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0" r:id="rId2"/>
  </p:sldMasterIdLst>
  <p:notesMasterIdLst>
    <p:notesMasterId r:id="rId19"/>
  </p:notesMasterIdLst>
  <p:sldIdLst>
    <p:sldId id="340" r:id="rId3"/>
    <p:sldId id="280" r:id="rId4"/>
    <p:sldId id="313" r:id="rId5"/>
    <p:sldId id="350" r:id="rId6"/>
    <p:sldId id="398" r:id="rId7"/>
    <p:sldId id="400" r:id="rId8"/>
    <p:sldId id="399" r:id="rId9"/>
    <p:sldId id="397" r:id="rId10"/>
    <p:sldId id="392" r:id="rId11"/>
    <p:sldId id="401" r:id="rId12"/>
    <p:sldId id="389" r:id="rId13"/>
    <p:sldId id="391" r:id="rId14"/>
    <p:sldId id="264" r:id="rId15"/>
    <p:sldId id="393" r:id="rId16"/>
    <p:sldId id="394" r:id="rId17"/>
    <p:sldId id="395" r:id="rId18"/>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guide id="3" pos="144">
          <p15:clr>
            <a:srgbClr val="A4A3A4"/>
          </p15:clr>
        </p15:guide>
        <p15:guide id="4" pos="6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4972"/>
    <a:srgbClr val="007FB8"/>
    <a:srgbClr val="006699"/>
    <a:srgbClr val="00AEEF"/>
    <a:srgbClr val="0C90C1"/>
    <a:srgbClr val="008080"/>
    <a:srgbClr val="00CC00"/>
    <a:srgbClr val="006600"/>
    <a:srgbClr val="990099"/>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showGuides="1">
      <p:cViewPr>
        <p:scale>
          <a:sx n="70" d="100"/>
          <a:sy n="70" d="100"/>
        </p:scale>
        <p:origin x="1218" y="162"/>
      </p:cViewPr>
      <p:guideLst>
        <p:guide orient="horz" pos="2160"/>
        <p:guide pos="3120"/>
        <p:guide pos="144"/>
        <p:guide pos="6096"/>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2F7645-034F-4A52-A976-9A0C666086F6}" type="datetimeFigureOut">
              <a:rPr lang="en-US" smtClean="0"/>
              <a:pPr/>
              <a:t>10/28/2016</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2303D5-7960-4D42-AC55-629364D67E91}" type="slidenum">
              <a:rPr lang="en-US" smtClean="0"/>
              <a:pPr/>
              <a:t>‹#›</a:t>
            </a:fld>
            <a:endParaRPr lang="en-US"/>
          </a:p>
        </p:txBody>
      </p:sp>
    </p:spTree>
    <p:extLst>
      <p:ext uri="{BB962C8B-B14F-4D97-AF65-F5344CB8AC3E}">
        <p14:creationId xmlns:p14="http://schemas.microsoft.com/office/powerpoint/2010/main" val="1763164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303D5-7960-4D42-AC55-629364D67E91}" type="slidenum">
              <a:rPr lang="en-US" smtClean="0"/>
              <a:pPr/>
              <a:t>7</a:t>
            </a:fld>
            <a:endParaRPr lang="en-US"/>
          </a:p>
        </p:txBody>
      </p:sp>
    </p:spTree>
    <p:extLst>
      <p:ext uri="{BB962C8B-B14F-4D97-AF65-F5344CB8AC3E}">
        <p14:creationId xmlns:p14="http://schemas.microsoft.com/office/powerpoint/2010/main" val="2908089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Enterprises are in the business of provision of products or services. Traditional enterprises engage with customers through their CRM systems. Production of goods and services happen in the core operations of the enterprise. The information flows in the enterprises are supported by the enterprise resource planning and supply chain planning systems. The focus of the operations team is to deliver operational excellence through efficiencies and effectiveness. The production of goods and services require materials and supplies. The collaboration with suppliers is supported by supplier relationship management systems. Full lifecycle of a product is managed through product life cycle management systems. innovation is what provided companies the competitive advantage.</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Arrival of the social changed the way customers, suppliers and employees interact. Arrival of cloud changed the way infrastructure is provisioned utility computing with elastic demand and applications are deployed and serviced, Cloud and SaaS. Cloud Based Business Operating Systems are becoming the digital core. The engagement front end applications evolved for  suppliers (business networks), employees (workforce engagement), and customers (customer engagement).</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Arrival of IoT, enabled cost effective maintenance of the plant and machinery as well as end products. It has been made possible by IoT through condition based maintenance of the producing assets as well as produced products with intelligent sensors. Big Data and Analytics are enabling ongoing innovation and providing next competitive advantage for the enterprises embracing digital disruption. </a:t>
            </a:r>
          </a:p>
          <a:p>
            <a:endParaRPr lang="en-US" dirty="0"/>
          </a:p>
        </p:txBody>
      </p:sp>
      <p:sp>
        <p:nvSpPr>
          <p:cNvPr id="4" name="Slide Number Placeholder 3"/>
          <p:cNvSpPr>
            <a:spLocks noGrp="1"/>
          </p:cNvSpPr>
          <p:nvPr>
            <p:ph type="sldNum" sz="quarter" idx="10"/>
          </p:nvPr>
        </p:nvSpPr>
        <p:spPr/>
        <p:txBody>
          <a:bodyPr/>
          <a:lstStyle/>
          <a:p>
            <a:fld id="{2F2303D5-7960-4D42-AC55-629364D67E91}" type="slidenum">
              <a:rPr lang="en-US" smtClean="0"/>
              <a:pPr/>
              <a:t>10</a:t>
            </a:fld>
            <a:endParaRPr lang="en-US"/>
          </a:p>
        </p:txBody>
      </p:sp>
    </p:spTree>
    <p:extLst>
      <p:ext uri="{BB962C8B-B14F-4D97-AF65-F5344CB8AC3E}">
        <p14:creationId xmlns:p14="http://schemas.microsoft.com/office/powerpoint/2010/main" val="1916678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98E4896-3772-4203-87FA-28EFE2C08403}" type="slidenum">
              <a:rPr lang="en-IN" smtClean="0"/>
              <a:pPr/>
              <a:t>14</a:t>
            </a:fld>
            <a:endParaRPr lang="en-IN" dirty="0"/>
          </a:p>
        </p:txBody>
      </p:sp>
    </p:spTree>
    <p:extLst>
      <p:ext uri="{BB962C8B-B14F-4D97-AF65-F5344CB8AC3E}">
        <p14:creationId xmlns:p14="http://schemas.microsoft.com/office/powerpoint/2010/main" val="640149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98E4896-3772-4203-87FA-28EFE2C08403}" type="slidenum">
              <a:rPr lang="en-IN" smtClean="0"/>
              <a:pPr/>
              <a:t>15</a:t>
            </a:fld>
            <a:endParaRPr lang="en-IN" dirty="0"/>
          </a:p>
        </p:txBody>
      </p:sp>
    </p:spTree>
    <p:extLst>
      <p:ext uri="{BB962C8B-B14F-4D97-AF65-F5344CB8AC3E}">
        <p14:creationId xmlns:p14="http://schemas.microsoft.com/office/powerpoint/2010/main" val="4269293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None/>
              <a:tabLst/>
              <a:defRPr/>
            </a:pPr>
            <a:endParaRPr lang="en-IN" sz="1200" b="0" kern="1200" dirty="0" smtClean="0">
              <a:solidFill>
                <a:schemeClr val="tx1"/>
              </a:solidFill>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A98E4896-3772-4203-87FA-28EFE2C08403}" type="slidenum">
              <a:rPr lang="en-IN" smtClean="0"/>
              <a:pPr/>
              <a:t>16</a:t>
            </a:fld>
            <a:endParaRPr lang="en-IN" dirty="0"/>
          </a:p>
        </p:txBody>
      </p:sp>
    </p:spTree>
    <p:extLst>
      <p:ext uri="{BB962C8B-B14F-4D97-AF65-F5344CB8AC3E}">
        <p14:creationId xmlns:p14="http://schemas.microsoft.com/office/powerpoint/2010/main" val="25418597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t="3648" b="3648"/>
          <a:stretch/>
        </p:blipFill>
        <p:spPr bwMode="auto">
          <a:xfrm>
            <a:off x="1524" y="-1"/>
            <a:ext cx="9902952" cy="68580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67563" y="1828800"/>
            <a:ext cx="2970873" cy="2133600"/>
          </a:xfrm>
          <a:prstGeom prst="rect">
            <a:avLst/>
          </a:prstGeom>
        </p:spPr>
      </p:pic>
      <p:sp>
        <p:nvSpPr>
          <p:cNvPr id="10" name="Freeform 6"/>
          <p:cNvSpPr>
            <a:spLocks noEditPoints="1"/>
          </p:cNvSpPr>
          <p:nvPr userDrawn="1"/>
        </p:nvSpPr>
        <p:spPr bwMode="auto">
          <a:xfrm>
            <a:off x="1641915" y="6225218"/>
            <a:ext cx="6622167" cy="107465"/>
          </a:xfrm>
          <a:custGeom>
            <a:avLst/>
            <a:gdLst>
              <a:gd name="T0" fmla="*/ 16801 w 31581"/>
              <a:gd name="T1" fmla="*/ 426 h 512"/>
              <a:gd name="T2" fmla="*/ 27431 w 31581"/>
              <a:gd name="T3" fmla="*/ 37 h 512"/>
              <a:gd name="T4" fmla="*/ 1958 w 31581"/>
              <a:gd name="T5" fmla="*/ 56 h 512"/>
              <a:gd name="T6" fmla="*/ 2222 w 31581"/>
              <a:gd name="T7" fmla="*/ 249 h 512"/>
              <a:gd name="T8" fmla="*/ 2579 w 31581"/>
              <a:gd name="T9" fmla="*/ 165 h 512"/>
              <a:gd name="T10" fmla="*/ 7186 w 31581"/>
              <a:gd name="T11" fmla="*/ 62 h 512"/>
              <a:gd name="T12" fmla="*/ 8729 w 31581"/>
              <a:gd name="T13" fmla="*/ 51 h 512"/>
              <a:gd name="T14" fmla="*/ 12126 w 31581"/>
              <a:gd name="T15" fmla="*/ 89 h 512"/>
              <a:gd name="T16" fmla="*/ 13793 w 31581"/>
              <a:gd name="T17" fmla="*/ 375 h 512"/>
              <a:gd name="T18" fmla="*/ 383 w 31581"/>
              <a:gd name="T19" fmla="*/ 190 h 512"/>
              <a:gd name="T20" fmla="*/ 569 w 31581"/>
              <a:gd name="T21" fmla="*/ 59 h 512"/>
              <a:gd name="T22" fmla="*/ 4304 w 31581"/>
              <a:gd name="T23" fmla="*/ 47 h 512"/>
              <a:gd name="T24" fmla="*/ 4224 w 31581"/>
              <a:gd name="T25" fmla="*/ 145 h 512"/>
              <a:gd name="T26" fmla="*/ 9798 w 31581"/>
              <a:gd name="T27" fmla="*/ 326 h 512"/>
              <a:gd name="T28" fmla="*/ 13895 w 31581"/>
              <a:gd name="T29" fmla="*/ 426 h 512"/>
              <a:gd name="T30" fmla="*/ 14476 w 31581"/>
              <a:gd name="T31" fmla="*/ 388 h 512"/>
              <a:gd name="T32" fmla="*/ 19161 w 31581"/>
              <a:gd name="T33" fmla="*/ 431 h 512"/>
              <a:gd name="T34" fmla="*/ 11774 w 31581"/>
              <a:gd name="T35" fmla="*/ 426 h 512"/>
              <a:gd name="T36" fmla="*/ 252 w 31581"/>
              <a:gd name="T37" fmla="*/ 246 h 512"/>
              <a:gd name="T38" fmla="*/ 1580 w 31581"/>
              <a:gd name="T39" fmla="*/ 311 h 512"/>
              <a:gd name="T40" fmla="*/ 4045 w 31581"/>
              <a:gd name="T41" fmla="*/ 352 h 512"/>
              <a:gd name="T42" fmla="*/ 5613 w 31581"/>
              <a:gd name="T43" fmla="*/ 388 h 512"/>
              <a:gd name="T44" fmla="*/ 7387 w 31581"/>
              <a:gd name="T45" fmla="*/ 426 h 512"/>
              <a:gd name="T46" fmla="*/ 9391 w 31581"/>
              <a:gd name="T47" fmla="*/ 426 h 512"/>
              <a:gd name="T48" fmla="*/ 11187 w 31581"/>
              <a:gd name="T49" fmla="*/ 352 h 512"/>
              <a:gd name="T50" fmla="*/ 12840 w 31581"/>
              <a:gd name="T51" fmla="*/ 86 h 512"/>
              <a:gd name="T52" fmla="*/ 18615 w 31581"/>
              <a:gd name="T53" fmla="*/ 53 h 512"/>
              <a:gd name="T54" fmla="*/ 20271 w 31581"/>
              <a:gd name="T55" fmla="*/ 53 h 512"/>
              <a:gd name="T56" fmla="*/ 23120 w 31581"/>
              <a:gd name="T57" fmla="*/ 276 h 512"/>
              <a:gd name="T58" fmla="*/ 24830 w 31581"/>
              <a:gd name="T59" fmla="*/ 419 h 512"/>
              <a:gd name="T60" fmla="*/ 21830 w 31581"/>
              <a:gd name="T61" fmla="*/ 383 h 512"/>
              <a:gd name="T62" fmla="*/ 29196 w 31581"/>
              <a:gd name="T63" fmla="*/ 150 h 512"/>
              <a:gd name="T64" fmla="*/ 1928 w 31581"/>
              <a:gd name="T65" fmla="*/ 205 h 512"/>
              <a:gd name="T66" fmla="*/ 13191 w 31581"/>
              <a:gd name="T67" fmla="*/ 348 h 512"/>
              <a:gd name="T68" fmla="*/ 7213 w 31581"/>
              <a:gd name="T69" fmla="*/ 131 h 512"/>
              <a:gd name="T70" fmla="*/ 25063 w 31581"/>
              <a:gd name="T71" fmla="*/ 130 h 512"/>
              <a:gd name="T72" fmla="*/ 24847 w 31581"/>
              <a:gd name="T73" fmla="*/ 151 h 512"/>
              <a:gd name="T74" fmla="*/ 15823 w 31581"/>
              <a:gd name="T75" fmla="*/ 344 h 512"/>
              <a:gd name="T76" fmla="*/ 16253 w 31581"/>
              <a:gd name="T77" fmla="*/ 426 h 512"/>
              <a:gd name="T78" fmla="*/ 17097 w 31581"/>
              <a:gd name="T79" fmla="*/ 288 h 512"/>
              <a:gd name="T80" fmla="*/ 17868 w 31581"/>
              <a:gd name="T81" fmla="*/ 379 h 512"/>
              <a:gd name="T82" fmla="*/ 21205 w 31581"/>
              <a:gd name="T83" fmla="*/ 391 h 512"/>
              <a:gd name="T84" fmla="*/ 22187 w 31581"/>
              <a:gd name="T85" fmla="*/ 187 h 512"/>
              <a:gd name="T86" fmla="*/ 28530 w 31581"/>
              <a:gd name="T87" fmla="*/ 289 h 512"/>
              <a:gd name="T88" fmla="*/ 29071 w 31581"/>
              <a:gd name="T89" fmla="*/ 152 h 512"/>
              <a:gd name="T90" fmla="*/ 29745 w 31581"/>
              <a:gd name="T91" fmla="*/ 344 h 512"/>
              <a:gd name="T92" fmla="*/ 30581 w 31581"/>
              <a:gd name="T93" fmla="*/ 421 h 512"/>
              <a:gd name="T94" fmla="*/ 31001 w 31581"/>
              <a:gd name="T95" fmla="*/ 421 h 512"/>
              <a:gd name="T96" fmla="*/ 31539 w 31581"/>
              <a:gd name="T97" fmla="*/ 265 h 512"/>
              <a:gd name="T98" fmla="*/ 22334 w 31581"/>
              <a:gd name="T99" fmla="*/ 150 h 512"/>
              <a:gd name="T100" fmla="*/ 22638 w 31581"/>
              <a:gd name="T101" fmla="*/ 426 h 512"/>
              <a:gd name="T102" fmla="*/ 26124 w 31581"/>
              <a:gd name="T103" fmla="*/ 149 h 512"/>
              <a:gd name="T104" fmla="*/ 1124 w 31581"/>
              <a:gd name="T105" fmla="*/ 150 h 512"/>
              <a:gd name="T106" fmla="*/ 21629 w 31581"/>
              <a:gd name="T107" fmla="*/ 150 h 512"/>
              <a:gd name="T108" fmla="*/ 21199 w 31581"/>
              <a:gd name="T109" fmla="*/ 186 h 512"/>
              <a:gd name="T110" fmla="*/ 15730 w 31581"/>
              <a:gd name="T111" fmla="*/ 189 h 512"/>
              <a:gd name="T112" fmla="*/ 15941 w 31581"/>
              <a:gd name="T113" fmla="*/ 246 h 512"/>
              <a:gd name="T114" fmla="*/ 28633 w 31581"/>
              <a:gd name="T115" fmla="*/ 387 h 512"/>
              <a:gd name="T116" fmla="*/ 16997 w 31581"/>
              <a:gd name="T117" fmla="*/ 289 h 512"/>
              <a:gd name="T118" fmla="*/ 12005 w 31581"/>
              <a:gd name="T119" fmla="*/ 229 h 512"/>
              <a:gd name="T120" fmla="*/ 12818 w 31581"/>
              <a:gd name="T121" fmla="*/ 371 h 512"/>
              <a:gd name="T122" fmla="*/ 10451 w 31581"/>
              <a:gd name="T123" fmla="*/ 426 h 512"/>
              <a:gd name="T124" fmla="*/ 30378 w 31581"/>
              <a:gd name="T125" fmla="*/ 3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581" h="512">
                <a:moveTo>
                  <a:pt x="3459" y="0"/>
                </a:moveTo>
                <a:lnTo>
                  <a:pt x="3459" y="494"/>
                </a:lnTo>
                <a:lnTo>
                  <a:pt x="3494" y="494"/>
                </a:lnTo>
                <a:lnTo>
                  <a:pt x="3494" y="0"/>
                </a:lnTo>
                <a:lnTo>
                  <a:pt x="3459" y="0"/>
                </a:lnTo>
                <a:close/>
                <a:moveTo>
                  <a:pt x="9076" y="0"/>
                </a:moveTo>
                <a:lnTo>
                  <a:pt x="9076" y="494"/>
                </a:lnTo>
                <a:lnTo>
                  <a:pt x="9111" y="494"/>
                </a:lnTo>
                <a:lnTo>
                  <a:pt x="9111" y="0"/>
                </a:lnTo>
                <a:lnTo>
                  <a:pt x="9076" y="0"/>
                </a:lnTo>
                <a:close/>
                <a:moveTo>
                  <a:pt x="14733" y="0"/>
                </a:moveTo>
                <a:lnTo>
                  <a:pt x="14733" y="494"/>
                </a:lnTo>
                <a:lnTo>
                  <a:pt x="14768" y="494"/>
                </a:lnTo>
                <a:lnTo>
                  <a:pt x="14768" y="0"/>
                </a:lnTo>
                <a:lnTo>
                  <a:pt x="14733" y="0"/>
                </a:lnTo>
                <a:close/>
                <a:moveTo>
                  <a:pt x="20588" y="0"/>
                </a:moveTo>
                <a:lnTo>
                  <a:pt x="20588" y="494"/>
                </a:lnTo>
                <a:lnTo>
                  <a:pt x="20623" y="494"/>
                </a:lnTo>
                <a:lnTo>
                  <a:pt x="20623" y="0"/>
                </a:lnTo>
                <a:lnTo>
                  <a:pt x="20588" y="0"/>
                </a:lnTo>
                <a:close/>
                <a:moveTo>
                  <a:pt x="25619" y="0"/>
                </a:moveTo>
                <a:lnTo>
                  <a:pt x="25619" y="494"/>
                </a:lnTo>
                <a:lnTo>
                  <a:pt x="25653" y="494"/>
                </a:lnTo>
                <a:lnTo>
                  <a:pt x="25653" y="0"/>
                </a:lnTo>
                <a:lnTo>
                  <a:pt x="25619" y="0"/>
                </a:lnTo>
                <a:close/>
                <a:moveTo>
                  <a:pt x="15427" y="37"/>
                </a:moveTo>
                <a:lnTo>
                  <a:pt x="15427" y="426"/>
                </a:lnTo>
                <a:lnTo>
                  <a:pt x="15468" y="426"/>
                </a:lnTo>
                <a:lnTo>
                  <a:pt x="15468" y="37"/>
                </a:lnTo>
                <a:lnTo>
                  <a:pt x="15427" y="37"/>
                </a:lnTo>
                <a:close/>
                <a:moveTo>
                  <a:pt x="16760" y="37"/>
                </a:moveTo>
                <a:lnTo>
                  <a:pt x="16760" y="426"/>
                </a:lnTo>
                <a:lnTo>
                  <a:pt x="16801" y="426"/>
                </a:lnTo>
                <a:lnTo>
                  <a:pt x="16801" y="373"/>
                </a:lnTo>
                <a:cubicBezTo>
                  <a:pt x="16807" y="381"/>
                  <a:pt x="16813" y="389"/>
                  <a:pt x="16820" y="396"/>
                </a:cubicBezTo>
                <a:cubicBezTo>
                  <a:pt x="16827" y="403"/>
                  <a:pt x="16834" y="409"/>
                  <a:pt x="16843" y="414"/>
                </a:cubicBezTo>
                <a:cubicBezTo>
                  <a:pt x="16852" y="420"/>
                  <a:pt x="16861" y="424"/>
                  <a:pt x="16872" y="427"/>
                </a:cubicBezTo>
                <a:cubicBezTo>
                  <a:pt x="16882" y="430"/>
                  <a:pt x="16894" y="432"/>
                  <a:pt x="16907" y="432"/>
                </a:cubicBezTo>
                <a:cubicBezTo>
                  <a:pt x="16924" y="432"/>
                  <a:pt x="16940" y="429"/>
                  <a:pt x="16956" y="422"/>
                </a:cubicBezTo>
                <a:cubicBezTo>
                  <a:pt x="16972" y="416"/>
                  <a:pt x="16986" y="406"/>
                  <a:pt x="16998" y="394"/>
                </a:cubicBezTo>
                <a:cubicBezTo>
                  <a:pt x="17010" y="382"/>
                  <a:pt x="17020" y="366"/>
                  <a:pt x="17028" y="349"/>
                </a:cubicBezTo>
                <a:cubicBezTo>
                  <a:pt x="17035" y="331"/>
                  <a:pt x="17039" y="311"/>
                  <a:pt x="17039" y="288"/>
                </a:cubicBezTo>
                <a:lnTo>
                  <a:pt x="17039" y="287"/>
                </a:lnTo>
                <a:cubicBezTo>
                  <a:pt x="17039" y="265"/>
                  <a:pt x="17035" y="245"/>
                  <a:pt x="17028" y="227"/>
                </a:cubicBezTo>
                <a:cubicBezTo>
                  <a:pt x="17020" y="209"/>
                  <a:pt x="17010" y="194"/>
                  <a:pt x="16998" y="182"/>
                </a:cubicBezTo>
                <a:cubicBezTo>
                  <a:pt x="16985" y="170"/>
                  <a:pt x="16971" y="160"/>
                  <a:pt x="16955" y="154"/>
                </a:cubicBezTo>
                <a:cubicBezTo>
                  <a:pt x="16939" y="148"/>
                  <a:pt x="16923" y="144"/>
                  <a:pt x="16907" y="144"/>
                </a:cubicBezTo>
                <a:cubicBezTo>
                  <a:pt x="16894" y="144"/>
                  <a:pt x="16882" y="146"/>
                  <a:pt x="16872" y="150"/>
                </a:cubicBezTo>
                <a:cubicBezTo>
                  <a:pt x="16861" y="153"/>
                  <a:pt x="16852" y="157"/>
                  <a:pt x="16844" y="163"/>
                </a:cubicBezTo>
                <a:cubicBezTo>
                  <a:pt x="16835" y="168"/>
                  <a:pt x="16827" y="175"/>
                  <a:pt x="16820" y="182"/>
                </a:cubicBezTo>
                <a:cubicBezTo>
                  <a:pt x="16813" y="190"/>
                  <a:pt x="16807" y="198"/>
                  <a:pt x="16801" y="206"/>
                </a:cubicBezTo>
                <a:lnTo>
                  <a:pt x="16801" y="37"/>
                </a:lnTo>
                <a:lnTo>
                  <a:pt x="16760" y="37"/>
                </a:lnTo>
                <a:close/>
                <a:moveTo>
                  <a:pt x="27431" y="37"/>
                </a:moveTo>
                <a:lnTo>
                  <a:pt x="27431" y="426"/>
                </a:lnTo>
                <a:lnTo>
                  <a:pt x="27472" y="426"/>
                </a:lnTo>
                <a:lnTo>
                  <a:pt x="27472" y="354"/>
                </a:lnTo>
                <a:lnTo>
                  <a:pt x="27528" y="297"/>
                </a:lnTo>
                <a:lnTo>
                  <a:pt x="27627" y="426"/>
                </a:lnTo>
                <a:lnTo>
                  <a:pt x="27676" y="426"/>
                </a:lnTo>
                <a:lnTo>
                  <a:pt x="27557" y="269"/>
                </a:lnTo>
                <a:lnTo>
                  <a:pt x="27672" y="150"/>
                </a:lnTo>
                <a:lnTo>
                  <a:pt x="27621" y="150"/>
                </a:lnTo>
                <a:lnTo>
                  <a:pt x="27472" y="305"/>
                </a:lnTo>
                <a:lnTo>
                  <a:pt x="27472" y="37"/>
                </a:lnTo>
                <a:lnTo>
                  <a:pt x="27431" y="37"/>
                </a:lnTo>
                <a:close/>
                <a:moveTo>
                  <a:pt x="28054" y="37"/>
                </a:moveTo>
                <a:lnTo>
                  <a:pt x="28054" y="426"/>
                </a:lnTo>
                <a:lnTo>
                  <a:pt x="28095" y="426"/>
                </a:lnTo>
                <a:lnTo>
                  <a:pt x="28095" y="37"/>
                </a:lnTo>
                <a:lnTo>
                  <a:pt x="28054" y="37"/>
                </a:lnTo>
                <a:close/>
                <a:moveTo>
                  <a:pt x="28194" y="37"/>
                </a:moveTo>
                <a:lnTo>
                  <a:pt x="28194" y="426"/>
                </a:lnTo>
                <a:lnTo>
                  <a:pt x="28235" y="426"/>
                </a:lnTo>
                <a:lnTo>
                  <a:pt x="28235" y="37"/>
                </a:lnTo>
                <a:lnTo>
                  <a:pt x="28194" y="37"/>
                </a:lnTo>
                <a:close/>
                <a:moveTo>
                  <a:pt x="30055" y="37"/>
                </a:moveTo>
                <a:lnTo>
                  <a:pt x="30055" y="426"/>
                </a:lnTo>
                <a:lnTo>
                  <a:pt x="30096" y="426"/>
                </a:lnTo>
                <a:lnTo>
                  <a:pt x="30096" y="268"/>
                </a:lnTo>
                <a:cubicBezTo>
                  <a:pt x="30096" y="255"/>
                  <a:pt x="30098" y="244"/>
                  <a:pt x="30102" y="233"/>
                </a:cubicBezTo>
                <a:cubicBezTo>
                  <a:pt x="30106" y="222"/>
                  <a:pt x="30112" y="213"/>
                  <a:pt x="30120" y="206"/>
                </a:cubicBezTo>
                <a:cubicBezTo>
                  <a:pt x="30127" y="198"/>
                  <a:pt x="30136" y="192"/>
                  <a:pt x="30146" y="188"/>
                </a:cubicBezTo>
                <a:cubicBezTo>
                  <a:pt x="30156" y="184"/>
                  <a:pt x="30167" y="182"/>
                  <a:pt x="30179" y="182"/>
                </a:cubicBezTo>
                <a:cubicBezTo>
                  <a:pt x="30203" y="182"/>
                  <a:pt x="30222" y="189"/>
                  <a:pt x="30235" y="204"/>
                </a:cubicBezTo>
                <a:cubicBezTo>
                  <a:pt x="30249" y="219"/>
                  <a:pt x="30255" y="239"/>
                  <a:pt x="30255" y="265"/>
                </a:cubicBezTo>
                <a:lnTo>
                  <a:pt x="30255" y="426"/>
                </a:lnTo>
                <a:lnTo>
                  <a:pt x="30296" y="426"/>
                </a:lnTo>
                <a:lnTo>
                  <a:pt x="30296" y="255"/>
                </a:lnTo>
                <a:cubicBezTo>
                  <a:pt x="30296" y="238"/>
                  <a:pt x="30294" y="224"/>
                  <a:pt x="30289" y="210"/>
                </a:cubicBezTo>
                <a:cubicBezTo>
                  <a:pt x="30284" y="197"/>
                  <a:pt x="30277" y="185"/>
                  <a:pt x="30268" y="175"/>
                </a:cubicBezTo>
                <a:cubicBezTo>
                  <a:pt x="30259" y="165"/>
                  <a:pt x="30248" y="158"/>
                  <a:pt x="30235" y="152"/>
                </a:cubicBezTo>
                <a:cubicBezTo>
                  <a:pt x="30222" y="147"/>
                  <a:pt x="30207" y="144"/>
                  <a:pt x="30191" y="144"/>
                </a:cubicBezTo>
                <a:cubicBezTo>
                  <a:pt x="30167" y="144"/>
                  <a:pt x="30147" y="150"/>
                  <a:pt x="30132" y="160"/>
                </a:cubicBezTo>
                <a:cubicBezTo>
                  <a:pt x="30118" y="171"/>
                  <a:pt x="30105" y="183"/>
                  <a:pt x="30096" y="198"/>
                </a:cubicBezTo>
                <a:lnTo>
                  <a:pt x="30096" y="37"/>
                </a:lnTo>
                <a:lnTo>
                  <a:pt x="30055" y="37"/>
                </a:lnTo>
                <a:close/>
                <a:moveTo>
                  <a:pt x="2013" y="46"/>
                </a:moveTo>
                <a:cubicBezTo>
                  <a:pt x="1993" y="46"/>
                  <a:pt x="1974" y="50"/>
                  <a:pt x="1958" y="56"/>
                </a:cubicBezTo>
                <a:cubicBezTo>
                  <a:pt x="1941" y="63"/>
                  <a:pt x="1927" y="72"/>
                  <a:pt x="1916" y="83"/>
                </a:cubicBezTo>
                <a:cubicBezTo>
                  <a:pt x="1904" y="94"/>
                  <a:pt x="1895" y="108"/>
                  <a:pt x="1888" y="124"/>
                </a:cubicBezTo>
                <a:cubicBezTo>
                  <a:pt x="1881" y="139"/>
                  <a:pt x="1878" y="155"/>
                  <a:pt x="1878" y="173"/>
                </a:cubicBezTo>
                <a:lnTo>
                  <a:pt x="1878" y="174"/>
                </a:lnTo>
                <a:cubicBezTo>
                  <a:pt x="1878" y="191"/>
                  <a:pt x="1881" y="206"/>
                  <a:pt x="1888" y="221"/>
                </a:cubicBezTo>
                <a:cubicBezTo>
                  <a:pt x="1894" y="235"/>
                  <a:pt x="1903" y="247"/>
                  <a:pt x="1915" y="257"/>
                </a:cubicBezTo>
                <a:cubicBezTo>
                  <a:pt x="1926" y="268"/>
                  <a:pt x="1940" y="276"/>
                  <a:pt x="1956" y="281"/>
                </a:cubicBezTo>
                <a:cubicBezTo>
                  <a:pt x="1972" y="287"/>
                  <a:pt x="1989" y="290"/>
                  <a:pt x="2008" y="290"/>
                </a:cubicBezTo>
                <a:cubicBezTo>
                  <a:pt x="2034" y="290"/>
                  <a:pt x="2056" y="284"/>
                  <a:pt x="2073" y="272"/>
                </a:cubicBezTo>
                <a:cubicBezTo>
                  <a:pt x="2090" y="261"/>
                  <a:pt x="2104" y="247"/>
                  <a:pt x="2114" y="230"/>
                </a:cubicBezTo>
                <a:cubicBezTo>
                  <a:pt x="2114" y="254"/>
                  <a:pt x="2112" y="276"/>
                  <a:pt x="2107" y="296"/>
                </a:cubicBezTo>
                <a:cubicBezTo>
                  <a:pt x="2102" y="316"/>
                  <a:pt x="2094" y="334"/>
                  <a:pt x="2084" y="348"/>
                </a:cubicBezTo>
                <a:cubicBezTo>
                  <a:pt x="2075" y="362"/>
                  <a:pt x="2063" y="374"/>
                  <a:pt x="2049" y="382"/>
                </a:cubicBezTo>
                <a:cubicBezTo>
                  <a:pt x="2035" y="390"/>
                  <a:pt x="2020" y="394"/>
                  <a:pt x="2003" y="394"/>
                </a:cubicBezTo>
                <a:cubicBezTo>
                  <a:pt x="1986" y="394"/>
                  <a:pt x="1971" y="391"/>
                  <a:pt x="1956" y="384"/>
                </a:cubicBezTo>
                <a:cubicBezTo>
                  <a:pt x="1942" y="378"/>
                  <a:pt x="1927" y="368"/>
                  <a:pt x="1911" y="354"/>
                </a:cubicBezTo>
                <a:lnTo>
                  <a:pt x="1887" y="387"/>
                </a:lnTo>
                <a:cubicBezTo>
                  <a:pt x="1903" y="400"/>
                  <a:pt x="1920" y="411"/>
                  <a:pt x="1938" y="420"/>
                </a:cubicBezTo>
                <a:cubicBezTo>
                  <a:pt x="1956" y="428"/>
                  <a:pt x="1977" y="432"/>
                  <a:pt x="2002" y="432"/>
                </a:cubicBezTo>
                <a:cubicBezTo>
                  <a:pt x="2025" y="432"/>
                  <a:pt x="2046" y="427"/>
                  <a:pt x="2065" y="417"/>
                </a:cubicBezTo>
                <a:cubicBezTo>
                  <a:pt x="2084" y="408"/>
                  <a:pt x="2100" y="394"/>
                  <a:pt x="2114" y="376"/>
                </a:cubicBezTo>
                <a:cubicBezTo>
                  <a:pt x="2128" y="358"/>
                  <a:pt x="2139" y="337"/>
                  <a:pt x="2146" y="312"/>
                </a:cubicBezTo>
                <a:cubicBezTo>
                  <a:pt x="2153" y="287"/>
                  <a:pt x="2157" y="260"/>
                  <a:pt x="2157" y="230"/>
                </a:cubicBezTo>
                <a:lnTo>
                  <a:pt x="2157" y="229"/>
                </a:lnTo>
                <a:cubicBezTo>
                  <a:pt x="2157" y="192"/>
                  <a:pt x="2153" y="162"/>
                  <a:pt x="2144" y="140"/>
                </a:cubicBezTo>
                <a:cubicBezTo>
                  <a:pt x="2136" y="117"/>
                  <a:pt x="2125" y="99"/>
                  <a:pt x="2111" y="85"/>
                </a:cubicBezTo>
                <a:cubicBezTo>
                  <a:pt x="2099" y="73"/>
                  <a:pt x="2085" y="63"/>
                  <a:pt x="2069" y="56"/>
                </a:cubicBezTo>
                <a:cubicBezTo>
                  <a:pt x="2053" y="50"/>
                  <a:pt x="2034" y="46"/>
                  <a:pt x="2013" y="46"/>
                </a:cubicBezTo>
                <a:close/>
                <a:moveTo>
                  <a:pt x="2377" y="46"/>
                </a:moveTo>
                <a:cubicBezTo>
                  <a:pt x="2353" y="46"/>
                  <a:pt x="2331" y="52"/>
                  <a:pt x="2312" y="62"/>
                </a:cubicBezTo>
                <a:cubicBezTo>
                  <a:pt x="2292" y="73"/>
                  <a:pt x="2276" y="87"/>
                  <a:pt x="2263" y="105"/>
                </a:cubicBezTo>
                <a:cubicBezTo>
                  <a:pt x="2249" y="123"/>
                  <a:pt x="2239" y="145"/>
                  <a:pt x="2232" y="169"/>
                </a:cubicBezTo>
                <a:cubicBezTo>
                  <a:pt x="2225" y="194"/>
                  <a:pt x="2222" y="221"/>
                  <a:pt x="2222" y="249"/>
                </a:cubicBezTo>
                <a:lnTo>
                  <a:pt x="2222" y="250"/>
                </a:lnTo>
                <a:cubicBezTo>
                  <a:pt x="2222" y="269"/>
                  <a:pt x="2223" y="286"/>
                  <a:pt x="2225" y="301"/>
                </a:cubicBezTo>
                <a:cubicBezTo>
                  <a:pt x="2227" y="315"/>
                  <a:pt x="2230" y="328"/>
                  <a:pt x="2234" y="340"/>
                </a:cubicBezTo>
                <a:cubicBezTo>
                  <a:pt x="2238" y="351"/>
                  <a:pt x="2243" y="361"/>
                  <a:pt x="2249" y="370"/>
                </a:cubicBezTo>
                <a:cubicBezTo>
                  <a:pt x="2255" y="379"/>
                  <a:pt x="2261" y="387"/>
                  <a:pt x="2269" y="395"/>
                </a:cubicBezTo>
                <a:cubicBezTo>
                  <a:pt x="2281" y="406"/>
                  <a:pt x="2295" y="416"/>
                  <a:pt x="2311" y="422"/>
                </a:cubicBezTo>
                <a:cubicBezTo>
                  <a:pt x="2328" y="429"/>
                  <a:pt x="2346" y="432"/>
                  <a:pt x="2367" y="432"/>
                </a:cubicBezTo>
                <a:cubicBezTo>
                  <a:pt x="2386" y="432"/>
                  <a:pt x="2404" y="429"/>
                  <a:pt x="2420" y="423"/>
                </a:cubicBezTo>
                <a:cubicBezTo>
                  <a:pt x="2436" y="417"/>
                  <a:pt x="2450" y="408"/>
                  <a:pt x="2462" y="397"/>
                </a:cubicBezTo>
                <a:cubicBezTo>
                  <a:pt x="2474" y="386"/>
                  <a:pt x="2484" y="373"/>
                  <a:pt x="2490" y="358"/>
                </a:cubicBezTo>
                <a:cubicBezTo>
                  <a:pt x="2497" y="343"/>
                  <a:pt x="2501" y="326"/>
                  <a:pt x="2501" y="308"/>
                </a:cubicBezTo>
                <a:lnTo>
                  <a:pt x="2501" y="307"/>
                </a:lnTo>
                <a:cubicBezTo>
                  <a:pt x="2501" y="290"/>
                  <a:pt x="2497" y="274"/>
                  <a:pt x="2490" y="260"/>
                </a:cubicBezTo>
                <a:cubicBezTo>
                  <a:pt x="2484" y="245"/>
                  <a:pt x="2474" y="233"/>
                  <a:pt x="2463" y="223"/>
                </a:cubicBezTo>
                <a:cubicBezTo>
                  <a:pt x="2451" y="213"/>
                  <a:pt x="2437" y="206"/>
                  <a:pt x="2421" y="200"/>
                </a:cubicBezTo>
                <a:cubicBezTo>
                  <a:pt x="2406" y="195"/>
                  <a:pt x="2389" y="192"/>
                  <a:pt x="2372" y="192"/>
                </a:cubicBezTo>
                <a:cubicBezTo>
                  <a:pt x="2358" y="192"/>
                  <a:pt x="2346" y="194"/>
                  <a:pt x="2335" y="197"/>
                </a:cubicBezTo>
                <a:cubicBezTo>
                  <a:pt x="2324" y="200"/>
                  <a:pt x="2315" y="205"/>
                  <a:pt x="2306" y="210"/>
                </a:cubicBezTo>
                <a:cubicBezTo>
                  <a:pt x="2297" y="215"/>
                  <a:pt x="2290" y="221"/>
                  <a:pt x="2283" y="228"/>
                </a:cubicBezTo>
                <a:cubicBezTo>
                  <a:pt x="2276" y="235"/>
                  <a:pt x="2271" y="242"/>
                  <a:pt x="2266" y="249"/>
                </a:cubicBezTo>
                <a:cubicBezTo>
                  <a:pt x="2266" y="225"/>
                  <a:pt x="2268" y="203"/>
                  <a:pt x="2273" y="183"/>
                </a:cubicBezTo>
                <a:cubicBezTo>
                  <a:pt x="2278" y="163"/>
                  <a:pt x="2285" y="146"/>
                  <a:pt x="2295" y="131"/>
                </a:cubicBezTo>
                <a:cubicBezTo>
                  <a:pt x="2304" y="117"/>
                  <a:pt x="2316" y="105"/>
                  <a:pt x="2329" y="97"/>
                </a:cubicBezTo>
                <a:cubicBezTo>
                  <a:pt x="2343" y="89"/>
                  <a:pt x="2358" y="85"/>
                  <a:pt x="2375" y="85"/>
                </a:cubicBezTo>
                <a:cubicBezTo>
                  <a:pt x="2392" y="85"/>
                  <a:pt x="2408" y="88"/>
                  <a:pt x="2421" y="94"/>
                </a:cubicBezTo>
                <a:cubicBezTo>
                  <a:pt x="2435" y="101"/>
                  <a:pt x="2449" y="110"/>
                  <a:pt x="2463" y="121"/>
                </a:cubicBezTo>
                <a:lnTo>
                  <a:pt x="2488" y="89"/>
                </a:lnTo>
                <a:cubicBezTo>
                  <a:pt x="2471" y="75"/>
                  <a:pt x="2454" y="65"/>
                  <a:pt x="2437" y="57"/>
                </a:cubicBezTo>
                <a:cubicBezTo>
                  <a:pt x="2420" y="50"/>
                  <a:pt x="2400" y="46"/>
                  <a:pt x="2377" y="46"/>
                </a:cubicBezTo>
                <a:close/>
                <a:moveTo>
                  <a:pt x="2726" y="46"/>
                </a:moveTo>
                <a:cubicBezTo>
                  <a:pt x="2702" y="46"/>
                  <a:pt x="2680" y="51"/>
                  <a:pt x="2660" y="62"/>
                </a:cubicBezTo>
                <a:cubicBezTo>
                  <a:pt x="2641" y="72"/>
                  <a:pt x="2624" y="86"/>
                  <a:pt x="2611" y="104"/>
                </a:cubicBezTo>
                <a:cubicBezTo>
                  <a:pt x="2597" y="121"/>
                  <a:pt x="2586" y="142"/>
                  <a:pt x="2579" y="165"/>
                </a:cubicBezTo>
                <a:cubicBezTo>
                  <a:pt x="2571" y="189"/>
                  <a:pt x="2567" y="213"/>
                  <a:pt x="2567" y="239"/>
                </a:cubicBezTo>
                <a:lnTo>
                  <a:pt x="2567" y="240"/>
                </a:lnTo>
                <a:cubicBezTo>
                  <a:pt x="2567" y="267"/>
                  <a:pt x="2571" y="291"/>
                  <a:pt x="2578" y="315"/>
                </a:cubicBezTo>
                <a:cubicBezTo>
                  <a:pt x="2585" y="338"/>
                  <a:pt x="2596" y="358"/>
                  <a:pt x="2609" y="376"/>
                </a:cubicBezTo>
                <a:cubicBezTo>
                  <a:pt x="2623" y="393"/>
                  <a:pt x="2640" y="407"/>
                  <a:pt x="2659" y="417"/>
                </a:cubicBezTo>
                <a:cubicBezTo>
                  <a:pt x="2679" y="427"/>
                  <a:pt x="2700" y="432"/>
                  <a:pt x="2725" y="432"/>
                </a:cubicBezTo>
                <a:cubicBezTo>
                  <a:pt x="2748" y="432"/>
                  <a:pt x="2770" y="427"/>
                  <a:pt x="2790" y="417"/>
                </a:cubicBezTo>
                <a:cubicBezTo>
                  <a:pt x="2809" y="407"/>
                  <a:pt x="2826" y="393"/>
                  <a:pt x="2839" y="375"/>
                </a:cubicBezTo>
                <a:cubicBezTo>
                  <a:pt x="2853" y="358"/>
                  <a:pt x="2864" y="337"/>
                  <a:pt x="2871" y="314"/>
                </a:cubicBezTo>
                <a:cubicBezTo>
                  <a:pt x="2879" y="291"/>
                  <a:pt x="2883" y="266"/>
                  <a:pt x="2883" y="239"/>
                </a:cubicBezTo>
                <a:lnTo>
                  <a:pt x="2883" y="238"/>
                </a:lnTo>
                <a:cubicBezTo>
                  <a:pt x="2883" y="212"/>
                  <a:pt x="2879" y="188"/>
                  <a:pt x="2871" y="165"/>
                </a:cubicBezTo>
                <a:cubicBezTo>
                  <a:pt x="2864" y="141"/>
                  <a:pt x="2854" y="121"/>
                  <a:pt x="2840" y="103"/>
                </a:cubicBezTo>
                <a:cubicBezTo>
                  <a:pt x="2826" y="86"/>
                  <a:pt x="2810" y="72"/>
                  <a:pt x="2790" y="62"/>
                </a:cubicBezTo>
                <a:cubicBezTo>
                  <a:pt x="2771" y="51"/>
                  <a:pt x="2750" y="46"/>
                  <a:pt x="2726" y="46"/>
                </a:cubicBezTo>
                <a:close/>
                <a:moveTo>
                  <a:pt x="7108" y="46"/>
                </a:moveTo>
                <a:cubicBezTo>
                  <a:pt x="7080" y="46"/>
                  <a:pt x="7054" y="52"/>
                  <a:pt x="7030" y="62"/>
                </a:cubicBezTo>
                <a:cubicBezTo>
                  <a:pt x="7007" y="73"/>
                  <a:pt x="6987" y="87"/>
                  <a:pt x="6970" y="104"/>
                </a:cubicBezTo>
                <a:cubicBezTo>
                  <a:pt x="6953" y="122"/>
                  <a:pt x="6941" y="142"/>
                  <a:pt x="6931" y="166"/>
                </a:cubicBezTo>
                <a:cubicBezTo>
                  <a:pt x="6922" y="189"/>
                  <a:pt x="6917" y="214"/>
                  <a:pt x="6917" y="239"/>
                </a:cubicBezTo>
                <a:lnTo>
                  <a:pt x="6917" y="240"/>
                </a:lnTo>
                <a:cubicBezTo>
                  <a:pt x="6917" y="266"/>
                  <a:pt x="6922" y="291"/>
                  <a:pt x="6931" y="314"/>
                </a:cubicBezTo>
                <a:cubicBezTo>
                  <a:pt x="6940" y="337"/>
                  <a:pt x="6953" y="358"/>
                  <a:pt x="6970" y="375"/>
                </a:cubicBezTo>
                <a:cubicBezTo>
                  <a:pt x="6986" y="393"/>
                  <a:pt x="7006" y="407"/>
                  <a:pt x="7029" y="417"/>
                </a:cubicBezTo>
                <a:cubicBezTo>
                  <a:pt x="7053" y="427"/>
                  <a:pt x="7079" y="432"/>
                  <a:pt x="7107" y="432"/>
                </a:cubicBezTo>
                <a:cubicBezTo>
                  <a:pt x="7136" y="432"/>
                  <a:pt x="7162" y="427"/>
                  <a:pt x="7185" y="417"/>
                </a:cubicBezTo>
                <a:cubicBezTo>
                  <a:pt x="7209" y="406"/>
                  <a:pt x="7229" y="392"/>
                  <a:pt x="7245" y="375"/>
                </a:cubicBezTo>
                <a:cubicBezTo>
                  <a:pt x="7262" y="357"/>
                  <a:pt x="7275" y="336"/>
                  <a:pt x="7284" y="313"/>
                </a:cubicBezTo>
                <a:cubicBezTo>
                  <a:pt x="7294" y="290"/>
                  <a:pt x="7298" y="265"/>
                  <a:pt x="7298" y="239"/>
                </a:cubicBezTo>
                <a:cubicBezTo>
                  <a:pt x="7299" y="239"/>
                  <a:pt x="7299" y="239"/>
                  <a:pt x="7298" y="238"/>
                </a:cubicBezTo>
                <a:cubicBezTo>
                  <a:pt x="7298" y="213"/>
                  <a:pt x="7294" y="188"/>
                  <a:pt x="7284" y="165"/>
                </a:cubicBezTo>
                <a:cubicBezTo>
                  <a:pt x="7275" y="142"/>
                  <a:pt x="7263" y="121"/>
                  <a:pt x="7246" y="104"/>
                </a:cubicBezTo>
                <a:cubicBezTo>
                  <a:pt x="7229" y="86"/>
                  <a:pt x="7209" y="72"/>
                  <a:pt x="7186" y="62"/>
                </a:cubicBezTo>
                <a:cubicBezTo>
                  <a:pt x="7163" y="51"/>
                  <a:pt x="7137" y="46"/>
                  <a:pt x="7108" y="46"/>
                </a:cubicBezTo>
                <a:close/>
                <a:moveTo>
                  <a:pt x="8683" y="46"/>
                </a:moveTo>
                <a:cubicBezTo>
                  <a:pt x="8656" y="46"/>
                  <a:pt x="8631" y="51"/>
                  <a:pt x="8608" y="62"/>
                </a:cubicBezTo>
                <a:cubicBezTo>
                  <a:pt x="8584" y="72"/>
                  <a:pt x="8565" y="86"/>
                  <a:pt x="8548" y="103"/>
                </a:cubicBezTo>
                <a:cubicBezTo>
                  <a:pt x="8531" y="121"/>
                  <a:pt x="8518" y="141"/>
                  <a:pt x="8508" y="165"/>
                </a:cubicBezTo>
                <a:cubicBezTo>
                  <a:pt x="8499" y="188"/>
                  <a:pt x="8494" y="213"/>
                  <a:pt x="8494" y="239"/>
                </a:cubicBezTo>
                <a:lnTo>
                  <a:pt x="8494" y="240"/>
                </a:lnTo>
                <a:cubicBezTo>
                  <a:pt x="8494" y="267"/>
                  <a:pt x="8499" y="292"/>
                  <a:pt x="8508" y="316"/>
                </a:cubicBezTo>
                <a:cubicBezTo>
                  <a:pt x="8518" y="339"/>
                  <a:pt x="8531" y="360"/>
                  <a:pt x="8548" y="377"/>
                </a:cubicBezTo>
                <a:cubicBezTo>
                  <a:pt x="8565" y="394"/>
                  <a:pt x="8584" y="408"/>
                  <a:pt x="8607" y="417"/>
                </a:cubicBezTo>
                <a:cubicBezTo>
                  <a:pt x="8630" y="427"/>
                  <a:pt x="8655" y="432"/>
                  <a:pt x="8682" y="432"/>
                </a:cubicBezTo>
                <a:cubicBezTo>
                  <a:pt x="8699" y="432"/>
                  <a:pt x="8714" y="431"/>
                  <a:pt x="8728" y="428"/>
                </a:cubicBezTo>
                <a:cubicBezTo>
                  <a:pt x="8742" y="424"/>
                  <a:pt x="8755" y="420"/>
                  <a:pt x="8767" y="414"/>
                </a:cubicBezTo>
                <a:cubicBezTo>
                  <a:pt x="8779" y="409"/>
                  <a:pt x="8790" y="402"/>
                  <a:pt x="8801" y="394"/>
                </a:cubicBezTo>
                <a:cubicBezTo>
                  <a:pt x="8811" y="386"/>
                  <a:pt x="8821" y="377"/>
                  <a:pt x="8831" y="367"/>
                </a:cubicBezTo>
                <a:lnTo>
                  <a:pt x="8803" y="340"/>
                </a:lnTo>
                <a:cubicBezTo>
                  <a:pt x="8785" y="357"/>
                  <a:pt x="8767" y="370"/>
                  <a:pt x="8749" y="380"/>
                </a:cubicBezTo>
                <a:cubicBezTo>
                  <a:pt x="8730" y="389"/>
                  <a:pt x="8708" y="393"/>
                  <a:pt x="8683" y="393"/>
                </a:cubicBezTo>
                <a:cubicBezTo>
                  <a:pt x="8662" y="393"/>
                  <a:pt x="8643" y="390"/>
                  <a:pt x="8625" y="382"/>
                </a:cubicBezTo>
                <a:cubicBezTo>
                  <a:pt x="8608" y="374"/>
                  <a:pt x="8592" y="363"/>
                  <a:pt x="8579" y="349"/>
                </a:cubicBezTo>
                <a:cubicBezTo>
                  <a:pt x="8566" y="335"/>
                  <a:pt x="8556" y="319"/>
                  <a:pt x="8549" y="300"/>
                </a:cubicBezTo>
                <a:cubicBezTo>
                  <a:pt x="8542" y="281"/>
                  <a:pt x="8538" y="261"/>
                  <a:pt x="8538" y="239"/>
                </a:cubicBezTo>
                <a:lnTo>
                  <a:pt x="8538" y="238"/>
                </a:lnTo>
                <a:cubicBezTo>
                  <a:pt x="8538" y="217"/>
                  <a:pt x="8542" y="197"/>
                  <a:pt x="8549" y="179"/>
                </a:cubicBezTo>
                <a:cubicBezTo>
                  <a:pt x="8556" y="160"/>
                  <a:pt x="8566" y="143"/>
                  <a:pt x="8579" y="129"/>
                </a:cubicBezTo>
                <a:cubicBezTo>
                  <a:pt x="8592" y="116"/>
                  <a:pt x="8608" y="105"/>
                  <a:pt x="8625" y="97"/>
                </a:cubicBezTo>
                <a:cubicBezTo>
                  <a:pt x="8643" y="89"/>
                  <a:pt x="8662" y="85"/>
                  <a:pt x="8683" y="85"/>
                </a:cubicBezTo>
                <a:cubicBezTo>
                  <a:pt x="8708" y="85"/>
                  <a:pt x="8730" y="90"/>
                  <a:pt x="8748" y="100"/>
                </a:cubicBezTo>
                <a:cubicBezTo>
                  <a:pt x="8767" y="109"/>
                  <a:pt x="8784" y="121"/>
                  <a:pt x="8800" y="136"/>
                </a:cubicBezTo>
                <a:lnTo>
                  <a:pt x="8829" y="105"/>
                </a:lnTo>
                <a:cubicBezTo>
                  <a:pt x="8820" y="97"/>
                  <a:pt x="8810" y="89"/>
                  <a:pt x="8800" y="81"/>
                </a:cubicBezTo>
                <a:cubicBezTo>
                  <a:pt x="8790" y="74"/>
                  <a:pt x="8779" y="68"/>
                  <a:pt x="8768" y="63"/>
                </a:cubicBezTo>
                <a:cubicBezTo>
                  <a:pt x="8756" y="57"/>
                  <a:pt x="8743" y="53"/>
                  <a:pt x="8729" y="51"/>
                </a:cubicBezTo>
                <a:cubicBezTo>
                  <a:pt x="8716" y="48"/>
                  <a:pt x="8700" y="46"/>
                  <a:pt x="8683" y="46"/>
                </a:cubicBezTo>
                <a:close/>
                <a:moveTo>
                  <a:pt x="12016" y="46"/>
                </a:moveTo>
                <a:cubicBezTo>
                  <a:pt x="11991" y="46"/>
                  <a:pt x="11969" y="52"/>
                  <a:pt x="11950" y="62"/>
                </a:cubicBezTo>
                <a:cubicBezTo>
                  <a:pt x="11931" y="73"/>
                  <a:pt x="11915" y="87"/>
                  <a:pt x="11901" y="105"/>
                </a:cubicBezTo>
                <a:cubicBezTo>
                  <a:pt x="11888" y="123"/>
                  <a:pt x="11878" y="145"/>
                  <a:pt x="11871" y="169"/>
                </a:cubicBezTo>
                <a:cubicBezTo>
                  <a:pt x="11864" y="194"/>
                  <a:pt x="11861" y="221"/>
                  <a:pt x="11861" y="249"/>
                </a:cubicBezTo>
                <a:lnTo>
                  <a:pt x="11861" y="250"/>
                </a:lnTo>
                <a:cubicBezTo>
                  <a:pt x="11861" y="269"/>
                  <a:pt x="11862" y="286"/>
                  <a:pt x="11864" y="301"/>
                </a:cubicBezTo>
                <a:cubicBezTo>
                  <a:pt x="11866" y="315"/>
                  <a:pt x="11869" y="328"/>
                  <a:pt x="11873" y="340"/>
                </a:cubicBezTo>
                <a:cubicBezTo>
                  <a:pt x="11877" y="351"/>
                  <a:pt x="11882" y="361"/>
                  <a:pt x="11887" y="370"/>
                </a:cubicBezTo>
                <a:cubicBezTo>
                  <a:pt x="11893" y="379"/>
                  <a:pt x="11900" y="387"/>
                  <a:pt x="11907" y="395"/>
                </a:cubicBezTo>
                <a:cubicBezTo>
                  <a:pt x="11919" y="406"/>
                  <a:pt x="11933" y="416"/>
                  <a:pt x="11950" y="422"/>
                </a:cubicBezTo>
                <a:cubicBezTo>
                  <a:pt x="11966" y="429"/>
                  <a:pt x="11985" y="432"/>
                  <a:pt x="12006" y="432"/>
                </a:cubicBezTo>
                <a:cubicBezTo>
                  <a:pt x="12024" y="432"/>
                  <a:pt x="12042" y="429"/>
                  <a:pt x="12058" y="423"/>
                </a:cubicBezTo>
                <a:cubicBezTo>
                  <a:pt x="12075" y="417"/>
                  <a:pt x="12089" y="408"/>
                  <a:pt x="12101" y="397"/>
                </a:cubicBezTo>
                <a:cubicBezTo>
                  <a:pt x="12113" y="386"/>
                  <a:pt x="12122" y="373"/>
                  <a:pt x="12129" y="358"/>
                </a:cubicBezTo>
                <a:cubicBezTo>
                  <a:pt x="12136" y="343"/>
                  <a:pt x="12139" y="326"/>
                  <a:pt x="12139" y="308"/>
                </a:cubicBezTo>
                <a:lnTo>
                  <a:pt x="12139" y="307"/>
                </a:lnTo>
                <a:cubicBezTo>
                  <a:pt x="12139" y="290"/>
                  <a:pt x="12136" y="274"/>
                  <a:pt x="12129" y="260"/>
                </a:cubicBezTo>
                <a:cubicBezTo>
                  <a:pt x="12122" y="245"/>
                  <a:pt x="12113" y="233"/>
                  <a:pt x="12101" y="223"/>
                </a:cubicBezTo>
                <a:cubicBezTo>
                  <a:pt x="12089" y="213"/>
                  <a:pt x="12076" y="206"/>
                  <a:pt x="12060" y="200"/>
                </a:cubicBezTo>
                <a:cubicBezTo>
                  <a:pt x="12044" y="195"/>
                  <a:pt x="12028" y="192"/>
                  <a:pt x="12010" y="192"/>
                </a:cubicBezTo>
                <a:cubicBezTo>
                  <a:pt x="11997" y="192"/>
                  <a:pt x="11985" y="194"/>
                  <a:pt x="11974" y="197"/>
                </a:cubicBezTo>
                <a:cubicBezTo>
                  <a:pt x="11963" y="200"/>
                  <a:pt x="11953" y="205"/>
                  <a:pt x="11944" y="210"/>
                </a:cubicBezTo>
                <a:cubicBezTo>
                  <a:pt x="11936" y="215"/>
                  <a:pt x="11928" y="221"/>
                  <a:pt x="11921" y="228"/>
                </a:cubicBezTo>
                <a:cubicBezTo>
                  <a:pt x="11915" y="235"/>
                  <a:pt x="11909" y="242"/>
                  <a:pt x="11904" y="249"/>
                </a:cubicBezTo>
                <a:cubicBezTo>
                  <a:pt x="11904" y="225"/>
                  <a:pt x="11907" y="203"/>
                  <a:pt x="11912" y="183"/>
                </a:cubicBezTo>
                <a:cubicBezTo>
                  <a:pt x="11917" y="163"/>
                  <a:pt x="11924" y="146"/>
                  <a:pt x="11933" y="131"/>
                </a:cubicBezTo>
                <a:cubicBezTo>
                  <a:pt x="11943" y="117"/>
                  <a:pt x="11954" y="105"/>
                  <a:pt x="11968" y="97"/>
                </a:cubicBezTo>
                <a:cubicBezTo>
                  <a:pt x="11981" y="89"/>
                  <a:pt x="11997" y="85"/>
                  <a:pt x="12014" y="85"/>
                </a:cubicBezTo>
                <a:cubicBezTo>
                  <a:pt x="12031" y="85"/>
                  <a:pt x="12046" y="88"/>
                  <a:pt x="12060" y="94"/>
                </a:cubicBezTo>
                <a:cubicBezTo>
                  <a:pt x="12074" y="101"/>
                  <a:pt x="12088" y="110"/>
                  <a:pt x="12102" y="121"/>
                </a:cubicBezTo>
                <a:lnTo>
                  <a:pt x="12126" y="89"/>
                </a:lnTo>
                <a:cubicBezTo>
                  <a:pt x="12110" y="75"/>
                  <a:pt x="12093" y="65"/>
                  <a:pt x="12075" y="57"/>
                </a:cubicBezTo>
                <a:cubicBezTo>
                  <a:pt x="12058" y="50"/>
                  <a:pt x="12038" y="46"/>
                  <a:pt x="12016" y="46"/>
                </a:cubicBezTo>
                <a:close/>
                <a:moveTo>
                  <a:pt x="13108" y="46"/>
                </a:moveTo>
                <a:cubicBezTo>
                  <a:pt x="13084" y="46"/>
                  <a:pt x="13062" y="51"/>
                  <a:pt x="13042" y="62"/>
                </a:cubicBezTo>
                <a:cubicBezTo>
                  <a:pt x="13023" y="72"/>
                  <a:pt x="13007" y="86"/>
                  <a:pt x="12993" y="104"/>
                </a:cubicBezTo>
                <a:cubicBezTo>
                  <a:pt x="12979" y="121"/>
                  <a:pt x="12968" y="142"/>
                  <a:pt x="12961" y="165"/>
                </a:cubicBezTo>
                <a:cubicBezTo>
                  <a:pt x="12953" y="189"/>
                  <a:pt x="12950" y="213"/>
                  <a:pt x="12950" y="239"/>
                </a:cubicBezTo>
                <a:lnTo>
                  <a:pt x="12950" y="240"/>
                </a:lnTo>
                <a:cubicBezTo>
                  <a:pt x="12950" y="267"/>
                  <a:pt x="12953" y="291"/>
                  <a:pt x="12960" y="315"/>
                </a:cubicBezTo>
                <a:cubicBezTo>
                  <a:pt x="12968" y="338"/>
                  <a:pt x="12978" y="358"/>
                  <a:pt x="12992" y="376"/>
                </a:cubicBezTo>
                <a:cubicBezTo>
                  <a:pt x="13006" y="393"/>
                  <a:pt x="13022" y="407"/>
                  <a:pt x="13041" y="417"/>
                </a:cubicBezTo>
                <a:cubicBezTo>
                  <a:pt x="13061" y="427"/>
                  <a:pt x="13083" y="432"/>
                  <a:pt x="13107" y="432"/>
                </a:cubicBezTo>
                <a:cubicBezTo>
                  <a:pt x="13131" y="432"/>
                  <a:pt x="13152" y="427"/>
                  <a:pt x="13172" y="417"/>
                </a:cubicBezTo>
                <a:cubicBezTo>
                  <a:pt x="13192" y="407"/>
                  <a:pt x="13208" y="393"/>
                  <a:pt x="13222" y="375"/>
                </a:cubicBezTo>
                <a:cubicBezTo>
                  <a:pt x="13235" y="358"/>
                  <a:pt x="13246" y="337"/>
                  <a:pt x="13254" y="314"/>
                </a:cubicBezTo>
                <a:cubicBezTo>
                  <a:pt x="13261" y="291"/>
                  <a:pt x="13265" y="266"/>
                  <a:pt x="13265" y="239"/>
                </a:cubicBezTo>
                <a:lnTo>
                  <a:pt x="13265" y="238"/>
                </a:lnTo>
                <a:cubicBezTo>
                  <a:pt x="13265" y="212"/>
                  <a:pt x="13261" y="188"/>
                  <a:pt x="13254" y="165"/>
                </a:cubicBezTo>
                <a:cubicBezTo>
                  <a:pt x="13247" y="141"/>
                  <a:pt x="13236" y="121"/>
                  <a:pt x="13222" y="103"/>
                </a:cubicBezTo>
                <a:cubicBezTo>
                  <a:pt x="13209" y="86"/>
                  <a:pt x="13192" y="72"/>
                  <a:pt x="13173" y="62"/>
                </a:cubicBezTo>
                <a:cubicBezTo>
                  <a:pt x="13153" y="51"/>
                  <a:pt x="13132" y="46"/>
                  <a:pt x="13108" y="46"/>
                </a:cubicBezTo>
                <a:close/>
                <a:moveTo>
                  <a:pt x="13680" y="46"/>
                </a:moveTo>
                <a:cubicBezTo>
                  <a:pt x="13656" y="46"/>
                  <a:pt x="13634" y="51"/>
                  <a:pt x="13614" y="62"/>
                </a:cubicBezTo>
                <a:cubicBezTo>
                  <a:pt x="13595" y="72"/>
                  <a:pt x="13579" y="86"/>
                  <a:pt x="13565" y="104"/>
                </a:cubicBezTo>
                <a:cubicBezTo>
                  <a:pt x="13551" y="121"/>
                  <a:pt x="13540" y="142"/>
                  <a:pt x="13533" y="165"/>
                </a:cubicBezTo>
                <a:cubicBezTo>
                  <a:pt x="13525" y="189"/>
                  <a:pt x="13522" y="213"/>
                  <a:pt x="13522" y="239"/>
                </a:cubicBezTo>
                <a:lnTo>
                  <a:pt x="13522" y="240"/>
                </a:lnTo>
                <a:cubicBezTo>
                  <a:pt x="13522" y="267"/>
                  <a:pt x="13525" y="291"/>
                  <a:pt x="13532" y="315"/>
                </a:cubicBezTo>
                <a:cubicBezTo>
                  <a:pt x="13540" y="338"/>
                  <a:pt x="13550" y="358"/>
                  <a:pt x="13564" y="376"/>
                </a:cubicBezTo>
                <a:cubicBezTo>
                  <a:pt x="13577" y="393"/>
                  <a:pt x="13594" y="407"/>
                  <a:pt x="13613" y="417"/>
                </a:cubicBezTo>
                <a:cubicBezTo>
                  <a:pt x="13633" y="427"/>
                  <a:pt x="13655" y="432"/>
                  <a:pt x="13679" y="432"/>
                </a:cubicBezTo>
                <a:cubicBezTo>
                  <a:pt x="13703" y="432"/>
                  <a:pt x="13724" y="427"/>
                  <a:pt x="13744" y="417"/>
                </a:cubicBezTo>
                <a:cubicBezTo>
                  <a:pt x="13763" y="407"/>
                  <a:pt x="13780" y="393"/>
                  <a:pt x="13793" y="375"/>
                </a:cubicBezTo>
                <a:cubicBezTo>
                  <a:pt x="13807" y="358"/>
                  <a:pt x="13818" y="337"/>
                  <a:pt x="13825" y="314"/>
                </a:cubicBezTo>
                <a:cubicBezTo>
                  <a:pt x="13833" y="291"/>
                  <a:pt x="13837" y="266"/>
                  <a:pt x="13837" y="239"/>
                </a:cubicBezTo>
                <a:lnTo>
                  <a:pt x="13837" y="238"/>
                </a:lnTo>
                <a:cubicBezTo>
                  <a:pt x="13837" y="212"/>
                  <a:pt x="13833" y="188"/>
                  <a:pt x="13825" y="165"/>
                </a:cubicBezTo>
                <a:cubicBezTo>
                  <a:pt x="13818" y="141"/>
                  <a:pt x="13808" y="121"/>
                  <a:pt x="13794" y="103"/>
                </a:cubicBezTo>
                <a:cubicBezTo>
                  <a:pt x="13781" y="86"/>
                  <a:pt x="13764" y="72"/>
                  <a:pt x="13744" y="62"/>
                </a:cubicBezTo>
                <a:cubicBezTo>
                  <a:pt x="13725" y="51"/>
                  <a:pt x="13704" y="46"/>
                  <a:pt x="13680" y="46"/>
                </a:cubicBezTo>
                <a:close/>
                <a:moveTo>
                  <a:pt x="25169" y="46"/>
                </a:moveTo>
                <a:cubicBezTo>
                  <a:pt x="25140" y="46"/>
                  <a:pt x="25114" y="52"/>
                  <a:pt x="25091" y="62"/>
                </a:cubicBezTo>
                <a:cubicBezTo>
                  <a:pt x="25067" y="73"/>
                  <a:pt x="25047" y="87"/>
                  <a:pt x="25031" y="104"/>
                </a:cubicBezTo>
                <a:cubicBezTo>
                  <a:pt x="25014" y="122"/>
                  <a:pt x="25001" y="142"/>
                  <a:pt x="24992" y="166"/>
                </a:cubicBezTo>
                <a:cubicBezTo>
                  <a:pt x="24982" y="189"/>
                  <a:pt x="24978" y="214"/>
                  <a:pt x="24978" y="239"/>
                </a:cubicBezTo>
                <a:lnTo>
                  <a:pt x="24978" y="240"/>
                </a:lnTo>
                <a:cubicBezTo>
                  <a:pt x="24978" y="266"/>
                  <a:pt x="24982" y="291"/>
                  <a:pt x="24991" y="314"/>
                </a:cubicBezTo>
                <a:cubicBezTo>
                  <a:pt x="25000" y="337"/>
                  <a:pt x="25013" y="358"/>
                  <a:pt x="25030" y="375"/>
                </a:cubicBezTo>
                <a:cubicBezTo>
                  <a:pt x="25047" y="393"/>
                  <a:pt x="25067" y="407"/>
                  <a:pt x="25090" y="417"/>
                </a:cubicBezTo>
                <a:cubicBezTo>
                  <a:pt x="25113" y="427"/>
                  <a:pt x="25139" y="432"/>
                  <a:pt x="25168" y="432"/>
                </a:cubicBezTo>
                <a:cubicBezTo>
                  <a:pt x="25196" y="432"/>
                  <a:pt x="25222" y="427"/>
                  <a:pt x="25246" y="417"/>
                </a:cubicBezTo>
                <a:cubicBezTo>
                  <a:pt x="25269" y="406"/>
                  <a:pt x="25289" y="392"/>
                  <a:pt x="25306" y="375"/>
                </a:cubicBezTo>
                <a:cubicBezTo>
                  <a:pt x="25323" y="357"/>
                  <a:pt x="25336" y="336"/>
                  <a:pt x="25345" y="313"/>
                </a:cubicBezTo>
                <a:cubicBezTo>
                  <a:pt x="25354" y="290"/>
                  <a:pt x="25359" y="265"/>
                  <a:pt x="25359" y="239"/>
                </a:cubicBezTo>
                <a:cubicBezTo>
                  <a:pt x="25359" y="239"/>
                  <a:pt x="25359" y="239"/>
                  <a:pt x="25359" y="238"/>
                </a:cubicBezTo>
                <a:cubicBezTo>
                  <a:pt x="25359" y="213"/>
                  <a:pt x="25354" y="188"/>
                  <a:pt x="25345" y="165"/>
                </a:cubicBezTo>
                <a:cubicBezTo>
                  <a:pt x="25336" y="142"/>
                  <a:pt x="25323" y="121"/>
                  <a:pt x="25306" y="104"/>
                </a:cubicBezTo>
                <a:cubicBezTo>
                  <a:pt x="25290" y="86"/>
                  <a:pt x="25270" y="72"/>
                  <a:pt x="25246" y="62"/>
                </a:cubicBezTo>
                <a:cubicBezTo>
                  <a:pt x="25223" y="51"/>
                  <a:pt x="25197" y="46"/>
                  <a:pt x="25169" y="46"/>
                </a:cubicBezTo>
                <a:close/>
                <a:moveTo>
                  <a:pt x="498" y="47"/>
                </a:moveTo>
                <a:cubicBezTo>
                  <a:pt x="480" y="47"/>
                  <a:pt x="464" y="50"/>
                  <a:pt x="449" y="55"/>
                </a:cubicBezTo>
                <a:cubicBezTo>
                  <a:pt x="434" y="60"/>
                  <a:pt x="421" y="67"/>
                  <a:pt x="410" y="77"/>
                </a:cubicBezTo>
                <a:cubicBezTo>
                  <a:pt x="399" y="86"/>
                  <a:pt x="390" y="96"/>
                  <a:pt x="384" y="109"/>
                </a:cubicBezTo>
                <a:cubicBezTo>
                  <a:pt x="378" y="121"/>
                  <a:pt x="375" y="135"/>
                  <a:pt x="375" y="149"/>
                </a:cubicBezTo>
                <a:lnTo>
                  <a:pt x="375" y="150"/>
                </a:lnTo>
                <a:cubicBezTo>
                  <a:pt x="375" y="166"/>
                  <a:pt x="378" y="179"/>
                  <a:pt x="383" y="190"/>
                </a:cubicBezTo>
                <a:cubicBezTo>
                  <a:pt x="388" y="202"/>
                  <a:pt x="395" y="212"/>
                  <a:pt x="406" y="220"/>
                </a:cubicBezTo>
                <a:cubicBezTo>
                  <a:pt x="416" y="229"/>
                  <a:pt x="429" y="236"/>
                  <a:pt x="445" y="242"/>
                </a:cubicBezTo>
                <a:cubicBezTo>
                  <a:pt x="461" y="248"/>
                  <a:pt x="479" y="253"/>
                  <a:pt x="501" y="258"/>
                </a:cubicBezTo>
                <a:cubicBezTo>
                  <a:pt x="520" y="262"/>
                  <a:pt x="536" y="267"/>
                  <a:pt x="549" y="271"/>
                </a:cubicBezTo>
                <a:cubicBezTo>
                  <a:pt x="562" y="276"/>
                  <a:pt x="571" y="281"/>
                  <a:pt x="579" y="287"/>
                </a:cubicBezTo>
                <a:cubicBezTo>
                  <a:pt x="586" y="293"/>
                  <a:pt x="591" y="299"/>
                  <a:pt x="594" y="306"/>
                </a:cubicBezTo>
                <a:cubicBezTo>
                  <a:pt x="596" y="313"/>
                  <a:pt x="598" y="320"/>
                  <a:pt x="598" y="329"/>
                </a:cubicBezTo>
                <a:lnTo>
                  <a:pt x="598" y="330"/>
                </a:lnTo>
                <a:cubicBezTo>
                  <a:pt x="598" y="349"/>
                  <a:pt x="590" y="364"/>
                  <a:pt x="575" y="376"/>
                </a:cubicBezTo>
                <a:cubicBezTo>
                  <a:pt x="560" y="388"/>
                  <a:pt x="540" y="393"/>
                  <a:pt x="515" y="393"/>
                </a:cubicBezTo>
                <a:cubicBezTo>
                  <a:pt x="489" y="393"/>
                  <a:pt x="466" y="389"/>
                  <a:pt x="446" y="381"/>
                </a:cubicBezTo>
                <a:cubicBezTo>
                  <a:pt x="426" y="372"/>
                  <a:pt x="406" y="358"/>
                  <a:pt x="387" y="341"/>
                </a:cubicBezTo>
                <a:lnTo>
                  <a:pt x="360" y="372"/>
                </a:lnTo>
                <a:cubicBezTo>
                  <a:pt x="383" y="392"/>
                  <a:pt x="406" y="407"/>
                  <a:pt x="431" y="417"/>
                </a:cubicBezTo>
                <a:cubicBezTo>
                  <a:pt x="456" y="427"/>
                  <a:pt x="483" y="431"/>
                  <a:pt x="513" y="431"/>
                </a:cubicBezTo>
                <a:cubicBezTo>
                  <a:pt x="531" y="431"/>
                  <a:pt x="549" y="429"/>
                  <a:pt x="564" y="424"/>
                </a:cubicBezTo>
                <a:cubicBezTo>
                  <a:pt x="580" y="419"/>
                  <a:pt x="593" y="412"/>
                  <a:pt x="604" y="403"/>
                </a:cubicBezTo>
                <a:cubicBezTo>
                  <a:pt x="616" y="393"/>
                  <a:pt x="624" y="382"/>
                  <a:pt x="631" y="369"/>
                </a:cubicBezTo>
                <a:cubicBezTo>
                  <a:pt x="637" y="356"/>
                  <a:pt x="640" y="342"/>
                  <a:pt x="640" y="326"/>
                </a:cubicBezTo>
                <a:lnTo>
                  <a:pt x="640" y="325"/>
                </a:lnTo>
                <a:cubicBezTo>
                  <a:pt x="640" y="296"/>
                  <a:pt x="630" y="274"/>
                  <a:pt x="611" y="257"/>
                </a:cubicBezTo>
                <a:cubicBezTo>
                  <a:pt x="591" y="241"/>
                  <a:pt x="560" y="228"/>
                  <a:pt x="519" y="219"/>
                </a:cubicBezTo>
                <a:cubicBezTo>
                  <a:pt x="498" y="215"/>
                  <a:pt x="481" y="210"/>
                  <a:pt x="468" y="206"/>
                </a:cubicBezTo>
                <a:cubicBezTo>
                  <a:pt x="455" y="201"/>
                  <a:pt x="445" y="195"/>
                  <a:pt x="437" y="190"/>
                </a:cubicBezTo>
                <a:cubicBezTo>
                  <a:pt x="430" y="184"/>
                  <a:pt x="425" y="177"/>
                  <a:pt x="422" y="171"/>
                </a:cubicBezTo>
                <a:cubicBezTo>
                  <a:pt x="419" y="163"/>
                  <a:pt x="418" y="155"/>
                  <a:pt x="418" y="147"/>
                </a:cubicBezTo>
                <a:lnTo>
                  <a:pt x="418" y="145"/>
                </a:lnTo>
                <a:cubicBezTo>
                  <a:pt x="418" y="128"/>
                  <a:pt x="425" y="114"/>
                  <a:pt x="439" y="103"/>
                </a:cubicBezTo>
                <a:cubicBezTo>
                  <a:pt x="453" y="91"/>
                  <a:pt x="472" y="85"/>
                  <a:pt x="497" y="85"/>
                </a:cubicBezTo>
                <a:cubicBezTo>
                  <a:pt x="516" y="85"/>
                  <a:pt x="534" y="88"/>
                  <a:pt x="552" y="95"/>
                </a:cubicBezTo>
                <a:cubicBezTo>
                  <a:pt x="570" y="101"/>
                  <a:pt x="587" y="112"/>
                  <a:pt x="605" y="126"/>
                </a:cubicBezTo>
                <a:lnTo>
                  <a:pt x="629" y="93"/>
                </a:lnTo>
                <a:cubicBezTo>
                  <a:pt x="610" y="78"/>
                  <a:pt x="590" y="67"/>
                  <a:pt x="569" y="59"/>
                </a:cubicBezTo>
                <a:cubicBezTo>
                  <a:pt x="549" y="51"/>
                  <a:pt x="525" y="47"/>
                  <a:pt x="498" y="47"/>
                </a:cubicBezTo>
                <a:close/>
                <a:moveTo>
                  <a:pt x="3082" y="47"/>
                </a:moveTo>
                <a:cubicBezTo>
                  <a:pt x="3066" y="47"/>
                  <a:pt x="3051" y="49"/>
                  <a:pt x="3038" y="53"/>
                </a:cubicBezTo>
                <a:cubicBezTo>
                  <a:pt x="3025" y="56"/>
                  <a:pt x="3014" y="61"/>
                  <a:pt x="3003" y="68"/>
                </a:cubicBezTo>
                <a:cubicBezTo>
                  <a:pt x="2993" y="75"/>
                  <a:pt x="2983" y="83"/>
                  <a:pt x="2974" y="93"/>
                </a:cubicBezTo>
                <a:cubicBezTo>
                  <a:pt x="2965" y="103"/>
                  <a:pt x="2957" y="114"/>
                  <a:pt x="2948" y="127"/>
                </a:cubicBezTo>
                <a:lnTo>
                  <a:pt x="2979" y="149"/>
                </a:lnTo>
                <a:cubicBezTo>
                  <a:pt x="2994" y="128"/>
                  <a:pt x="3009" y="112"/>
                  <a:pt x="3024" y="102"/>
                </a:cubicBezTo>
                <a:cubicBezTo>
                  <a:pt x="3040" y="91"/>
                  <a:pt x="3058" y="85"/>
                  <a:pt x="3079" y="85"/>
                </a:cubicBezTo>
                <a:cubicBezTo>
                  <a:pt x="3089" y="85"/>
                  <a:pt x="3099" y="87"/>
                  <a:pt x="3108" y="91"/>
                </a:cubicBezTo>
                <a:cubicBezTo>
                  <a:pt x="3117" y="94"/>
                  <a:pt x="3125" y="99"/>
                  <a:pt x="3132" y="105"/>
                </a:cubicBezTo>
                <a:cubicBezTo>
                  <a:pt x="3139" y="111"/>
                  <a:pt x="3144" y="118"/>
                  <a:pt x="3148" y="127"/>
                </a:cubicBezTo>
                <a:cubicBezTo>
                  <a:pt x="3152" y="136"/>
                  <a:pt x="3154" y="146"/>
                  <a:pt x="3154" y="157"/>
                </a:cubicBezTo>
                <a:cubicBezTo>
                  <a:pt x="3154" y="166"/>
                  <a:pt x="3153" y="175"/>
                  <a:pt x="3150" y="184"/>
                </a:cubicBezTo>
                <a:cubicBezTo>
                  <a:pt x="3147" y="192"/>
                  <a:pt x="3143" y="201"/>
                  <a:pt x="3137" y="211"/>
                </a:cubicBezTo>
                <a:cubicBezTo>
                  <a:pt x="3131" y="219"/>
                  <a:pt x="3123" y="229"/>
                  <a:pt x="3113" y="239"/>
                </a:cubicBezTo>
                <a:cubicBezTo>
                  <a:pt x="3103" y="250"/>
                  <a:pt x="3091" y="261"/>
                  <a:pt x="3077" y="274"/>
                </a:cubicBezTo>
                <a:lnTo>
                  <a:pt x="2941" y="393"/>
                </a:lnTo>
                <a:lnTo>
                  <a:pt x="2941" y="426"/>
                </a:lnTo>
                <a:lnTo>
                  <a:pt x="3202" y="426"/>
                </a:lnTo>
                <a:lnTo>
                  <a:pt x="3202" y="388"/>
                </a:lnTo>
                <a:lnTo>
                  <a:pt x="3004" y="388"/>
                </a:lnTo>
                <a:lnTo>
                  <a:pt x="3104" y="299"/>
                </a:lnTo>
                <a:cubicBezTo>
                  <a:pt x="3120" y="285"/>
                  <a:pt x="3134" y="272"/>
                  <a:pt x="3146" y="260"/>
                </a:cubicBezTo>
                <a:cubicBezTo>
                  <a:pt x="3158" y="248"/>
                  <a:pt x="3168" y="237"/>
                  <a:pt x="3175" y="226"/>
                </a:cubicBezTo>
                <a:cubicBezTo>
                  <a:pt x="3183" y="215"/>
                  <a:pt x="3189" y="203"/>
                  <a:pt x="3192" y="192"/>
                </a:cubicBezTo>
                <a:cubicBezTo>
                  <a:pt x="3196" y="180"/>
                  <a:pt x="3198" y="168"/>
                  <a:pt x="3198" y="154"/>
                </a:cubicBezTo>
                <a:lnTo>
                  <a:pt x="3198" y="153"/>
                </a:lnTo>
                <a:cubicBezTo>
                  <a:pt x="3198" y="138"/>
                  <a:pt x="3195" y="124"/>
                  <a:pt x="3190" y="111"/>
                </a:cubicBezTo>
                <a:cubicBezTo>
                  <a:pt x="3184" y="98"/>
                  <a:pt x="3176" y="87"/>
                  <a:pt x="3166" y="78"/>
                </a:cubicBezTo>
                <a:cubicBezTo>
                  <a:pt x="3155" y="68"/>
                  <a:pt x="3143" y="61"/>
                  <a:pt x="3129" y="55"/>
                </a:cubicBezTo>
                <a:cubicBezTo>
                  <a:pt x="3115" y="50"/>
                  <a:pt x="3099" y="47"/>
                  <a:pt x="3082" y="47"/>
                </a:cubicBezTo>
                <a:close/>
                <a:moveTo>
                  <a:pt x="4304" y="47"/>
                </a:moveTo>
                <a:cubicBezTo>
                  <a:pt x="4287" y="47"/>
                  <a:pt x="4270" y="50"/>
                  <a:pt x="4255" y="55"/>
                </a:cubicBezTo>
                <a:cubicBezTo>
                  <a:pt x="4240" y="60"/>
                  <a:pt x="4227" y="67"/>
                  <a:pt x="4216" y="77"/>
                </a:cubicBezTo>
                <a:cubicBezTo>
                  <a:pt x="4205" y="86"/>
                  <a:pt x="4197" y="96"/>
                  <a:pt x="4191" y="109"/>
                </a:cubicBezTo>
                <a:cubicBezTo>
                  <a:pt x="4185" y="121"/>
                  <a:pt x="4182" y="135"/>
                  <a:pt x="4182" y="149"/>
                </a:cubicBezTo>
                <a:lnTo>
                  <a:pt x="4182" y="150"/>
                </a:lnTo>
                <a:cubicBezTo>
                  <a:pt x="4182" y="166"/>
                  <a:pt x="4184" y="179"/>
                  <a:pt x="4189" y="190"/>
                </a:cubicBezTo>
                <a:cubicBezTo>
                  <a:pt x="4194" y="202"/>
                  <a:pt x="4202" y="212"/>
                  <a:pt x="4212" y="220"/>
                </a:cubicBezTo>
                <a:cubicBezTo>
                  <a:pt x="4222" y="229"/>
                  <a:pt x="4235" y="236"/>
                  <a:pt x="4251" y="242"/>
                </a:cubicBezTo>
                <a:cubicBezTo>
                  <a:pt x="4267" y="248"/>
                  <a:pt x="4286" y="253"/>
                  <a:pt x="4307" y="258"/>
                </a:cubicBezTo>
                <a:cubicBezTo>
                  <a:pt x="4327" y="262"/>
                  <a:pt x="4343" y="267"/>
                  <a:pt x="4355" y="271"/>
                </a:cubicBezTo>
                <a:cubicBezTo>
                  <a:pt x="4368" y="276"/>
                  <a:pt x="4378" y="281"/>
                  <a:pt x="4385" y="287"/>
                </a:cubicBezTo>
                <a:cubicBezTo>
                  <a:pt x="4392" y="293"/>
                  <a:pt x="4397" y="299"/>
                  <a:pt x="4400" y="306"/>
                </a:cubicBezTo>
                <a:cubicBezTo>
                  <a:pt x="4403" y="313"/>
                  <a:pt x="4404" y="320"/>
                  <a:pt x="4404" y="329"/>
                </a:cubicBezTo>
                <a:lnTo>
                  <a:pt x="4404" y="330"/>
                </a:lnTo>
                <a:cubicBezTo>
                  <a:pt x="4404" y="349"/>
                  <a:pt x="4396" y="364"/>
                  <a:pt x="4381" y="376"/>
                </a:cubicBezTo>
                <a:cubicBezTo>
                  <a:pt x="4366" y="388"/>
                  <a:pt x="4346" y="393"/>
                  <a:pt x="4321" y="393"/>
                </a:cubicBezTo>
                <a:cubicBezTo>
                  <a:pt x="4295" y="393"/>
                  <a:pt x="4272" y="389"/>
                  <a:pt x="4252" y="381"/>
                </a:cubicBezTo>
                <a:cubicBezTo>
                  <a:pt x="4232" y="372"/>
                  <a:pt x="4212" y="358"/>
                  <a:pt x="4193" y="341"/>
                </a:cubicBezTo>
                <a:lnTo>
                  <a:pt x="4167" y="372"/>
                </a:lnTo>
                <a:cubicBezTo>
                  <a:pt x="4189" y="392"/>
                  <a:pt x="4213" y="407"/>
                  <a:pt x="4237" y="417"/>
                </a:cubicBezTo>
                <a:cubicBezTo>
                  <a:pt x="4262" y="427"/>
                  <a:pt x="4289" y="431"/>
                  <a:pt x="4319" y="431"/>
                </a:cubicBezTo>
                <a:cubicBezTo>
                  <a:pt x="4338" y="431"/>
                  <a:pt x="4355" y="429"/>
                  <a:pt x="4370" y="424"/>
                </a:cubicBezTo>
                <a:cubicBezTo>
                  <a:pt x="4386" y="419"/>
                  <a:pt x="4399" y="412"/>
                  <a:pt x="4410" y="403"/>
                </a:cubicBezTo>
                <a:cubicBezTo>
                  <a:pt x="4422" y="393"/>
                  <a:pt x="4431" y="382"/>
                  <a:pt x="4437" y="369"/>
                </a:cubicBezTo>
                <a:cubicBezTo>
                  <a:pt x="4444" y="356"/>
                  <a:pt x="4447" y="342"/>
                  <a:pt x="4447" y="326"/>
                </a:cubicBezTo>
                <a:lnTo>
                  <a:pt x="4447" y="325"/>
                </a:lnTo>
                <a:cubicBezTo>
                  <a:pt x="4447" y="296"/>
                  <a:pt x="4437" y="274"/>
                  <a:pt x="4417" y="257"/>
                </a:cubicBezTo>
                <a:cubicBezTo>
                  <a:pt x="4397" y="241"/>
                  <a:pt x="4367" y="228"/>
                  <a:pt x="4325" y="219"/>
                </a:cubicBezTo>
                <a:cubicBezTo>
                  <a:pt x="4304" y="215"/>
                  <a:pt x="4288" y="210"/>
                  <a:pt x="4274" y="206"/>
                </a:cubicBezTo>
                <a:cubicBezTo>
                  <a:pt x="4261" y="201"/>
                  <a:pt x="4251" y="195"/>
                  <a:pt x="4243" y="190"/>
                </a:cubicBezTo>
                <a:cubicBezTo>
                  <a:pt x="4236" y="184"/>
                  <a:pt x="4231" y="177"/>
                  <a:pt x="4228" y="171"/>
                </a:cubicBezTo>
                <a:cubicBezTo>
                  <a:pt x="4225" y="163"/>
                  <a:pt x="4224" y="155"/>
                  <a:pt x="4224" y="147"/>
                </a:cubicBezTo>
                <a:lnTo>
                  <a:pt x="4224" y="145"/>
                </a:lnTo>
                <a:cubicBezTo>
                  <a:pt x="4224" y="128"/>
                  <a:pt x="4231" y="114"/>
                  <a:pt x="4245" y="103"/>
                </a:cubicBezTo>
                <a:cubicBezTo>
                  <a:pt x="4259" y="91"/>
                  <a:pt x="4279" y="85"/>
                  <a:pt x="4303" y="85"/>
                </a:cubicBezTo>
                <a:cubicBezTo>
                  <a:pt x="4322" y="85"/>
                  <a:pt x="4341" y="88"/>
                  <a:pt x="4358" y="95"/>
                </a:cubicBezTo>
                <a:cubicBezTo>
                  <a:pt x="4376" y="101"/>
                  <a:pt x="4394" y="112"/>
                  <a:pt x="4411" y="126"/>
                </a:cubicBezTo>
                <a:lnTo>
                  <a:pt x="4435" y="93"/>
                </a:lnTo>
                <a:cubicBezTo>
                  <a:pt x="4416" y="78"/>
                  <a:pt x="4396" y="67"/>
                  <a:pt x="4376" y="59"/>
                </a:cubicBezTo>
                <a:cubicBezTo>
                  <a:pt x="4355" y="51"/>
                  <a:pt x="4332" y="47"/>
                  <a:pt x="4304" y="47"/>
                </a:cubicBezTo>
                <a:close/>
                <a:moveTo>
                  <a:pt x="9655" y="47"/>
                </a:moveTo>
                <a:cubicBezTo>
                  <a:pt x="9638" y="47"/>
                  <a:pt x="9621" y="50"/>
                  <a:pt x="9606" y="55"/>
                </a:cubicBezTo>
                <a:cubicBezTo>
                  <a:pt x="9591" y="60"/>
                  <a:pt x="9578" y="67"/>
                  <a:pt x="9567" y="77"/>
                </a:cubicBezTo>
                <a:cubicBezTo>
                  <a:pt x="9556" y="86"/>
                  <a:pt x="9548" y="96"/>
                  <a:pt x="9542" y="109"/>
                </a:cubicBezTo>
                <a:cubicBezTo>
                  <a:pt x="9536" y="121"/>
                  <a:pt x="9533" y="135"/>
                  <a:pt x="9533" y="149"/>
                </a:cubicBezTo>
                <a:lnTo>
                  <a:pt x="9533" y="150"/>
                </a:lnTo>
                <a:cubicBezTo>
                  <a:pt x="9533" y="166"/>
                  <a:pt x="9535" y="179"/>
                  <a:pt x="9540" y="190"/>
                </a:cubicBezTo>
                <a:cubicBezTo>
                  <a:pt x="9545" y="202"/>
                  <a:pt x="9553" y="212"/>
                  <a:pt x="9563" y="220"/>
                </a:cubicBezTo>
                <a:cubicBezTo>
                  <a:pt x="9573" y="229"/>
                  <a:pt x="9586" y="236"/>
                  <a:pt x="9602" y="242"/>
                </a:cubicBezTo>
                <a:cubicBezTo>
                  <a:pt x="9618" y="248"/>
                  <a:pt x="9637" y="253"/>
                  <a:pt x="9658" y="258"/>
                </a:cubicBezTo>
                <a:cubicBezTo>
                  <a:pt x="9678" y="262"/>
                  <a:pt x="9694" y="267"/>
                  <a:pt x="9706" y="271"/>
                </a:cubicBezTo>
                <a:cubicBezTo>
                  <a:pt x="9719" y="276"/>
                  <a:pt x="9729" y="281"/>
                  <a:pt x="9736" y="287"/>
                </a:cubicBezTo>
                <a:cubicBezTo>
                  <a:pt x="9743" y="293"/>
                  <a:pt x="9748" y="299"/>
                  <a:pt x="9751" y="306"/>
                </a:cubicBezTo>
                <a:cubicBezTo>
                  <a:pt x="9754" y="313"/>
                  <a:pt x="9755" y="320"/>
                  <a:pt x="9755" y="329"/>
                </a:cubicBezTo>
                <a:lnTo>
                  <a:pt x="9755" y="330"/>
                </a:lnTo>
                <a:cubicBezTo>
                  <a:pt x="9755" y="349"/>
                  <a:pt x="9747" y="364"/>
                  <a:pt x="9732" y="376"/>
                </a:cubicBezTo>
                <a:cubicBezTo>
                  <a:pt x="9717" y="388"/>
                  <a:pt x="9697" y="393"/>
                  <a:pt x="9672" y="393"/>
                </a:cubicBezTo>
                <a:cubicBezTo>
                  <a:pt x="9646" y="393"/>
                  <a:pt x="9623" y="389"/>
                  <a:pt x="9603" y="381"/>
                </a:cubicBezTo>
                <a:cubicBezTo>
                  <a:pt x="9583" y="372"/>
                  <a:pt x="9563" y="358"/>
                  <a:pt x="9544" y="341"/>
                </a:cubicBezTo>
                <a:lnTo>
                  <a:pt x="9518" y="372"/>
                </a:lnTo>
                <a:cubicBezTo>
                  <a:pt x="9540" y="392"/>
                  <a:pt x="9564" y="407"/>
                  <a:pt x="9588" y="417"/>
                </a:cubicBezTo>
                <a:cubicBezTo>
                  <a:pt x="9613" y="427"/>
                  <a:pt x="9640" y="431"/>
                  <a:pt x="9670" y="431"/>
                </a:cubicBezTo>
                <a:cubicBezTo>
                  <a:pt x="9689" y="431"/>
                  <a:pt x="9706" y="429"/>
                  <a:pt x="9721" y="424"/>
                </a:cubicBezTo>
                <a:cubicBezTo>
                  <a:pt x="9737" y="419"/>
                  <a:pt x="9750" y="412"/>
                  <a:pt x="9761" y="403"/>
                </a:cubicBezTo>
                <a:cubicBezTo>
                  <a:pt x="9773" y="393"/>
                  <a:pt x="9782" y="382"/>
                  <a:pt x="9788" y="369"/>
                </a:cubicBezTo>
                <a:cubicBezTo>
                  <a:pt x="9795" y="356"/>
                  <a:pt x="9798" y="342"/>
                  <a:pt x="9798" y="326"/>
                </a:cubicBezTo>
                <a:lnTo>
                  <a:pt x="9798" y="325"/>
                </a:lnTo>
                <a:cubicBezTo>
                  <a:pt x="9798" y="296"/>
                  <a:pt x="9788" y="274"/>
                  <a:pt x="9768" y="257"/>
                </a:cubicBezTo>
                <a:cubicBezTo>
                  <a:pt x="9748" y="241"/>
                  <a:pt x="9718" y="228"/>
                  <a:pt x="9676" y="219"/>
                </a:cubicBezTo>
                <a:cubicBezTo>
                  <a:pt x="9656" y="215"/>
                  <a:pt x="9639" y="210"/>
                  <a:pt x="9625" y="206"/>
                </a:cubicBezTo>
                <a:cubicBezTo>
                  <a:pt x="9612" y="201"/>
                  <a:pt x="9602" y="195"/>
                  <a:pt x="9595" y="190"/>
                </a:cubicBezTo>
                <a:cubicBezTo>
                  <a:pt x="9587" y="184"/>
                  <a:pt x="9582" y="177"/>
                  <a:pt x="9579" y="171"/>
                </a:cubicBezTo>
                <a:cubicBezTo>
                  <a:pt x="9576" y="163"/>
                  <a:pt x="9575" y="155"/>
                  <a:pt x="9575" y="147"/>
                </a:cubicBezTo>
                <a:lnTo>
                  <a:pt x="9575" y="145"/>
                </a:lnTo>
                <a:cubicBezTo>
                  <a:pt x="9575" y="128"/>
                  <a:pt x="9582" y="114"/>
                  <a:pt x="9596" y="103"/>
                </a:cubicBezTo>
                <a:cubicBezTo>
                  <a:pt x="9610" y="91"/>
                  <a:pt x="9630" y="85"/>
                  <a:pt x="9654" y="85"/>
                </a:cubicBezTo>
                <a:cubicBezTo>
                  <a:pt x="9673" y="85"/>
                  <a:pt x="9692" y="88"/>
                  <a:pt x="9709" y="95"/>
                </a:cubicBezTo>
                <a:cubicBezTo>
                  <a:pt x="9727" y="101"/>
                  <a:pt x="9745" y="112"/>
                  <a:pt x="9762" y="126"/>
                </a:cubicBezTo>
                <a:lnTo>
                  <a:pt x="9787" y="93"/>
                </a:lnTo>
                <a:cubicBezTo>
                  <a:pt x="9767" y="78"/>
                  <a:pt x="9747" y="67"/>
                  <a:pt x="9727" y="59"/>
                </a:cubicBezTo>
                <a:cubicBezTo>
                  <a:pt x="9707" y="51"/>
                  <a:pt x="9683" y="47"/>
                  <a:pt x="9655" y="47"/>
                </a:cubicBezTo>
                <a:close/>
                <a:moveTo>
                  <a:pt x="14037" y="47"/>
                </a:moveTo>
                <a:cubicBezTo>
                  <a:pt x="14020" y="47"/>
                  <a:pt x="14005" y="49"/>
                  <a:pt x="13992" y="53"/>
                </a:cubicBezTo>
                <a:cubicBezTo>
                  <a:pt x="13980" y="56"/>
                  <a:pt x="13968" y="61"/>
                  <a:pt x="13957" y="68"/>
                </a:cubicBezTo>
                <a:cubicBezTo>
                  <a:pt x="13947" y="75"/>
                  <a:pt x="13937" y="83"/>
                  <a:pt x="13928" y="93"/>
                </a:cubicBezTo>
                <a:cubicBezTo>
                  <a:pt x="13919" y="103"/>
                  <a:pt x="13911" y="114"/>
                  <a:pt x="13902" y="127"/>
                </a:cubicBezTo>
                <a:lnTo>
                  <a:pt x="13933" y="149"/>
                </a:lnTo>
                <a:cubicBezTo>
                  <a:pt x="13948" y="128"/>
                  <a:pt x="13963" y="112"/>
                  <a:pt x="13978" y="102"/>
                </a:cubicBezTo>
                <a:cubicBezTo>
                  <a:pt x="13994" y="91"/>
                  <a:pt x="14012" y="85"/>
                  <a:pt x="14033" y="85"/>
                </a:cubicBezTo>
                <a:cubicBezTo>
                  <a:pt x="14043" y="85"/>
                  <a:pt x="14053" y="87"/>
                  <a:pt x="14062" y="91"/>
                </a:cubicBezTo>
                <a:cubicBezTo>
                  <a:pt x="14071" y="94"/>
                  <a:pt x="14079" y="99"/>
                  <a:pt x="14086" y="105"/>
                </a:cubicBezTo>
                <a:cubicBezTo>
                  <a:pt x="14093" y="111"/>
                  <a:pt x="14098" y="118"/>
                  <a:pt x="14102" y="127"/>
                </a:cubicBezTo>
                <a:cubicBezTo>
                  <a:pt x="14106" y="136"/>
                  <a:pt x="14109" y="146"/>
                  <a:pt x="14109" y="157"/>
                </a:cubicBezTo>
                <a:cubicBezTo>
                  <a:pt x="14109" y="166"/>
                  <a:pt x="14107" y="175"/>
                  <a:pt x="14104" y="184"/>
                </a:cubicBezTo>
                <a:cubicBezTo>
                  <a:pt x="14101" y="192"/>
                  <a:pt x="14097" y="201"/>
                  <a:pt x="14091" y="211"/>
                </a:cubicBezTo>
                <a:cubicBezTo>
                  <a:pt x="14085" y="219"/>
                  <a:pt x="14077" y="229"/>
                  <a:pt x="14067" y="239"/>
                </a:cubicBezTo>
                <a:cubicBezTo>
                  <a:pt x="14057" y="250"/>
                  <a:pt x="14045" y="261"/>
                  <a:pt x="14031" y="274"/>
                </a:cubicBezTo>
                <a:lnTo>
                  <a:pt x="13895" y="393"/>
                </a:lnTo>
                <a:lnTo>
                  <a:pt x="13895" y="426"/>
                </a:lnTo>
                <a:lnTo>
                  <a:pt x="14156" y="426"/>
                </a:lnTo>
                <a:lnTo>
                  <a:pt x="14156" y="388"/>
                </a:lnTo>
                <a:lnTo>
                  <a:pt x="13958" y="388"/>
                </a:lnTo>
                <a:lnTo>
                  <a:pt x="14058" y="299"/>
                </a:lnTo>
                <a:cubicBezTo>
                  <a:pt x="14074" y="285"/>
                  <a:pt x="14088" y="272"/>
                  <a:pt x="14100" y="260"/>
                </a:cubicBezTo>
                <a:cubicBezTo>
                  <a:pt x="14112" y="248"/>
                  <a:pt x="14122" y="237"/>
                  <a:pt x="14129" y="226"/>
                </a:cubicBezTo>
                <a:cubicBezTo>
                  <a:pt x="14137" y="215"/>
                  <a:pt x="14143" y="203"/>
                  <a:pt x="14146" y="192"/>
                </a:cubicBezTo>
                <a:cubicBezTo>
                  <a:pt x="14150" y="180"/>
                  <a:pt x="14152" y="168"/>
                  <a:pt x="14152" y="154"/>
                </a:cubicBezTo>
                <a:lnTo>
                  <a:pt x="14152" y="153"/>
                </a:lnTo>
                <a:cubicBezTo>
                  <a:pt x="14152" y="138"/>
                  <a:pt x="14150" y="124"/>
                  <a:pt x="14144" y="111"/>
                </a:cubicBezTo>
                <a:cubicBezTo>
                  <a:pt x="14138" y="98"/>
                  <a:pt x="14130" y="87"/>
                  <a:pt x="14120" y="78"/>
                </a:cubicBezTo>
                <a:cubicBezTo>
                  <a:pt x="14110" y="68"/>
                  <a:pt x="14097" y="61"/>
                  <a:pt x="14083" y="55"/>
                </a:cubicBezTo>
                <a:cubicBezTo>
                  <a:pt x="14069" y="50"/>
                  <a:pt x="14053" y="47"/>
                  <a:pt x="14037" y="47"/>
                </a:cubicBezTo>
                <a:close/>
                <a:moveTo>
                  <a:pt x="14356" y="47"/>
                </a:moveTo>
                <a:cubicBezTo>
                  <a:pt x="14340" y="47"/>
                  <a:pt x="14325" y="49"/>
                  <a:pt x="14312" y="53"/>
                </a:cubicBezTo>
                <a:cubicBezTo>
                  <a:pt x="14299" y="56"/>
                  <a:pt x="14288" y="61"/>
                  <a:pt x="14277" y="68"/>
                </a:cubicBezTo>
                <a:cubicBezTo>
                  <a:pt x="14267" y="75"/>
                  <a:pt x="14257" y="83"/>
                  <a:pt x="14248" y="93"/>
                </a:cubicBezTo>
                <a:cubicBezTo>
                  <a:pt x="14239" y="103"/>
                  <a:pt x="14231" y="114"/>
                  <a:pt x="14222" y="127"/>
                </a:cubicBezTo>
                <a:lnTo>
                  <a:pt x="14253" y="149"/>
                </a:lnTo>
                <a:cubicBezTo>
                  <a:pt x="14268" y="128"/>
                  <a:pt x="14283" y="112"/>
                  <a:pt x="14298" y="102"/>
                </a:cubicBezTo>
                <a:cubicBezTo>
                  <a:pt x="14314" y="91"/>
                  <a:pt x="14332" y="85"/>
                  <a:pt x="14353" y="85"/>
                </a:cubicBezTo>
                <a:cubicBezTo>
                  <a:pt x="14363" y="85"/>
                  <a:pt x="14373" y="87"/>
                  <a:pt x="14382" y="91"/>
                </a:cubicBezTo>
                <a:cubicBezTo>
                  <a:pt x="14391" y="94"/>
                  <a:pt x="14399" y="99"/>
                  <a:pt x="14406" y="105"/>
                </a:cubicBezTo>
                <a:cubicBezTo>
                  <a:pt x="14413" y="111"/>
                  <a:pt x="14418" y="118"/>
                  <a:pt x="14422" y="127"/>
                </a:cubicBezTo>
                <a:cubicBezTo>
                  <a:pt x="14426" y="136"/>
                  <a:pt x="14428" y="146"/>
                  <a:pt x="14428" y="157"/>
                </a:cubicBezTo>
                <a:cubicBezTo>
                  <a:pt x="14428" y="166"/>
                  <a:pt x="14427" y="175"/>
                  <a:pt x="14424" y="184"/>
                </a:cubicBezTo>
                <a:cubicBezTo>
                  <a:pt x="14421" y="192"/>
                  <a:pt x="14417" y="201"/>
                  <a:pt x="14411" y="211"/>
                </a:cubicBezTo>
                <a:cubicBezTo>
                  <a:pt x="14405" y="219"/>
                  <a:pt x="14397" y="229"/>
                  <a:pt x="14387" y="239"/>
                </a:cubicBezTo>
                <a:cubicBezTo>
                  <a:pt x="14377" y="250"/>
                  <a:pt x="14365" y="261"/>
                  <a:pt x="14351" y="274"/>
                </a:cubicBezTo>
                <a:lnTo>
                  <a:pt x="14215" y="393"/>
                </a:lnTo>
                <a:lnTo>
                  <a:pt x="14215" y="426"/>
                </a:lnTo>
                <a:lnTo>
                  <a:pt x="14476" y="426"/>
                </a:lnTo>
                <a:lnTo>
                  <a:pt x="14476" y="388"/>
                </a:lnTo>
                <a:lnTo>
                  <a:pt x="14278" y="388"/>
                </a:lnTo>
                <a:lnTo>
                  <a:pt x="14378" y="299"/>
                </a:lnTo>
                <a:cubicBezTo>
                  <a:pt x="14394" y="285"/>
                  <a:pt x="14408" y="272"/>
                  <a:pt x="14420" y="260"/>
                </a:cubicBezTo>
                <a:cubicBezTo>
                  <a:pt x="14432" y="248"/>
                  <a:pt x="14442" y="237"/>
                  <a:pt x="14449" y="226"/>
                </a:cubicBezTo>
                <a:cubicBezTo>
                  <a:pt x="14457" y="215"/>
                  <a:pt x="14463" y="203"/>
                  <a:pt x="14466" y="192"/>
                </a:cubicBezTo>
                <a:cubicBezTo>
                  <a:pt x="14470" y="180"/>
                  <a:pt x="14472" y="168"/>
                  <a:pt x="14472" y="154"/>
                </a:cubicBezTo>
                <a:lnTo>
                  <a:pt x="14472" y="153"/>
                </a:lnTo>
                <a:cubicBezTo>
                  <a:pt x="14472" y="138"/>
                  <a:pt x="14469" y="124"/>
                  <a:pt x="14464" y="111"/>
                </a:cubicBezTo>
                <a:cubicBezTo>
                  <a:pt x="14458" y="98"/>
                  <a:pt x="14450" y="87"/>
                  <a:pt x="14440" y="78"/>
                </a:cubicBezTo>
                <a:cubicBezTo>
                  <a:pt x="14429" y="68"/>
                  <a:pt x="14417" y="61"/>
                  <a:pt x="14403" y="55"/>
                </a:cubicBezTo>
                <a:cubicBezTo>
                  <a:pt x="14389" y="50"/>
                  <a:pt x="14373" y="47"/>
                  <a:pt x="14356" y="47"/>
                </a:cubicBezTo>
                <a:close/>
                <a:moveTo>
                  <a:pt x="19146" y="47"/>
                </a:moveTo>
                <a:cubicBezTo>
                  <a:pt x="19128" y="47"/>
                  <a:pt x="19112" y="50"/>
                  <a:pt x="19097" y="55"/>
                </a:cubicBezTo>
                <a:cubicBezTo>
                  <a:pt x="19082" y="60"/>
                  <a:pt x="19069" y="67"/>
                  <a:pt x="19058" y="77"/>
                </a:cubicBezTo>
                <a:cubicBezTo>
                  <a:pt x="19047" y="86"/>
                  <a:pt x="19038" y="96"/>
                  <a:pt x="19032" y="109"/>
                </a:cubicBezTo>
                <a:cubicBezTo>
                  <a:pt x="19026" y="121"/>
                  <a:pt x="19023" y="135"/>
                  <a:pt x="19023" y="149"/>
                </a:cubicBezTo>
                <a:lnTo>
                  <a:pt x="19023" y="150"/>
                </a:lnTo>
                <a:cubicBezTo>
                  <a:pt x="19023" y="166"/>
                  <a:pt x="19026" y="179"/>
                  <a:pt x="19031" y="190"/>
                </a:cubicBezTo>
                <a:cubicBezTo>
                  <a:pt x="19036" y="202"/>
                  <a:pt x="19043" y="212"/>
                  <a:pt x="19054" y="220"/>
                </a:cubicBezTo>
                <a:cubicBezTo>
                  <a:pt x="19064" y="229"/>
                  <a:pt x="19077" y="236"/>
                  <a:pt x="19093" y="242"/>
                </a:cubicBezTo>
                <a:cubicBezTo>
                  <a:pt x="19109" y="248"/>
                  <a:pt x="19127" y="253"/>
                  <a:pt x="19149" y="258"/>
                </a:cubicBezTo>
                <a:cubicBezTo>
                  <a:pt x="19168" y="262"/>
                  <a:pt x="19184" y="267"/>
                  <a:pt x="19197" y="271"/>
                </a:cubicBezTo>
                <a:cubicBezTo>
                  <a:pt x="19209" y="276"/>
                  <a:pt x="19219" y="281"/>
                  <a:pt x="19227" y="287"/>
                </a:cubicBezTo>
                <a:cubicBezTo>
                  <a:pt x="19234" y="293"/>
                  <a:pt x="19239" y="299"/>
                  <a:pt x="19241" y="306"/>
                </a:cubicBezTo>
                <a:cubicBezTo>
                  <a:pt x="19244" y="313"/>
                  <a:pt x="19246" y="320"/>
                  <a:pt x="19246" y="329"/>
                </a:cubicBezTo>
                <a:lnTo>
                  <a:pt x="19246" y="330"/>
                </a:lnTo>
                <a:cubicBezTo>
                  <a:pt x="19246" y="349"/>
                  <a:pt x="19238" y="364"/>
                  <a:pt x="19223" y="376"/>
                </a:cubicBezTo>
                <a:cubicBezTo>
                  <a:pt x="19208" y="388"/>
                  <a:pt x="19188" y="393"/>
                  <a:pt x="19162" y="393"/>
                </a:cubicBezTo>
                <a:cubicBezTo>
                  <a:pt x="19137" y="393"/>
                  <a:pt x="19114" y="389"/>
                  <a:pt x="19094" y="381"/>
                </a:cubicBezTo>
                <a:cubicBezTo>
                  <a:pt x="19074" y="372"/>
                  <a:pt x="19054" y="358"/>
                  <a:pt x="19035" y="341"/>
                </a:cubicBezTo>
                <a:lnTo>
                  <a:pt x="19008" y="372"/>
                </a:lnTo>
                <a:cubicBezTo>
                  <a:pt x="19031" y="392"/>
                  <a:pt x="19054" y="407"/>
                  <a:pt x="19079" y="417"/>
                </a:cubicBezTo>
                <a:cubicBezTo>
                  <a:pt x="19104" y="427"/>
                  <a:pt x="19131" y="431"/>
                  <a:pt x="19161" y="431"/>
                </a:cubicBezTo>
                <a:cubicBezTo>
                  <a:pt x="19179" y="431"/>
                  <a:pt x="19196" y="429"/>
                  <a:pt x="19212" y="424"/>
                </a:cubicBezTo>
                <a:cubicBezTo>
                  <a:pt x="19228" y="419"/>
                  <a:pt x="19241" y="412"/>
                  <a:pt x="19252" y="403"/>
                </a:cubicBezTo>
                <a:cubicBezTo>
                  <a:pt x="19263" y="393"/>
                  <a:pt x="19272" y="382"/>
                  <a:pt x="19279" y="369"/>
                </a:cubicBezTo>
                <a:cubicBezTo>
                  <a:pt x="19285" y="356"/>
                  <a:pt x="19288" y="342"/>
                  <a:pt x="19288" y="326"/>
                </a:cubicBezTo>
                <a:lnTo>
                  <a:pt x="19288" y="325"/>
                </a:lnTo>
                <a:cubicBezTo>
                  <a:pt x="19288" y="296"/>
                  <a:pt x="19278" y="274"/>
                  <a:pt x="19258" y="257"/>
                </a:cubicBezTo>
                <a:cubicBezTo>
                  <a:pt x="19239" y="241"/>
                  <a:pt x="19208" y="228"/>
                  <a:pt x="19167" y="219"/>
                </a:cubicBezTo>
                <a:cubicBezTo>
                  <a:pt x="19146" y="215"/>
                  <a:pt x="19129" y="210"/>
                  <a:pt x="19116" y="206"/>
                </a:cubicBezTo>
                <a:cubicBezTo>
                  <a:pt x="19103" y="201"/>
                  <a:pt x="19093" y="195"/>
                  <a:pt x="19085" y="190"/>
                </a:cubicBezTo>
                <a:cubicBezTo>
                  <a:pt x="19078" y="184"/>
                  <a:pt x="19073" y="177"/>
                  <a:pt x="19070" y="171"/>
                </a:cubicBezTo>
                <a:cubicBezTo>
                  <a:pt x="19067" y="163"/>
                  <a:pt x="19065" y="155"/>
                  <a:pt x="19065" y="147"/>
                </a:cubicBezTo>
                <a:lnTo>
                  <a:pt x="19065" y="145"/>
                </a:lnTo>
                <a:cubicBezTo>
                  <a:pt x="19065" y="128"/>
                  <a:pt x="19073" y="114"/>
                  <a:pt x="19087" y="103"/>
                </a:cubicBezTo>
                <a:cubicBezTo>
                  <a:pt x="19101" y="91"/>
                  <a:pt x="19120" y="85"/>
                  <a:pt x="19145" y="85"/>
                </a:cubicBezTo>
                <a:cubicBezTo>
                  <a:pt x="19164" y="85"/>
                  <a:pt x="19182" y="88"/>
                  <a:pt x="19200" y="95"/>
                </a:cubicBezTo>
                <a:cubicBezTo>
                  <a:pt x="19218" y="101"/>
                  <a:pt x="19235" y="112"/>
                  <a:pt x="19253" y="126"/>
                </a:cubicBezTo>
                <a:lnTo>
                  <a:pt x="19277" y="93"/>
                </a:lnTo>
                <a:cubicBezTo>
                  <a:pt x="19258" y="78"/>
                  <a:pt x="19238" y="67"/>
                  <a:pt x="19217" y="59"/>
                </a:cubicBezTo>
                <a:cubicBezTo>
                  <a:pt x="19197" y="51"/>
                  <a:pt x="19173" y="47"/>
                  <a:pt x="19146" y="47"/>
                </a:cubicBezTo>
                <a:close/>
                <a:moveTo>
                  <a:pt x="1760" y="50"/>
                </a:moveTo>
                <a:lnTo>
                  <a:pt x="1669" y="81"/>
                </a:lnTo>
                <a:lnTo>
                  <a:pt x="1679" y="116"/>
                </a:lnTo>
                <a:lnTo>
                  <a:pt x="1750" y="94"/>
                </a:lnTo>
                <a:lnTo>
                  <a:pt x="1750" y="426"/>
                </a:lnTo>
                <a:lnTo>
                  <a:pt x="1791" y="426"/>
                </a:lnTo>
                <a:lnTo>
                  <a:pt x="1791" y="50"/>
                </a:lnTo>
                <a:lnTo>
                  <a:pt x="1760" y="50"/>
                </a:lnTo>
                <a:close/>
                <a:moveTo>
                  <a:pt x="11744" y="50"/>
                </a:moveTo>
                <a:lnTo>
                  <a:pt x="11652" y="81"/>
                </a:lnTo>
                <a:lnTo>
                  <a:pt x="11662" y="116"/>
                </a:lnTo>
                <a:lnTo>
                  <a:pt x="11733" y="94"/>
                </a:lnTo>
                <a:lnTo>
                  <a:pt x="11733" y="426"/>
                </a:lnTo>
                <a:lnTo>
                  <a:pt x="11774" y="426"/>
                </a:lnTo>
                <a:lnTo>
                  <a:pt x="11774" y="50"/>
                </a:lnTo>
                <a:lnTo>
                  <a:pt x="11744" y="50"/>
                </a:lnTo>
                <a:close/>
                <a:moveTo>
                  <a:pt x="12407" y="50"/>
                </a:moveTo>
                <a:lnTo>
                  <a:pt x="12196" y="307"/>
                </a:lnTo>
                <a:lnTo>
                  <a:pt x="12206" y="337"/>
                </a:lnTo>
                <a:lnTo>
                  <a:pt x="12403" y="337"/>
                </a:lnTo>
                <a:lnTo>
                  <a:pt x="12403" y="426"/>
                </a:lnTo>
                <a:lnTo>
                  <a:pt x="12444" y="426"/>
                </a:lnTo>
                <a:lnTo>
                  <a:pt x="12444" y="337"/>
                </a:lnTo>
                <a:lnTo>
                  <a:pt x="12502" y="337"/>
                </a:lnTo>
                <a:lnTo>
                  <a:pt x="12502" y="302"/>
                </a:lnTo>
                <a:lnTo>
                  <a:pt x="12444" y="302"/>
                </a:lnTo>
                <a:lnTo>
                  <a:pt x="12444" y="50"/>
                </a:lnTo>
                <a:lnTo>
                  <a:pt x="12407" y="50"/>
                </a:lnTo>
                <a:close/>
                <a:moveTo>
                  <a:pt x="13404" y="50"/>
                </a:moveTo>
                <a:lnTo>
                  <a:pt x="13313" y="81"/>
                </a:lnTo>
                <a:lnTo>
                  <a:pt x="13323" y="116"/>
                </a:lnTo>
                <a:lnTo>
                  <a:pt x="13393" y="94"/>
                </a:lnTo>
                <a:lnTo>
                  <a:pt x="13393" y="426"/>
                </a:lnTo>
                <a:lnTo>
                  <a:pt x="13435" y="426"/>
                </a:lnTo>
                <a:lnTo>
                  <a:pt x="13435" y="50"/>
                </a:lnTo>
                <a:lnTo>
                  <a:pt x="13404" y="50"/>
                </a:lnTo>
                <a:close/>
                <a:moveTo>
                  <a:pt x="0" y="53"/>
                </a:moveTo>
                <a:lnTo>
                  <a:pt x="0" y="426"/>
                </a:lnTo>
                <a:lnTo>
                  <a:pt x="165" y="426"/>
                </a:lnTo>
                <a:cubicBezTo>
                  <a:pt x="186" y="426"/>
                  <a:pt x="204" y="424"/>
                  <a:pt x="221" y="419"/>
                </a:cubicBezTo>
                <a:cubicBezTo>
                  <a:pt x="238" y="414"/>
                  <a:pt x="252" y="408"/>
                  <a:pt x="264" y="399"/>
                </a:cubicBezTo>
                <a:cubicBezTo>
                  <a:pt x="276" y="390"/>
                  <a:pt x="285" y="380"/>
                  <a:pt x="291" y="367"/>
                </a:cubicBezTo>
                <a:cubicBezTo>
                  <a:pt x="298" y="355"/>
                  <a:pt x="301" y="340"/>
                  <a:pt x="301" y="324"/>
                </a:cubicBezTo>
                <a:lnTo>
                  <a:pt x="301" y="323"/>
                </a:lnTo>
                <a:cubicBezTo>
                  <a:pt x="301" y="310"/>
                  <a:pt x="299" y="299"/>
                  <a:pt x="294" y="289"/>
                </a:cubicBezTo>
                <a:cubicBezTo>
                  <a:pt x="290" y="280"/>
                  <a:pt x="285" y="271"/>
                  <a:pt x="277" y="264"/>
                </a:cubicBezTo>
                <a:cubicBezTo>
                  <a:pt x="270" y="257"/>
                  <a:pt x="262" y="251"/>
                  <a:pt x="252" y="246"/>
                </a:cubicBezTo>
                <a:cubicBezTo>
                  <a:pt x="242" y="240"/>
                  <a:pt x="232" y="236"/>
                  <a:pt x="221" y="233"/>
                </a:cubicBezTo>
                <a:cubicBezTo>
                  <a:pt x="228" y="230"/>
                  <a:pt x="235" y="226"/>
                  <a:pt x="242" y="221"/>
                </a:cubicBezTo>
                <a:cubicBezTo>
                  <a:pt x="249" y="216"/>
                  <a:pt x="256" y="210"/>
                  <a:pt x="261" y="204"/>
                </a:cubicBezTo>
                <a:cubicBezTo>
                  <a:pt x="267" y="197"/>
                  <a:pt x="272" y="188"/>
                  <a:pt x="275" y="179"/>
                </a:cubicBezTo>
                <a:cubicBezTo>
                  <a:pt x="278" y="169"/>
                  <a:pt x="280" y="159"/>
                  <a:pt x="280" y="147"/>
                </a:cubicBezTo>
                <a:lnTo>
                  <a:pt x="280" y="145"/>
                </a:lnTo>
                <a:cubicBezTo>
                  <a:pt x="280" y="122"/>
                  <a:pt x="272" y="102"/>
                  <a:pt x="256" y="86"/>
                </a:cubicBezTo>
                <a:cubicBezTo>
                  <a:pt x="245" y="75"/>
                  <a:pt x="232" y="67"/>
                  <a:pt x="215" y="62"/>
                </a:cubicBezTo>
                <a:cubicBezTo>
                  <a:pt x="199" y="56"/>
                  <a:pt x="180" y="53"/>
                  <a:pt x="158" y="53"/>
                </a:cubicBezTo>
                <a:lnTo>
                  <a:pt x="0" y="53"/>
                </a:lnTo>
                <a:close/>
                <a:moveTo>
                  <a:pt x="727" y="53"/>
                </a:moveTo>
                <a:lnTo>
                  <a:pt x="727" y="426"/>
                </a:lnTo>
                <a:lnTo>
                  <a:pt x="999" y="426"/>
                </a:lnTo>
                <a:lnTo>
                  <a:pt x="999" y="388"/>
                </a:lnTo>
                <a:lnTo>
                  <a:pt x="769" y="388"/>
                </a:lnTo>
                <a:lnTo>
                  <a:pt x="769" y="257"/>
                </a:lnTo>
                <a:lnTo>
                  <a:pt x="973" y="257"/>
                </a:lnTo>
                <a:lnTo>
                  <a:pt x="973" y="219"/>
                </a:lnTo>
                <a:lnTo>
                  <a:pt x="769" y="219"/>
                </a:lnTo>
                <a:lnTo>
                  <a:pt x="769" y="91"/>
                </a:lnTo>
                <a:lnTo>
                  <a:pt x="997" y="91"/>
                </a:lnTo>
                <a:lnTo>
                  <a:pt x="997" y="53"/>
                </a:lnTo>
                <a:lnTo>
                  <a:pt x="727" y="53"/>
                </a:lnTo>
                <a:close/>
                <a:moveTo>
                  <a:pt x="1391" y="53"/>
                </a:moveTo>
                <a:lnTo>
                  <a:pt x="1381" y="235"/>
                </a:lnTo>
                <a:lnTo>
                  <a:pt x="1409" y="253"/>
                </a:lnTo>
                <a:cubicBezTo>
                  <a:pt x="1420" y="247"/>
                  <a:pt x="1432" y="242"/>
                  <a:pt x="1444" y="238"/>
                </a:cubicBezTo>
                <a:cubicBezTo>
                  <a:pt x="1457" y="234"/>
                  <a:pt x="1471" y="232"/>
                  <a:pt x="1487" y="232"/>
                </a:cubicBezTo>
                <a:cubicBezTo>
                  <a:pt x="1501" y="232"/>
                  <a:pt x="1513" y="234"/>
                  <a:pt x="1525" y="238"/>
                </a:cubicBezTo>
                <a:cubicBezTo>
                  <a:pt x="1536" y="241"/>
                  <a:pt x="1546" y="247"/>
                  <a:pt x="1554" y="254"/>
                </a:cubicBezTo>
                <a:cubicBezTo>
                  <a:pt x="1562" y="261"/>
                  <a:pt x="1569" y="269"/>
                  <a:pt x="1573" y="278"/>
                </a:cubicBezTo>
                <a:cubicBezTo>
                  <a:pt x="1578" y="288"/>
                  <a:pt x="1580" y="299"/>
                  <a:pt x="1580" y="310"/>
                </a:cubicBezTo>
                <a:lnTo>
                  <a:pt x="1580" y="311"/>
                </a:lnTo>
                <a:cubicBezTo>
                  <a:pt x="1580" y="323"/>
                  <a:pt x="1578" y="334"/>
                  <a:pt x="1573" y="344"/>
                </a:cubicBezTo>
                <a:cubicBezTo>
                  <a:pt x="1569" y="354"/>
                  <a:pt x="1563" y="363"/>
                  <a:pt x="1555" y="371"/>
                </a:cubicBezTo>
                <a:cubicBezTo>
                  <a:pt x="1547" y="378"/>
                  <a:pt x="1538" y="384"/>
                  <a:pt x="1526" y="388"/>
                </a:cubicBezTo>
                <a:cubicBezTo>
                  <a:pt x="1515" y="392"/>
                  <a:pt x="1503" y="394"/>
                  <a:pt x="1490" y="394"/>
                </a:cubicBezTo>
                <a:cubicBezTo>
                  <a:pt x="1471" y="394"/>
                  <a:pt x="1452" y="390"/>
                  <a:pt x="1435" y="381"/>
                </a:cubicBezTo>
                <a:cubicBezTo>
                  <a:pt x="1417" y="371"/>
                  <a:pt x="1400" y="359"/>
                  <a:pt x="1384" y="343"/>
                </a:cubicBezTo>
                <a:lnTo>
                  <a:pt x="1356" y="373"/>
                </a:lnTo>
                <a:cubicBezTo>
                  <a:pt x="1373" y="390"/>
                  <a:pt x="1393" y="405"/>
                  <a:pt x="1415" y="416"/>
                </a:cubicBezTo>
                <a:cubicBezTo>
                  <a:pt x="1438" y="427"/>
                  <a:pt x="1463" y="432"/>
                  <a:pt x="1490" y="432"/>
                </a:cubicBezTo>
                <a:cubicBezTo>
                  <a:pt x="1509" y="432"/>
                  <a:pt x="1527" y="430"/>
                  <a:pt x="1543" y="424"/>
                </a:cubicBezTo>
                <a:cubicBezTo>
                  <a:pt x="1560" y="418"/>
                  <a:pt x="1574" y="409"/>
                  <a:pt x="1586" y="399"/>
                </a:cubicBezTo>
                <a:cubicBezTo>
                  <a:pt x="1597" y="388"/>
                  <a:pt x="1606" y="375"/>
                  <a:pt x="1613" y="360"/>
                </a:cubicBezTo>
                <a:cubicBezTo>
                  <a:pt x="1620" y="345"/>
                  <a:pt x="1623" y="328"/>
                  <a:pt x="1623" y="310"/>
                </a:cubicBezTo>
                <a:lnTo>
                  <a:pt x="1623" y="309"/>
                </a:lnTo>
                <a:cubicBezTo>
                  <a:pt x="1623" y="291"/>
                  <a:pt x="1620" y="275"/>
                  <a:pt x="1613" y="261"/>
                </a:cubicBezTo>
                <a:cubicBezTo>
                  <a:pt x="1606" y="247"/>
                  <a:pt x="1597" y="235"/>
                  <a:pt x="1586" y="225"/>
                </a:cubicBezTo>
                <a:cubicBezTo>
                  <a:pt x="1574" y="215"/>
                  <a:pt x="1560" y="208"/>
                  <a:pt x="1545" y="203"/>
                </a:cubicBezTo>
                <a:cubicBezTo>
                  <a:pt x="1529" y="197"/>
                  <a:pt x="1512" y="195"/>
                  <a:pt x="1494" y="195"/>
                </a:cubicBezTo>
                <a:cubicBezTo>
                  <a:pt x="1478" y="195"/>
                  <a:pt x="1465" y="196"/>
                  <a:pt x="1453" y="199"/>
                </a:cubicBezTo>
                <a:cubicBezTo>
                  <a:pt x="1442" y="202"/>
                  <a:pt x="1431" y="206"/>
                  <a:pt x="1420" y="211"/>
                </a:cubicBezTo>
                <a:lnTo>
                  <a:pt x="1428" y="92"/>
                </a:lnTo>
                <a:lnTo>
                  <a:pt x="1606" y="92"/>
                </a:lnTo>
                <a:lnTo>
                  <a:pt x="1606" y="53"/>
                </a:lnTo>
                <a:lnTo>
                  <a:pt x="1391" y="53"/>
                </a:lnTo>
                <a:close/>
                <a:moveTo>
                  <a:pt x="3770" y="53"/>
                </a:moveTo>
                <a:lnTo>
                  <a:pt x="3770" y="426"/>
                </a:lnTo>
                <a:lnTo>
                  <a:pt x="3811" y="426"/>
                </a:lnTo>
                <a:lnTo>
                  <a:pt x="3811" y="120"/>
                </a:lnTo>
                <a:lnTo>
                  <a:pt x="4053" y="426"/>
                </a:lnTo>
                <a:lnTo>
                  <a:pt x="4086" y="426"/>
                </a:lnTo>
                <a:lnTo>
                  <a:pt x="4086" y="53"/>
                </a:lnTo>
                <a:lnTo>
                  <a:pt x="4045" y="53"/>
                </a:lnTo>
                <a:lnTo>
                  <a:pt x="4045" y="352"/>
                </a:lnTo>
                <a:lnTo>
                  <a:pt x="3810" y="53"/>
                </a:lnTo>
                <a:lnTo>
                  <a:pt x="3770" y="53"/>
                </a:lnTo>
                <a:close/>
                <a:moveTo>
                  <a:pt x="4533" y="53"/>
                </a:moveTo>
                <a:lnTo>
                  <a:pt x="4533" y="426"/>
                </a:lnTo>
                <a:lnTo>
                  <a:pt x="4805" y="426"/>
                </a:lnTo>
                <a:lnTo>
                  <a:pt x="4805" y="388"/>
                </a:lnTo>
                <a:lnTo>
                  <a:pt x="4575" y="388"/>
                </a:lnTo>
                <a:lnTo>
                  <a:pt x="4575" y="257"/>
                </a:lnTo>
                <a:lnTo>
                  <a:pt x="4779" y="257"/>
                </a:lnTo>
                <a:lnTo>
                  <a:pt x="4779" y="219"/>
                </a:lnTo>
                <a:lnTo>
                  <a:pt x="4575" y="219"/>
                </a:lnTo>
                <a:lnTo>
                  <a:pt x="4575" y="91"/>
                </a:lnTo>
                <a:lnTo>
                  <a:pt x="4803" y="91"/>
                </a:lnTo>
                <a:lnTo>
                  <a:pt x="4803" y="53"/>
                </a:lnTo>
                <a:lnTo>
                  <a:pt x="4533" y="53"/>
                </a:lnTo>
                <a:close/>
                <a:moveTo>
                  <a:pt x="5187" y="53"/>
                </a:moveTo>
                <a:lnTo>
                  <a:pt x="5187" y="426"/>
                </a:lnTo>
                <a:lnTo>
                  <a:pt x="5229" y="426"/>
                </a:lnTo>
                <a:lnTo>
                  <a:pt x="5229" y="326"/>
                </a:lnTo>
                <a:lnTo>
                  <a:pt x="5309" y="245"/>
                </a:lnTo>
                <a:lnTo>
                  <a:pt x="5452" y="426"/>
                </a:lnTo>
                <a:lnTo>
                  <a:pt x="5505" y="426"/>
                </a:lnTo>
                <a:lnTo>
                  <a:pt x="5338" y="216"/>
                </a:lnTo>
                <a:lnTo>
                  <a:pt x="5498" y="53"/>
                </a:lnTo>
                <a:lnTo>
                  <a:pt x="5444" y="53"/>
                </a:lnTo>
                <a:lnTo>
                  <a:pt x="5229" y="276"/>
                </a:lnTo>
                <a:lnTo>
                  <a:pt x="5229" y="53"/>
                </a:lnTo>
                <a:lnTo>
                  <a:pt x="5187" y="53"/>
                </a:lnTo>
                <a:close/>
                <a:moveTo>
                  <a:pt x="5570" y="53"/>
                </a:moveTo>
                <a:lnTo>
                  <a:pt x="5570" y="426"/>
                </a:lnTo>
                <a:lnTo>
                  <a:pt x="5843" y="426"/>
                </a:lnTo>
                <a:lnTo>
                  <a:pt x="5843" y="388"/>
                </a:lnTo>
                <a:lnTo>
                  <a:pt x="5613" y="388"/>
                </a:lnTo>
                <a:lnTo>
                  <a:pt x="5613" y="257"/>
                </a:lnTo>
                <a:lnTo>
                  <a:pt x="5816" y="257"/>
                </a:lnTo>
                <a:lnTo>
                  <a:pt x="5816" y="219"/>
                </a:lnTo>
                <a:lnTo>
                  <a:pt x="5613" y="219"/>
                </a:lnTo>
                <a:lnTo>
                  <a:pt x="5613" y="91"/>
                </a:lnTo>
                <a:lnTo>
                  <a:pt x="5840" y="91"/>
                </a:lnTo>
                <a:lnTo>
                  <a:pt x="5840" y="53"/>
                </a:lnTo>
                <a:lnTo>
                  <a:pt x="5570" y="53"/>
                </a:lnTo>
                <a:close/>
                <a:moveTo>
                  <a:pt x="5928" y="53"/>
                </a:moveTo>
                <a:lnTo>
                  <a:pt x="5928" y="426"/>
                </a:lnTo>
                <a:lnTo>
                  <a:pt x="6180" y="426"/>
                </a:lnTo>
                <a:lnTo>
                  <a:pt x="6180" y="387"/>
                </a:lnTo>
                <a:lnTo>
                  <a:pt x="5970" y="387"/>
                </a:lnTo>
                <a:lnTo>
                  <a:pt x="5970" y="53"/>
                </a:lnTo>
                <a:lnTo>
                  <a:pt x="5928" y="53"/>
                </a:lnTo>
                <a:close/>
                <a:moveTo>
                  <a:pt x="6258" y="53"/>
                </a:moveTo>
                <a:lnTo>
                  <a:pt x="6258" y="426"/>
                </a:lnTo>
                <a:lnTo>
                  <a:pt x="6510" y="426"/>
                </a:lnTo>
                <a:lnTo>
                  <a:pt x="6510" y="387"/>
                </a:lnTo>
                <a:lnTo>
                  <a:pt x="6300" y="387"/>
                </a:lnTo>
                <a:lnTo>
                  <a:pt x="6300" y="53"/>
                </a:lnTo>
                <a:lnTo>
                  <a:pt x="6258" y="53"/>
                </a:lnTo>
                <a:close/>
                <a:moveTo>
                  <a:pt x="6561" y="53"/>
                </a:moveTo>
                <a:lnTo>
                  <a:pt x="6561" y="92"/>
                </a:lnTo>
                <a:lnTo>
                  <a:pt x="6687" y="92"/>
                </a:lnTo>
                <a:lnTo>
                  <a:pt x="6687" y="426"/>
                </a:lnTo>
                <a:lnTo>
                  <a:pt x="6729" y="426"/>
                </a:lnTo>
                <a:lnTo>
                  <a:pt x="6729" y="92"/>
                </a:lnTo>
                <a:lnTo>
                  <a:pt x="6855" y="92"/>
                </a:lnTo>
                <a:lnTo>
                  <a:pt x="6855" y="53"/>
                </a:lnTo>
                <a:lnTo>
                  <a:pt x="6561" y="53"/>
                </a:lnTo>
                <a:close/>
                <a:moveTo>
                  <a:pt x="7387" y="53"/>
                </a:moveTo>
                <a:lnTo>
                  <a:pt x="7387" y="426"/>
                </a:lnTo>
                <a:lnTo>
                  <a:pt x="7428" y="426"/>
                </a:lnTo>
                <a:lnTo>
                  <a:pt x="7428" y="120"/>
                </a:lnTo>
                <a:lnTo>
                  <a:pt x="7669" y="426"/>
                </a:lnTo>
                <a:lnTo>
                  <a:pt x="7703" y="426"/>
                </a:lnTo>
                <a:lnTo>
                  <a:pt x="7703" y="53"/>
                </a:lnTo>
                <a:lnTo>
                  <a:pt x="7662" y="53"/>
                </a:lnTo>
                <a:lnTo>
                  <a:pt x="7662" y="352"/>
                </a:lnTo>
                <a:lnTo>
                  <a:pt x="7427" y="53"/>
                </a:lnTo>
                <a:lnTo>
                  <a:pt x="7387" y="53"/>
                </a:lnTo>
                <a:close/>
                <a:moveTo>
                  <a:pt x="7781" y="53"/>
                </a:moveTo>
                <a:lnTo>
                  <a:pt x="7781" y="92"/>
                </a:lnTo>
                <a:lnTo>
                  <a:pt x="7907" y="92"/>
                </a:lnTo>
                <a:lnTo>
                  <a:pt x="7907" y="426"/>
                </a:lnTo>
                <a:lnTo>
                  <a:pt x="7949" y="426"/>
                </a:lnTo>
                <a:lnTo>
                  <a:pt x="7949" y="92"/>
                </a:lnTo>
                <a:lnTo>
                  <a:pt x="8075" y="92"/>
                </a:lnTo>
                <a:lnTo>
                  <a:pt x="8075" y="53"/>
                </a:lnTo>
                <a:lnTo>
                  <a:pt x="7781" y="53"/>
                </a:lnTo>
                <a:close/>
                <a:moveTo>
                  <a:pt x="8154" y="53"/>
                </a:moveTo>
                <a:lnTo>
                  <a:pt x="8154" y="426"/>
                </a:lnTo>
                <a:lnTo>
                  <a:pt x="8426" y="426"/>
                </a:lnTo>
                <a:lnTo>
                  <a:pt x="8426" y="388"/>
                </a:lnTo>
                <a:lnTo>
                  <a:pt x="8196" y="388"/>
                </a:lnTo>
                <a:lnTo>
                  <a:pt x="8196" y="257"/>
                </a:lnTo>
                <a:lnTo>
                  <a:pt x="8400" y="257"/>
                </a:lnTo>
                <a:lnTo>
                  <a:pt x="8400" y="219"/>
                </a:lnTo>
                <a:lnTo>
                  <a:pt x="8196" y="219"/>
                </a:lnTo>
                <a:lnTo>
                  <a:pt x="8196" y="91"/>
                </a:lnTo>
                <a:lnTo>
                  <a:pt x="8424" y="91"/>
                </a:lnTo>
                <a:lnTo>
                  <a:pt x="8424" y="53"/>
                </a:lnTo>
                <a:lnTo>
                  <a:pt x="8154" y="53"/>
                </a:lnTo>
                <a:close/>
                <a:moveTo>
                  <a:pt x="9391" y="53"/>
                </a:moveTo>
                <a:lnTo>
                  <a:pt x="9391" y="426"/>
                </a:lnTo>
                <a:lnTo>
                  <a:pt x="9433" y="426"/>
                </a:lnTo>
                <a:lnTo>
                  <a:pt x="9433" y="53"/>
                </a:lnTo>
                <a:lnTo>
                  <a:pt x="9391" y="53"/>
                </a:lnTo>
                <a:close/>
                <a:moveTo>
                  <a:pt x="9888" y="53"/>
                </a:moveTo>
                <a:lnTo>
                  <a:pt x="9888" y="426"/>
                </a:lnTo>
                <a:lnTo>
                  <a:pt x="9930" y="426"/>
                </a:lnTo>
                <a:lnTo>
                  <a:pt x="9930" y="53"/>
                </a:lnTo>
                <a:lnTo>
                  <a:pt x="9888" y="53"/>
                </a:lnTo>
                <a:close/>
                <a:moveTo>
                  <a:pt x="10039" y="53"/>
                </a:moveTo>
                <a:lnTo>
                  <a:pt x="10039" y="426"/>
                </a:lnTo>
                <a:lnTo>
                  <a:pt x="10080" y="426"/>
                </a:lnTo>
                <a:lnTo>
                  <a:pt x="10080" y="120"/>
                </a:lnTo>
                <a:lnTo>
                  <a:pt x="10321" y="426"/>
                </a:lnTo>
                <a:lnTo>
                  <a:pt x="10355" y="426"/>
                </a:lnTo>
                <a:lnTo>
                  <a:pt x="10355" y="53"/>
                </a:lnTo>
                <a:lnTo>
                  <a:pt x="10314" y="53"/>
                </a:lnTo>
                <a:lnTo>
                  <a:pt x="10314" y="352"/>
                </a:lnTo>
                <a:lnTo>
                  <a:pt x="10079" y="53"/>
                </a:lnTo>
                <a:lnTo>
                  <a:pt x="10039" y="53"/>
                </a:lnTo>
                <a:close/>
                <a:moveTo>
                  <a:pt x="10761" y="53"/>
                </a:moveTo>
                <a:lnTo>
                  <a:pt x="10761" y="426"/>
                </a:lnTo>
                <a:lnTo>
                  <a:pt x="10803" y="426"/>
                </a:lnTo>
                <a:lnTo>
                  <a:pt x="10803" y="53"/>
                </a:lnTo>
                <a:lnTo>
                  <a:pt x="10761" y="53"/>
                </a:lnTo>
                <a:close/>
                <a:moveTo>
                  <a:pt x="10912" y="53"/>
                </a:moveTo>
                <a:lnTo>
                  <a:pt x="10912" y="426"/>
                </a:lnTo>
                <a:lnTo>
                  <a:pt x="10953" y="426"/>
                </a:lnTo>
                <a:lnTo>
                  <a:pt x="10953" y="120"/>
                </a:lnTo>
                <a:lnTo>
                  <a:pt x="11194" y="426"/>
                </a:lnTo>
                <a:lnTo>
                  <a:pt x="11228" y="426"/>
                </a:lnTo>
                <a:lnTo>
                  <a:pt x="11228" y="53"/>
                </a:lnTo>
                <a:lnTo>
                  <a:pt x="11187" y="53"/>
                </a:lnTo>
                <a:lnTo>
                  <a:pt x="11187" y="352"/>
                </a:lnTo>
                <a:lnTo>
                  <a:pt x="10952" y="53"/>
                </a:lnTo>
                <a:lnTo>
                  <a:pt x="10912" y="53"/>
                </a:lnTo>
                <a:close/>
                <a:moveTo>
                  <a:pt x="11333" y="53"/>
                </a:moveTo>
                <a:lnTo>
                  <a:pt x="11333" y="426"/>
                </a:lnTo>
                <a:lnTo>
                  <a:pt x="11605" y="426"/>
                </a:lnTo>
                <a:lnTo>
                  <a:pt x="11605" y="388"/>
                </a:lnTo>
                <a:lnTo>
                  <a:pt x="11375" y="388"/>
                </a:lnTo>
                <a:lnTo>
                  <a:pt x="11375" y="257"/>
                </a:lnTo>
                <a:lnTo>
                  <a:pt x="11579" y="257"/>
                </a:lnTo>
                <a:lnTo>
                  <a:pt x="11579" y="219"/>
                </a:lnTo>
                <a:lnTo>
                  <a:pt x="11375" y="219"/>
                </a:lnTo>
                <a:lnTo>
                  <a:pt x="11375" y="91"/>
                </a:lnTo>
                <a:lnTo>
                  <a:pt x="11603" y="91"/>
                </a:lnTo>
                <a:lnTo>
                  <a:pt x="11603" y="53"/>
                </a:lnTo>
                <a:lnTo>
                  <a:pt x="11333" y="53"/>
                </a:lnTo>
                <a:close/>
                <a:moveTo>
                  <a:pt x="12584" y="53"/>
                </a:moveTo>
                <a:lnTo>
                  <a:pt x="12584" y="426"/>
                </a:lnTo>
                <a:lnTo>
                  <a:pt x="12750" y="426"/>
                </a:lnTo>
                <a:cubicBezTo>
                  <a:pt x="12770" y="426"/>
                  <a:pt x="12789" y="424"/>
                  <a:pt x="12805" y="419"/>
                </a:cubicBezTo>
                <a:cubicBezTo>
                  <a:pt x="12822" y="414"/>
                  <a:pt x="12836" y="408"/>
                  <a:pt x="12848" y="399"/>
                </a:cubicBezTo>
                <a:cubicBezTo>
                  <a:pt x="12860" y="390"/>
                  <a:pt x="12869" y="380"/>
                  <a:pt x="12876" y="367"/>
                </a:cubicBezTo>
                <a:cubicBezTo>
                  <a:pt x="12882" y="355"/>
                  <a:pt x="12885" y="340"/>
                  <a:pt x="12885" y="324"/>
                </a:cubicBezTo>
                <a:lnTo>
                  <a:pt x="12885" y="323"/>
                </a:lnTo>
                <a:cubicBezTo>
                  <a:pt x="12885" y="310"/>
                  <a:pt x="12883" y="299"/>
                  <a:pt x="12879" y="289"/>
                </a:cubicBezTo>
                <a:cubicBezTo>
                  <a:pt x="12875" y="280"/>
                  <a:pt x="12869" y="271"/>
                  <a:pt x="12862" y="264"/>
                </a:cubicBezTo>
                <a:cubicBezTo>
                  <a:pt x="12855" y="257"/>
                  <a:pt x="12846" y="251"/>
                  <a:pt x="12836" y="246"/>
                </a:cubicBezTo>
                <a:cubicBezTo>
                  <a:pt x="12827" y="240"/>
                  <a:pt x="12816" y="236"/>
                  <a:pt x="12805" y="233"/>
                </a:cubicBezTo>
                <a:cubicBezTo>
                  <a:pt x="12813" y="230"/>
                  <a:pt x="12820" y="226"/>
                  <a:pt x="12827" y="221"/>
                </a:cubicBezTo>
                <a:cubicBezTo>
                  <a:pt x="12834" y="216"/>
                  <a:pt x="12840" y="210"/>
                  <a:pt x="12846" y="204"/>
                </a:cubicBezTo>
                <a:cubicBezTo>
                  <a:pt x="12851" y="197"/>
                  <a:pt x="12856" y="188"/>
                  <a:pt x="12859" y="179"/>
                </a:cubicBezTo>
                <a:cubicBezTo>
                  <a:pt x="12863" y="169"/>
                  <a:pt x="12864" y="159"/>
                  <a:pt x="12864" y="147"/>
                </a:cubicBezTo>
                <a:lnTo>
                  <a:pt x="12864" y="145"/>
                </a:lnTo>
                <a:cubicBezTo>
                  <a:pt x="12864" y="122"/>
                  <a:pt x="12856" y="102"/>
                  <a:pt x="12840" y="86"/>
                </a:cubicBezTo>
                <a:cubicBezTo>
                  <a:pt x="12830" y="75"/>
                  <a:pt x="12816" y="67"/>
                  <a:pt x="12799" y="62"/>
                </a:cubicBezTo>
                <a:cubicBezTo>
                  <a:pt x="12783" y="56"/>
                  <a:pt x="12764" y="53"/>
                  <a:pt x="12743" y="53"/>
                </a:cubicBezTo>
                <a:lnTo>
                  <a:pt x="12584" y="53"/>
                </a:lnTo>
                <a:close/>
                <a:moveTo>
                  <a:pt x="15044" y="53"/>
                </a:moveTo>
                <a:lnTo>
                  <a:pt x="15044" y="426"/>
                </a:lnTo>
                <a:lnTo>
                  <a:pt x="15210" y="426"/>
                </a:lnTo>
                <a:cubicBezTo>
                  <a:pt x="15230" y="426"/>
                  <a:pt x="15249" y="424"/>
                  <a:pt x="15266" y="419"/>
                </a:cubicBezTo>
                <a:cubicBezTo>
                  <a:pt x="15282" y="414"/>
                  <a:pt x="15297" y="408"/>
                  <a:pt x="15308" y="399"/>
                </a:cubicBezTo>
                <a:cubicBezTo>
                  <a:pt x="15320" y="390"/>
                  <a:pt x="15330" y="380"/>
                  <a:pt x="15336" y="367"/>
                </a:cubicBezTo>
                <a:cubicBezTo>
                  <a:pt x="15342" y="355"/>
                  <a:pt x="15346" y="340"/>
                  <a:pt x="15346" y="324"/>
                </a:cubicBezTo>
                <a:lnTo>
                  <a:pt x="15346" y="323"/>
                </a:lnTo>
                <a:cubicBezTo>
                  <a:pt x="15346" y="310"/>
                  <a:pt x="15344" y="299"/>
                  <a:pt x="15339" y="289"/>
                </a:cubicBezTo>
                <a:cubicBezTo>
                  <a:pt x="15335" y="280"/>
                  <a:pt x="15329" y="271"/>
                  <a:pt x="15322" y="264"/>
                </a:cubicBezTo>
                <a:cubicBezTo>
                  <a:pt x="15315" y="257"/>
                  <a:pt x="15307" y="251"/>
                  <a:pt x="15297" y="246"/>
                </a:cubicBezTo>
                <a:cubicBezTo>
                  <a:pt x="15287" y="240"/>
                  <a:pt x="15277" y="236"/>
                  <a:pt x="15266" y="233"/>
                </a:cubicBezTo>
                <a:cubicBezTo>
                  <a:pt x="15273" y="230"/>
                  <a:pt x="15280" y="226"/>
                  <a:pt x="15287" y="221"/>
                </a:cubicBezTo>
                <a:cubicBezTo>
                  <a:pt x="15294" y="216"/>
                  <a:pt x="15301" y="210"/>
                  <a:pt x="15306" y="204"/>
                </a:cubicBezTo>
                <a:cubicBezTo>
                  <a:pt x="15312" y="197"/>
                  <a:pt x="15316" y="188"/>
                  <a:pt x="15320" y="179"/>
                </a:cubicBezTo>
                <a:cubicBezTo>
                  <a:pt x="15323" y="169"/>
                  <a:pt x="15325" y="159"/>
                  <a:pt x="15325" y="147"/>
                </a:cubicBezTo>
                <a:lnTo>
                  <a:pt x="15325" y="145"/>
                </a:lnTo>
                <a:cubicBezTo>
                  <a:pt x="15325" y="122"/>
                  <a:pt x="15317" y="102"/>
                  <a:pt x="15301" y="86"/>
                </a:cubicBezTo>
                <a:cubicBezTo>
                  <a:pt x="15290" y="75"/>
                  <a:pt x="15277" y="67"/>
                  <a:pt x="15260" y="62"/>
                </a:cubicBezTo>
                <a:cubicBezTo>
                  <a:pt x="15243" y="56"/>
                  <a:pt x="15225" y="53"/>
                  <a:pt x="15203" y="53"/>
                </a:cubicBezTo>
                <a:lnTo>
                  <a:pt x="15044" y="53"/>
                </a:lnTo>
                <a:close/>
                <a:moveTo>
                  <a:pt x="18304" y="53"/>
                </a:moveTo>
                <a:lnTo>
                  <a:pt x="18304" y="426"/>
                </a:lnTo>
                <a:lnTo>
                  <a:pt x="18346" y="426"/>
                </a:lnTo>
                <a:lnTo>
                  <a:pt x="18346" y="326"/>
                </a:lnTo>
                <a:lnTo>
                  <a:pt x="18425" y="245"/>
                </a:lnTo>
                <a:lnTo>
                  <a:pt x="18569" y="426"/>
                </a:lnTo>
                <a:lnTo>
                  <a:pt x="18622" y="426"/>
                </a:lnTo>
                <a:lnTo>
                  <a:pt x="18455" y="216"/>
                </a:lnTo>
                <a:lnTo>
                  <a:pt x="18615" y="53"/>
                </a:lnTo>
                <a:lnTo>
                  <a:pt x="18560" y="53"/>
                </a:lnTo>
                <a:lnTo>
                  <a:pt x="18346" y="276"/>
                </a:lnTo>
                <a:lnTo>
                  <a:pt x="18346" y="53"/>
                </a:lnTo>
                <a:lnTo>
                  <a:pt x="18304" y="53"/>
                </a:lnTo>
                <a:close/>
                <a:moveTo>
                  <a:pt x="18660" y="53"/>
                </a:moveTo>
                <a:lnTo>
                  <a:pt x="18660" y="92"/>
                </a:lnTo>
                <a:lnTo>
                  <a:pt x="18786" y="92"/>
                </a:lnTo>
                <a:lnTo>
                  <a:pt x="18786" y="426"/>
                </a:lnTo>
                <a:lnTo>
                  <a:pt x="18828" y="426"/>
                </a:lnTo>
                <a:lnTo>
                  <a:pt x="18828" y="92"/>
                </a:lnTo>
                <a:lnTo>
                  <a:pt x="18954" y="92"/>
                </a:lnTo>
                <a:lnTo>
                  <a:pt x="18954" y="53"/>
                </a:lnTo>
                <a:lnTo>
                  <a:pt x="18660" y="53"/>
                </a:lnTo>
                <a:close/>
                <a:moveTo>
                  <a:pt x="19375" y="53"/>
                </a:moveTo>
                <a:lnTo>
                  <a:pt x="19375" y="426"/>
                </a:lnTo>
                <a:lnTo>
                  <a:pt x="19627" y="426"/>
                </a:lnTo>
                <a:lnTo>
                  <a:pt x="19627" y="387"/>
                </a:lnTo>
                <a:lnTo>
                  <a:pt x="19417" y="387"/>
                </a:lnTo>
                <a:lnTo>
                  <a:pt x="19417" y="53"/>
                </a:lnTo>
                <a:lnTo>
                  <a:pt x="19375" y="53"/>
                </a:lnTo>
                <a:close/>
                <a:moveTo>
                  <a:pt x="19845" y="53"/>
                </a:moveTo>
                <a:lnTo>
                  <a:pt x="19845" y="426"/>
                </a:lnTo>
                <a:lnTo>
                  <a:pt x="19887" y="426"/>
                </a:lnTo>
                <a:lnTo>
                  <a:pt x="19887" y="53"/>
                </a:lnTo>
                <a:lnTo>
                  <a:pt x="19845" y="53"/>
                </a:lnTo>
                <a:close/>
                <a:moveTo>
                  <a:pt x="19996" y="53"/>
                </a:moveTo>
                <a:lnTo>
                  <a:pt x="19996" y="426"/>
                </a:lnTo>
                <a:lnTo>
                  <a:pt x="20037" y="426"/>
                </a:lnTo>
                <a:lnTo>
                  <a:pt x="20037" y="120"/>
                </a:lnTo>
                <a:lnTo>
                  <a:pt x="20279" y="426"/>
                </a:lnTo>
                <a:lnTo>
                  <a:pt x="20312" y="426"/>
                </a:lnTo>
                <a:lnTo>
                  <a:pt x="20312" y="53"/>
                </a:lnTo>
                <a:lnTo>
                  <a:pt x="20271" y="53"/>
                </a:lnTo>
                <a:lnTo>
                  <a:pt x="20271" y="352"/>
                </a:lnTo>
                <a:lnTo>
                  <a:pt x="20036" y="53"/>
                </a:lnTo>
                <a:lnTo>
                  <a:pt x="19996" y="53"/>
                </a:lnTo>
                <a:close/>
                <a:moveTo>
                  <a:pt x="20739" y="53"/>
                </a:moveTo>
                <a:lnTo>
                  <a:pt x="20739" y="426"/>
                </a:lnTo>
                <a:lnTo>
                  <a:pt x="20781" y="426"/>
                </a:lnTo>
                <a:lnTo>
                  <a:pt x="20781" y="281"/>
                </a:lnTo>
                <a:lnTo>
                  <a:pt x="20887" y="281"/>
                </a:lnTo>
                <a:lnTo>
                  <a:pt x="20888" y="281"/>
                </a:lnTo>
                <a:lnTo>
                  <a:pt x="20996" y="426"/>
                </a:lnTo>
                <a:lnTo>
                  <a:pt x="21048" y="426"/>
                </a:lnTo>
                <a:lnTo>
                  <a:pt x="20933" y="273"/>
                </a:lnTo>
                <a:cubicBezTo>
                  <a:pt x="20948" y="271"/>
                  <a:pt x="20961" y="267"/>
                  <a:pt x="20974" y="261"/>
                </a:cubicBezTo>
                <a:cubicBezTo>
                  <a:pt x="20986" y="255"/>
                  <a:pt x="20997" y="248"/>
                  <a:pt x="21006" y="239"/>
                </a:cubicBezTo>
                <a:cubicBezTo>
                  <a:pt x="21015" y="230"/>
                  <a:pt x="21022" y="219"/>
                  <a:pt x="21027" y="207"/>
                </a:cubicBezTo>
                <a:cubicBezTo>
                  <a:pt x="21032" y="194"/>
                  <a:pt x="21035" y="180"/>
                  <a:pt x="21035" y="165"/>
                </a:cubicBezTo>
                <a:lnTo>
                  <a:pt x="21035" y="164"/>
                </a:lnTo>
                <a:cubicBezTo>
                  <a:pt x="21035" y="149"/>
                  <a:pt x="21032" y="135"/>
                  <a:pt x="21027" y="123"/>
                </a:cubicBezTo>
                <a:cubicBezTo>
                  <a:pt x="21022" y="110"/>
                  <a:pt x="21015" y="99"/>
                  <a:pt x="21006" y="90"/>
                </a:cubicBezTo>
                <a:cubicBezTo>
                  <a:pt x="20994" y="78"/>
                  <a:pt x="20979" y="69"/>
                  <a:pt x="20961" y="63"/>
                </a:cubicBezTo>
                <a:cubicBezTo>
                  <a:pt x="20943" y="56"/>
                  <a:pt x="20923" y="53"/>
                  <a:pt x="20900" y="53"/>
                </a:cubicBezTo>
                <a:lnTo>
                  <a:pt x="20739" y="53"/>
                </a:lnTo>
                <a:close/>
                <a:moveTo>
                  <a:pt x="23078" y="53"/>
                </a:moveTo>
                <a:lnTo>
                  <a:pt x="23078" y="426"/>
                </a:lnTo>
                <a:lnTo>
                  <a:pt x="23120" y="426"/>
                </a:lnTo>
                <a:lnTo>
                  <a:pt x="23120" y="326"/>
                </a:lnTo>
                <a:lnTo>
                  <a:pt x="23199" y="245"/>
                </a:lnTo>
                <a:lnTo>
                  <a:pt x="23343" y="426"/>
                </a:lnTo>
                <a:lnTo>
                  <a:pt x="23396" y="426"/>
                </a:lnTo>
                <a:lnTo>
                  <a:pt x="23229" y="216"/>
                </a:lnTo>
                <a:lnTo>
                  <a:pt x="23389" y="53"/>
                </a:lnTo>
                <a:lnTo>
                  <a:pt x="23334" y="53"/>
                </a:lnTo>
                <a:lnTo>
                  <a:pt x="23120" y="276"/>
                </a:lnTo>
                <a:lnTo>
                  <a:pt x="23120" y="53"/>
                </a:lnTo>
                <a:lnTo>
                  <a:pt x="23078" y="53"/>
                </a:lnTo>
                <a:close/>
                <a:moveTo>
                  <a:pt x="23461" y="53"/>
                </a:moveTo>
                <a:lnTo>
                  <a:pt x="23461" y="426"/>
                </a:lnTo>
                <a:lnTo>
                  <a:pt x="23734" y="426"/>
                </a:lnTo>
                <a:lnTo>
                  <a:pt x="23734" y="388"/>
                </a:lnTo>
                <a:lnTo>
                  <a:pt x="23503" y="388"/>
                </a:lnTo>
                <a:lnTo>
                  <a:pt x="23503" y="257"/>
                </a:lnTo>
                <a:lnTo>
                  <a:pt x="23707" y="257"/>
                </a:lnTo>
                <a:lnTo>
                  <a:pt x="23707" y="219"/>
                </a:lnTo>
                <a:lnTo>
                  <a:pt x="23503" y="219"/>
                </a:lnTo>
                <a:lnTo>
                  <a:pt x="23503" y="91"/>
                </a:lnTo>
                <a:lnTo>
                  <a:pt x="23731" y="91"/>
                </a:lnTo>
                <a:lnTo>
                  <a:pt x="23731" y="53"/>
                </a:lnTo>
                <a:lnTo>
                  <a:pt x="23461" y="53"/>
                </a:lnTo>
                <a:close/>
                <a:moveTo>
                  <a:pt x="23818" y="53"/>
                </a:moveTo>
                <a:lnTo>
                  <a:pt x="23818" y="426"/>
                </a:lnTo>
                <a:lnTo>
                  <a:pt x="24071" y="426"/>
                </a:lnTo>
                <a:lnTo>
                  <a:pt x="24071" y="387"/>
                </a:lnTo>
                <a:lnTo>
                  <a:pt x="23860" y="387"/>
                </a:lnTo>
                <a:lnTo>
                  <a:pt x="23860" y="53"/>
                </a:lnTo>
                <a:lnTo>
                  <a:pt x="23818" y="53"/>
                </a:lnTo>
                <a:close/>
                <a:moveTo>
                  <a:pt x="24149" y="53"/>
                </a:moveTo>
                <a:lnTo>
                  <a:pt x="24149" y="426"/>
                </a:lnTo>
                <a:lnTo>
                  <a:pt x="24401" y="426"/>
                </a:lnTo>
                <a:lnTo>
                  <a:pt x="24401" y="387"/>
                </a:lnTo>
                <a:lnTo>
                  <a:pt x="24191" y="387"/>
                </a:lnTo>
                <a:lnTo>
                  <a:pt x="24191" y="53"/>
                </a:lnTo>
                <a:lnTo>
                  <a:pt x="24149" y="53"/>
                </a:lnTo>
                <a:close/>
                <a:moveTo>
                  <a:pt x="24609" y="53"/>
                </a:moveTo>
                <a:lnTo>
                  <a:pt x="24609" y="426"/>
                </a:lnTo>
                <a:lnTo>
                  <a:pt x="24775" y="426"/>
                </a:lnTo>
                <a:cubicBezTo>
                  <a:pt x="24795" y="426"/>
                  <a:pt x="24814" y="424"/>
                  <a:pt x="24830" y="419"/>
                </a:cubicBezTo>
                <a:cubicBezTo>
                  <a:pt x="24847" y="414"/>
                  <a:pt x="24861" y="408"/>
                  <a:pt x="24873" y="399"/>
                </a:cubicBezTo>
                <a:cubicBezTo>
                  <a:pt x="24885" y="390"/>
                  <a:pt x="24894" y="380"/>
                  <a:pt x="24901" y="367"/>
                </a:cubicBezTo>
                <a:cubicBezTo>
                  <a:pt x="24907" y="355"/>
                  <a:pt x="24910" y="340"/>
                  <a:pt x="24910" y="324"/>
                </a:cubicBezTo>
                <a:lnTo>
                  <a:pt x="24910" y="323"/>
                </a:lnTo>
                <a:cubicBezTo>
                  <a:pt x="24910" y="310"/>
                  <a:pt x="24908" y="299"/>
                  <a:pt x="24904" y="289"/>
                </a:cubicBezTo>
                <a:cubicBezTo>
                  <a:pt x="24900" y="280"/>
                  <a:pt x="24894" y="271"/>
                  <a:pt x="24887" y="264"/>
                </a:cubicBezTo>
                <a:cubicBezTo>
                  <a:pt x="24880" y="257"/>
                  <a:pt x="24871" y="251"/>
                  <a:pt x="24861" y="246"/>
                </a:cubicBezTo>
                <a:cubicBezTo>
                  <a:pt x="24852" y="240"/>
                  <a:pt x="24841" y="236"/>
                  <a:pt x="24830" y="233"/>
                </a:cubicBezTo>
                <a:cubicBezTo>
                  <a:pt x="24838" y="230"/>
                  <a:pt x="24845" y="226"/>
                  <a:pt x="24852" y="221"/>
                </a:cubicBezTo>
                <a:cubicBezTo>
                  <a:pt x="24859" y="216"/>
                  <a:pt x="24865" y="210"/>
                  <a:pt x="24871" y="204"/>
                </a:cubicBezTo>
                <a:cubicBezTo>
                  <a:pt x="24876" y="197"/>
                  <a:pt x="24881" y="188"/>
                  <a:pt x="24884" y="179"/>
                </a:cubicBezTo>
                <a:cubicBezTo>
                  <a:pt x="24888" y="169"/>
                  <a:pt x="24889" y="159"/>
                  <a:pt x="24889" y="147"/>
                </a:cubicBezTo>
                <a:lnTo>
                  <a:pt x="24889" y="145"/>
                </a:lnTo>
                <a:cubicBezTo>
                  <a:pt x="24889" y="122"/>
                  <a:pt x="24881" y="102"/>
                  <a:pt x="24865" y="86"/>
                </a:cubicBezTo>
                <a:cubicBezTo>
                  <a:pt x="24855" y="75"/>
                  <a:pt x="24841" y="67"/>
                  <a:pt x="24824" y="62"/>
                </a:cubicBezTo>
                <a:cubicBezTo>
                  <a:pt x="24808" y="56"/>
                  <a:pt x="24789" y="53"/>
                  <a:pt x="24768" y="53"/>
                </a:cubicBezTo>
                <a:lnTo>
                  <a:pt x="24609" y="53"/>
                </a:lnTo>
                <a:close/>
                <a:moveTo>
                  <a:pt x="21776" y="67"/>
                </a:moveTo>
                <a:lnTo>
                  <a:pt x="21776" y="150"/>
                </a:lnTo>
                <a:lnTo>
                  <a:pt x="21737" y="150"/>
                </a:lnTo>
                <a:lnTo>
                  <a:pt x="21737" y="187"/>
                </a:lnTo>
                <a:lnTo>
                  <a:pt x="21776" y="187"/>
                </a:lnTo>
                <a:lnTo>
                  <a:pt x="21776" y="353"/>
                </a:lnTo>
                <a:cubicBezTo>
                  <a:pt x="21776" y="367"/>
                  <a:pt x="21778" y="379"/>
                  <a:pt x="21782" y="389"/>
                </a:cubicBezTo>
                <a:cubicBezTo>
                  <a:pt x="21786" y="399"/>
                  <a:pt x="21791" y="407"/>
                  <a:pt x="21798" y="413"/>
                </a:cubicBezTo>
                <a:cubicBezTo>
                  <a:pt x="21805" y="419"/>
                  <a:pt x="21813" y="424"/>
                  <a:pt x="21823" y="427"/>
                </a:cubicBezTo>
                <a:cubicBezTo>
                  <a:pt x="21832" y="429"/>
                  <a:pt x="21843" y="431"/>
                  <a:pt x="21854" y="431"/>
                </a:cubicBezTo>
                <a:cubicBezTo>
                  <a:pt x="21864" y="431"/>
                  <a:pt x="21872" y="430"/>
                  <a:pt x="21880" y="428"/>
                </a:cubicBezTo>
                <a:cubicBezTo>
                  <a:pt x="21888" y="426"/>
                  <a:pt x="21896" y="423"/>
                  <a:pt x="21903" y="419"/>
                </a:cubicBezTo>
                <a:lnTo>
                  <a:pt x="21903" y="384"/>
                </a:lnTo>
                <a:cubicBezTo>
                  <a:pt x="21896" y="387"/>
                  <a:pt x="21889" y="390"/>
                  <a:pt x="21883" y="391"/>
                </a:cubicBezTo>
                <a:cubicBezTo>
                  <a:pt x="21877" y="393"/>
                  <a:pt x="21870" y="393"/>
                  <a:pt x="21863" y="393"/>
                </a:cubicBezTo>
                <a:cubicBezTo>
                  <a:pt x="21849" y="393"/>
                  <a:pt x="21838" y="390"/>
                  <a:pt x="21830" y="383"/>
                </a:cubicBezTo>
                <a:cubicBezTo>
                  <a:pt x="21821" y="377"/>
                  <a:pt x="21817" y="365"/>
                  <a:pt x="21817" y="348"/>
                </a:cubicBezTo>
                <a:lnTo>
                  <a:pt x="21817" y="187"/>
                </a:lnTo>
                <a:lnTo>
                  <a:pt x="21904" y="187"/>
                </a:lnTo>
                <a:lnTo>
                  <a:pt x="21904" y="150"/>
                </a:lnTo>
                <a:lnTo>
                  <a:pt x="21817" y="150"/>
                </a:lnTo>
                <a:lnTo>
                  <a:pt x="21817" y="67"/>
                </a:lnTo>
                <a:lnTo>
                  <a:pt x="21776" y="67"/>
                </a:lnTo>
                <a:close/>
                <a:moveTo>
                  <a:pt x="28346" y="67"/>
                </a:moveTo>
                <a:lnTo>
                  <a:pt x="28346" y="150"/>
                </a:lnTo>
                <a:lnTo>
                  <a:pt x="28307" y="150"/>
                </a:lnTo>
                <a:lnTo>
                  <a:pt x="28307" y="187"/>
                </a:lnTo>
                <a:lnTo>
                  <a:pt x="28346" y="187"/>
                </a:lnTo>
                <a:lnTo>
                  <a:pt x="28346" y="353"/>
                </a:lnTo>
                <a:cubicBezTo>
                  <a:pt x="28346" y="367"/>
                  <a:pt x="28348" y="379"/>
                  <a:pt x="28351" y="389"/>
                </a:cubicBezTo>
                <a:cubicBezTo>
                  <a:pt x="28355" y="399"/>
                  <a:pt x="28361" y="407"/>
                  <a:pt x="28367" y="413"/>
                </a:cubicBezTo>
                <a:cubicBezTo>
                  <a:pt x="28375" y="419"/>
                  <a:pt x="28383" y="424"/>
                  <a:pt x="28392" y="427"/>
                </a:cubicBezTo>
                <a:cubicBezTo>
                  <a:pt x="28402" y="429"/>
                  <a:pt x="28412" y="431"/>
                  <a:pt x="28423" y="431"/>
                </a:cubicBezTo>
                <a:cubicBezTo>
                  <a:pt x="28433" y="431"/>
                  <a:pt x="28442" y="430"/>
                  <a:pt x="28450" y="428"/>
                </a:cubicBezTo>
                <a:cubicBezTo>
                  <a:pt x="28458" y="426"/>
                  <a:pt x="28466" y="423"/>
                  <a:pt x="28473" y="419"/>
                </a:cubicBezTo>
                <a:lnTo>
                  <a:pt x="28473" y="384"/>
                </a:lnTo>
                <a:cubicBezTo>
                  <a:pt x="28466" y="387"/>
                  <a:pt x="28459" y="390"/>
                  <a:pt x="28453" y="391"/>
                </a:cubicBezTo>
                <a:cubicBezTo>
                  <a:pt x="28447" y="393"/>
                  <a:pt x="28440" y="393"/>
                  <a:pt x="28433" y="393"/>
                </a:cubicBezTo>
                <a:cubicBezTo>
                  <a:pt x="28419" y="393"/>
                  <a:pt x="28408" y="390"/>
                  <a:pt x="28399" y="383"/>
                </a:cubicBezTo>
                <a:cubicBezTo>
                  <a:pt x="28391" y="377"/>
                  <a:pt x="28387" y="365"/>
                  <a:pt x="28387" y="348"/>
                </a:cubicBezTo>
                <a:lnTo>
                  <a:pt x="28387" y="187"/>
                </a:lnTo>
                <a:lnTo>
                  <a:pt x="28474" y="187"/>
                </a:lnTo>
                <a:lnTo>
                  <a:pt x="28474" y="150"/>
                </a:lnTo>
                <a:lnTo>
                  <a:pt x="28387" y="150"/>
                </a:lnTo>
                <a:lnTo>
                  <a:pt x="28387" y="67"/>
                </a:lnTo>
                <a:lnTo>
                  <a:pt x="28346" y="67"/>
                </a:lnTo>
                <a:close/>
                <a:moveTo>
                  <a:pt x="29234" y="67"/>
                </a:moveTo>
                <a:lnTo>
                  <a:pt x="29234" y="150"/>
                </a:lnTo>
                <a:lnTo>
                  <a:pt x="29196" y="150"/>
                </a:lnTo>
                <a:lnTo>
                  <a:pt x="29196" y="187"/>
                </a:lnTo>
                <a:lnTo>
                  <a:pt x="29234" y="187"/>
                </a:lnTo>
                <a:lnTo>
                  <a:pt x="29234" y="353"/>
                </a:lnTo>
                <a:cubicBezTo>
                  <a:pt x="29234" y="367"/>
                  <a:pt x="29236" y="379"/>
                  <a:pt x="29240" y="389"/>
                </a:cubicBezTo>
                <a:cubicBezTo>
                  <a:pt x="29244" y="399"/>
                  <a:pt x="29249" y="407"/>
                  <a:pt x="29256" y="413"/>
                </a:cubicBezTo>
                <a:cubicBezTo>
                  <a:pt x="29263" y="419"/>
                  <a:pt x="29271" y="424"/>
                  <a:pt x="29281" y="427"/>
                </a:cubicBezTo>
                <a:cubicBezTo>
                  <a:pt x="29291" y="429"/>
                  <a:pt x="29301" y="431"/>
                  <a:pt x="29312" y="431"/>
                </a:cubicBezTo>
                <a:cubicBezTo>
                  <a:pt x="29322" y="431"/>
                  <a:pt x="29331" y="430"/>
                  <a:pt x="29339" y="428"/>
                </a:cubicBezTo>
                <a:cubicBezTo>
                  <a:pt x="29347" y="426"/>
                  <a:pt x="29354" y="423"/>
                  <a:pt x="29362" y="419"/>
                </a:cubicBezTo>
                <a:lnTo>
                  <a:pt x="29362" y="384"/>
                </a:lnTo>
                <a:cubicBezTo>
                  <a:pt x="29354" y="387"/>
                  <a:pt x="29348" y="390"/>
                  <a:pt x="29341" y="391"/>
                </a:cubicBezTo>
                <a:cubicBezTo>
                  <a:pt x="29335" y="393"/>
                  <a:pt x="29329" y="393"/>
                  <a:pt x="29322" y="393"/>
                </a:cubicBezTo>
                <a:cubicBezTo>
                  <a:pt x="29308" y="393"/>
                  <a:pt x="29297" y="390"/>
                  <a:pt x="29288" y="383"/>
                </a:cubicBezTo>
                <a:cubicBezTo>
                  <a:pt x="29279" y="377"/>
                  <a:pt x="29275" y="365"/>
                  <a:pt x="29275" y="348"/>
                </a:cubicBezTo>
                <a:lnTo>
                  <a:pt x="29275" y="187"/>
                </a:lnTo>
                <a:lnTo>
                  <a:pt x="29363" y="187"/>
                </a:lnTo>
                <a:lnTo>
                  <a:pt x="29363" y="150"/>
                </a:lnTo>
                <a:lnTo>
                  <a:pt x="29275" y="150"/>
                </a:lnTo>
                <a:lnTo>
                  <a:pt x="29275" y="67"/>
                </a:lnTo>
                <a:lnTo>
                  <a:pt x="29234" y="67"/>
                </a:lnTo>
                <a:close/>
                <a:moveTo>
                  <a:pt x="2011" y="84"/>
                </a:moveTo>
                <a:cubicBezTo>
                  <a:pt x="2025" y="84"/>
                  <a:pt x="2038" y="86"/>
                  <a:pt x="2049" y="91"/>
                </a:cubicBezTo>
                <a:cubicBezTo>
                  <a:pt x="2061" y="95"/>
                  <a:pt x="2071" y="101"/>
                  <a:pt x="2079" y="109"/>
                </a:cubicBezTo>
                <a:cubicBezTo>
                  <a:pt x="2088" y="116"/>
                  <a:pt x="2094" y="125"/>
                  <a:pt x="2099" y="135"/>
                </a:cubicBezTo>
                <a:cubicBezTo>
                  <a:pt x="2104" y="146"/>
                  <a:pt x="2106" y="157"/>
                  <a:pt x="2106" y="168"/>
                </a:cubicBezTo>
                <a:lnTo>
                  <a:pt x="2106" y="169"/>
                </a:lnTo>
                <a:cubicBezTo>
                  <a:pt x="2106" y="180"/>
                  <a:pt x="2104" y="191"/>
                  <a:pt x="2100" y="201"/>
                </a:cubicBezTo>
                <a:cubicBezTo>
                  <a:pt x="2095" y="211"/>
                  <a:pt x="2089" y="220"/>
                  <a:pt x="2081" y="228"/>
                </a:cubicBezTo>
                <a:cubicBezTo>
                  <a:pt x="2073" y="235"/>
                  <a:pt x="2063" y="242"/>
                  <a:pt x="2052" y="247"/>
                </a:cubicBezTo>
                <a:cubicBezTo>
                  <a:pt x="2040" y="251"/>
                  <a:pt x="2027" y="254"/>
                  <a:pt x="2013" y="254"/>
                </a:cubicBezTo>
                <a:cubicBezTo>
                  <a:pt x="2000" y="254"/>
                  <a:pt x="1987" y="252"/>
                  <a:pt x="1976" y="248"/>
                </a:cubicBezTo>
                <a:cubicBezTo>
                  <a:pt x="1965" y="244"/>
                  <a:pt x="1955" y="238"/>
                  <a:pt x="1947" y="231"/>
                </a:cubicBezTo>
                <a:cubicBezTo>
                  <a:pt x="1939" y="224"/>
                  <a:pt x="1933" y="215"/>
                  <a:pt x="1928" y="205"/>
                </a:cubicBezTo>
                <a:cubicBezTo>
                  <a:pt x="1924" y="195"/>
                  <a:pt x="1921" y="184"/>
                  <a:pt x="1921" y="172"/>
                </a:cubicBezTo>
                <a:lnTo>
                  <a:pt x="1921" y="171"/>
                </a:lnTo>
                <a:cubicBezTo>
                  <a:pt x="1921" y="159"/>
                  <a:pt x="1923" y="148"/>
                  <a:pt x="1927" y="138"/>
                </a:cubicBezTo>
                <a:cubicBezTo>
                  <a:pt x="1932" y="127"/>
                  <a:pt x="1937" y="118"/>
                  <a:pt x="1945" y="110"/>
                </a:cubicBezTo>
                <a:cubicBezTo>
                  <a:pt x="1953" y="102"/>
                  <a:pt x="1962" y="96"/>
                  <a:pt x="1973" y="91"/>
                </a:cubicBezTo>
                <a:cubicBezTo>
                  <a:pt x="1985" y="86"/>
                  <a:pt x="1997" y="84"/>
                  <a:pt x="2011" y="84"/>
                </a:cubicBezTo>
                <a:close/>
                <a:moveTo>
                  <a:pt x="2725" y="85"/>
                </a:moveTo>
                <a:cubicBezTo>
                  <a:pt x="2742" y="85"/>
                  <a:pt x="2758" y="89"/>
                  <a:pt x="2772" y="97"/>
                </a:cubicBezTo>
                <a:cubicBezTo>
                  <a:pt x="2786" y="106"/>
                  <a:pt x="2798" y="117"/>
                  <a:pt x="2808" y="132"/>
                </a:cubicBezTo>
                <a:cubicBezTo>
                  <a:pt x="2818" y="146"/>
                  <a:pt x="2825" y="162"/>
                  <a:pt x="2831" y="181"/>
                </a:cubicBezTo>
                <a:cubicBezTo>
                  <a:pt x="2836" y="200"/>
                  <a:pt x="2839" y="219"/>
                  <a:pt x="2839" y="239"/>
                </a:cubicBezTo>
                <a:lnTo>
                  <a:pt x="2839" y="240"/>
                </a:lnTo>
                <a:cubicBezTo>
                  <a:pt x="2839" y="261"/>
                  <a:pt x="2836" y="280"/>
                  <a:pt x="2831" y="299"/>
                </a:cubicBezTo>
                <a:cubicBezTo>
                  <a:pt x="2826" y="318"/>
                  <a:pt x="2818" y="334"/>
                  <a:pt x="2808" y="348"/>
                </a:cubicBezTo>
                <a:cubicBezTo>
                  <a:pt x="2799" y="362"/>
                  <a:pt x="2787" y="373"/>
                  <a:pt x="2773" y="382"/>
                </a:cubicBezTo>
                <a:cubicBezTo>
                  <a:pt x="2759" y="390"/>
                  <a:pt x="2743" y="394"/>
                  <a:pt x="2726" y="394"/>
                </a:cubicBezTo>
                <a:cubicBezTo>
                  <a:pt x="2708" y="394"/>
                  <a:pt x="2692" y="390"/>
                  <a:pt x="2678" y="381"/>
                </a:cubicBezTo>
                <a:cubicBezTo>
                  <a:pt x="2664" y="373"/>
                  <a:pt x="2652" y="361"/>
                  <a:pt x="2642" y="347"/>
                </a:cubicBezTo>
                <a:cubicBezTo>
                  <a:pt x="2632" y="333"/>
                  <a:pt x="2624" y="317"/>
                  <a:pt x="2619" y="298"/>
                </a:cubicBezTo>
                <a:cubicBezTo>
                  <a:pt x="2614" y="279"/>
                  <a:pt x="2611" y="260"/>
                  <a:pt x="2611" y="239"/>
                </a:cubicBezTo>
                <a:lnTo>
                  <a:pt x="2611" y="238"/>
                </a:lnTo>
                <a:cubicBezTo>
                  <a:pt x="2611" y="218"/>
                  <a:pt x="2614" y="198"/>
                  <a:pt x="2619" y="180"/>
                </a:cubicBezTo>
                <a:cubicBezTo>
                  <a:pt x="2624" y="161"/>
                  <a:pt x="2632" y="145"/>
                  <a:pt x="2641" y="131"/>
                </a:cubicBezTo>
                <a:cubicBezTo>
                  <a:pt x="2651" y="117"/>
                  <a:pt x="2663" y="106"/>
                  <a:pt x="2677" y="97"/>
                </a:cubicBezTo>
                <a:cubicBezTo>
                  <a:pt x="2691" y="89"/>
                  <a:pt x="2707" y="85"/>
                  <a:pt x="2725" y="85"/>
                </a:cubicBezTo>
                <a:close/>
                <a:moveTo>
                  <a:pt x="13107" y="85"/>
                </a:moveTo>
                <a:cubicBezTo>
                  <a:pt x="13124" y="85"/>
                  <a:pt x="13140" y="89"/>
                  <a:pt x="13154" y="97"/>
                </a:cubicBezTo>
                <a:cubicBezTo>
                  <a:pt x="13168" y="106"/>
                  <a:pt x="13180" y="117"/>
                  <a:pt x="13190" y="132"/>
                </a:cubicBezTo>
                <a:cubicBezTo>
                  <a:pt x="13200" y="146"/>
                  <a:pt x="13208" y="162"/>
                  <a:pt x="13213" y="181"/>
                </a:cubicBezTo>
                <a:cubicBezTo>
                  <a:pt x="13218" y="200"/>
                  <a:pt x="13221" y="219"/>
                  <a:pt x="13221" y="239"/>
                </a:cubicBezTo>
                <a:lnTo>
                  <a:pt x="13221" y="240"/>
                </a:lnTo>
                <a:cubicBezTo>
                  <a:pt x="13221" y="261"/>
                  <a:pt x="13218" y="280"/>
                  <a:pt x="13213" y="299"/>
                </a:cubicBezTo>
                <a:cubicBezTo>
                  <a:pt x="13208" y="318"/>
                  <a:pt x="13201" y="334"/>
                  <a:pt x="13191" y="348"/>
                </a:cubicBezTo>
                <a:cubicBezTo>
                  <a:pt x="13181" y="362"/>
                  <a:pt x="13169" y="373"/>
                  <a:pt x="13155" y="382"/>
                </a:cubicBezTo>
                <a:cubicBezTo>
                  <a:pt x="13141" y="390"/>
                  <a:pt x="13125" y="394"/>
                  <a:pt x="13108" y="394"/>
                </a:cubicBezTo>
                <a:cubicBezTo>
                  <a:pt x="13091" y="394"/>
                  <a:pt x="13075" y="390"/>
                  <a:pt x="13061" y="381"/>
                </a:cubicBezTo>
                <a:cubicBezTo>
                  <a:pt x="13046" y="373"/>
                  <a:pt x="13034" y="361"/>
                  <a:pt x="13024" y="347"/>
                </a:cubicBezTo>
                <a:cubicBezTo>
                  <a:pt x="13014" y="333"/>
                  <a:pt x="13007" y="317"/>
                  <a:pt x="13001" y="298"/>
                </a:cubicBezTo>
                <a:cubicBezTo>
                  <a:pt x="12996" y="279"/>
                  <a:pt x="12993" y="260"/>
                  <a:pt x="12993" y="239"/>
                </a:cubicBezTo>
                <a:lnTo>
                  <a:pt x="12993" y="238"/>
                </a:lnTo>
                <a:cubicBezTo>
                  <a:pt x="12993" y="218"/>
                  <a:pt x="12996" y="198"/>
                  <a:pt x="13001" y="180"/>
                </a:cubicBezTo>
                <a:cubicBezTo>
                  <a:pt x="13007" y="161"/>
                  <a:pt x="13014" y="145"/>
                  <a:pt x="13024" y="131"/>
                </a:cubicBezTo>
                <a:cubicBezTo>
                  <a:pt x="13034" y="117"/>
                  <a:pt x="13046" y="106"/>
                  <a:pt x="13059" y="97"/>
                </a:cubicBezTo>
                <a:cubicBezTo>
                  <a:pt x="13074" y="89"/>
                  <a:pt x="13090" y="85"/>
                  <a:pt x="13107" y="85"/>
                </a:cubicBezTo>
                <a:close/>
                <a:moveTo>
                  <a:pt x="13679" y="85"/>
                </a:moveTo>
                <a:cubicBezTo>
                  <a:pt x="13696" y="85"/>
                  <a:pt x="13712" y="89"/>
                  <a:pt x="13726" y="97"/>
                </a:cubicBezTo>
                <a:cubicBezTo>
                  <a:pt x="13740" y="106"/>
                  <a:pt x="13752" y="117"/>
                  <a:pt x="13762" y="132"/>
                </a:cubicBezTo>
                <a:cubicBezTo>
                  <a:pt x="13772" y="146"/>
                  <a:pt x="13780" y="162"/>
                  <a:pt x="13785" y="181"/>
                </a:cubicBezTo>
                <a:cubicBezTo>
                  <a:pt x="13790" y="200"/>
                  <a:pt x="13793" y="219"/>
                  <a:pt x="13793" y="239"/>
                </a:cubicBezTo>
                <a:lnTo>
                  <a:pt x="13793" y="240"/>
                </a:lnTo>
                <a:cubicBezTo>
                  <a:pt x="13793" y="261"/>
                  <a:pt x="13790" y="280"/>
                  <a:pt x="13785" y="299"/>
                </a:cubicBezTo>
                <a:cubicBezTo>
                  <a:pt x="13780" y="318"/>
                  <a:pt x="13773" y="334"/>
                  <a:pt x="13763" y="348"/>
                </a:cubicBezTo>
                <a:cubicBezTo>
                  <a:pt x="13753" y="362"/>
                  <a:pt x="13741" y="373"/>
                  <a:pt x="13727" y="382"/>
                </a:cubicBezTo>
                <a:cubicBezTo>
                  <a:pt x="13713" y="390"/>
                  <a:pt x="13697" y="394"/>
                  <a:pt x="13680" y="394"/>
                </a:cubicBezTo>
                <a:cubicBezTo>
                  <a:pt x="13662" y="394"/>
                  <a:pt x="13647" y="390"/>
                  <a:pt x="13632" y="381"/>
                </a:cubicBezTo>
                <a:cubicBezTo>
                  <a:pt x="13618" y="373"/>
                  <a:pt x="13606" y="361"/>
                  <a:pt x="13596" y="347"/>
                </a:cubicBezTo>
                <a:cubicBezTo>
                  <a:pt x="13586" y="333"/>
                  <a:pt x="13579" y="317"/>
                  <a:pt x="13573" y="298"/>
                </a:cubicBezTo>
                <a:cubicBezTo>
                  <a:pt x="13568" y="279"/>
                  <a:pt x="13565" y="260"/>
                  <a:pt x="13565" y="239"/>
                </a:cubicBezTo>
                <a:lnTo>
                  <a:pt x="13565" y="238"/>
                </a:lnTo>
                <a:cubicBezTo>
                  <a:pt x="13565" y="218"/>
                  <a:pt x="13568" y="198"/>
                  <a:pt x="13573" y="180"/>
                </a:cubicBezTo>
                <a:cubicBezTo>
                  <a:pt x="13579" y="161"/>
                  <a:pt x="13586" y="145"/>
                  <a:pt x="13596" y="131"/>
                </a:cubicBezTo>
                <a:cubicBezTo>
                  <a:pt x="13606" y="117"/>
                  <a:pt x="13617" y="106"/>
                  <a:pt x="13631" y="97"/>
                </a:cubicBezTo>
                <a:cubicBezTo>
                  <a:pt x="13646" y="89"/>
                  <a:pt x="13661" y="85"/>
                  <a:pt x="13679" y="85"/>
                </a:cubicBezTo>
                <a:close/>
                <a:moveTo>
                  <a:pt x="7107" y="85"/>
                </a:moveTo>
                <a:cubicBezTo>
                  <a:pt x="7129" y="85"/>
                  <a:pt x="7148" y="89"/>
                  <a:pt x="7166" y="97"/>
                </a:cubicBezTo>
                <a:cubicBezTo>
                  <a:pt x="7184" y="106"/>
                  <a:pt x="7200" y="117"/>
                  <a:pt x="7213" y="131"/>
                </a:cubicBezTo>
                <a:cubicBezTo>
                  <a:pt x="7226" y="144"/>
                  <a:pt x="7236" y="161"/>
                  <a:pt x="7243" y="180"/>
                </a:cubicBezTo>
                <a:cubicBezTo>
                  <a:pt x="7251" y="198"/>
                  <a:pt x="7254" y="218"/>
                  <a:pt x="7254" y="239"/>
                </a:cubicBezTo>
                <a:lnTo>
                  <a:pt x="7254" y="240"/>
                </a:lnTo>
                <a:cubicBezTo>
                  <a:pt x="7254" y="262"/>
                  <a:pt x="7251" y="282"/>
                  <a:pt x="7243" y="300"/>
                </a:cubicBezTo>
                <a:cubicBezTo>
                  <a:pt x="7236" y="319"/>
                  <a:pt x="7226" y="335"/>
                  <a:pt x="7213" y="349"/>
                </a:cubicBezTo>
                <a:cubicBezTo>
                  <a:pt x="7201" y="363"/>
                  <a:pt x="7185" y="374"/>
                  <a:pt x="7167" y="382"/>
                </a:cubicBezTo>
                <a:cubicBezTo>
                  <a:pt x="7149" y="390"/>
                  <a:pt x="7130" y="393"/>
                  <a:pt x="7108" y="393"/>
                </a:cubicBezTo>
                <a:cubicBezTo>
                  <a:pt x="7087" y="393"/>
                  <a:pt x="7067" y="389"/>
                  <a:pt x="7049" y="381"/>
                </a:cubicBezTo>
                <a:cubicBezTo>
                  <a:pt x="7031" y="373"/>
                  <a:pt x="7016" y="362"/>
                  <a:pt x="7003" y="348"/>
                </a:cubicBezTo>
                <a:cubicBezTo>
                  <a:pt x="6990" y="334"/>
                  <a:pt x="6979" y="318"/>
                  <a:pt x="6972" y="300"/>
                </a:cubicBezTo>
                <a:cubicBezTo>
                  <a:pt x="6965" y="281"/>
                  <a:pt x="6961" y="261"/>
                  <a:pt x="6961" y="239"/>
                </a:cubicBezTo>
                <a:lnTo>
                  <a:pt x="6961" y="238"/>
                </a:lnTo>
                <a:cubicBezTo>
                  <a:pt x="6961" y="217"/>
                  <a:pt x="6965" y="197"/>
                  <a:pt x="6972" y="179"/>
                </a:cubicBezTo>
                <a:cubicBezTo>
                  <a:pt x="6979" y="160"/>
                  <a:pt x="6989" y="144"/>
                  <a:pt x="7002" y="130"/>
                </a:cubicBezTo>
                <a:cubicBezTo>
                  <a:pt x="7015" y="116"/>
                  <a:pt x="7030" y="105"/>
                  <a:pt x="7048" y="97"/>
                </a:cubicBezTo>
                <a:cubicBezTo>
                  <a:pt x="7066" y="89"/>
                  <a:pt x="7086" y="85"/>
                  <a:pt x="7107" y="85"/>
                </a:cubicBezTo>
                <a:close/>
                <a:moveTo>
                  <a:pt x="25168" y="85"/>
                </a:moveTo>
                <a:cubicBezTo>
                  <a:pt x="25189" y="85"/>
                  <a:pt x="25209" y="89"/>
                  <a:pt x="25226" y="97"/>
                </a:cubicBezTo>
                <a:cubicBezTo>
                  <a:pt x="25244" y="106"/>
                  <a:pt x="25260" y="117"/>
                  <a:pt x="25273" y="131"/>
                </a:cubicBezTo>
                <a:cubicBezTo>
                  <a:pt x="25286" y="144"/>
                  <a:pt x="25297" y="161"/>
                  <a:pt x="25304" y="180"/>
                </a:cubicBezTo>
                <a:cubicBezTo>
                  <a:pt x="25311" y="198"/>
                  <a:pt x="25315" y="218"/>
                  <a:pt x="25315" y="239"/>
                </a:cubicBezTo>
                <a:lnTo>
                  <a:pt x="25315" y="240"/>
                </a:lnTo>
                <a:cubicBezTo>
                  <a:pt x="25315" y="262"/>
                  <a:pt x="25311" y="282"/>
                  <a:pt x="25304" y="300"/>
                </a:cubicBezTo>
                <a:cubicBezTo>
                  <a:pt x="25297" y="319"/>
                  <a:pt x="25287" y="335"/>
                  <a:pt x="25274" y="349"/>
                </a:cubicBezTo>
                <a:cubicBezTo>
                  <a:pt x="25261" y="363"/>
                  <a:pt x="25246" y="374"/>
                  <a:pt x="25227" y="382"/>
                </a:cubicBezTo>
                <a:cubicBezTo>
                  <a:pt x="25210" y="390"/>
                  <a:pt x="25190" y="393"/>
                  <a:pt x="25169" y="393"/>
                </a:cubicBezTo>
                <a:cubicBezTo>
                  <a:pt x="25147" y="393"/>
                  <a:pt x="25128" y="389"/>
                  <a:pt x="25110" y="381"/>
                </a:cubicBezTo>
                <a:cubicBezTo>
                  <a:pt x="25092" y="373"/>
                  <a:pt x="25076" y="362"/>
                  <a:pt x="25063" y="348"/>
                </a:cubicBezTo>
                <a:cubicBezTo>
                  <a:pt x="25050" y="334"/>
                  <a:pt x="25040" y="318"/>
                  <a:pt x="25032" y="300"/>
                </a:cubicBezTo>
                <a:cubicBezTo>
                  <a:pt x="25025" y="281"/>
                  <a:pt x="25022" y="261"/>
                  <a:pt x="25022" y="239"/>
                </a:cubicBezTo>
                <a:lnTo>
                  <a:pt x="25022" y="238"/>
                </a:lnTo>
                <a:cubicBezTo>
                  <a:pt x="25022" y="217"/>
                  <a:pt x="25025" y="197"/>
                  <a:pt x="25032" y="179"/>
                </a:cubicBezTo>
                <a:cubicBezTo>
                  <a:pt x="25040" y="160"/>
                  <a:pt x="25050" y="144"/>
                  <a:pt x="25063" y="130"/>
                </a:cubicBezTo>
                <a:cubicBezTo>
                  <a:pt x="25075" y="116"/>
                  <a:pt x="25091" y="105"/>
                  <a:pt x="25108" y="97"/>
                </a:cubicBezTo>
                <a:cubicBezTo>
                  <a:pt x="25127" y="89"/>
                  <a:pt x="25146" y="85"/>
                  <a:pt x="25168" y="85"/>
                </a:cubicBezTo>
                <a:close/>
                <a:moveTo>
                  <a:pt x="41" y="91"/>
                </a:moveTo>
                <a:lnTo>
                  <a:pt x="155" y="91"/>
                </a:lnTo>
                <a:cubicBezTo>
                  <a:pt x="181" y="91"/>
                  <a:pt x="202" y="96"/>
                  <a:pt x="216" y="107"/>
                </a:cubicBezTo>
                <a:cubicBezTo>
                  <a:pt x="230" y="118"/>
                  <a:pt x="237" y="133"/>
                  <a:pt x="237" y="151"/>
                </a:cubicBezTo>
                <a:lnTo>
                  <a:pt x="237" y="152"/>
                </a:lnTo>
                <a:cubicBezTo>
                  <a:pt x="237" y="174"/>
                  <a:pt x="229" y="191"/>
                  <a:pt x="213" y="203"/>
                </a:cubicBezTo>
                <a:cubicBezTo>
                  <a:pt x="198" y="214"/>
                  <a:pt x="177" y="219"/>
                  <a:pt x="152" y="219"/>
                </a:cubicBezTo>
                <a:lnTo>
                  <a:pt x="41" y="219"/>
                </a:lnTo>
                <a:lnTo>
                  <a:pt x="41" y="91"/>
                </a:lnTo>
                <a:close/>
                <a:moveTo>
                  <a:pt x="12626" y="91"/>
                </a:moveTo>
                <a:lnTo>
                  <a:pt x="12739" y="91"/>
                </a:lnTo>
                <a:cubicBezTo>
                  <a:pt x="12766" y="91"/>
                  <a:pt x="12786" y="96"/>
                  <a:pt x="12800" y="107"/>
                </a:cubicBezTo>
                <a:cubicBezTo>
                  <a:pt x="12815" y="118"/>
                  <a:pt x="12822" y="133"/>
                  <a:pt x="12822" y="151"/>
                </a:cubicBezTo>
                <a:lnTo>
                  <a:pt x="12822" y="152"/>
                </a:lnTo>
                <a:cubicBezTo>
                  <a:pt x="12822" y="174"/>
                  <a:pt x="12814" y="191"/>
                  <a:pt x="12798" y="203"/>
                </a:cubicBezTo>
                <a:cubicBezTo>
                  <a:pt x="12782" y="214"/>
                  <a:pt x="12762" y="219"/>
                  <a:pt x="12736" y="219"/>
                </a:cubicBezTo>
                <a:lnTo>
                  <a:pt x="12626" y="219"/>
                </a:lnTo>
                <a:lnTo>
                  <a:pt x="12626" y="91"/>
                </a:lnTo>
                <a:close/>
                <a:moveTo>
                  <a:pt x="15086" y="91"/>
                </a:moveTo>
                <a:lnTo>
                  <a:pt x="15200" y="91"/>
                </a:lnTo>
                <a:cubicBezTo>
                  <a:pt x="15226" y="91"/>
                  <a:pt x="15247" y="96"/>
                  <a:pt x="15261" y="107"/>
                </a:cubicBezTo>
                <a:cubicBezTo>
                  <a:pt x="15275" y="118"/>
                  <a:pt x="15282" y="133"/>
                  <a:pt x="15282" y="151"/>
                </a:cubicBezTo>
                <a:lnTo>
                  <a:pt x="15282" y="152"/>
                </a:lnTo>
                <a:cubicBezTo>
                  <a:pt x="15282" y="174"/>
                  <a:pt x="15274" y="191"/>
                  <a:pt x="15258" y="203"/>
                </a:cubicBezTo>
                <a:cubicBezTo>
                  <a:pt x="15243" y="214"/>
                  <a:pt x="15222" y="219"/>
                  <a:pt x="15196" y="219"/>
                </a:cubicBezTo>
                <a:lnTo>
                  <a:pt x="15086" y="219"/>
                </a:lnTo>
                <a:lnTo>
                  <a:pt x="15086" y="91"/>
                </a:lnTo>
                <a:close/>
                <a:moveTo>
                  <a:pt x="24651" y="91"/>
                </a:moveTo>
                <a:lnTo>
                  <a:pt x="24764" y="91"/>
                </a:lnTo>
                <a:cubicBezTo>
                  <a:pt x="24791" y="91"/>
                  <a:pt x="24811" y="96"/>
                  <a:pt x="24825" y="107"/>
                </a:cubicBezTo>
                <a:cubicBezTo>
                  <a:pt x="24840" y="118"/>
                  <a:pt x="24847" y="133"/>
                  <a:pt x="24847" y="151"/>
                </a:cubicBezTo>
                <a:lnTo>
                  <a:pt x="24847" y="152"/>
                </a:lnTo>
                <a:cubicBezTo>
                  <a:pt x="24847" y="174"/>
                  <a:pt x="24839" y="191"/>
                  <a:pt x="24823" y="203"/>
                </a:cubicBezTo>
                <a:cubicBezTo>
                  <a:pt x="24807" y="214"/>
                  <a:pt x="24787" y="219"/>
                  <a:pt x="24761" y="219"/>
                </a:cubicBezTo>
                <a:lnTo>
                  <a:pt x="24651" y="219"/>
                </a:lnTo>
                <a:lnTo>
                  <a:pt x="24651" y="91"/>
                </a:lnTo>
                <a:close/>
                <a:moveTo>
                  <a:pt x="20781" y="92"/>
                </a:moveTo>
                <a:lnTo>
                  <a:pt x="20896" y="92"/>
                </a:lnTo>
                <a:cubicBezTo>
                  <a:pt x="20927" y="92"/>
                  <a:pt x="20950" y="98"/>
                  <a:pt x="20967" y="111"/>
                </a:cubicBezTo>
                <a:cubicBezTo>
                  <a:pt x="20984" y="124"/>
                  <a:pt x="20992" y="142"/>
                  <a:pt x="20992" y="165"/>
                </a:cubicBezTo>
                <a:lnTo>
                  <a:pt x="20992" y="166"/>
                </a:lnTo>
                <a:cubicBezTo>
                  <a:pt x="20992" y="178"/>
                  <a:pt x="20989" y="189"/>
                  <a:pt x="20984" y="199"/>
                </a:cubicBezTo>
                <a:cubicBezTo>
                  <a:pt x="20980" y="208"/>
                  <a:pt x="20973" y="216"/>
                  <a:pt x="20965" y="223"/>
                </a:cubicBezTo>
                <a:cubicBezTo>
                  <a:pt x="20956" y="229"/>
                  <a:pt x="20946" y="234"/>
                  <a:pt x="20934" y="238"/>
                </a:cubicBezTo>
                <a:cubicBezTo>
                  <a:pt x="20923" y="241"/>
                  <a:pt x="20910" y="243"/>
                  <a:pt x="20896" y="243"/>
                </a:cubicBezTo>
                <a:lnTo>
                  <a:pt x="20781" y="243"/>
                </a:lnTo>
                <a:lnTo>
                  <a:pt x="20781" y="92"/>
                </a:lnTo>
                <a:close/>
                <a:moveTo>
                  <a:pt x="12403" y="110"/>
                </a:moveTo>
                <a:lnTo>
                  <a:pt x="12403" y="302"/>
                </a:lnTo>
                <a:lnTo>
                  <a:pt x="12246" y="302"/>
                </a:lnTo>
                <a:lnTo>
                  <a:pt x="12403" y="110"/>
                </a:lnTo>
                <a:close/>
                <a:moveTo>
                  <a:pt x="15690" y="144"/>
                </a:moveTo>
                <a:cubicBezTo>
                  <a:pt x="15669" y="144"/>
                  <a:pt x="15650" y="148"/>
                  <a:pt x="15632" y="156"/>
                </a:cubicBezTo>
                <a:cubicBezTo>
                  <a:pt x="15615" y="164"/>
                  <a:pt x="15600" y="174"/>
                  <a:pt x="15587" y="187"/>
                </a:cubicBezTo>
                <a:cubicBezTo>
                  <a:pt x="15574" y="200"/>
                  <a:pt x="15564" y="216"/>
                  <a:pt x="15557" y="233"/>
                </a:cubicBezTo>
                <a:cubicBezTo>
                  <a:pt x="15550" y="250"/>
                  <a:pt x="15546" y="269"/>
                  <a:pt x="15546" y="288"/>
                </a:cubicBezTo>
                <a:lnTo>
                  <a:pt x="15546" y="289"/>
                </a:lnTo>
                <a:cubicBezTo>
                  <a:pt x="15546" y="309"/>
                  <a:pt x="15550" y="328"/>
                  <a:pt x="15557" y="345"/>
                </a:cubicBezTo>
                <a:cubicBezTo>
                  <a:pt x="15564" y="362"/>
                  <a:pt x="15574" y="377"/>
                  <a:pt x="15587" y="390"/>
                </a:cubicBezTo>
                <a:cubicBezTo>
                  <a:pt x="15600" y="403"/>
                  <a:pt x="15615" y="413"/>
                  <a:pt x="15632" y="421"/>
                </a:cubicBezTo>
                <a:cubicBezTo>
                  <a:pt x="15650" y="429"/>
                  <a:pt x="15669" y="432"/>
                  <a:pt x="15689" y="432"/>
                </a:cubicBezTo>
                <a:cubicBezTo>
                  <a:pt x="15710" y="432"/>
                  <a:pt x="15729" y="429"/>
                  <a:pt x="15747" y="421"/>
                </a:cubicBezTo>
                <a:cubicBezTo>
                  <a:pt x="15765" y="413"/>
                  <a:pt x="15780" y="403"/>
                  <a:pt x="15793" y="390"/>
                </a:cubicBezTo>
                <a:cubicBezTo>
                  <a:pt x="15806" y="377"/>
                  <a:pt x="15816" y="361"/>
                  <a:pt x="15823" y="344"/>
                </a:cubicBezTo>
                <a:cubicBezTo>
                  <a:pt x="15830" y="326"/>
                  <a:pt x="15834" y="308"/>
                  <a:pt x="15834" y="288"/>
                </a:cubicBezTo>
                <a:lnTo>
                  <a:pt x="15834" y="287"/>
                </a:lnTo>
                <a:cubicBezTo>
                  <a:pt x="15834" y="268"/>
                  <a:pt x="15830" y="249"/>
                  <a:pt x="15823" y="232"/>
                </a:cubicBezTo>
                <a:cubicBezTo>
                  <a:pt x="15816" y="215"/>
                  <a:pt x="15806" y="200"/>
                  <a:pt x="15793" y="187"/>
                </a:cubicBezTo>
                <a:cubicBezTo>
                  <a:pt x="15781" y="174"/>
                  <a:pt x="15765" y="164"/>
                  <a:pt x="15747" y="156"/>
                </a:cubicBezTo>
                <a:cubicBezTo>
                  <a:pt x="15730" y="148"/>
                  <a:pt x="15711" y="144"/>
                  <a:pt x="15690" y="144"/>
                </a:cubicBezTo>
                <a:close/>
                <a:moveTo>
                  <a:pt x="16035" y="144"/>
                </a:moveTo>
                <a:cubicBezTo>
                  <a:pt x="16014" y="144"/>
                  <a:pt x="15995" y="148"/>
                  <a:pt x="15977" y="156"/>
                </a:cubicBezTo>
                <a:cubicBezTo>
                  <a:pt x="15960" y="164"/>
                  <a:pt x="15945" y="174"/>
                  <a:pt x="15932" y="187"/>
                </a:cubicBezTo>
                <a:cubicBezTo>
                  <a:pt x="15919" y="200"/>
                  <a:pt x="15909" y="216"/>
                  <a:pt x="15902" y="233"/>
                </a:cubicBezTo>
                <a:cubicBezTo>
                  <a:pt x="15895" y="250"/>
                  <a:pt x="15891" y="269"/>
                  <a:pt x="15891" y="288"/>
                </a:cubicBezTo>
                <a:lnTo>
                  <a:pt x="15891" y="289"/>
                </a:lnTo>
                <a:cubicBezTo>
                  <a:pt x="15891" y="309"/>
                  <a:pt x="15895" y="328"/>
                  <a:pt x="15902" y="345"/>
                </a:cubicBezTo>
                <a:cubicBezTo>
                  <a:pt x="15909" y="362"/>
                  <a:pt x="15919" y="377"/>
                  <a:pt x="15932" y="390"/>
                </a:cubicBezTo>
                <a:cubicBezTo>
                  <a:pt x="15945" y="403"/>
                  <a:pt x="15960" y="413"/>
                  <a:pt x="15977" y="421"/>
                </a:cubicBezTo>
                <a:cubicBezTo>
                  <a:pt x="15994" y="429"/>
                  <a:pt x="16013" y="432"/>
                  <a:pt x="16034" y="432"/>
                </a:cubicBezTo>
                <a:cubicBezTo>
                  <a:pt x="16055" y="432"/>
                  <a:pt x="16074" y="429"/>
                  <a:pt x="16092" y="421"/>
                </a:cubicBezTo>
                <a:cubicBezTo>
                  <a:pt x="16109" y="413"/>
                  <a:pt x="16125" y="403"/>
                  <a:pt x="16138" y="390"/>
                </a:cubicBezTo>
                <a:cubicBezTo>
                  <a:pt x="16150" y="377"/>
                  <a:pt x="16160" y="361"/>
                  <a:pt x="16167" y="344"/>
                </a:cubicBezTo>
                <a:cubicBezTo>
                  <a:pt x="16175" y="326"/>
                  <a:pt x="16179" y="308"/>
                  <a:pt x="16179" y="288"/>
                </a:cubicBezTo>
                <a:lnTo>
                  <a:pt x="16179" y="287"/>
                </a:lnTo>
                <a:cubicBezTo>
                  <a:pt x="16179" y="268"/>
                  <a:pt x="16175" y="249"/>
                  <a:pt x="16168" y="232"/>
                </a:cubicBezTo>
                <a:cubicBezTo>
                  <a:pt x="16161" y="215"/>
                  <a:pt x="16151" y="200"/>
                  <a:pt x="16138" y="187"/>
                </a:cubicBezTo>
                <a:cubicBezTo>
                  <a:pt x="16125" y="174"/>
                  <a:pt x="16110" y="164"/>
                  <a:pt x="16092" y="156"/>
                </a:cubicBezTo>
                <a:cubicBezTo>
                  <a:pt x="16075" y="148"/>
                  <a:pt x="16056" y="144"/>
                  <a:pt x="16035" y="144"/>
                </a:cubicBezTo>
                <a:close/>
                <a:moveTo>
                  <a:pt x="16383" y="144"/>
                </a:moveTo>
                <a:cubicBezTo>
                  <a:pt x="16371" y="144"/>
                  <a:pt x="16361" y="146"/>
                  <a:pt x="16352" y="149"/>
                </a:cubicBezTo>
                <a:cubicBezTo>
                  <a:pt x="16343" y="152"/>
                  <a:pt x="16335" y="155"/>
                  <a:pt x="16328" y="160"/>
                </a:cubicBezTo>
                <a:cubicBezTo>
                  <a:pt x="16321" y="165"/>
                  <a:pt x="16315" y="171"/>
                  <a:pt x="16309" y="177"/>
                </a:cubicBezTo>
                <a:cubicBezTo>
                  <a:pt x="16304" y="183"/>
                  <a:pt x="16299" y="190"/>
                  <a:pt x="16294" y="197"/>
                </a:cubicBezTo>
                <a:lnTo>
                  <a:pt x="16294" y="150"/>
                </a:lnTo>
                <a:lnTo>
                  <a:pt x="16253" y="150"/>
                </a:lnTo>
                <a:lnTo>
                  <a:pt x="16253" y="426"/>
                </a:lnTo>
                <a:lnTo>
                  <a:pt x="16294" y="426"/>
                </a:lnTo>
                <a:lnTo>
                  <a:pt x="16294" y="269"/>
                </a:lnTo>
                <a:cubicBezTo>
                  <a:pt x="16294" y="256"/>
                  <a:pt x="16296" y="244"/>
                  <a:pt x="16300" y="234"/>
                </a:cubicBezTo>
                <a:cubicBezTo>
                  <a:pt x="16304" y="223"/>
                  <a:pt x="16309" y="214"/>
                  <a:pt x="16316" y="206"/>
                </a:cubicBezTo>
                <a:cubicBezTo>
                  <a:pt x="16323" y="198"/>
                  <a:pt x="16331" y="192"/>
                  <a:pt x="16341" y="188"/>
                </a:cubicBezTo>
                <a:cubicBezTo>
                  <a:pt x="16350" y="184"/>
                  <a:pt x="16360" y="182"/>
                  <a:pt x="16371" y="182"/>
                </a:cubicBezTo>
                <a:cubicBezTo>
                  <a:pt x="16393" y="182"/>
                  <a:pt x="16410" y="189"/>
                  <a:pt x="16423" y="204"/>
                </a:cubicBezTo>
                <a:cubicBezTo>
                  <a:pt x="16435" y="218"/>
                  <a:pt x="16442" y="238"/>
                  <a:pt x="16442" y="264"/>
                </a:cubicBezTo>
                <a:lnTo>
                  <a:pt x="16442" y="426"/>
                </a:lnTo>
                <a:lnTo>
                  <a:pt x="16482" y="426"/>
                </a:lnTo>
                <a:lnTo>
                  <a:pt x="16482" y="267"/>
                </a:lnTo>
                <a:cubicBezTo>
                  <a:pt x="16482" y="254"/>
                  <a:pt x="16484" y="241"/>
                  <a:pt x="16488" y="231"/>
                </a:cubicBezTo>
                <a:cubicBezTo>
                  <a:pt x="16493" y="220"/>
                  <a:pt x="16498" y="211"/>
                  <a:pt x="16505" y="204"/>
                </a:cubicBezTo>
                <a:cubicBezTo>
                  <a:pt x="16512" y="197"/>
                  <a:pt x="16520" y="191"/>
                  <a:pt x="16529" y="188"/>
                </a:cubicBezTo>
                <a:cubicBezTo>
                  <a:pt x="16539" y="184"/>
                  <a:pt x="16548" y="182"/>
                  <a:pt x="16559" y="182"/>
                </a:cubicBezTo>
                <a:cubicBezTo>
                  <a:pt x="16581" y="182"/>
                  <a:pt x="16598" y="189"/>
                  <a:pt x="16611" y="204"/>
                </a:cubicBezTo>
                <a:cubicBezTo>
                  <a:pt x="16624" y="218"/>
                  <a:pt x="16630" y="238"/>
                  <a:pt x="16630" y="265"/>
                </a:cubicBezTo>
                <a:lnTo>
                  <a:pt x="16630" y="426"/>
                </a:lnTo>
                <a:lnTo>
                  <a:pt x="16671" y="426"/>
                </a:lnTo>
                <a:lnTo>
                  <a:pt x="16671" y="255"/>
                </a:lnTo>
                <a:cubicBezTo>
                  <a:pt x="16671" y="221"/>
                  <a:pt x="16662" y="194"/>
                  <a:pt x="16644" y="174"/>
                </a:cubicBezTo>
                <a:cubicBezTo>
                  <a:pt x="16626" y="154"/>
                  <a:pt x="16601" y="144"/>
                  <a:pt x="16569" y="144"/>
                </a:cubicBezTo>
                <a:cubicBezTo>
                  <a:pt x="16557" y="144"/>
                  <a:pt x="16546" y="146"/>
                  <a:pt x="16536" y="149"/>
                </a:cubicBezTo>
                <a:cubicBezTo>
                  <a:pt x="16526" y="152"/>
                  <a:pt x="16517" y="155"/>
                  <a:pt x="16510" y="160"/>
                </a:cubicBezTo>
                <a:cubicBezTo>
                  <a:pt x="16502" y="165"/>
                  <a:pt x="16495" y="171"/>
                  <a:pt x="16488" y="178"/>
                </a:cubicBezTo>
                <a:cubicBezTo>
                  <a:pt x="16482" y="185"/>
                  <a:pt x="16477" y="192"/>
                  <a:pt x="16472" y="199"/>
                </a:cubicBezTo>
                <a:cubicBezTo>
                  <a:pt x="16464" y="184"/>
                  <a:pt x="16453" y="171"/>
                  <a:pt x="16439" y="160"/>
                </a:cubicBezTo>
                <a:cubicBezTo>
                  <a:pt x="16424" y="150"/>
                  <a:pt x="16406" y="144"/>
                  <a:pt x="16383" y="144"/>
                </a:cubicBezTo>
                <a:close/>
                <a:moveTo>
                  <a:pt x="17230" y="144"/>
                </a:moveTo>
                <a:cubicBezTo>
                  <a:pt x="17211" y="144"/>
                  <a:pt x="17193" y="148"/>
                  <a:pt x="17176" y="156"/>
                </a:cubicBezTo>
                <a:cubicBezTo>
                  <a:pt x="17160" y="163"/>
                  <a:pt x="17146" y="173"/>
                  <a:pt x="17135" y="187"/>
                </a:cubicBezTo>
                <a:cubicBezTo>
                  <a:pt x="17123" y="199"/>
                  <a:pt x="17114" y="215"/>
                  <a:pt x="17107" y="232"/>
                </a:cubicBezTo>
                <a:cubicBezTo>
                  <a:pt x="17101" y="250"/>
                  <a:pt x="17097" y="268"/>
                  <a:pt x="17097" y="288"/>
                </a:cubicBezTo>
                <a:cubicBezTo>
                  <a:pt x="17097" y="310"/>
                  <a:pt x="17101" y="329"/>
                  <a:pt x="17108" y="347"/>
                </a:cubicBezTo>
                <a:cubicBezTo>
                  <a:pt x="17116" y="365"/>
                  <a:pt x="17126" y="380"/>
                  <a:pt x="17138" y="393"/>
                </a:cubicBezTo>
                <a:cubicBezTo>
                  <a:pt x="17150" y="405"/>
                  <a:pt x="17165" y="415"/>
                  <a:pt x="17182" y="422"/>
                </a:cubicBezTo>
                <a:cubicBezTo>
                  <a:pt x="17198" y="429"/>
                  <a:pt x="17216" y="432"/>
                  <a:pt x="17235" y="432"/>
                </a:cubicBezTo>
                <a:cubicBezTo>
                  <a:pt x="17261" y="432"/>
                  <a:pt x="17283" y="428"/>
                  <a:pt x="17301" y="419"/>
                </a:cubicBezTo>
                <a:cubicBezTo>
                  <a:pt x="17319" y="409"/>
                  <a:pt x="17335" y="396"/>
                  <a:pt x="17349" y="381"/>
                </a:cubicBezTo>
                <a:lnTo>
                  <a:pt x="17323" y="358"/>
                </a:lnTo>
                <a:cubicBezTo>
                  <a:pt x="17312" y="369"/>
                  <a:pt x="17299" y="379"/>
                  <a:pt x="17285" y="386"/>
                </a:cubicBezTo>
                <a:cubicBezTo>
                  <a:pt x="17272" y="393"/>
                  <a:pt x="17255" y="397"/>
                  <a:pt x="17236" y="397"/>
                </a:cubicBezTo>
                <a:cubicBezTo>
                  <a:pt x="17224" y="397"/>
                  <a:pt x="17212" y="395"/>
                  <a:pt x="17201" y="391"/>
                </a:cubicBezTo>
                <a:cubicBezTo>
                  <a:pt x="17190" y="387"/>
                  <a:pt x="17180" y="381"/>
                  <a:pt x="17172" y="373"/>
                </a:cubicBezTo>
                <a:cubicBezTo>
                  <a:pt x="17163" y="365"/>
                  <a:pt x="17155" y="355"/>
                  <a:pt x="17150" y="344"/>
                </a:cubicBezTo>
                <a:cubicBezTo>
                  <a:pt x="17144" y="333"/>
                  <a:pt x="17140" y="320"/>
                  <a:pt x="17139" y="305"/>
                </a:cubicBezTo>
                <a:lnTo>
                  <a:pt x="17358" y="305"/>
                </a:lnTo>
                <a:cubicBezTo>
                  <a:pt x="17358" y="302"/>
                  <a:pt x="17358" y="299"/>
                  <a:pt x="17358" y="297"/>
                </a:cubicBezTo>
                <a:lnTo>
                  <a:pt x="17358" y="291"/>
                </a:lnTo>
                <a:cubicBezTo>
                  <a:pt x="17358" y="270"/>
                  <a:pt x="17355" y="251"/>
                  <a:pt x="17350" y="233"/>
                </a:cubicBezTo>
                <a:cubicBezTo>
                  <a:pt x="17344" y="216"/>
                  <a:pt x="17336" y="200"/>
                  <a:pt x="17325" y="187"/>
                </a:cubicBezTo>
                <a:cubicBezTo>
                  <a:pt x="17314" y="174"/>
                  <a:pt x="17300" y="164"/>
                  <a:pt x="17284" y="156"/>
                </a:cubicBezTo>
                <a:cubicBezTo>
                  <a:pt x="17268" y="148"/>
                  <a:pt x="17250" y="144"/>
                  <a:pt x="17230" y="144"/>
                </a:cubicBezTo>
                <a:close/>
                <a:moveTo>
                  <a:pt x="17759" y="144"/>
                </a:moveTo>
                <a:cubicBezTo>
                  <a:pt x="17743" y="144"/>
                  <a:pt x="17727" y="147"/>
                  <a:pt x="17711" y="153"/>
                </a:cubicBezTo>
                <a:cubicBezTo>
                  <a:pt x="17696" y="160"/>
                  <a:pt x="17682" y="168"/>
                  <a:pt x="17670" y="180"/>
                </a:cubicBezTo>
                <a:cubicBezTo>
                  <a:pt x="17658" y="191"/>
                  <a:pt x="17648" y="204"/>
                  <a:pt x="17640" y="220"/>
                </a:cubicBezTo>
                <a:cubicBezTo>
                  <a:pt x="17633" y="236"/>
                  <a:pt x="17630" y="254"/>
                  <a:pt x="17630" y="275"/>
                </a:cubicBezTo>
                <a:lnTo>
                  <a:pt x="17630" y="276"/>
                </a:lnTo>
                <a:cubicBezTo>
                  <a:pt x="17630" y="296"/>
                  <a:pt x="17633" y="313"/>
                  <a:pt x="17640" y="329"/>
                </a:cubicBezTo>
                <a:cubicBezTo>
                  <a:pt x="17648" y="345"/>
                  <a:pt x="17658" y="359"/>
                  <a:pt x="17670" y="370"/>
                </a:cubicBezTo>
                <a:cubicBezTo>
                  <a:pt x="17682" y="381"/>
                  <a:pt x="17696" y="390"/>
                  <a:pt x="17711" y="396"/>
                </a:cubicBezTo>
                <a:cubicBezTo>
                  <a:pt x="17726" y="402"/>
                  <a:pt x="17743" y="405"/>
                  <a:pt x="17759" y="405"/>
                </a:cubicBezTo>
                <a:cubicBezTo>
                  <a:pt x="17785" y="405"/>
                  <a:pt x="17806" y="399"/>
                  <a:pt x="17823" y="388"/>
                </a:cubicBezTo>
                <a:cubicBezTo>
                  <a:pt x="17841" y="376"/>
                  <a:pt x="17856" y="363"/>
                  <a:pt x="17868" y="347"/>
                </a:cubicBezTo>
                <a:lnTo>
                  <a:pt x="17868" y="379"/>
                </a:lnTo>
                <a:cubicBezTo>
                  <a:pt x="17868" y="411"/>
                  <a:pt x="17859" y="436"/>
                  <a:pt x="17840" y="452"/>
                </a:cubicBezTo>
                <a:cubicBezTo>
                  <a:pt x="17822" y="469"/>
                  <a:pt x="17798" y="477"/>
                  <a:pt x="17767" y="477"/>
                </a:cubicBezTo>
                <a:cubicBezTo>
                  <a:pt x="17747" y="477"/>
                  <a:pt x="17729" y="474"/>
                  <a:pt x="17711" y="468"/>
                </a:cubicBezTo>
                <a:cubicBezTo>
                  <a:pt x="17694" y="462"/>
                  <a:pt x="17677" y="453"/>
                  <a:pt x="17661" y="442"/>
                </a:cubicBezTo>
                <a:lnTo>
                  <a:pt x="17643" y="474"/>
                </a:lnTo>
                <a:cubicBezTo>
                  <a:pt x="17661" y="487"/>
                  <a:pt x="17681" y="496"/>
                  <a:pt x="17702" y="503"/>
                </a:cubicBezTo>
                <a:cubicBezTo>
                  <a:pt x="17723" y="509"/>
                  <a:pt x="17745" y="512"/>
                  <a:pt x="17768" y="512"/>
                </a:cubicBezTo>
                <a:cubicBezTo>
                  <a:pt x="17790" y="512"/>
                  <a:pt x="17810" y="509"/>
                  <a:pt x="17828" y="503"/>
                </a:cubicBezTo>
                <a:cubicBezTo>
                  <a:pt x="17845" y="497"/>
                  <a:pt x="17861" y="488"/>
                  <a:pt x="17873" y="476"/>
                </a:cubicBezTo>
                <a:cubicBezTo>
                  <a:pt x="17884" y="464"/>
                  <a:pt x="17893" y="450"/>
                  <a:pt x="17899" y="434"/>
                </a:cubicBezTo>
                <a:cubicBezTo>
                  <a:pt x="17905" y="418"/>
                  <a:pt x="17908" y="399"/>
                  <a:pt x="17908" y="378"/>
                </a:cubicBezTo>
                <a:lnTo>
                  <a:pt x="17908" y="150"/>
                </a:lnTo>
                <a:lnTo>
                  <a:pt x="17867" y="150"/>
                </a:lnTo>
                <a:lnTo>
                  <a:pt x="17867" y="200"/>
                </a:lnTo>
                <a:cubicBezTo>
                  <a:pt x="17861" y="192"/>
                  <a:pt x="17855" y="185"/>
                  <a:pt x="17848" y="179"/>
                </a:cubicBezTo>
                <a:cubicBezTo>
                  <a:pt x="17841" y="172"/>
                  <a:pt x="17833" y="166"/>
                  <a:pt x="17824" y="161"/>
                </a:cubicBezTo>
                <a:cubicBezTo>
                  <a:pt x="17815" y="156"/>
                  <a:pt x="17806" y="152"/>
                  <a:pt x="17795" y="149"/>
                </a:cubicBezTo>
                <a:cubicBezTo>
                  <a:pt x="17784" y="146"/>
                  <a:pt x="17772" y="144"/>
                  <a:pt x="17759" y="144"/>
                </a:cubicBezTo>
                <a:close/>
                <a:moveTo>
                  <a:pt x="21233" y="144"/>
                </a:moveTo>
                <a:cubicBezTo>
                  <a:pt x="21214" y="144"/>
                  <a:pt x="21196" y="148"/>
                  <a:pt x="21180" y="156"/>
                </a:cubicBezTo>
                <a:cubicBezTo>
                  <a:pt x="21164" y="163"/>
                  <a:pt x="21150" y="173"/>
                  <a:pt x="21138" y="187"/>
                </a:cubicBezTo>
                <a:cubicBezTo>
                  <a:pt x="21126" y="199"/>
                  <a:pt x="21117" y="215"/>
                  <a:pt x="21110" y="232"/>
                </a:cubicBezTo>
                <a:cubicBezTo>
                  <a:pt x="21104" y="250"/>
                  <a:pt x="21101" y="268"/>
                  <a:pt x="21101" y="288"/>
                </a:cubicBezTo>
                <a:cubicBezTo>
                  <a:pt x="21101" y="310"/>
                  <a:pt x="21104" y="329"/>
                  <a:pt x="21111" y="347"/>
                </a:cubicBezTo>
                <a:cubicBezTo>
                  <a:pt x="21119" y="365"/>
                  <a:pt x="21129" y="380"/>
                  <a:pt x="21141" y="393"/>
                </a:cubicBezTo>
                <a:cubicBezTo>
                  <a:pt x="21154" y="405"/>
                  <a:pt x="21168" y="415"/>
                  <a:pt x="21185" y="422"/>
                </a:cubicBezTo>
                <a:cubicBezTo>
                  <a:pt x="21202" y="429"/>
                  <a:pt x="21219" y="432"/>
                  <a:pt x="21238" y="432"/>
                </a:cubicBezTo>
                <a:cubicBezTo>
                  <a:pt x="21264" y="432"/>
                  <a:pt x="21287" y="428"/>
                  <a:pt x="21304" y="419"/>
                </a:cubicBezTo>
                <a:cubicBezTo>
                  <a:pt x="21322" y="409"/>
                  <a:pt x="21338" y="396"/>
                  <a:pt x="21352" y="381"/>
                </a:cubicBezTo>
                <a:lnTo>
                  <a:pt x="21326" y="358"/>
                </a:lnTo>
                <a:cubicBezTo>
                  <a:pt x="21315" y="369"/>
                  <a:pt x="21302" y="379"/>
                  <a:pt x="21288" y="386"/>
                </a:cubicBezTo>
                <a:cubicBezTo>
                  <a:pt x="21275" y="393"/>
                  <a:pt x="21258" y="397"/>
                  <a:pt x="21239" y="397"/>
                </a:cubicBezTo>
                <a:cubicBezTo>
                  <a:pt x="21227" y="397"/>
                  <a:pt x="21216" y="395"/>
                  <a:pt x="21205" y="391"/>
                </a:cubicBezTo>
                <a:cubicBezTo>
                  <a:pt x="21194" y="387"/>
                  <a:pt x="21184" y="381"/>
                  <a:pt x="21175" y="373"/>
                </a:cubicBezTo>
                <a:cubicBezTo>
                  <a:pt x="21166" y="365"/>
                  <a:pt x="21159" y="355"/>
                  <a:pt x="21153" y="344"/>
                </a:cubicBezTo>
                <a:cubicBezTo>
                  <a:pt x="21147" y="333"/>
                  <a:pt x="21144" y="320"/>
                  <a:pt x="21142" y="305"/>
                </a:cubicBezTo>
                <a:lnTo>
                  <a:pt x="21361" y="305"/>
                </a:lnTo>
                <a:cubicBezTo>
                  <a:pt x="21361" y="302"/>
                  <a:pt x="21361" y="299"/>
                  <a:pt x="21361" y="297"/>
                </a:cubicBezTo>
                <a:lnTo>
                  <a:pt x="21361" y="291"/>
                </a:lnTo>
                <a:cubicBezTo>
                  <a:pt x="21361" y="270"/>
                  <a:pt x="21359" y="251"/>
                  <a:pt x="21353" y="233"/>
                </a:cubicBezTo>
                <a:cubicBezTo>
                  <a:pt x="21347" y="216"/>
                  <a:pt x="21339" y="200"/>
                  <a:pt x="21328" y="187"/>
                </a:cubicBezTo>
                <a:cubicBezTo>
                  <a:pt x="21317" y="174"/>
                  <a:pt x="21303" y="164"/>
                  <a:pt x="21287" y="156"/>
                </a:cubicBezTo>
                <a:cubicBezTo>
                  <a:pt x="21271" y="148"/>
                  <a:pt x="21253" y="144"/>
                  <a:pt x="21233" y="144"/>
                </a:cubicBezTo>
                <a:close/>
                <a:moveTo>
                  <a:pt x="22092" y="144"/>
                </a:moveTo>
                <a:cubicBezTo>
                  <a:pt x="22073" y="144"/>
                  <a:pt x="22055" y="148"/>
                  <a:pt x="22039" y="156"/>
                </a:cubicBezTo>
                <a:cubicBezTo>
                  <a:pt x="22023" y="163"/>
                  <a:pt x="22009" y="173"/>
                  <a:pt x="21997" y="187"/>
                </a:cubicBezTo>
                <a:cubicBezTo>
                  <a:pt x="21986" y="199"/>
                  <a:pt x="21976" y="215"/>
                  <a:pt x="21970" y="232"/>
                </a:cubicBezTo>
                <a:cubicBezTo>
                  <a:pt x="21963" y="250"/>
                  <a:pt x="21960" y="268"/>
                  <a:pt x="21960" y="288"/>
                </a:cubicBezTo>
                <a:cubicBezTo>
                  <a:pt x="21960" y="310"/>
                  <a:pt x="21963" y="329"/>
                  <a:pt x="21971" y="347"/>
                </a:cubicBezTo>
                <a:cubicBezTo>
                  <a:pt x="21978" y="365"/>
                  <a:pt x="21988" y="380"/>
                  <a:pt x="22000" y="393"/>
                </a:cubicBezTo>
                <a:cubicBezTo>
                  <a:pt x="22013" y="405"/>
                  <a:pt x="22028" y="415"/>
                  <a:pt x="22044" y="422"/>
                </a:cubicBezTo>
                <a:cubicBezTo>
                  <a:pt x="22061" y="429"/>
                  <a:pt x="22079" y="432"/>
                  <a:pt x="22098" y="432"/>
                </a:cubicBezTo>
                <a:cubicBezTo>
                  <a:pt x="22124" y="432"/>
                  <a:pt x="22146" y="428"/>
                  <a:pt x="22164" y="419"/>
                </a:cubicBezTo>
                <a:cubicBezTo>
                  <a:pt x="22181" y="409"/>
                  <a:pt x="22197" y="396"/>
                  <a:pt x="22211" y="381"/>
                </a:cubicBezTo>
                <a:lnTo>
                  <a:pt x="22186" y="358"/>
                </a:lnTo>
                <a:cubicBezTo>
                  <a:pt x="22174" y="369"/>
                  <a:pt x="22162" y="379"/>
                  <a:pt x="22148" y="386"/>
                </a:cubicBezTo>
                <a:cubicBezTo>
                  <a:pt x="22134" y="393"/>
                  <a:pt x="22118" y="397"/>
                  <a:pt x="22099" y="397"/>
                </a:cubicBezTo>
                <a:cubicBezTo>
                  <a:pt x="22087" y="397"/>
                  <a:pt x="22075" y="395"/>
                  <a:pt x="22064" y="391"/>
                </a:cubicBezTo>
                <a:cubicBezTo>
                  <a:pt x="22053" y="387"/>
                  <a:pt x="22043" y="381"/>
                  <a:pt x="22034" y="373"/>
                </a:cubicBezTo>
                <a:cubicBezTo>
                  <a:pt x="22025" y="365"/>
                  <a:pt x="22018" y="355"/>
                  <a:pt x="22012" y="344"/>
                </a:cubicBezTo>
                <a:cubicBezTo>
                  <a:pt x="22007" y="333"/>
                  <a:pt x="22003" y="320"/>
                  <a:pt x="22002" y="305"/>
                </a:cubicBezTo>
                <a:lnTo>
                  <a:pt x="22220" y="305"/>
                </a:lnTo>
                <a:cubicBezTo>
                  <a:pt x="22221" y="302"/>
                  <a:pt x="22221" y="299"/>
                  <a:pt x="22221" y="297"/>
                </a:cubicBezTo>
                <a:lnTo>
                  <a:pt x="22221" y="291"/>
                </a:lnTo>
                <a:cubicBezTo>
                  <a:pt x="22221" y="270"/>
                  <a:pt x="22218" y="251"/>
                  <a:pt x="22212" y="233"/>
                </a:cubicBezTo>
                <a:cubicBezTo>
                  <a:pt x="22207" y="216"/>
                  <a:pt x="22198" y="200"/>
                  <a:pt x="22187" y="187"/>
                </a:cubicBezTo>
                <a:cubicBezTo>
                  <a:pt x="22176" y="174"/>
                  <a:pt x="22163" y="164"/>
                  <a:pt x="22147" y="156"/>
                </a:cubicBezTo>
                <a:cubicBezTo>
                  <a:pt x="22131" y="148"/>
                  <a:pt x="22112" y="144"/>
                  <a:pt x="22092" y="144"/>
                </a:cubicBezTo>
                <a:close/>
                <a:moveTo>
                  <a:pt x="27850" y="144"/>
                </a:moveTo>
                <a:cubicBezTo>
                  <a:pt x="27830" y="144"/>
                  <a:pt x="27813" y="148"/>
                  <a:pt x="27796" y="156"/>
                </a:cubicBezTo>
                <a:cubicBezTo>
                  <a:pt x="27780" y="163"/>
                  <a:pt x="27766" y="173"/>
                  <a:pt x="27755" y="187"/>
                </a:cubicBezTo>
                <a:cubicBezTo>
                  <a:pt x="27743" y="199"/>
                  <a:pt x="27734" y="215"/>
                  <a:pt x="27727" y="232"/>
                </a:cubicBezTo>
                <a:cubicBezTo>
                  <a:pt x="27720" y="250"/>
                  <a:pt x="27717" y="268"/>
                  <a:pt x="27717" y="288"/>
                </a:cubicBezTo>
                <a:cubicBezTo>
                  <a:pt x="27717" y="310"/>
                  <a:pt x="27721" y="329"/>
                  <a:pt x="27728" y="347"/>
                </a:cubicBezTo>
                <a:cubicBezTo>
                  <a:pt x="27735" y="365"/>
                  <a:pt x="27745" y="380"/>
                  <a:pt x="27758" y="393"/>
                </a:cubicBezTo>
                <a:cubicBezTo>
                  <a:pt x="27770" y="405"/>
                  <a:pt x="27785" y="415"/>
                  <a:pt x="27802" y="422"/>
                </a:cubicBezTo>
                <a:cubicBezTo>
                  <a:pt x="27818" y="429"/>
                  <a:pt x="27836" y="432"/>
                  <a:pt x="27855" y="432"/>
                </a:cubicBezTo>
                <a:cubicBezTo>
                  <a:pt x="27881" y="432"/>
                  <a:pt x="27903" y="428"/>
                  <a:pt x="27921" y="419"/>
                </a:cubicBezTo>
                <a:cubicBezTo>
                  <a:pt x="27939" y="409"/>
                  <a:pt x="27955" y="396"/>
                  <a:pt x="27968" y="381"/>
                </a:cubicBezTo>
                <a:lnTo>
                  <a:pt x="27943" y="358"/>
                </a:lnTo>
                <a:cubicBezTo>
                  <a:pt x="27931" y="369"/>
                  <a:pt x="27919" y="379"/>
                  <a:pt x="27905" y="386"/>
                </a:cubicBezTo>
                <a:cubicBezTo>
                  <a:pt x="27891" y="393"/>
                  <a:pt x="27875" y="397"/>
                  <a:pt x="27856" y="397"/>
                </a:cubicBezTo>
                <a:cubicBezTo>
                  <a:pt x="27844" y="397"/>
                  <a:pt x="27832" y="395"/>
                  <a:pt x="27821" y="391"/>
                </a:cubicBezTo>
                <a:cubicBezTo>
                  <a:pt x="27810" y="387"/>
                  <a:pt x="27800" y="381"/>
                  <a:pt x="27791" y="373"/>
                </a:cubicBezTo>
                <a:cubicBezTo>
                  <a:pt x="27782" y="365"/>
                  <a:pt x="27775" y="355"/>
                  <a:pt x="27770" y="344"/>
                </a:cubicBezTo>
                <a:cubicBezTo>
                  <a:pt x="27764" y="333"/>
                  <a:pt x="27760" y="320"/>
                  <a:pt x="27759" y="305"/>
                </a:cubicBezTo>
                <a:lnTo>
                  <a:pt x="27977" y="305"/>
                </a:lnTo>
                <a:cubicBezTo>
                  <a:pt x="27978" y="302"/>
                  <a:pt x="27978" y="299"/>
                  <a:pt x="27978" y="297"/>
                </a:cubicBezTo>
                <a:lnTo>
                  <a:pt x="27978" y="291"/>
                </a:lnTo>
                <a:cubicBezTo>
                  <a:pt x="27978" y="270"/>
                  <a:pt x="27975" y="251"/>
                  <a:pt x="27970" y="233"/>
                </a:cubicBezTo>
                <a:cubicBezTo>
                  <a:pt x="27964" y="216"/>
                  <a:pt x="27955" y="200"/>
                  <a:pt x="27944" y="187"/>
                </a:cubicBezTo>
                <a:cubicBezTo>
                  <a:pt x="27933" y="174"/>
                  <a:pt x="27920" y="164"/>
                  <a:pt x="27904" y="156"/>
                </a:cubicBezTo>
                <a:cubicBezTo>
                  <a:pt x="27888" y="148"/>
                  <a:pt x="27870" y="144"/>
                  <a:pt x="27850" y="144"/>
                </a:cubicBezTo>
                <a:close/>
                <a:moveTo>
                  <a:pt x="28674" y="144"/>
                </a:moveTo>
                <a:cubicBezTo>
                  <a:pt x="28653" y="144"/>
                  <a:pt x="28633" y="148"/>
                  <a:pt x="28616" y="156"/>
                </a:cubicBezTo>
                <a:cubicBezTo>
                  <a:pt x="28598" y="164"/>
                  <a:pt x="28583" y="174"/>
                  <a:pt x="28570" y="187"/>
                </a:cubicBezTo>
                <a:cubicBezTo>
                  <a:pt x="28557" y="200"/>
                  <a:pt x="28547" y="216"/>
                  <a:pt x="28540" y="233"/>
                </a:cubicBezTo>
                <a:cubicBezTo>
                  <a:pt x="28533" y="250"/>
                  <a:pt x="28530" y="269"/>
                  <a:pt x="28530" y="288"/>
                </a:cubicBezTo>
                <a:lnTo>
                  <a:pt x="28530" y="289"/>
                </a:lnTo>
                <a:cubicBezTo>
                  <a:pt x="28530" y="309"/>
                  <a:pt x="28533" y="328"/>
                  <a:pt x="28540" y="345"/>
                </a:cubicBezTo>
                <a:cubicBezTo>
                  <a:pt x="28547" y="362"/>
                  <a:pt x="28557" y="377"/>
                  <a:pt x="28570" y="390"/>
                </a:cubicBezTo>
                <a:cubicBezTo>
                  <a:pt x="28583" y="403"/>
                  <a:pt x="28598" y="413"/>
                  <a:pt x="28616" y="421"/>
                </a:cubicBezTo>
                <a:cubicBezTo>
                  <a:pt x="28633" y="429"/>
                  <a:pt x="28652" y="432"/>
                  <a:pt x="28673" y="432"/>
                </a:cubicBezTo>
                <a:cubicBezTo>
                  <a:pt x="28693" y="432"/>
                  <a:pt x="28712" y="429"/>
                  <a:pt x="28730" y="421"/>
                </a:cubicBezTo>
                <a:cubicBezTo>
                  <a:pt x="28748" y="413"/>
                  <a:pt x="28763" y="403"/>
                  <a:pt x="28776" y="390"/>
                </a:cubicBezTo>
                <a:cubicBezTo>
                  <a:pt x="28789" y="377"/>
                  <a:pt x="28799" y="361"/>
                  <a:pt x="28806" y="344"/>
                </a:cubicBezTo>
                <a:cubicBezTo>
                  <a:pt x="28813" y="326"/>
                  <a:pt x="28817" y="308"/>
                  <a:pt x="28817" y="288"/>
                </a:cubicBezTo>
                <a:lnTo>
                  <a:pt x="28817" y="287"/>
                </a:lnTo>
                <a:cubicBezTo>
                  <a:pt x="28817" y="268"/>
                  <a:pt x="28814" y="249"/>
                  <a:pt x="28807" y="232"/>
                </a:cubicBezTo>
                <a:cubicBezTo>
                  <a:pt x="28799" y="215"/>
                  <a:pt x="28789" y="200"/>
                  <a:pt x="28777" y="187"/>
                </a:cubicBezTo>
                <a:cubicBezTo>
                  <a:pt x="28764" y="174"/>
                  <a:pt x="28749" y="164"/>
                  <a:pt x="28731" y="156"/>
                </a:cubicBezTo>
                <a:cubicBezTo>
                  <a:pt x="28713" y="148"/>
                  <a:pt x="28694" y="144"/>
                  <a:pt x="28674" y="144"/>
                </a:cubicBezTo>
                <a:close/>
                <a:moveTo>
                  <a:pt x="29027" y="144"/>
                </a:moveTo>
                <a:cubicBezTo>
                  <a:pt x="29003" y="144"/>
                  <a:pt x="28984" y="150"/>
                  <a:pt x="28969" y="160"/>
                </a:cubicBezTo>
                <a:cubicBezTo>
                  <a:pt x="28954" y="171"/>
                  <a:pt x="28942" y="183"/>
                  <a:pt x="28933" y="198"/>
                </a:cubicBezTo>
                <a:lnTo>
                  <a:pt x="28933" y="150"/>
                </a:lnTo>
                <a:lnTo>
                  <a:pt x="28892" y="150"/>
                </a:lnTo>
                <a:lnTo>
                  <a:pt x="28892" y="426"/>
                </a:lnTo>
                <a:lnTo>
                  <a:pt x="28933" y="426"/>
                </a:lnTo>
                <a:lnTo>
                  <a:pt x="28933" y="268"/>
                </a:lnTo>
                <a:cubicBezTo>
                  <a:pt x="28933" y="255"/>
                  <a:pt x="28935" y="244"/>
                  <a:pt x="28939" y="233"/>
                </a:cubicBezTo>
                <a:cubicBezTo>
                  <a:pt x="28943" y="222"/>
                  <a:pt x="28949" y="213"/>
                  <a:pt x="28956" y="206"/>
                </a:cubicBezTo>
                <a:cubicBezTo>
                  <a:pt x="28964" y="198"/>
                  <a:pt x="28972" y="192"/>
                  <a:pt x="28982" y="188"/>
                </a:cubicBezTo>
                <a:cubicBezTo>
                  <a:pt x="28993" y="184"/>
                  <a:pt x="29004" y="182"/>
                  <a:pt x="29015" y="182"/>
                </a:cubicBezTo>
                <a:cubicBezTo>
                  <a:pt x="29040" y="182"/>
                  <a:pt x="29059" y="189"/>
                  <a:pt x="29072" y="204"/>
                </a:cubicBezTo>
                <a:cubicBezTo>
                  <a:pt x="29085" y="219"/>
                  <a:pt x="29092" y="239"/>
                  <a:pt x="29092" y="265"/>
                </a:cubicBezTo>
                <a:lnTo>
                  <a:pt x="29092" y="426"/>
                </a:lnTo>
                <a:lnTo>
                  <a:pt x="29133" y="426"/>
                </a:lnTo>
                <a:lnTo>
                  <a:pt x="29133" y="255"/>
                </a:lnTo>
                <a:cubicBezTo>
                  <a:pt x="29133" y="238"/>
                  <a:pt x="29130" y="224"/>
                  <a:pt x="29125" y="210"/>
                </a:cubicBezTo>
                <a:cubicBezTo>
                  <a:pt x="29121" y="197"/>
                  <a:pt x="29114" y="185"/>
                  <a:pt x="29104" y="175"/>
                </a:cubicBezTo>
                <a:cubicBezTo>
                  <a:pt x="29096" y="165"/>
                  <a:pt x="29084" y="158"/>
                  <a:pt x="29071" y="152"/>
                </a:cubicBezTo>
                <a:cubicBezTo>
                  <a:pt x="29059" y="147"/>
                  <a:pt x="29044" y="144"/>
                  <a:pt x="29027" y="144"/>
                </a:cubicBezTo>
                <a:close/>
                <a:moveTo>
                  <a:pt x="29551" y="144"/>
                </a:moveTo>
                <a:cubicBezTo>
                  <a:pt x="29531" y="144"/>
                  <a:pt x="29514" y="148"/>
                  <a:pt x="29497" y="156"/>
                </a:cubicBezTo>
                <a:cubicBezTo>
                  <a:pt x="29481" y="163"/>
                  <a:pt x="29467" y="173"/>
                  <a:pt x="29456" y="187"/>
                </a:cubicBezTo>
                <a:cubicBezTo>
                  <a:pt x="29444" y="199"/>
                  <a:pt x="29435" y="215"/>
                  <a:pt x="29428" y="232"/>
                </a:cubicBezTo>
                <a:cubicBezTo>
                  <a:pt x="29421" y="250"/>
                  <a:pt x="29418" y="268"/>
                  <a:pt x="29418" y="288"/>
                </a:cubicBezTo>
                <a:cubicBezTo>
                  <a:pt x="29418" y="310"/>
                  <a:pt x="29422" y="329"/>
                  <a:pt x="29429" y="347"/>
                </a:cubicBezTo>
                <a:cubicBezTo>
                  <a:pt x="29436" y="365"/>
                  <a:pt x="29446" y="380"/>
                  <a:pt x="29459" y="393"/>
                </a:cubicBezTo>
                <a:cubicBezTo>
                  <a:pt x="29471" y="405"/>
                  <a:pt x="29486" y="415"/>
                  <a:pt x="29503" y="422"/>
                </a:cubicBezTo>
                <a:cubicBezTo>
                  <a:pt x="29519" y="429"/>
                  <a:pt x="29537" y="432"/>
                  <a:pt x="29556" y="432"/>
                </a:cubicBezTo>
                <a:cubicBezTo>
                  <a:pt x="29582" y="432"/>
                  <a:pt x="29604" y="428"/>
                  <a:pt x="29622" y="419"/>
                </a:cubicBezTo>
                <a:cubicBezTo>
                  <a:pt x="29640" y="409"/>
                  <a:pt x="29656" y="396"/>
                  <a:pt x="29669" y="381"/>
                </a:cubicBezTo>
                <a:lnTo>
                  <a:pt x="29644" y="358"/>
                </a:lnTo>
                <a:cubicBezTo>
                  <a:pt x="29632" y="369"/>
                  <a:pt x="29620" y="379"/>
                  <a:pt x="29606" y="386"/>
                </a:cubicBezTo>
                <a:cubicBezTo>
                  <a:pt x="29592" y="393"/>
                  <a:pt x="29576" y="397"/>
                  <a:pt x="29557" y="397"/>
                </a:cubicBezTo>
                <a:cubicBezTo>
                  <a:pt x="29545" y="397"/>
                  <a:pt x="29533" y="395"/>
                  <a:pt x="29522" y="391"/>
                </a:cubicBezTo>
                <a:cubicBezTo>
                  <a:pt x="29511" y="387"/>
                  <a:pt x="29501" y="381"/>
                  <a:pt x="29492" y="373"/>
                </a:cubicBezTo>
                <a:cubicBezTo>
                  <a:pt x="29484" y="365"/>
                  <a:pt x="29476" y="355"/>
                  <a:pt x="29471" y="344"/>
                </a:cubicBezTo>
                <a:cubicBezTo>
                  <a:pt x="29465" y="333"/>
                  <a:pt x="29461" y="320"/>
                  <a:pt x="29460" y="305"/>
                </a:cubicBezTo>
                <a:lnTo>
                  <a:pt x="29679" y="305"/>
                </a:lnTo>
                <a:cubicBezTo>
                  <a:pt x="29679" y="302"/>
                  <a:pt x="29679" y="299"/>
                  <a:pt x="29679" y="297"/>
                </a:cubicBezTo>
                <a:lnTo>
                  <a:pt x="29679" y="291"/>
                </a:lnTo>
                <a:cubicBezTo>
                  <a:pt x="29679" y="270"/>
                  <a:pt x="29676" y="251"/>
                  <a:pt x="29671" y="233"/>
                </a:cubicBezTo>
                <a:cubicBezTo>
                  <a:pt x="29665" y="216"/>
                  <a:pt x="29656" y="200"/>
                  <a:pt x="29645" y="187"/>
                </a:cubicBezTo>
                <a:cubicBezTo>
                  <a:pt x="29634" y="174"/>
                  <a:pt x="29621" y="164"/>
                  <a:pt x="29605" y="156"/>
                </a:cubicBezTo>
                <a:cubicBezTo>
                  <a:pt x="29589" y="148"/>
                  <a:pt x="29571" y="144"/>
                  <a:pt x="29551" y="144"/>
                </a:cubicBezTo>
                <a:close/>
                <a:moveTo>
                  <a:pt x="29875" y="144"/>
                </a:moveTo>
                <a:cubicBezTo>
                  <a:pt x="29855" y="144"/>
                  <a:pt x="29836" y="148"/>
                  <a:pt x="29819" y="156"/>
                </a:cubicBezTo>
                <a:cubicBezTo>
                  <a:pt x="29802" y="164"/>
                  <a:pt x="29787" y="174"/>
                  <a:pt x="29774" y="187"/>
                </a:cubicBezTo>
                <a:cubicBezTo>
                  <a:pt x="29761" y="200"/>
                  <a:pt x="29752" y="216"/>
                  <a:pt x="29745" y="233"/>
                </a:cubicBezTo>
                <a:cubicBezTo>
                  <a:pt x="29737" y="250"/>
                  <a:pt x="29734" y="269"/>
                  <a:pt x="29734" y="288"/>
                </a:cubicBezTo>
                <a:lnTo>
                  <a:pt x="29734" y="289"/>
                </a:lnTo>
                <a:cubicBezTo>
                  <a:pt x="29734" y="309"/>
                  <a:pt x="29737" y="327"/>
                  <a:pt x="29745" y="344"/>
                </a:cubicBezTo>
                <a:cubicBezTo>
                  <a:pt x="29752" y="362"/>
                  <a:pt x="29761" y="377"/>
                  <a:pt x="29774" y="390"/>
                </a:cubicBezTo>
                <a:cubicBezTo>
                  <a:pt x="29787" y="403"/>
                  <a:pt x="29802" y="413"/>
                  <a:pt x="29819" y="421"/>
                </a:cubicBezTo>
                <a:cubicBezTo>
                  <a:pt x="29836" y="429"/>
                  <a:pt x="29855" y="432"/>
                  <a:pt x="29875" y="432"/>
                </a:cubicBezTo>
                <a:cubicBezTo>
                  <a:pt x="29901" y="432"/>
                  <a:pt x="29923" y="427"/>
                  <a:pt x="29940" y="417"/>
                </a:cubicBezTo>
                <a:cubicBezTo>
                  <a:pt x="29958" y="408"/>
                  <a:pt x="29974" y="395"/>
                  <a:pt x="29988" y="379"/>
                </a:cubicBezTo>
                <a:lnTo>
                  <a:pt x="29962" y="355"/>
                </a:lnTo>
                <a:cubicBezTo>
                  <a:pt x="29951" y="366"/>
                  <a:pt x="29938" y="376"/>
                  <a:pt x="29924" y="384"/>
                </a:cubicBezTo>
                <a:cubicBezTo>
                  <a:pt x="29911" y="392"/>
                  <a:pt x="29895" y="396"/>
                  <a:pt x="29877" y="396"/>
                </a:cubicBezTo>
                <a:cubicBezTo>
                  <a:pt x="29863" y="396"/>
                  <a:pt x="29849" y="393"/>
                  <a:pt x="29837" y="388"/>
                </a:cubicBezTo>
                <a:cubicBezTo>
                  <a:pt x="29825" y="382"/>
                  <a:pt x="29814" y="374"/>
                  <a:pt x="29805" y="365"/>
                </a:cubicBezTo>
                <a:cubicBezTo>
                  <a:pt x="29796" y="355"/>
                  <a:pt x="29789" y="343"/>
                  <a:pt x="29783" y="331"/>
                </a:cubicBezTo>
                <a:cubicBezTo>
                  <a:pt x="29779" y="317"/>
                  <a:pt x="29776" y="303"/>
                  <a:pt x="29776" y="288"/>
                </a:cubicBezTo>
                <a:lnTo>
                  <a:pt x="29776" y="287"/>
                </a:lnTo>
                <a:cubicBezTo>
                  <a:pt x="29776" y="272"/>
                  <a:pt x="29779" y="259"/>
                  <a:pt x="29783" y="246"/>
                </a:cubicBezTo>
                <a:cubicBezTo>
                  <a:pt x="29788" y="233"/>
                  <a:pt x="29795" y="221"/>
                  <a:pt x="29804" y="212"/>
                </a:cubicBezTo>
                <a:cubicBezTo>
                  <a:pt x="29813" y="202"/>
                  <a:pt x="29824" y="195"/>
                  <a:pt x="29836" y="189"/>
                </a:cubicBezTo>
                <a:cubicBezTo>
                  <a:pt x="29848" y="184"/>
                  <a:pt x="29861" y="181"/>
                  <a:pt x="29875" y="181"/>
                </a:cubicBezTo>
                <a:cubicBezTo>
                  <a:pt x="29894" y="181"/>
                  <a:pt x="29909" y="185"/>
                  <a:pt x="29922" y="193"/>
                </a:cubicBezTo>
                <a:cubicBezTo>
                  <a:pt x="29935" y="201"/>
                  <a:pt x="29947" y="211"/>
                  <a:pt x="29958" y="222"/>
                </a:cubicBezTo>
                <a:lnTo>
                  <a:pt x="29986" y="193"/>
                </a:lnTo>
                <a:cubicBezTo>
                  <a:pt x="29979" y="187"/>
                  <a:pt x="29972" y="180"/>
                  <a:pt x="29965" y="174"/>
                </a:cubicBezTo>
                <a:cubicBezTo>
                  <a:pt x="29957" y="168"/>
                  <a:pt x="29949" y="163"/>
                  <a:pt x="29940" y="159"/>
                </a:cubicBezTo>
                <a:cubicBezTo>
                  <a:pt x="29931" y="154"/>
                  <a:pt x="29922" y="151"/>
                  <a:pt x="29911" y="148"/>
                </a:cubicBezTo>
                <a:cubicBezTo>
                  <a:pt x="29900" y="146"/>
                  <a:pt x="29888" y="144"/>
                  <a:pt x="29875" y="144"/>
                </a:cubicBezTo>
                <a:close/>
                <a:moveTo>
                  <a:pt x="30638" y="144"/>
                </a:moveTo>
                <a:cubicBezTo>
                  <a:pt x="30617" y="144"/>
                  <a:pt x="30599" y="148"/>
                  <a:pt x="30581" y="156"/>
                </a:cubicBezTo>
                <a:cubicBezTo>
                  <a:pt x="30564" y="164"/>
                  <a:pt x="30549" y="174"/>
                  <a:pt x="30536" y="187"/>
                </a:cubicBezTo>
                <a:cubicBezTo>
                  <a:pt x="30524" y="200"/>
                  <a:pt x="30514" y="216"/>
                  <a:pt x="30507" y="233"/>
                </a:cubicBezTo>
                <a:cubicBezTo>
                  <a:pt x="30500" y="250"/>
                  <a:pt x="30496" y="269"/>
                  <a:pt x="30496" y="288"/>
                </a:cubicBezTo>
                <a:lnTo>
                  <a:pt x="30496" y="289"/>
                </a:lnTo>
                <a:cubicBezTo>
                  <a:pt x="30496" y="309"/>
                  <a:pt x="30500" y="327"/>
                  <a:pt x="30507" y="344"/>
                </a:cubicBezTo>
                <a:cubicBezTo>
                  <a:pt x="30514" y="362"/>
                  <a:pt x="30524" y="377"/>
                  <a:pt x="30536" y="390"/>
                </a:cubicBezTo>
                <a:cubicBezTo>
                  <a:pt x="30549" y="403"/>
                  <a:pt x="30564" y="413"/>
                  <a:pt x="30581" y="421"/>
                </a:cubicBezTo>
                <a:cubicBezTo>
                  <a:pt x="30599" y="429"/>
                  <a:pt x="30617" y="432"/>
                  <a:pt x="30638" y="432"/>
                </a:cubicBezTo>
                <a:cubicBezTo>
                  <a:pt x="30664" y="432"/>
                  <a:pt x="30685" y="427"/>
                  <a:pt x="30703" y="417"/>
                </a:cubicBezTo>
                <a:cubicBezTo>
                  <a:pt x="30721" y="408"/>
                  <a:pt x="30736" y="395"/>
                  <a:pt x="30750" y="379"/>
                </a:cubicBezTo>
                <a:lnTo>
                  <a:pt x="30724" y="355"/>
                </a:lnTo>
                <a:cubicBezTo>
                  <a:pt x="30713" y="366"/>
                  <a:pt x="30701" y="376"/>
                  <a:pt x="30687" y="384"/>
                </a:cubicBezTo>
                <a:cubicBezTo>
                  <a:pt x="30673" y="392"/>
                  <a:pt x="30658" y="396"/>
                  <a:pt x="30640" y="396"/>
                </a:cubicBezTo>
                <a:cubicBezTo>
                  <a:pt x="30625" y="396"/>
                  <a:pt x="30612" y="393"/>
                  <a:pt x="30599" y="388"/>
                </a:cubicBezTo>
                <a:cubicBezTo>
                  <a:pt x="30587" y="382"/>
                  <a:pt x="30577" y="374"/>
                  <a:pt x="30567" y="365"/>
                </a:cubicBezTo>
                <a:cubicBezTo>
                  <a:pt x="30558" y="355"/>
                  <a:pt x="30551" y="343"/>
                  <a:pt x="30546" y="331"/>
                </a:cubicBezTo>
                <a:cubicBezTo>
                  <a:pt x="30541" y="317"/>
                  <a:pt x="30539" y="303"/>
                  <a:pt x="30539" y="288"/>
                </a:cubicBezTo>
                <a:lnTo>
                  <a:pt x="30539" y="287"/>
                </a:lnTo>
                <a:cubicBezTo>
                  <a:pt x="30539" y="272"/>
                  <a:pt x="30541" y="259"/>
                  <a:pt x="30546" y="246"/>
                </a:cubicBezTo>
                <a:cubicBezTo>
                  <a:pt x="30551" y="233"/>
                  <a:pt x="30558" y="221"/>
                  <a:pt x="30567" y="212"/>
                </a:cubicBezTo>
                <a:cubicBezTo>
                  <a:pt x="30576" y="202"/>
                  <a:pt x="30586" y="195"/>
                  <a:pt x="30598" y="189"/>
                </a:cubicBezTo>
                <a:cubicBezTo>
                  <a:pt x="30610" y="184"/>
                  <a:pt x="30623" y="181"/>
                  <a:pt x="30637" y="181"/>
                </a:cubicBezTo>
                <a:cubicBezTo>
                  <a:pt x="30656" y="181"/>
                  <a:pt x="30672" y="185"/>
                  <a:pt x="30685" y="193"/>
                </a:cubicBezTo>
                <a:cubicBezTo>
                  <a:pt x="30698" y="201"/>
                  <a:pt x="30710" y="211"/>
                  <a:pt x="30721" y="222"/>
                </a:cubicBezTo>
                <a:lnTo>
                  <a:pt x="30748" y="193"/>
                </a:lnTo>
                <a:cubicBezTo>
                  <a:pt x="30742" y="187"/>
                  <a:pt x="30735" y="180"/>
                  <a:pt x="30727" y="174"/>
                </a:cubicBezTo>
                <a:cubicBezTo>
                  <a:pt x="30720" y="168"/>
                  <a:pt x="30712" y="163"/>
                  <a:pt x="30703" y="159"/>
                </a:cubicBezTo>
                <a:cubicBezTo>
                  <a:pt x="30694" y="154"/>
                  <a:pt x="30684" y="151"/>
                  <a:pt x="30673" y="148"/>
                </a:cubicBezTo>
                <a:cubicBezTo>
                  <a:pt x="30663" y="146"/>
                  <a:pt x="30651" y="144"/>
                  <a:pt x="30638" y="144"/>
                </a:cubicBezTo>
                <a:close/>
                <a:moveTo>
                  <a:pt x="30945" y="144"/>
                </a:moveTo>
                <a:cubicBezTo>
                  <a:pt x="30924" y="144"/>
                  <a:pt x="30904" y="148"/>
                  <a:pt x="30886" y="156"/>
                </a:cubicBezTo>
                <a:cubicBezTo>
                  <a:pt x="30869" y="164"/>
                  <a:pt x="30854" y="174"/>
                  <a:pt x="30841" y="187"/>
                </a:cubicBezTo>
                <a:cubicBezTo>
                  <a:pt x="30828" y="200"/>
                  <a:pt x="30818" y="216"/>
                  <a:pt x="30811" y="233"/>
                </a:cubicBezTo>
                <a:cubicBezTo>
                  <a:pt x="30804" y="250"/>
                  <a:pt x="30801" y="269"/>
                  <a:pt x="30801" y="288"/>
                </a:cubicBezTo>
                <a:lnTo>
                  <a:pt x="30801" y="289"/>
                </a:lnTo>
                <a:cubicBezTo>
                  <a:pt x="30801" y="309"/>
                  <a:pt x="30804" y="328"/>
                  <a:pt x="30811" y="345"/>
                </a:cubicBezTo>
                <a:cubicBezTo>
                  <a:pt x="30818" y="362"/>
                  <a:pt x="30828" y="377"/>
                  <a:pt x="30841" y="390"/>
                </a:cubicBezTo>
                <a:cubicBezTo>
                  <a:pt x="30854" y="403"/>
                  <a:pt x="30869" y="413"/>
                  <a:pt x="30886" y="421"/>
                </a:cubicBezTo>
                <a:cubicBezTo>
                  <a:pt x="30904" y="429"/>
                  <a:pt x="30923" y="432"/>
                  <a:pt x="30943" y="432"/>
                </a:cubicBezTo>
                <a:cubicBezTo>
                  <a:pt x="30964" y="432"/>
                  <a:pt x="30983" y="429"/>
                  <a:pt x="31001" y="421"/>
                </a:cubicBezTo>
                <a:cubicBezTo>
                  <a:pt x="31019" y="413"/>
                  <a:pt x="31034" y="403"/>
                  <a:pt x="31047" y="390"/>
                </a:cubicBezTo>
                <a:cubicBezTo>
                  <a:pt x="31060" y="377"/>
                  <a:pt x="31070" y="361"/>
                  <a:pt x="31077" y="344"/>
                </a:cubicBezTo>
                <a:cubicBezTo>
                  <a:pt x="31084" y="326"/>
                  <a:pt x="31088" y="308"/>
                  <a:pt x="31088" y="288"/>
                </a:cubicBezTo>
                <a:lnTo>
                  <a:pt x="31088" y="287"/>
                </a:lnTo>
                <a:cubicBezTo>
                  <a:pt x="31088" y="268"/>
                  <a:pt x="31084" y="249"/>
                  <a:pt x="31077" y="232"/>
                </a:cubicBezTo>
                <a:cubicBezTo>
                  <a:pt x="31070" y="215"/>
                  <a:pt x="31060" y="200"/>
                  <a:pt x="31047" y="187"/>
                </a:cubicBezTo>
                <a:cubicBezTo>
                  <a:pt x="31035" y="174"/>
                  <a:pt x="31019" y="164"/>
                  <a:pt x="31002" y="156"/>
                </a:cubicBezTo>
                <a:cubicBezTo>
                  <a:pt x="30984" y="148"/>
                  <a:pt x="30965" y="144"/>
                  <a:pt x="30945" y="144"/>
                </a:cubicBezTo>
                <a:close/>
                <a:moveTo>
                  <a:pt x="31293" y="144"/>
                </a:moveTo>
                <a:cubicBezTo>
                  <a:pt x="31281" y="144"/>
                  <a:pt x="31270" y="146"/>
                  <a:pt x="31262" y="149"/>
                </a:cubicBezTo>
                <a:cubicBezTo>
                  <a:pt x="31253" y="152"/>
                  <a:pt x="31245" y="155"/>
                  <a:pt x="31238" y="160"/>
                </a:cubicBezTo>
                <a:cubicBezTo>
                  <a:pt x="31231" y="165"/>
                  <a:pt x="31224" y="171"/>
                  <a:pt x="31218" y="177"/>
                </a:cubicBezTo>
                <a:cubicBezTo>
                  <a:pt x="31213" y="183"/>
                  <a:pt x="31208" y="190"/>
                  <a:pt x="31203" y="197"/>
                </a:cubicBezTo>
                <a:lnTo>
                  <a:pt x="31203" y="150"/>
                </a:lnTo>
                <a:lnTo>
                  <a:pt x="31162" y="150"/>
                </a:lnTo>
                <a:lnTo>
                  <a:pt x="31162" y="426"/>
                </a:lnTo>
                <a:lnTo>
                  <a:pt x="31203" y="426"/>
                </a:lnTo>
                <a:lnTo>
                  <a:pt x="31203" y="269"/>
                </a:lnTo>
                <a:cubicBezTo>
                  <a:pt x="31203" y="256"/>
                  <a:pt x="31205" y="244"/>
                  <a:pt x="31209" y="234"/>
                </a:cubicBezTo>
                <a:cubicBezTo>
                  <a:pt x="31213" y="223"/>
                  <a:pt x="31219" y="214"/>
                  <a:pt x="31225" y="206"/>
                </a:cubicBezTo>
                <a:cubicBezTo>
                  <a:pt x="31232" y="198"/>
                  <a:pt x="31241" y="192"/>
                  <a:pt x="31250" y="188"/>
                </a:cubicBezTo>
                <a:cubicBezTo>
                  <a:pt x="31259" y="184"/>
                  <a:pt x="31269" y="182"/>
                  <a:pt x="31280" y="182"/>
                </a:cubicBezTo>
                <a:cubicBezTo>
                  <a:pt x="31302" y="182"/>
                  <a:pt x="31320" y="189"/>
                  <a:pt x="31332" y="204"/>
                </a:cubicBezTo>
                <a:cubicBezTo>
                  <a:pt x="31345" y="218"/>
                  <a:pt x="31351" y="238"/>
                  <a:pt x="31351" y="264"/>
                </a:cubicBezTo>
                <a:lnTo>
                  <a:pt x="31351" y="426"/>
                </a:lnTo>
                <a:lnTo>
                  <a:pt x="31392" y="426"/>
                </a:lnTo>
                <a:lnTo>
                  <a:pt x="31392" y="267"/>
                </a:lnTo>
                <a:cubicBezTo>
                  <a:pt x="31392" y="254"/>
                  <a:pt x="31394" y="241"/>
                  <a:pt x="31398" y="231"/>
                </a:cubicBezTo>
                <a:cubicBezTo>
                  <a:pt x="31402" y="220"/>
                  <a:pt x="31407" y="211"/>
                  <a:pt x="31414" y="204"/>
                </a:cubicBezTo>
                <a:cubicBezTo>
                  <a:pt x="31421" y="197"/>
                  <a:pt x="31429" y="191"/>
                  <a:pt x="31439" y="188"/>
                </a:cubicBezTo>
                <a:cubicBezTo>
                  <a:pt x="31448" y="184"/>
                  <a:pt x="31458" y="182"/>
                  <a:pt x="31468" y="182"/>
                </a:cubicBezTo>
                <a:cubicBezTo>
                  <a:pt x="31490" y="182"/>
                  <a:pt x="31508" y="189"/>
                  <a:pt x="31520" y="204"/>
                </a:cubicBezTo>
                <a:cubicBezTo>
                  <a:pt x="31533" y="218"/>
                  <a:pt x="31539" y="238"/>
                  <a:pt x="31539" y="265"/>
                </a:cubicBezTo>
                <a:lnTo>
                  <a:pt x="31539" y="426"/>
                </a:lnTo>
                <a:lnTo>
                  <a:pt x="31581" y="426"/>
                </a:lnTo>
                <a:lnTo>
                  <a:pt x="31581" y="255"/>
                </a:lnTo>
                <a:cubicBezTo>
                  <a:pt x="31581" y="221"/>
                  <a:pt x="31571" y="194"/>
                  <a:pt x="31553" y="174"/>
                </a:cubicBezTo>
                <a:cubicBezTo>
                  <a:pt x="31535" y="154"/>
                  <a:pt x="31510" y="144"/>
                  <a:pt x="31478" y="144"/>
                </a:cubicBezTo>
                <a:cubicBezTo>
                  <a:pt x="31466" y="144"/>
                  <a:pt x="31455" y="146"/>
                  <a:pt x="31445" y="149"/>
                </a:cubicBezTo>
                <a:cubicBezTo>
                  <a:pt x="31435" y="152"/>
                  <a:pt x="31427" y="155"/>
                  <a:pt x="31419" y="160"/>
                </a:cubicBezTo>
                <a:cubicBezTo>
                  <a:pt x="31411" y="165"/>
                  <a:pt x="31404" y="171"/>
                  <a:pt x="31398" y="178"/>
                </a:cubicBezTo>
                <a:cubicBezTo>
                  <a:pt x="31392" y="185"/>
                  <a:pt x="31386" y="192"/>
                  <a:pt x="31381" y="199"/>
                </a:cubicBezTo>
                <a:cubicBezTo>
                  <a:pt x="31374" y="184"/>
                  <a:pt x="31363" y="171"/>
                  <a:pt x="31348" y="160"/>
                </a:cubicBezTo>
                <a:cubicBezTo>
                  <a:pt x="31333" y="150"/>
                  <a:pt x="31315" y="144"/>
                  <a:pt x="31293" y="144"/>
                </a:cubicBezTo>
                <a:close/>
                <a:moveTo>
                  <a:pt x="17584" y="145"/>
                </a:moveTo>
                <a:cubicBezTo>
                  <a:pt x="17571" y="145"/>
                  <a:pt x="17558" y="147"/>
                  <a:pt x="17547" y="150"/>
                </a:cubicBezTo>
                <a:cubicBezTo>
                  <a:pt x="17536" y="154"/>
                  <a:pt x="17525" y="159"/>
                  <a:pt x="17515" y="166"/>
                </a:cubicBezTo>
                <a:cubicBezTo>
                  <a:pt x="17506" y="173"/>
                  <a:pt x="17497" y="181"/>
                  <a:pt x="17490" y="191"/>
                </a:cubicBezTo>
                <a:cubicBezTo>
                  <a:pt x="17482" y="200"/>
                  <a:pt x="17476" y="211"/>
                  <a:pt x="17471" y="222"/>
                </a:cubicBezTo>
                <a:lnTo>
                  <a:pt x="17471" y="150"/>
                </a:lnTo>
                <a:lnTo>
                  <a:pt x="17430" y="150"/>
                </a:lnTo>
                <a:lnTo>
                  <a:pt x="17430" y="426"/>
                </a:lnTo>
                <a:lnTo>
                  <a:pt x="17471" y="426"/>
                </a:lnTo>
                <a:lnTo>
                  <a:pt x="17471" y="316"/>
                </a:lnTo>
                <a:cubicBezTo>
                  <a:pt x="17471" y="296"/>
                  <a:pt x="17474" y="277"/>
                  <a:pt x="17480" y="262"/>
                </a:cubicBezTo>
                <a:cubicBezTo>
                  <a:pt x="17485" y="246"/>
                  <a:pt x="17493" y="232"/>
                  <a:pt x="17503" y="222"/>
                </a:cubicBezTo>
                <a:cubicBezTo>
                  <a:pt x="17513" y="211"/>
                  <a:pt x="17525" y="203"/>
                  <a:pt x="17538" y="198"/>
                </a:cubicBezTo>
                <a:cubicBezTo>
                  <a:pt x="17551" y="192"/>
                  <a:pt x="17566" y="190"/>
                  <a:pt x="17581" y="190"/>
                </a:cubicBezTo>
                <a:lnTo>
                  <a:pt x="17584" y="190"/>
                </a:lnTo>
                <a:lnTo>
                  <a:pt x="17584" y="145"/>
                </a:lnTo>
                <a:close/>
                <a:moveTo>
                  <a:pt x="22446" y="145"/>
                </a:moveTo>
                <a:cubicBezTo>
                  <a:pt x="22433" y="145"/>
                  <a:pt x="22421" y="147"/>
                  <a:pt x="22409" y="150"/>
                </a:cubicBezTo>
                <a:cubicBezTo>
                  <a:pt x="22398" y="154"/>
                  <a:pt x="22388" y="159"/>
                  <a:pt x="22378" y="166"/>
                </a:cubicBezTo>
                <a:cubicBezTo>
                  <a:pt x="22368" y="173"/>
                  <a:pt x="22360" y="181"/>
                  <a:pt x="22352" y="191"/>
                </a:cubicBezTo>
                <a:cubicBezTo>
                  <a:pt x="22345" y="200"/>
                  <a:pt x="22339" y="211"/>
                  <a:pt x="22334" y="222"/>
                </a:cubicBezTo>
                <a:lnTo>
                  <a:pt x="22334" y="150"/>
                </a:lnTo>
                <a:lnTo>
                  <a:pt x="22293" y="150"/>
                </a:lnTo>
                <a:lnTo>
                  <a:pt x="22293" y="426"/>
                </a:lnTo>
                <a:lnTo>
                  <a:pt x="22334" y="426"/>
                </a:lnTo>
                <a:lnTo>
                  <a:pt x="22334" y="316"/>
                </a:lnTo>
                <a:cubicBezTo>
                  <a:pt x="22334" y="296"/>
                  <a:pt x="22337" y="277"/>
                  <a:pt x="22342" y="262"/>
                </a:cubicBezTo>
                <a:cubicBezTo>
                  <a:pt x="22348" y="246"/>
                  <a:pt x="22356" y="232"/>
                  <a:pt x="22366" y="222"/>
                </a:cubicBezTo>
                <a:cubicBezTo>
                  <a:pt x="22376" y="211"/>
                  <a:pt x="22387" y="203"/>
                  <a:pt x="22400" y="198"/>
                </a:cubicBezTo>
                <a:cubicBezTo>
                  <a:pt x="22414" y="192"/>
                  <a:pt x="22428" y="190"/>
                  <a:pt x="22443" y="190"/>
                </a:cubicBezTo>
                <a:lnTo>
                  <a:pt x="22446" y="190"/>
                </a:lnTo>
                <a:lnTo>
                  <a:pt x="22446" y="145"/>
                </a:lnTo>
                <a:close/>
                <a:moveTo>
                  <a:pt x="22593" y="145"/>
                </a:moveTo>
                <a:cubicBezTo>
                  <a:pt x="22579" y="145"/>
                  <a:pt x="22566" y="147"/>
                  <a:pt x="22555" y="151"/>
                </a:cubicBezTo>
                <a:cubicBezTo>
                  <a:pt x="22543" y="155"/>
                  <a:pt x="22533" y="160"/>
                  <a:pt x="22525" y="167"/>
                </a:cubicBezTo>
                <a:cubicBezTo>
                  <a:pt x="22517" y="174"/>
                  <a:pt x="22510" y="182"/>
                  <a:pt x="22506" y="192"/>
                </a:cubicBezTo>
                <a:cubicBezTo>
                  <a:pt x="22501" y="202"/>
                  <a:pt x="22499" y="213"/>
                  <a:pt x="22499" y="224"/>
                </a:cubicBezTo>
                <a:lnTo>
                  <a:pt x="22499" y="225"/>
                </a:lnTo>
                <a:cubicBezTo>
                  <a:pt x="22499" y="238"/>
                  <a:pt x="22501" y="249"/>
                  <a:pt x="22507" y="257"/>
                </a:cubicBezTo>
                <a:cubicBezTo>
                  <a:pt x="22512" y="266"/>
                  <a:pt x="22519" y="273"/>
                  <a:pt x="22528" y="279"/>
                </a:cubicBezTo>
                <a:cubicBezTo>
                  <a:pt x="22537" y="285"/>
                  <a:pt x="22547" y="289"/>
                  <a:pt x="22557" y="293"/>
                </a:cubicBezTo>
                <a:cubicBezTo>
                  <a:pt x="22568" y="297"/>
                  <a:pt x="22579" y="300"/>
                  <a:pt x="22590" y="303"/>
                </a:cubicBezTo>
                <a:cubicBezTo>
                  <a:pt x="22599" y="306"/>
                  <a:pt x="22607" y="309"/>
                  <a:pt x="22615" y="311"/>
                </a:cubicBezTo>
                <a:cubicBezTo>
                  <a:pt x="22624" y="314"/>
                  <a:pt x="22631" y="318"/>
                  <a:pt x="22638" y="321"/>
                </a:cubicBezTo>
                <a:cubicBezTo>
                  <a:pt x="22644" y="325"/>
                  <a:pt x="22649" y="329"/>
                  <a:pt x="22653" y="334"/>
                </a:cubicBezTo>
                <a:cubicBezTo>
                  <a:pt x="22657" y="339"/>
                  <a:pt x="22659" y="345"/>
                  <a:pt x="22659" y="352"/>
                </a:cubicBezTo>
                <a:lnTo>
                  <a:pt x="22659" y="353"/>
                </a:lnTo>
                <a:cubicBezTo>
                  <a:pt x="22659" y="366"/>
                  <a:pt x="22653" y="377"/>
                  <a:pt x="22643" y="385"/>
                </a:cubicBezTo>
                <a:cubicBezTo>
                  <a:pt x="22632" y="393"/>
                  <a:pt x="22618" y="397"/>
                  <a:pt x="22602" y="397"/>
                </a:cubicBezTo>
                <a:cubicBezTo>
                  <a:pt x="22585" y="397"/>
                  <a:pt x="22569" y="394"/>
                  <a:pt x="22553" y="388"/>
                </a:cubicBezTo>
                <a:cubicBezTo>
                  <a:pt x="22537" y="382"/>
                  <a:pt x="22521" y="373"/>
                  <a:pt x="22506" y="361"/>
                </a:cubicBezTo>
                <a:lnTo>
                  <a:pt x="22485" y="391"/>
                </a:lnTo>
                <a:cubicBezTo>
                  <a:pt x="22501" y="403"/>
                  <a:pt x="22519" y="413"/>
                  <a:pt x="22539" y="421"/>
                </a:cubicBezTo>
                <a:cubicBezTo>
                  <a:pt x="22559" y="428"/>
                  <a:pt x="22580" y="431"/>
                  <a:pt x="22599" y="431"/>
                </a:cubicBezTo>
                <a:cubicBezTo>
                  <a:pt x="22613" y="431"/>
                  <a:pt x="22626" y="430"/>
                  <a:pt x="22638" y="426"/>
                </a:cubicBezTo>
                <a:cubicBezTo>
                  <a:pt x="22650" y="422"/>
                  <a:pt x="22660" y="417"/>
                  <a:pt x="22669" y="409"/>
                </a:cubicBezTo>
                <a:cubicBezTo>
                  <a:pt x="22678" y="402"/>
                  <a:pt x="22685" y="394"/>
                  <a:pt x="22690" y="384"/>
                </a:cubicBezTo>
                <a:cubicBezTo>
                  <a:pt x="22695" y="374"/>
                  <a:pt x="22698" y="362"/>
                  <a:pt x="22698" y="349"/>
                </a:cubicBezTo>
                <a:lnTo>
                  <a:pt x="22698" y="348"/>
                </a:lnTo>
                <a:cubicBezTo>
                  <a:pt x="22698" y="335"/>
                  <a:pt x="22695" y="325"/>
                  <a:pt x="22690" y="316"/>
                </a:cubicBezTo>
                <a:cubicBezTo>
                  <a:pt x="22685" y="308"/>
                  <a:pt x="22678" y="300"/>
                  <a:pt x="22669" y="294"/>
                </a:cubicBezTo>
                <a:cubicBezTo>
                  <a:pt x="22661" y="288"/>
                  <a:pt x="22651" y="283"/>
                  <a:pt x="22641" y="279"/>
                </a:cubicBezTo>
                <a:cubicBezTo>
                  <a:pt x="22630" y="275"/>
                  <a:pt x="22620" y="272"/>
                  <a:pt x="22609" y="269"/>
                </a:cubicBezTo>
                <a:cubicBezTo>
                  <a:pt x="22600" y="266"/>
                  <a:pt x="22591" y="263"/>
                  <a:pt x="22582" y="260"/>
                </a:cubicBezTo>
                <a:cubicBezTo>
                  <a:pt x="22574" y="257"/>
                  <a:pt x="22566" y="254"/>
                  <a:pt x="22559" y="251"/>
                </a:cubicBezTo>
                <a:cubicBezTo>
                  <a:pt x="22553" y="247"/>
                  <a:pt x="22548" y="243"/>
                  <a:pt x="22544" y="238"/>
                </a:cubicBezTo>
                <a:cubicBezTo>
                  <a:pt x="22540" y="233"/>
                  <a:pt x="22538" y="228"/>
                  <a:pt x="22538" y="221"/>
                </a:cubicBezTo>
                <a:lnTo>
                  <a:pt x="22538" y="220"/>
                </a:lnTo>
                <a:cubicBezTo>
                  <a:pt x="22538" y="209"/>
                  <a:pt x="22543" y="199"/>
                  <a:pt x="22553" y="192"/>
                </a:cubicBezTo>
                <a:cubicBezTo>
                  <a:pt x="22562" y="184"/>
                  <a:pt x="22575" y="180"/>
                  <a:pt x="22591" y="180"/>
                </a:cubicBezTo>
                <a:cubicBezTo>
                  <a:pt x="22605" y="180"/>
                  <a:pt x="22619" y="183"/>
                  <a:pt x="22633" y="188"/>
                </a:cubicBezTo>
                <a:cubicBezTo>
                  <a:pt x="22647" y="192"/>
                  <a:pt x="22660" y="199"/>
                  <a:pt x="22673" y="207"/>
                </a:cubicBezTo>
                <a:lnTo>
                  <a:pt x="22692" y="176"/>
                </a:lnTo>
                <a:cubicBezTo>
                  <a:pt x="22677" y="167"/>
                  <a:pt x="22662" y="159"/>
                  <a:pt x="22644" y="154"/>
                </a:cubicBezTo>
                <a:cubicBezTo>
                  <a:pt x="22627" y="148"/>
                  <a:pt x="22610" y="145"/>
                  <a:pt x="22593" y="145"/>
                </a:cubicBezTo>
                <a:close/>
                <a:moveTo>
                  <a:pt x="26090" y="149"/>
                </a:moveTo>
                <a:lnTo>
                  <a:pt x="26016" y="372"/>
                </a:lnTo>
                <a:lnTo>
                  <a:pt x="25943" y="150"/>
                </a:lnTo>
                <a:lnTo>
                  <a:pt x="25899" y="150"/>
                </a:lnTo>
                <a:lnTo>
                  <a:pt x="25996" y="428"/>
                </a:lnTo>
                <a:lnTo>
                  <a:pt x="26032" y="428"/>
                </a:lnTo>
                <a:lnTo>
                  <a:pt x="26107" y="211"/>
                </a:lnTo>
                <a:lnTo>
                  <a:pt x="26181" y="428"/>
                </a:lnTo>
                <a:lnTo>
                  <a:pt x="26217" y="428"/>
                </a:lnTo>
                <a:lnTo>
                  <a:pt x="26314" y="150"/>
                </a:lnTo>
                <a:lnTo>
                  <a:pt x="26271" y="150"/>
                </a:lnTo>
                <a:lnTo>
                  <a:pt x="26199" y="372"/>
                </a:lnTo>
                <a:lnTo>
                  <a:pt x="26124" y="149"/>
                </a:lnTo>
                <a:lnTo>
                  <a:pt x="26090" y="149"/>
                </a:lnTo>
                <a:close/>
                <a:moveTo>
                  <a:pt x="26549" y="149"/>
                </a:moveTo>
                <a:lnTo>
                  <a:pt x="26475" y="372"/>
                </a:lnTo>
                <a:lnTo>
                  <a:pt x="26402" y="150"/>
                </a:lnTo>
                <a:lnTo>
                  <a:pt x="26359" y="150"/>
                </a:lnTo>
                <a:lnTo>
                  <a:pt x="26455" y="428"/>
                </a:lnTo>
                <a:lnTo>
                  <a:pt x="26492" y="428"/>
                </a:lnTo>
                <a:lnTo>
                  <a:pt x="26566" y="211"/>
                </a:lnTo>
                <a:lnTo>
                  <a:pt x="26640" y="428"/>
                </a:lnTo>
                <a:lnTo>
                  <a:pt x="26676" y="428"/>
                </a:lnTo>
                <a:lnTo>
                  <a:pt x="26773" y="150"/>
                </a:lnTo>
                <a:lnTo>
                  <a:pt x="26730" y="150"/>
                </a:lnTo>
                <a:lnTo>
                  <a:pt x="26658" y="372"/>
                </a:lnTo>
                <a:lnTo>
                  <a:pt x="26583" y="149"/>
                </a:lnTo>
                <a:lnTo>
                  <a:pt x="26549" y="149"/>
                </a:lnTo>
                <a:close/>
                <a:moveTo>
                  <a:pt x="27009" y="149"/>
                </a:moveTo>
                <a:lnTo>
                  <a:pt x="26934" y="372"/>
                </a:lnTo>
                <a:lnTo>
                  <a:pt x="26862" y="150"/>
                </a:lnTo>
                <a:lnTo>
                  <a:pt x="26818" y="150"/>
                </a:lnTo>
                <a:lnTo>
                  <a:pt x="26915" y="428"/>
                </a:lnTo>
                <a:lnTo>
                  <a:pt x="26951" y="428"/>
                </a:lnTo>
                <a:lnTo>
                  <a:pt x="27026" y="211"/>
                </a:lnTo>
                <a:lnTo>
                  <a:pt x="27100" y="428"/>
                </a:lnTo>
                <a:lnTo>
                  <a:pt x="27135" y="428"/>
                </a:lnTo>
                <a:lnTo>
                  <a:pt x="27233" y="150"/>
                </a:lnTo>
                <a:lnTo>
                  <a:pt x="27190" y="150"/>
                </a:lnTo>
                <a:lnTo>
                  <a:pt x="27117" y="372"/>
                </a:lnTo>
                <a:lnTo>
                  <a:pt x="27043" y="149"/>
                </a:lnTo>
                <a:lnTo>
                  <a:pt x="27009" y="149"/>
                </a:lnTo>
                <a:close/>
                <a:moveTo>
                  <a:pt x="1075" y="150"/>
                </a:moveTo>
                <a:lnTo>
                  <a:pt x="1075" y="206"/>
                </a:lnTo>
                <a:lnTo>
                  <a:pt x="1124" y="206"/>
                </a:lnTo>
                <a:lnTo>
                  <a:pt x="1124" y="150"/>
                </a:lnTo>
                <a:lnTo>
                  <a:pt x="1075" y="150"/>
                </a:lnTo>
                <a:close/>
                <a:moveTo>
                  <a:pt x="4881" y="150"/>
                </a:moveTo>
                <a:lnTo>
                  <a:pt x="4881" y="206"/>
                </a:lnTo>
                <a:lnTo>
                  <a:pt x="4930" y="206"/>
                </a:lnTo>
                <a:lnTo>
                  <a:pt x="4930" y="150"/>
                </a:lnTo>
                <a:lnTo>
                  <a:pt x="4881" y="150"/>
                </a:lnTo>
                <a:close/>
                <a:moveTo>
                  <a:pt x="10451" y="150"/>
                </a:moveTo>
                <a:lnTo>
                  <a:pt x="10451" y="206"/>
                </a:lnTo>
                <a:lnTo>
                  <a:pt x="10500" y="206"/>
                </a:lnTo>
                <a:lnTo>
                  <a:pt x="10500" y="150"/>
                </a:lnTo>
                <a:lnTo>
                  <a:pt x="10451" y="150"/>
                </a:lnTo>
                <a:close/>
                <a:moveTo>
                  <a:pt x="17998" y="150"/>
                </a:moveTo>
                <a:lnTo>
                  <a:pt x="17998" y="206"/>
                </a:lnTo>
                <a:lnTo>
                  <a:pt x="18047" y="206"/>
                </a:lnTo>
                <a:lnTo>
                  <a:pt x="18047" y="150"/>
                </a:lnTo>
                <a:lnTo>
                  <a:pt x="17998" y="150"/>
                </a:lnTo>
                <a:close/>
                <a:moveTo>
                  <a:pt x="19696" y="150"/>
                </a:moveTo>
                <a:lnTo>
                  <a:pt x="19696" y="206"/>
                </a:lnTo>
                <a:lnTo>
                  <a:pt x="19745" y="206"/>
                </a:lnTo>
                <a:lnTo>
                  <a:pt x="19745" y="150"/>
                </a:lnTo>
                <a:lnTo>
                  <a:pt x="19696" y="150"/>
                </a:lnTo>
                <a:close/>
                <a:moveTo>
                  <a:pt x="21429" y="150"/>
                </a:moveTo>
                <a:lnTo>
                  <a:pt x="21429" y="321"/>
                </a:lnTo>
                <a:cubicBezTo>
                  <a:pt x="21429" y="338"/>
                  <a:pt x="21431" y="353"/>
                  <a:pt x="21436" y="366"/>
                </a:cubicBezTo>
                <a:cubicBezTo>
                  <a:pt x="21441" y="380"/>
                  <a:pt x="21448" y="392"/>
                  <a:pt x="21457" y="401"/>
                </a:cubicBezTo>
                <a:cubicBezTo>
                  <a:pt x="21466" y="411"/>
                  <a:pt x="21477" y="419"/>
                  <a:pt x="21490" y="424"/>
                </a:cubicBezTo>
                <a:cubicBezTo>
                  <a:pt x="21503" y="429"/>
                  <a:pt x="21518" y="432"/>
                  <a:pt x="21535" y="432"/>
                </a:cubicBezTo>
                <a:cubicBezTo>
                  <a:pt x="21558" y="432"/>
                  <a:pt x="21578" y="427"/>
                  <a:pt x="21593" y="416"/>
                </a:cubicBezTo>
                <a:cubicBezTo>
                  <a:pt x="21608" y="406"/>
                  <a:pt x="21620" y="393"/>
                  <a:pt x="21629" y="378"/>
                </a:cubicBezTo>
                <a:lnTo>
                  <a:pt x="21629" y="426"/>
                </a:lnTo>
                <a:lnTo>
                  <a:pt x="21670" y="426"/>
                </a:lnTo>
                <a:lnTo>
                  <a:pt x="21670" y="150"/>
                </a:lnTo>
                <a:lnTo>
                  <a:pt x="21629" y="150"/>
                </a:lnTo>
                <a:lnTo>
                  <a:pt x="21629" y="308"/>
                </a:lnTo>
                <a:cubicBezTo>
                  <a:pt x="21629" y="321"/>
                  <a:pt x="21627" y="333"/>
                  <a:pt x="21623" y="343"/>
                </a:cubicBezTo>
                <a:cubicBezTo>
                  <a:pt x="21618" y="354"/>
                  <a:pt x="21612" y="363"/>
                  <a:pt x="21605" y="371"/>
                </a:cubicBezTo>
                <a:cubicBezTo>
                  <a:pt x="21598" y="379"/>
                  <a:pt x="21589" y="384"/>
                  <a:pt x="21579" y="389"/>
                </a:cubicBezTo>
                <a:cubicBezTo>
                  <a:pt x="21569" y="393"/>
                  <a:pt x="21558" y="395"/>
                  <a:pt x="21546" y="395"/>
                </a:cubicBezTo>
                <a:cubicBezTo>
                  <a:pt x="21522" y="395"/>
                  <a:pt x="21503" y="387"/>
                  <a:pt x="21490" y="372"/>
                </a:cubicBezTo>
                <a:cubicBezTo>
                  <a:pt x="21477" y="357"/>
                  <a:pt x="21470" y="337"/>
                  <a:pt x="21470" y="311"/>
                </a:cubicBezTo>
                <a:lnTo>
                  <a:pt x="21470" y="150"/>
                </a:lnTo>
                <a:lnTo>
                  <a:pt x="21429" y="150"/>
                </a:lnTo>
                <a:close/>
                <a:moveTo>
                  <a:pt x="22772" y="150"/>
                </a:moveTo>
                <a:lnTo>
                  <a:pt x="22772" y="206"/>
                </a:lnTo>
                <a:lnTo>
                  <a:pt x="22821" y="206"/>
                </a:lnTo>
                <a:lnTo>
                  <a:pt x="22821" y="150"/>
                </a:lnTo>
                <a:lnTo>
                  <a:pt x="22772" y="150"/>
                </a:lnTo>
                <a:close/>
                <a:moveTo>
                  <a:pt x="17229" y="179"/>
                </a:moveTo>
                <a:cubicBezTo>
                  <a:pt x="17242" y="179"/>
                  <a:pt x="17254" y="182"/>
                  <a:pt x="17264" y="187"/>
                </a:cubicBezTo>
                <a:cubicBezTo>
                  <a:pt x="17275" y="192"/>
                  <a:pt x="17284" y="198"/>
                  <a:pt x="17291" y="207"/>
                </a:cubicBezTo>
                <a:cubicBezTo>
                  <a:pt x="17299" y="215"/>
                  <a:pt x="17304" y="225"/>
                  <a:pt x="17309" y="237"/>
                </a:cubicBezTo>
                <a:cubicBezTo>
                  <a:pt x="17313" y="248"/>
                  <a:pt x="17316" y="259"/>
                  <a:pt x="17317" y="272"/>
                </a:cubicBezTo>
                <a:lnTo>
                  <a:pt x="17139" y="272"/>
                </a:lnTo>
                <a:cubicBezTo>
                  <a:pt x="17140" y="259"/>
                  <a:pt x="17144" y="246"/>
                  <a:pt x="17149" y="235"/>
                </a:cubicBezTo>
                <a:cubicBezTo>
                  <a:pt x="17154" y="224"/>
                  <a:pt x="17161" y="214"/>
                  <a:pt x="17168" y="206"/>
                </a:cubicBezTo>
                <a:cubicBezTo>
                  <a:pt x="17176" y="197"/>
                  <a:pt x="17185" y="191"/>
                  <a:pt x="17196" y="186"/>
                </a:cubicBezTo>
                <a:cubicBezTo>
                  <a:pt x="17206" y="181"/>
                  <a:pt x="17217" y="179"/>
                  <a:pt x="17229" y="179"/>
                </a:cubicBezTo>
                <a:close/>
                <a:moveTo>
                  <a:pt x="21232" y="179"/>
                </a:moveTo>
                <a:cubicBezTo>
                  <a:pt x="21245" y="179"/>
                  <a:pt x="21257" y="182"/>
                  <a:pt x="21267" y="187"/>
                </a:cubicBezTo>
                <a:cubicBezTo>
                  <a:pt x="21278" y="192"/>
                  <a:pt x="21287" y="198"/>
                  <a:pt x="21294" y="207"/>
                </a:cubicBezTo>
                <a:cubicBezTo>
                  <a:pt x="21302" y="215"/>
                  <a:pt x="21307" y="225"/>
                  <a:pt x="21312" y="237"/>
                </a:cubicBezTo>
                <a:cubicBezTo>
                  <a:pt x="21316" y="248"/>
                  <a:pt x="21319" y="259"/>
                  <a:pt x="21320" y="272"/>
                </a:cubicBezTo>
                <a:lnTo>
                  <a:pt x="21142" y="272"/>
                </a:lnTo>
                <a:cubicBezTo>
                  <a:pt x="21144" y="259"/>
                  <a:pt x="21147" y="246"/>
                  <a:pt x="21152" y="235"/>
                </a:cubicBezTo>
                <a:cubicBezTo>
                  <a:pt x="21157" y="224"/>
                  <a:pt x="21164" y="214"/>
                  <a:pt x="21172" y="206"/>
                </a:cubicBezTo>
                <a:cubicBezTo>
                  <a:pt x="21179" y="197"/>
                  <a:pt x="21188" y="191"/>
                  <a:pt x="21199" y="186"/>
                </a:cubicBezTo>
                <a:cubicBezTo>
                  <a:pt x="21209" y="181"/>
                  <a:pt x="21220" y="179"/>
                  <a:pt x="21232" y="179"/>
                </a:cubicBezTo>
                <a:close/>
                <a:moveTo>
                  <a:pt x="22091" y="179"/>
                </a:moveTo>
                <a:cubicBezTo>
                  <a:pt x="22105" y="179"/>
                  <a:pt x="22117" y="182"/>
                  <a:pt x="22127" y="187"/>
                </a:cubicBezTo>
                <a:cubicBezTo>
                  <a:pt x="22138" y="192"/>
                  <a:pt x="22146" y="198"/>
                  <a:pt x="22154" y="207"/>
                </a:cubicBezTo>
                <a:cubicBezTo>
                  <a:pt x="22161" y="215"/>
                  <a:pt x="22167" y="225"/>
                  <a:pt x="22171" y="237"/>
                </a:cubicBezTo>
                <a:cubicBezTo>
                  <a:pt x="22175" y="248"/>
                  <a:pt x="22178" y="259"/>
                  <a:pt x="22179" y="272"/>
                </a:cubicBezTo>
                <a:lnTo>
                  <a:pt x="22002" y="272"/>
                </a:lnTo>
                <a:cubicBezTo>
                  <a:pt x="22003" y="259"/>
                  <a:pt x="22006" y="246"/>
                  <a:pt x="22011" y="235"/>
                </a:cubicBezTo>
                <a:cubicBezTo>
                  <a:pt x="22016" y="224"/>
                  <a:pt x="22023" y="214"/>
                  <a:pt x="22031" y="206"/>
                </a:cubicBezTo>
                <a:cubicBezTo>
                  <a:pt x="22039" y="197"/>
                  <a:pt x="22048" y="191"/>
                  <a:pt x="22058" y="186"/>
                </a:cubicBezTo>
                <a:cubicBezTo>
                  <a:pt x="22068" y="181"/>
                  <a:pt x="22079" y="179"/>
                  <a:pt x="22091" y="179"/>
                </a:cubicBezTo>
                <a:close/>
                <a:moveTo>
                  <a:pt x="27848" y="179"/>
                </a:moveTo>
                <a:cubicBezTo>
                  <a:pt x="27862" y="179"/>
                  <a:pt x="27874" y="182"/>
                  <a:pt x="27884" y="187"/>
                </a:cubicBezTo>
                <a:cubicBezTo>
                  <a:pt x="27895" y="192"/>
                  <a:pt x="27904" y="198"/>
                  <a:pt x="27911" y="207"/>
                </a:cubicBezTo>
                <a:cubicBezTo>
                  <a:pt x="27918" y="215"/>
                  <a:pt x="27924" y="225"/>
                  <a:pt x="27928" y="237"/>
                </a:cubicBezTo>
                <a:cubicBezTo>
                  <a:pt x="27933" y="248"/>
                  <a:pt x="27935" y="259"/>
                  <a:pt x="27936" y="272"/>
                </a:cubicBezTo>
                <a:lnTo>
                  <a:pt x="27759" y="272"/>
                </a:lnTo>
                <a:cubicBezTo>
                  <a:pt x="27760" y="259"/>
                  <a:pt x="27763" y="246"/>
                  <a:pt x="27768" y="235"/>
                </a:cubicBezTo>
                <a:cubicBezTo>
                  <a:pt x="27774" y="224"/>
                  <a:pt x="27780" y="214"/>
                  <a:pt x="27788" y="206"/>
                </a:cubicBezTo>
                <a:cubicBezTo>
                  <a:pt x="27796" y="197"/>
                  <a:pt x="27805" y="191"/>
                  <a:pt x="27815" y="186"/>
                </a:cubicBezTo>
                <a:cubicBezTo>
                  <a:pt x="27826" y="181"/>
                  <a:pt x="27837" y="179"/>
                  <a:pt x="27848" y="179"/>
                </a:cubicBezTo>
                <a:close/>
                <a:moveTo>
                  <a:pt x="29549" y="179"/>
                </a:moveTo>
                <a:cubicBezTo>
                  <a:pt x="29563" y="179"/>
                  <a:pt x="29575" y="182"/>
                  <a:pt x="29585" y="187"/>
                </a:cubicBezTo>
                <a:cubicBezTo>
                  <a:pt x="29596" y="192"/>
                  <a:pt x="29605" y="198"/>
                  <a:pt x="29612" y="207"/>
                </a:cubicBezTo>
                <a:cubicBezTo>
                  <a:pt x="29619" y="215"/>
                  <a:pt x="29625" y="225"/>
                  <a:pt x="29629" y="237"/>
                </a:cubicBezTo>
                <a:cubicBezTo>
                  <a:pt x="29634" y="248"/>
                  <a:pt x="29636" y="259"/>
                  <a:pt x="29637" y="272"/>
                </a:cubicBezTo>
                <a:lnTo>
                  <a:pt x="29460" y="272"/>
                </a:lnTo>
                <a:cubicBezTo>
                  <a:pt x="29461" y="259"/>
                  <a:pt x="29464" y="246"/>
                  <a:pt x="29469" y="235"/>
                </a:cubicBezTo>
                <a:cubicBezTo>
                  <a:pt x="29475" y="224"/>
                  <a:pt x="29481" y="214"/>
                  <a:pt x="29489" y="206"/>
                </a:cubicBezTo>
                <a:cubicBezTo>
                  <a:pt x="29497" y="197"/>
                  <a:pt x="29506" y="191"/>
                  <a:pt x="29516" y="186"/>
                </a:cubicBezTo>
                <a:cubicBezTo>
                  <a:pt x="29527" y="181"/>
                  <a:pt x="29538" y="179"/>
                  <a:pt x="29549" y="179"/>
                </a:cubicBezTo>
                <a:close/>
                <a:moveTo>
                  <a:pt x="15689" y="181"/>
                </a:moveTo>
                <a:cubicBezTo>
                  <a:pt x="15704" y="181"/>
                  <a:pt x="15717" y="184"/>
                  <a:pt x="15730" y="189"/>
                </a:cubicBezTo>
                <a:cubicBezTo>
                  <a:pt x="15742" y="195"/>
                  <a:pt x="15753" y="203"/>
                  <a:pt x="15762" y="213"/>
                </a:cubicBezTo>
                <a:cubicBezTo>
                  <a:pt x="15772" y="222"/>
                  <a:pt x="15779" y="234"/>
                  <a:pt x="15784" y="247"/>
                </a:cubicBezTo>
                <a:cubicBezTo>
                  <a:pt x="15789" y="260"/>
                  <a:pt x="15792" y="273"/>
                  <a:pt x="15792" y="288"/>
                </a:cubicBezTo>
                <a:lnTo>
                  <a:pt x="15792" y="289"/>
                </a:lnTo>
                <a:cubicBezTo>
                  <a:pt x="15792" y="304"/>
                  <a:pt x="15789" y="318"/>
                  <a:pt x="15784" y="331"/>
                </a:cubicBezTo>
                <a:cubicBezTo>
                  <a:pt x="15779" y="343"/>
                  <a:pt x="15772" y="355"/>
                  <a:pt x="15763" y="364"/>
                </a:cubicBezTo>
                <a:cubicBezTo>
                  <a:pt x="15755" y="374"/>
                  <a:pt x="15744" y="381"/>
                  <a:pt x="15731" y="387"/>
                </a:cubicBezTo>
                <a:cubicBezTo>
                  <a:pt x="15719" y="393"/>
                  <a:pt x="15705" y="396"/>
                  <a:pt x="15690" y="396"/>
                </a:cubicBezTo>
                <a:cubicBezTo>
                  <a:pt x="15676" y="396"/>
                  <a:pt x="15662" y="393"/>
                  <a:pt x="15650" y="387"/>
                </a:cubicBezTo>
                <a:cubicBezTo>
                  <a:pt x="15637" y="381"/>
                  <a:pt x="15627" y="374"/>
                  <a:pt x="15617" y="364"/>
                </a:cubicBezTo>
                <a:cubicBezTo>
                  <a:pt x="15608" y="355"/>
                  <a:pt x="15601" y="343"/>
                  <a:pt x="15596" y="331"/>
                </a:cubicBezTo>
                <a:cubicBezTo>
                  <a:pt x="15591" y="317"/>
                  <a:pt x="15589" y="303"/>
                  <a:pt x="15589" y="288"/>
                </a:cubicBezTo>
                <a:lnTo>
                  <a:pt x="15589" y="287"/>
                </a:lnTo>
                <a:cubicBezTo>
                  <a:pt x="15589" y="273"/>
                  <a:pt x="15591" y="259"/>
                  <a:pt x="15596" y="246"/>
                </a:cubicBezTo>
                <a:cubicBezTo>
                  <a:pt x="15601" y="233"/>
                  <a:pt x="15608" y="222"/>
                  <a:pt x="15616" y="212"/>
                </a:cubicBezTo>
                <a:cubicBezTo>
                  <a:pt x="15625" y="203"/>
                  <a:pt x="15636" y="195"/>
                  <a:pt x="15648" y="189"/>
                </a:cubicBezTo>
                <a:cubicBezTo>
                  <a:pt x="15661" y="184"/>
                  <a:pt x="15674" y="181"/>
                  <a:pt x="15689" y="181"/>
                </a:cubicBezTo>
                <a:close/>
                <a:moveTo>
                  <a:pt x="16034" y="181"/>
                </a:moveTo>
                <a:cubicBezTo>
                  <a:pt x="16049" y="181"/>
                  <a:pt x="16062" y="184"/>
                  <a:pt x="16075" y="189"/>
                </a:cubicBezTo>
                <a:cubicBezTo>
                  <a:pt x="16087" y="195"/>
                  <a:pt x="16098" y="203"/>
                  <a:pt x="16107" y="213"/>
                </a:cubicBezTo>
                <a:cubicBezTo>
                  <a:pt x="16116" y="222"/>
                  <a:pt x="16124" y="234"/>
                  <a:pt x="16129" y="247"/>
                </a:cubicBezTo>
                <a:cubicBezTo>
                  <a:pt x="16134" y="260"/>
                  <a:pt x="16137" y="273"/>
                  <a:pt x="16137" y="288"/>
                </a:cubicBezTo>
                <a:lnTo>
                  <a:pt x="16137" y="289"/>
                </a:lnTo>
                <a:cubicBezTo>
                  <a:pt x="16137" y="304"/>
                  <a:pt x="16134" y="318"/>
                  <a:pt x="16129" y="331"/>
                </a:cubicBezTo>
                <a:cubicBezTo>
                  <a:pt x="16124" y="343"/>
                  <a:pt x="16117" y="355"/>
                  <a:pt x="16108" y="364"/>
                </a:cubicBezTo>
                <a:cubicBezTo>
                  <a:pt x="16099" y="374"/>
                  <a:pt x="16089" y="381"/>
                  <a:pt x="16076" y="387"/>
                </a:cubicBezTo>
                <a:cubicBezTo>
                  <a:pt x="16064" y="393"/>
                  <a:pt x="16050" y="396"/>
                  <a:pt x="16035" y="396"/>
                </a:cubicBezTo>
                <a:cubicBezTo>
                  <a:pt x="16021" y="396"/>
                  <a:pt x="16007" y="393"/>
                  <a:pt x="15995" y="387"/>
                </a:cubicBezTo>
                <a:cubicBezTo>
                  <a:pt x="15982" y="381"/>
                  <a:pt x="15971" y="374"/>
                  <a:pt x="15962" y="364"/>
                </a:cubicBezTo>
                <a:cubicBezTo>
                  <a:pt x="15953" y="355"/>
                  <a:pt x="15946" y="343"/>
                  <a:pt x="15941" y="331"/>
                </a:cubicBezTo>
                <a:cubicBezTo>
                  <a:pt x="15936" y="317"/>
                  <a:pt x="15933" y="303"/>
                  <a:pt x="15933" y="288"/>
                </a:cubicBezTo>
                <a:lnTo>
                  <a:pt x="15933" y="287"/>
                </a:lnTo>
                <a:cubicBezTo>
                  <a:pt x="15933" y="273"/>
                  <a:pt x="15936" y="259"/>
                  <a:pt x="15941" y="246"/>
                </a:cubicBezTo>
                <a:cubicBezTo>
                  <a:pt x="15946" y="233"/>
                  <a:pt x="15953" y="222"/>
                  <a:pt x="15961" y="212"/>
                </a:cubicBezTo>
                <a:cubicBezTo>
                  <a:pt x="15970" y="203"/>
                  <a:pt x="15981" y="195"/>
                  <a:pt x="15993" y="189"/>
                </a:cubicBezTo>
                <a:cubicBezTo>
                  <a:pt x="16005" y="184"/>
                  <a:pt x="16019" y="181"/>
                  <a:pt x="16034" y="181"/>
                </a:cubicBezTo>
                <a:close/>
                <a:moveTo>
                  <a:pt x="17767" y="181"/>
                </a:moveTo>
                <a:cubicBezTo>
                  <a:pt x="17781" y="181"/>
                  <a:pt x="17793" y="183"/>
                  <a:pt x="17805" y="188"/>
                </a:cubicBezTo>
                <a:cubicBezTo>
                  <a:pt x="17817" y="192"/>
                  <a:pt x="17828" y="198"/>
                  <a:pt x="17837" y="206"/>
                </a:cubicBezTo>
                <a:cubicBezTo>
                  <a:pt x="17847" y="214"/>
                  <a:pt x="17854" y="224"/>
                  <a:pt x="17860" y="236"/>
                </a:cubicBezTo>
                <a:cubicBezTo>
                  <a:pt x="17866" y="247"/>
                  <a:pt x="17869" y="260"/>
                  <a:pt x="17869" y="274"/>
                </a:cubicBezTo>
                <a:lnTo>
                  <a:pt x="17869" y="275"/>
                </a:lnTo>
                <a:cubicBezTo>
                  <a:pt x="17869" y="289"/>
                  <a:pt x="17866" y="302"/>
                  <a:pt x="17860" y="313"/>
                </a:cubicBezTo>
                <a:cubicBezTo>
                  <a:pt x="17854" y="324"/>
                  <a:pt x="17847" y="334"/>
                  <a:pt x="17837" y="343"/>
                </a:cubicBezTo>
                <a:cubicBezTo>
                  <a:pt x="17828" y="351"/>
                  <a:pt x="17817" y="357"/>
                  <a:pt x="17805" y="362"/>
                </a:cubicBezTo>
                <a:cubicBezTo>
                  <a:pt x="17793" y="366"/>
                  <a:pt x="17781" y="368"/>
                  <a:pt x="17767" y="368"/>
                </a:cubicBezTo>
                <a:cubicBezTo>
                  <a:pt x="17755" y="368"/>
                  <a:pt x="17742" y="366"/>
                  <a:pt x="17731" y="361"/>
                </a:cubicBezTo>
                <a:cubicBezTo>
                  <a:pt x="17719" y="357"/>
                  <a:pt x="17709" y="350"/>
                  <a:pt x="17700" y="342"/>
                </a:cubicBezTo>
                <a:cubicBezTo>
                  <a:pt x="17692" y="334"/>
                  <a:pt x="17685" y="324"/>
                  <a:pt x="17679" y="313"/>
                </a:cubicBezTo>
                <a:cubicBezTo>
                  <a:pt x="17674" y="301"/>
                  <a:pt x="17672" y="288"/>
                  <a:pt x="17672" y="275"/>
                </a:cubicBezTo>
                <a:lnTo>
                  <a:pt x="17672" y="273"/>
                </a:lnTo>
                <a:cubicBezTo>
                  <a:pt x="17672" y="259"/>
                  <a:pt x="17674" y="246"/>
                  <a:pt x="17679" y="235"/>
                </a:cubicBezTo>
                <a:cubicBezTo>
                  <a:pt x="17684" y="224"/>
                  <a:pt x="17691" y="214"/>
                  <a:pt x="17700" y="206"/>
                </a:cubicBezTo>
                <a:cubicBezTo>
                  <a:pt x="17709" y="198"/>
                  <a:pt x="17719" y="192"/>
                  <a:pt x="17730" y="188"/>
                </a:cubicBezTo>
                <a:cubicBezTo>
                  <a:pt x="17742" y="183"/>
                  <a:pt x="17754" y="181"/>
                  <a:pt x="17767" y="181"/>
                </a:cubicBezTo>
                <a:close/>
                <a:moveTo>
                  <a:pt x="28673" y="181"/>
                </a:moveTo>
                <a:cubicBezTo>
                  <a:pt x="28687" y="181"/>
                  <a:pt x="28701" y="184"/>
                  <a:pt x="28713" y="189"/>
                </a:cubicBezTo>
                <a:cubicBezTo>
                  <a:pt x="28726" y="195"/>
                  <a:pt x="28736" y="203"/>
                  <a:pt x="28746" y="213"/>
                </a:cubicBezTo>
                <a:cubicBezTo>
                  <a:pt x="28755" y="222"/>
                  <a:pt x="28762" y="234"/>
                  <a:pt x="28767" y="247"/>
                </a:cubicBezTo>
                <a:cubicBezTo>
                  <a:pt x="28772" y="260"/>
                  <a:pt x="28775" y="273"/>
                  <a:pt x="28775" y="288"/>
                </a:cubicBezTo>
                <a:lnTo>
                  <a:pt x="28775" y="289"/>
                </a:lnTo>
                <a:cubicBezTo>
                  <a:pt x="28775" y="304"/>
                  <a:pt x="28773" y="318"/>
                  <a:pt x="28768" y="331"/>
                </a:cubicBezTo>
                <a:cubicBezTo>
                  <a:pt x="28763" y="343"/>
                  <a:pt x="28756" y="355"/>
                  <a:pt x="28747" y="364"/>
                </a:cubicBezTo>
                <a:cubicBezTo>
                  <a:pt x="28738" y="374"/>
                  <a:pt x="28727" y="381"/>
                  <a:pt x="28715" y="387"/>
                </a:cubicBezTo>
                <a:cubicBezTo>
                  <a:pt x="28702" y="393"/>
                  <a:pt x="28689" y="396"/>
                  <a:pt x="28674" y="396"/>
                </a:cubicBezTo>
                <a:cubicBezTo>
                  <a:pt x="28659" y="396"/>
                  <a:pt x="28646" y="393"/>
                  <a:pt x="28633" y="387"/>
                </a:cubicBezTo>
                <a:cubicBezTo>
                  <a:pt x="28621" y="381"/>
                  <a:pt x="28610" y="374"/>
                  <a:pt x="28601" y="364"/>
                </a:cubicBezTo>
                <a:cubicBezTo>
                  <a:pt x="28592" y="355"/>
                  <a:pt x="28585" y="343"/>
                  <a:pt x="28579" y="331"/>
                </a:cubicBezTo>
                <a:cubicBezTo>
                  <a:pt x="28574" y="317"/>
                  <a:pt x="28572" y="303"/>
                  <a:pt x="28572" y="288"/>
                </a:cubicBezTo>
                <a:lnTo>
                  <a:pt x="28572" y="287"/>
                </a:lnTo>
                <a:cubicBezTo>
                  <a:pt x="28572" y="273"/>
                  <a:pt x="28574" y="259"/>
                  <a:pt x="28579" y="246"/>
                </a:cubicBezTo>
                <a:cubicBezTo>
                  <a:pt x="28584" y="233"/>
                  <a:pt x="28591" y="222"/>
                  <a:pt x="28600" y="212"/>
                </a:cubicBezTo>
                <a:cubicBezTo>
                  <a:pt x="28608" y="203"/>
                  <a:pt x="28619" y="195"/>
                  <a:pt x="28632" y="189"/>
                </a:cubicBezTo>
                <a:cubicBezTo>
                  <a:pt x="28644" y="184"/>
                  <a:pt x="28658" y="181"/>
                  <a:pt x="28673" y="181"/>
                </a:cubicBezTo>
                <a:close/>
                <a:moveTo>
                  <a:pt x="30943" y="181"/>
                </a:moveTo>
                <a:cubicBezTo>
                  <a:pt x="30958" y="181"/>
                  <a:pt x="30972" y="184"/>
                  <a:pt x="30984" y="189"/>
                </a:cubicBezTo>
                <a:cubicBezTo>
                  <a:pt x="30996" y="195"/>
                  <a:pt x="31007" y="203"/>
                  <a:pt x="31017" y="213"/>
                </a:cubicBezTo>
                <a:cubicBezTo>
                  <a:pt x="31026" y="222"/>
                  <a:pt x="31033" y="234"/>
                  <a:pt x="31038" y="247"/>
                </a:cubicBezTo>
                <a:cubicBezTo>
                  <a:pt x="31043" y="260"/>
                  <a:pt x="31046" y="273"/>
                  <a:pt x="31046" y="288"/>
                </a:cubicBezTo>
                <a:lnTo>
                  <a:pt x="31046" y="289"/>
                </a:lnTo>
                <a:cubicBezTo>
                  <a:pt x="31046" y="304"/>
                  <a:pt x="31043" y="318"/>
                  <a:pt x="31038" y="331"/>
                </a:cubicBezTo>
                <a:cubicBezTo>
                  <a:pt x="31033" y="343"/>
                  <a:pt x="31027" y="355"/>
                  <a:pt x="31018" y="364"/>
                </a:cubicBezTo>
                <a:cubicBezTo>
                  <a:pt x="31009" y="374"/>
                  <a:pt x="30998" y="381"/>
                  <a:pt x="30986" y="387"/>
                </a:cubicBezTo>
                <a:cubicBezTo>
                  <a:pt x="30973" y="393"/>
                  <a:pt x="30959" y="396"/>
                  <a:pt x="30945" y="396"/>
                </a:cubicBezTo>
                <a:cubicBezTo>
                  <a:pt x="30930" y="396"/>
                  <a:pt x="30916" y="393"/>
                  <a:pt x="30904" y="387"/>
                </a:cubicBezTo>
                <a:cubicBezTo>
                  <a:pt x="30892" y="381"/>
                  <a:pt x="30881" y="374"/>
                  <a:pt x="30872" y="364"/>
                </a:cubicBezTo>
                <a:cubicBezTo>
                  <a:pt x="30863" y="355"/>
                  <a:pt x="30855" y="343"/>
                  <a:pt x="30850" y="331"/>
                </a:cubicBezTo>
                <a:cubicBezTo>
                  <a:pt x="30845" y="317"/>
                  <a:pt x="30843" y="303"/>
                  <a:pt x="30843" y="288"/>
                </a:cubicBezTo>
                <a:lnTo>
                  <a:pt x="30843" y="287"/>
                </a:lnTo>
                <a:cubicBezTo>
                  <a:pt x="30843" y="273"/>
                  <a:pt x="30845" y="259"/>
                  <a:pt x="30850" y="246"/>
                </a:cubicBezTo>
                <a:cubicBezTo>
                  <a:pt x="30855" y="233"/>
                  <a:pt x="30862" y="222"/>
                  <a:pt x="30870" y="212"/>
                </a:cubicBezTo>
                <a:cubicBezTo>
                  <a:pt x="30879" y="203"/>
                  <a:pt x="30890" y="195"/>
                  <a:pt x="30902" y="189"/>
                </a:cubicBezTo>
                <a:cubicBezTo>
                  <a:pt x="30915" y="184"/>
                  <a:pt x="30929" y="181"/>
                  <a:pt x="30943" y="181"/>
                </a:cubicBezTo>
                <a:close/>
                <a:moveTo>
                  <a:pt x="16900" y="181"/>
                </a:moveTo>
                <a:cubicBezTo>
                  <a:pt x="16913" y="181"/>
                  <a:pt x="16925" y="184"/>
                  <a:pt x="16937" y="189"/>
                </a:cubicBezTo>
                <a:cubicBezTo>
                  <a:pt x="16949" y="194"/>
                  <a:pt x="16959" y="201"/>
                  <a:pt x="16968" y="210"/>
                </a:cubicBezTo>
                <a:cubicBezTo>
                  <a:pt x="16977" y="219"/>
                  <a:pt x="16984" y="230"/>
                  <a:pt x="16989" y="244"/>
                </a:cubicBezTo>
                <a:cubicBezTo>
                  <a:pt x="16994" y="257"/>
                  <a:pt x="16997" y="272"/>
                  <a:pt x="16997" y="288"/>
                </a:cubicBezTo>
                <a:lnTo>
                  <a:pt x="16997" y="289"/>
                </a:lnTo>
                <a:cubicBezTo>
                  <a:pt x="16997" y="306"/>
                  <a:pt x="16994" y="321"/>
                  <a:pt x="16989" y="334"/>
                </a:cubicBezTo>
                <a:cubicBezTo>
                  <a:pt x="16984" y="347"/>
                  <a:pt x="16977" y="358"/>
                  <a:pt x="16968" y="367"/>
                </a:cubicBezTo>
                <a:cubicBezTo>
                  <a:pt x="16959" y="376"/>
                  <a:pt x="16949" y="383"/>
                  <a:pt x="16937" y="388"/>
                </a:cubicBezTo>
                <a:cubicBezTo>
                  <a:pt x="16925" y="393"/>
                  <a:pt x="16913" y="395"/>
                  <a:pt x="16900" y="395"/>
                </a:cubicBezTo>
                <a:cubicBezTo>
                  <a:pt x="16887" y="395"/>
                  <a:pt x="16874" y="393"/>
                  <a:pt x="16862" y="388"/>
                </a:cubicBezTo>
                <a:cubicBezTo>
                  <a:pt x="16850" y="382"/>
                  <a:pt x="16840" y="375"/>
                  <a:pt x="16830" y="366"/>
                </a:cubicBezTo>
                <a:cubicBezTo>
                  <a:pt x="16821" y="357"/>
                  <a:pt x="16813" y="345"/>
                  <a:pt x="16808" y="332"/>
                </a:cubicBezTo>
                <a:cubicBezTo>
                  <a:pt x="16802" y="319"/>
                  <a:pt x="16800" y="304"/>
                  <a:pt x="16800" y="288"/>
                </a:cubicBezTo>
                <a:lnTo>
                  <a:pt x="16800" y="287"/>
                </a:lnTo>
                <a:cubicBezTo>
                  <a:pt x="16800" y="272"/>
                  <a:pt x="16802" y="257"/>
                  <a:pt x="16808" y="245"/>
                </a:cubicBezTo>
                <a:cubicBezTo>
                  <a:pt x="16813" y="232"/>
                  <a:pt x="16821" y="220"/>
                  <a:pt x="16830" y="211"/>
                </a:cubicBezTo>
                <a:cubicBezTo>
                  <a:pt x="16840" y="201"/>
                  <a:pt x="16850" y="194"/>
                  <a:pt x="16862" y="189"/>
                </a:cubicBezTo>
                <a:cubicBezTo>
                  <a:pt x="16874" y="184"/>
                  <a:pt x="16887" y="181"/>
                  <a:pt x="16900" y="181"/>
                </a:cubicBezTo>
                <a:close/>
                <a:moveTo>
                  <a:pt x="2367" y="229"/>
                </a:moveTo>
                <a:cubicBezTo>
                  <a:pt x="2380" y="229"/>
                  <a:pt x="2392" y="231"/>
                  <a:pt x="2403" y="235"/>
                </a:cubicBezTo>
                <a:cubicBezTo>
                  <a:pt x="2415" y="239"/>
                  <a:pt x="2424" y="245"/>
                  <a:pt x="2432" y="252"/>
                </a:cubicBezTo>
                <a:cubicBezTo>
                  <a:pt x="2440" y="259"/>
                  <a:pt x="2447" y="267"/>
                  <a:pt x="2451" y="277"/>
                </a:cubicBezTo>
                <a:cubicBezTo>
                  <a:pt x="2455" y="287"/>
                  <a:pt x="2458" y="297"/>
                  <a:pt x="2458" y="309"/>
                </a:cubicBezTo>
                <a:lnTo>
                  <a:pt x="2458" y="310"/>
                </a:lnTo>
                <a:cubicBezTo>
                  <a:pt x="2458" y="321"/>
                  <a:pt x="2456" y="333"/>
                  <a:pt x="2451" y="343"/>
                </a:cubicBezTo>
                <a:cubicBezTo>
                  <a:pt x="2447" y="354"/>
                  <a:pt x="2441" y="363"/>
                  <a:pt x="2433" y="371"/>
                </a:cubicBezTo>
                <a:cubicBezTo>
                  <a:pt x="2425" y="378"/>
                  <a:pt x="2416" y="384"/>
                  <a:pt x="2405" y="389"/>
                </a:cubicBezTo>
                <a:cubicBezTo>
                  <a:pt x="2394" y="393"/>
                  <a:pt x="2381" y="395"/>
                  <a:pt x="2368" y="395"/>
                </a:cubicBezTo>
                <a:cubicBezTo>
                  <a:pt x="2354" y="395"/>
                  <a:pt x="2341" y="393"/>
                  <a:pt x="2329" y="389"/>
                </a:cubicBezTo>
                <a:cubicBezTo>
                  <a:pt x="2318" y="384"/>
                  <a:pt x="2308" y="379"/>
                  <a:pt x="2299" y="371"/>
                </a:cubicBezTo>
                <a:cubicBezTo>
                  <a:pt x="2291" y="364"/>
                  <a:pt x="2285" y="355"/>
                  <a:pt x="2280" y="344"/>
                </a:cubicBezTo>
                <a:cubicBezTo>
                  <a:pt x="2276" y="334"/>
                  <a:pt x="2273" y="323"/>
                  <a:pt x="2273" y="311"/>
                </a:cubicBezTo>
                <a:lnTo>
                  <a:pt x="2273" y="310"/>
                </a:lnTo>
                <a:cubicBezTo>
                  <a:pt x="2273" y="300"/>
                  <a:pt x="2275" y="290"/>
                  <a:pt x="2280" y="280"/>
                </a:cubicBezTo>
                <a:cubicBezTo>
                  <a:pt x="2284" y="270"/>
                  <a:pt x="2291" y="262"/>
                  <a:pt x="2299" y="254"/>
                </a:cubicBezTo>
                <a:cubicBezTo>
                  <a:pt x="2307" y="246"/>
                  <a:pt x="2317" y="240"/>
                  <a:pt x="2328" y="236"/>
                </a:cubicBezTo>
                <a:cubicBezTo>
                  <a:pt x="2340" y="231"/>
                  <a:pt x="2353" y="229"/>
                  <a:pt x="2367" y="229"/>
                </a:cubicBezTo>
                <a:close/>
                <a:moveTo>
                  <a:pt x="12005" y="229"/>
                </a:moveTo>
                <a:cubicBezTo>
                  <a:pt x="12019" y="229"/>
                  <a:pt x="12031" y="231"/>
                  <a:pt x="12042" y="235"/>
                </a:cubicBezTo>
                <a:cubicBezTo>
                  <a:pt x="12053" y="239"/>
                  <a:pt x="12063" y="245"/>
                  <a:pt x="12071" y="252"/>
                </a:cubicBezTo>
                <a:cubicBezTo>
                  <a:pt x="12079" y="259"/>
                  <a:pt x="12085" y="267"/>
                  <a:pt x="12089" y="277"/>
                </a:cubicBezTo>
                <a:cubicBezTo>
                  <a:pt x="12094" y="287"/>
                  <a:pt x="12096" y="297"/>
                  <a:pt x="12096" y="309"/>
                </a:cubicBezTo>
                <a:lnTo>
                  <a:pt x="12096" y="310"/>
                </a:lnTo>
                <a:cubicBezTo>
                  <a:pt x="12096" y="321"/>
                  <a:pt x="12094" y="333"/>
                  <a:pt x="12090" y="343"/>
                </a:cubicBezTo>
                <a:cubicBezTo>
                  <a:pt x="12086" y="354"/>
                  <a:pt x="12080" y="363"/>
                  <a:pt x="12072" y="371"/>
                </a:cubicBezTo>
                <a:cubicBezTo>
                  <a:pt x="12064" y="378"/>
                  <a:pt x="12055" y="384"/>
                  <a:pt x="12043" y="389"/>
                </a:cubicBezTo>
                <a:cubicBezTo>
                  <a:pt x="12032" y="393"/>
                  <a:pt x="12020" y="395"/>
                  <a:pt x="12006" y="395"/>
                </a:cubicBezTo>
                <a:cubicBezTo>
                  <a:pt x="11992" y="395"/>
                  <a:pt x="11979" y="393"/>
                  <a:pt x="11968" y="389"/>
                </a:cubicBezTo>
                <a:cubicBezTo>
                  <a:pt x="11956" y="384"/>
                  <a:pt x="11946" y="379"/>
                  <a:pt x="11938" y="371"/>
                </a:cubicBezTo>
                <a:cubicBezTo>
                  <a:pt x="11930" y="364"/>
                  <a:pt x="11923" y="355"/>
                  <a:pt x="11919" y="344"/>
                </a:cubicBezTo>
                <a:cubicBezTo>
                  <a:pt x="11914" y="334"/>
                  <a:pt x="11912" y="323"/>
                  <a:pt x="11912" y="311"/>
                </a:cubicBezTo>
                <a:lnTo>
                  <a:pt x="11912" y="310"/>
                </a:lnTo>
                <a:cubicBezTo>
                  <a:pt x="11912" y="300"/>
                  <a:pt x="11914" y="290"/>
                  <a:pt x="11918" y="280"/>
                </a:cubicBezTo>
                <a:cubicBezTo>
                  <a:pt x="11923" y="270"/>
                  <a:pt x="11929" y="262"/>
                  <a:pt x="11937" y="254"/>
                </a:cubicBezTo>
                <a:cubicBezTo>
                  <a:pt x="11946" y="246"/>
                  <a:pt x="11955" y="240"/>
                  <a:pt x="11967" y="236"/>
                </a:cubicBezTo>
                <a:cubicBezTo>
                  <a:pt x="11978" y="231"/>
                  <a:pt x="11991" y="229"/>
                  <a:pt x="12005" y="229"/>
                </a:cubicBezTo>
                <a:close/>
                <a:moveTo>
                  <a:pt x="41" y="256"/>
                </a:moveTo>
                <a:lnTo>
                  <a:pt x="159" y="256"/>
                </a:lnTo>
                <a:cubicBezTo>
                  <a:pt x="192" y="256"/>
                  <a:pt x="216" y="262"/>
                  <a:pt x="233" y="273"/>
                </a:cubicBezTo>
                <a:cubicBezTo>
                  <a:pt x="250" y="285"/>
                  <a:pt x="258" y="300"/>
                  <a:pt x="258" y="320"/>
                </a:cubicBezTo>
                <a:lnTo>
                  <a:pt x="258" y="321"/>
                </a:lnTo>
                <a:cubicBezTo>
                  <a:pt x="258" y="342"/>
                  <a:pt x="250" y="359"/>
                  <a:pt x="234" y="371"/>
                </a:cubicBezTo>
                <a:cubicBezTo>
                  <a:pt x="217" y="382"/>
                  <a:pt x="195" y="388"/>
                  <a:pt x="167" y="388"/>
                </a:cubicBezTo>
                <a:lnTo>
                  <a:pt x="41" y="388"/>
                </a:lnTo>
                <a:lnTo>
                  <a:pt x="41" y="256"/>
                </a:lnTo>
                <a:close/>
                <a:moveTo>
                  <a:pt x="12626" y="256"/>
                </a:moveTo>
                <a:lnTo>
                  <a:pt x="12743" y="256"/>
                </a:lnTo>
                <a:cubicBezTo>
                  <a:pt x="12776" y="256"/>
                  <a:pt x="12801" y="262"/>
                  <a:pt x="12818" y="273"/>
                </a:cubicBezTo>
                <a:cubicBezTo>
                  <a:pt x="12834" y="285"/>
                  <a:pt x="12843" y="300"/>
                  <a:pt x="12843" y="320"/>
                </a:cubicBezTo>
                <a:lnTo>
                  <a:pt x="12843" y="321"/>
                </a:lnTo>
                <a:cubicBezTo>
                  <a:pt x="12843" y="342"/>
                  <a:pt x="12834" y="359"/>
                  <a:pt x="12818" y="371"/>
                </a:cubicBezTo>
                <a:cubicBezTo>
                  <a:pt x="12802" y="382"/>
                  <a:pt x="12779" y="388"/>
                  <a:pt x="12751" y="388"/>
                </a:cubicBezTo>
                <a:lnTo>
                  <a:pt x="12626" y="388"/>
                </a:lnTo>
                <a:lnTo>
                  <a:pt x="12626" y="256"/>
                </a:lnTo>
                <a:close/>
                <a:moveTo>
                  <a:pt x="15086" y="256"/>
                </a:moveTo>
                <a:lnTo>
                  <a:pt x="15204" y="256"/>
                </a:lnTo>
                <a:cubicBezTo>
                  <a:pt x="15237" y="256"/>
                  <a:pt x="15261" y="262"/>
                  <a:pt x="15278" y="273"/>
                </a:cubicBezTo>
                <a:cubicBezTo>
                  <a:pt x="15295" y="285"/>
                  <a:pt x="15303" y="300"/>
                  <a:pt x="15303" y="320"/>
                </a:cubicBezTo>
                <a:lnTo>
                  <a:pt x="15303" y="321"/>
                </a:lnTo>
                <a:cubicBezTo>
                  <a:pt x="15303" y="342"/>
                  <a:pt x="15295" y="359"/>
                  <a:pt x="15278" y="371"/>
                </a:cubicBezTo>
                <a:cubicBezTo>
                  <a:pt x="15262" y="382"/>
                  <a:pt x="15240" y="388"/>
                  <a:pt x="15211" y="388"/>
                </a:cubicBezTo>
                <a:lnTo>
                  <a:pt x="15086" y="388"/>
                </a:lnTo>
                <a:lnTo>
                  <a:pt x="15086" y="256"/>
                </a:lnTo>
                <a:close/>
                <a:moveTo>
                  <a:pt x="24651" y="256"/>
                </a:moveTo>
                <a:lnTo>
                  <a:pt x="24768" y="256"/>
                </a:lnTo>
                <a:cubicBezTo>
                  <a:pt x="24801" y="256"/>
                  <a:pt x="24826" y="262"/>
                  <a:pt x="24843" y="273"/>
                </a:cubicBezTo>
                <a:cubicBezTo>
                  <a:pt x="24859" y="285"/>
                  <a:pt x="24868" y="300"/>
                  <a:pt x="24868" y="320"/>
                </a:cubicBezTo>
                <a:lnTo>
                  <a:pt x="24868" y="321"/>
                </a:lnTo>
                <a:cubicBezTo>
                  <a:pt x="24868" y="342"/>
                  <a:pt x="24859" y="359"/>
                  <a:pt x="24843" y="371"/>
                </a:cubicBezTo>
                <a:cubicBezTo>
                  <a:pt x="24827" y="382"/>
                  <a:pt x="24804" y="388"/>
                  <a:pt x="24776" y="388"/>
                </a:cubicBezTo>
                <a:lnTo>
                  <a:pt x="24651" y="388"/>
                </a:lnTo>
                <a:lnTo>
                  <a:pt x="24651" y="256"/>
                </a:lnTo>
                <a:close/>
                <a:moveTo>
                  <a:pt x="1075" y="370"/>
                </a:moveTo>
                <a:lnTo>
                  <a:pt x="1075" y="426"/>
                </a:lnTo>
                <a:lnTo>
                  <a:pt x="1124" y="426"/>
                </a:lnTo>
                <a:lnTo>
                  <a:pt x="1124" y="370"/>
                </a:lnTo>
                <a:lnTo>
                  <a:pt x="1075" y="370"/>
                </a:lnTo>
                <a:close/>
                <a:moveTo>
                  <a:pt x="4881" y="370"/>
                </a:moveTo>
                <a:lnTo>
                  <a:pt x="4881" y="426"/>
                </a:lnTo>
                <a:lnTo>
                  <a:pt x="4930" y="426"/>
                </a:lnTo>
                <a:lnTo>
                  <a:pt x="4930" y="370"/>
                </a:lnTo>
                <a:lnTo>
                  <a:pt x="4881" y="370"/>
                </a:lnTo>
                <a:close/>
                <a:moveTo>
                  <a:pt x="10451" y="370"/>
                </a:moveTo>
                <a:lnTo>
                  <a:pt x="10451" y="426"/>
                </a:lnTo>
                <a:lnTo>
                  <a:pt x="10500" y="426"/>
                </a:lnTo>
                <a:lnTo>
                  <a:pt x="10500" y="370"/>
                </a:lnTo>
                <a:lnTo>
                  <a:pt x="10451" y="370"/>
                </a:lnTo>
                <a:close/>
                <a:moveTo>
                  <a:pt x="17998" y="370"/>
                </a:moveTo>
                <a:lnTo>
                  <a:pt x="17998" y="426"/>
                </a:lnTo>
                <a:lnTo>
                  <a:pt x="18047" y="426"/>
                </a:lnTo>
                <a:lnTo>
                  <a:pt x="18047" y="370"/>
                </a:lnTo>
                <a:lnTo>
                  <a:pt x="17998" y="370"/>
                </a:lnTo>
                <a:close/>
                <a:moveTo>
                  <a:pt x="19696" y="370"/>
                </a:moveTo>
                <a:lnTo>
                  <a:pt x="19696" y="426"/>
                </a:lnTo>
                <a:lnTo>
                  <a:pt x="19745" y="426"/>
                </a:lnTo>
                <a:lnTo>
                  <a:pt x="19745" y="370"/>
                </a:lnTo>
                <a:lnTo>
                  <a:pt x="19696" y="370"/>
                </a:lnTo>
                <a:close/>
                <a:moveTo>
                  <a:pt x="22772" y="370"/>
                </a:moveTo>
                <a:lnTo>
                  <a:pt x="22772" y="426"/>
                </a:lnTo>
                <a:lnTo>
                  <a:pt x="22821" y="426"/>
                </a:lnTo>
                <a:lnTo>
                  <a:pt x="22821" y="370"/>
                </a:lnTo>
                <a:lnTo>
                  <a:pt x="22772" y="370"/>
                </a:lnTo>
                <a:close/>
                <a:moveTo>
                  <a:pt x="24467" y="370"/>
                </a:moveTo>
                <a:lnTo>
                  <a:pt x="24467" y="426"/>
                </a:lnTo>
                <a:lnTo>
                  <a:pt x="24516" y="426"/>
                </a:lnTo>
                <a:lnTo>
                  <a:pt x="24516" y="370"/>
                </a:lnTo>
                <a:lnTo>
                  <a:pt x="24467" y="370"/>
                </a:lnTo>
                <a:close/>
                <a:moveTo>
                  <a:pt x="27296" y="370"/>
                </a:moveTo>
                <a:lnTo>
                  <a:pt x="27296" y="426"/>
                </a:lnTo>
                <a:lnTo>
                  <a:pt x="27345" y="426"/>
                </a:lnTo>
                <a:lnTo>
                  <a:pt x="27345" y="370"/>
                </a:lnTo>
                <a:lnTo>
                  <a:pt x="27296" y="370"/>
                </a:lnTo>
                <a:close/>
                <a:moveTo>
                  <a:pt x="30378" y="370"/>
                </a:moveTo>
                <a:lnTo>
                  <a:pt x="30378" y="426"/>
                </a:lnTo>
                <a:lnTo>
                  <a:pt x="30428" y="426"/>
                </a:lnTo>
                <a:lnTo>
                  <a:pt x="30428" y="370"/>
                </a:lnTo>
                <a:lnTo>
                  <a:pt x="30378" y="3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3270700" y="6400800"/>
            <a:ext cx="3359355" cy="99601"/>
          </a:xfrm>
          <a:custGeom>
            <a:avLst/>
            <a:gdLst>
              <a:gd name="T0" fmla="*/ 5591 w 16022"/>
              <a:gd name="T1" fmla="*/ 390 h 476"/>
              <a:gd name="T2" fmla="*/ 10255 w 16022"/>
              <a:gd name="T3" fmla="*/ 108 h 476"/>
              <a:gd name="T4" fmla="*/ 11250 w 16022"/>
              <a:gd name="T5" fmla="*/ 0 h 476"/>
              <a:gd name="T6" fmla="*/ 12740 w 16022"/>
              <a:gd name="T7" fmla="*/ 139 h 476"/>
              <a:gd name="T8" fmla="*/ 15740 w 16022"/>
              <a:gd name="T9" fmla="*/ 396 h 476"/>
              <a:gd name="T10" fmla="*/ 9516 w 16022"/>
              <a:gd name="T11" fmla="*/ 54 h 476"/>
              <a:gd name="T12" fmla="*/ 386 w 16022"/>
              <a:gd name="T13" fmla="*/ 203 h 476"/>
              <a:gd name="T14" fmla="*/ 1232 w 16022"/>
              <a:gd name="T15" fmla="*/ 128 h 476"/>
              <a:gd name="T16" fmla="*/ 1767 w 16022"/>
              <a:gd name="T17" fmla="*/ 223 h 476"/>
              <a:gd name="T18" fmla="*/ 607 w 16022"/>
              <a:gd name="T19" fmla="*/ 90 h 476"/>
              <a:gd name="T20" fmla="*/ 858 w 16022"/>
              <a:gd name="T21" fmla="*/ 118 h 476"/>
              <a:gd name="T22" fmla="*/ 6076 w 16022"/>
              <a:gd name="T23" fmla="*/ 340 h 476"/>
              <a:gd name="T24" fmla="*/ 6053 w 16022"/>
              <a:gd name="T25" fmla="*/ 58 h 476"/>
              <a:gd name="T26" fmla="*/ 10929 w 16022"/>
              <a:gd name="T27" fmla="*/ 14 h 476"/>
              <a:gd name="T28" fmla="*/ 4699 w 16022"/>
              <a:gd name="T29" fmla="*/ 16 h 476"/>
              <a:gd name="T30" fmla="*/ 11949 w 16022"/>
              <a:gd name="T31" fmla="*/ 128 h 476"/>
              <a:gd name="T32" fmla="*/ 13792 w 16022"/>
              <a:gd name="T33" fmla="*/ 86 h 476"/>
              <a:gd name="T34" fmla="*/ 68 w 16022"/>
              <a:gd name="T35" fmla="*/ 79 h 476"/>
              <a:gd name="T36" fmla="*/ 3519 w 16022"/>
              <a:gd name="T37" fmla="*/ 150 h 476"/>
              <a:gd name="T38" fmla="*/ 7090 w 16022"/>
              <a:gd name="T39" fmla="*/ 311 h 476"/>
              <a:gd name="T40" fmla="*/ 9710 w 16022"/>
              <a:gd name="T41" fmla="*/ 357 h 476"/>
              <a:gd name="T42" fmla="*/ 12997 w 16022"/>
              <a:gd name="T43" fmla="*/ 348 h 476"/>
              <a:gd name="T44" fmla="*/ 1039 w 16022"/>
              <a:gd name="T45" fmla="*/ 345 h 476"/>
              <a:gd name="T46" fmla="*/ 13661 w 16022"/>
              <a:gd name="T47" fmla="*/ 55 h 476"/>
              <a:gd name="T48" fmla="*/ 124 w 16022"/>
              <a:gd name="T49" fmla="*/ 273 h 476"/>
              <a:gd name="T50" fmla="*/ 196 w 16022"/>
              <a:gd name="T51" fmla="*/ 98 h 476"/>
              <a:gd name="T52" fmla="*/ 3023 w 16022"/>
              <a:gd name="T53" fmla="*/ 254 h 476"/>
              <a:gd name="T54" fmla="*/ 3821 w 16022"/>
              <a:gd name="T55" fmla="*/ 151 h 476"/>
              <a:gd name="T56" fmla="*/ 4149 w 16022"/>
              <a:gd name="T57" fmla="*/ 139 h 476"/>
              <a:gd name="T58" fmla="*/ 5014 w 16022"/>
              <a:gd name="T59" fmla="*/ 269 h 476"/>
              <a:gd name="T60" fmla="*/ 5213 w 16022"/>
              <a:gd name="T61" fmla="*/ 359 h 476"/>
              <a:gd name="T62" fmla="*/ 6204 w 16022"/>
              <a:gd name="T63" fmla="*/ 252 h 476"/>
              <a:gd name="T64" fmla="*/ 7384 w 16022"/>
              <a:gd name="T65" fmla="*/ 309 h 476"/>
              <a:gd name="T66" fmla="*/ 7782 w 16022"/>
              <a:gd name="T67" fmla="*/ 197 h 476"/>
              <a:gd name="T68" fmla="*/ 9001 w 16022"/>
              <a:gd name="T69" fmla="*/ 390 h 476"/>
              <a:gd name="T70" fmla="*/ 9276 w 16022"/>
              <a:gd name="T71" fmla="*/ 108 h 476"/>
              <a:gd name="T72" fmla="*/ 9911 w 16022"/>
              <a:gd name="T73" fmla="*/ 354 h 476"/>
              <a:gd name="T74" fmla="*/ 12350 w 16022"/>
              <a:gd name="T75" fmla="*/ 351 h 476"/>
              <a:gd name="T76" fmla="*/ 13997 w 16022"/>
              <a:gd name="T77" fmla="*/ 108 h 476"/>
              <a:gd name="T78" fmla="*/ 14117 w 16022"/>
              <a:gd name="T79" fmla="*/ 197 h 476"/>
              <a:gd name="T80" fmla="*/ 14488 w 16022"/>
              <a:gd name="T81" fmla="*/ 269 h 476"/>
              <a:gd name="T82" fmla="*/ 15430 w 16022"/>
              <a:gd name="T83" fmla="*/ 360 h 476"/>
              <a:gd name="T84" fmla="*/ 8145 w 16022"/>
              <a:gd name="T85" fmla="*/ 267 h 476"/>
              <a:gd name="T86" fmla="*/ 8164 w 16022"/>
              <a:gd name="T87" fmla="*/ 232 h 476"/>
              <a:gd name="T88" fmla="*/ 13120 w 16022"/>
              <a:gd name="T89" fmla="*/ 257 h 476"/>
              <a:gd name="T90" fmla="*/ 13203 w 16022"/>
              <a:gd name="T91" fmla="*/ 243 h 476"/>
              <a:gd name="T92" fmla="*/ 14218 w 16022"/>
              <a:gd name="T93" fmla="*/ 242 h 476"/>
              <a:gd name="T94" fmla="*/ 14359 w 16022"/>
              <a:gd name="T95" fmla="*/ 258 h 476"/>
              <a:gd name="T96" fmla="*/ 14779 w 16022"/>
              <a:gd name="T97" fmla="*/ 114 h 476"/>
              <a:gd name="T98" fmla="*/ 6902 w 16022"/>
              <a:gd name="T99" fmla="*/ 114 h 476"/>
              <a:gd name="T100" fmla="*/ 9471 w 16022"/>
              <a:gd name="T101" fmla="*/ 390 h 476"/>
              <a:gd name="T102" fmla="*/ 2981 w 16022"/>
              <a:gd name="T103" fmla="*/ 236 h 476"/>
              <a:gd name="T104" fmla="*/ 9848 w 16022"/>
              <a:gd name="T105" fmla="*/ 236 h 476"/>
              <a:gd name="T106" fmla="*/ 14498 w 16022"/>
              <a:gd name="T107" fmla="*/ 199 h 476"/>
              <a:gd name="T108" fmla="*/ 3792 w 16022"/>
              <a:gd name="T109" fmla="*/ 328 h 476"/>
              <a:gd name="T110" fmla="*/ 6348 w 16022"/>
              <a:gd name="T111" fmla="*/ 359 h 476"/>
              <a:gd name="T112" fmla="*/ 7444 w 16022"/>
              <a:gd name="T113" fmla="*/ 328 h 476"/>
              <a:gd name="T114" fmla="*/ 12199 w 16022"/>
              <a:gd name="T115" fmla="*/ 238 h 476"/>
              <a:gd name="T116" fmla="*/ 10173 w 16022"/>
              <a:gd name="T117" fmla="*/ 206 h 476"/>
              <a:gd name="T118" fmla="*/ 15709 w 16022"/>
              <a:gd name="T119" fmla="*/ 152 h 476"/>
              <a:gd name="T120" fmla="*/ 2006 w 16022"/>
              <a:gd name="T121" fmla="*/ 208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022" h="476">
                <a:moveTo>
                  <a:pt x="3098" y="0"/>
                </a:moveTo>
                <a:lnTo>
                  <a:pt x="3098" y="390"/>
                </a:lnTo>
                <a:lnTo>
                  <a:pt x="3139" y="390"/>
                </a:lnTo>
                <a:lnTo>
                  <a:pt x="3139" y="0"/>
                </a:lnTo>
                <a:lnTo>
                  <a:pt x="3098" y="0"/>
                </a:lnTo>
                <a:close/>
                <a:moveTo>
                  <a:pt x="3239" y="0"/>
                </a:moveTo>
                <a:lnTo>
                  <a:pt x="3239" y="390"/>
                </a:lnTo>
                <a:lnTo>
                  <a:pt x="3280" y="390"/>
                </a:lnTo>
                <a:lnTo>
                  <a:pt x="3280" y="0"/>
                </a:lnTo>
                <a:lnTo>
                  <a:pt x="3239" y="0"/>
                </a:lnTo>
                <a:close/>
                <a:moveTo>
                  <a:pt x="5391" y="0"/>
                </a:moveTo>
                <a:lnTo>
                  <a:pt x="5391" y="390"/>
                </a:lnTo>
                <a:lnTo>
                  <a:pt x="5432" y="390"/>
                </a:lnTo>
                <a:lnTo>
                  <a:pt x="5432" y="232"/>
                </a:lnTo>
                <a:cubicBezTo>
                  <a:pt x="5432" y="219"/>
                  <a:pt x="5434" y="207"/>
                  <a:pt x="5437" y="197"/>
                </a:cubicBezTo>
                <a:cubicBezTo>
                  <a:pt x="5442" y="186"/>
                  <a:pt x="5448" y="177"/>
                  <a:pt x="5455" y="169"/>
                </a:cubicBezTo>
                <a:cubicBezTo>
                  <a:pt x="5463" y="162"/>
                  <a:pt x="5471" y="156"/>
                  <a:pt x="5481" y="152"/>
                </a:cubicBezTo>
                <a:cubicBezTo>
                  <a:pt x="5492" y="148"/>
                  <a:pt x="5503" y="145"/>
                  <a:pt x="5514" y="145"/>
                </a:cubicBezTo>
                <a:cubicBezTo>
                  <a:pt x="5539" y="145"/>
                  <a:pt x="5558" y="153"/>
                  <a:pt x="5571" y="168"/>
                </a:cubicBezTo>
                <a:cubicBezTo>
                  <a:pt x="5584" y="183"/>
                  <a:pt x="5591" y="203"/>
                  <a:pt x="5591" y="229"/>
                </a:cubicBezTo>
                <a:lnTo>
                  <a:pt x="5591" y="390"/>
                </a:lnTo>
                <a:lnTo>
                  <a:pt x="5632" y="390"/>
                </a:lnTo>
                <a:lnTo>
                  <a:pt x="5632" y="218"/>
                </a:lnTo>
                <a:cubicBezTo>
                  <a:pt x="5632" y="202"/>
                  <a:pt x="5629" y="187"/>
                  <a:pt x="5624" y="174"/>
                </a:cubicBezTo>
                <a:cubicBezTo>
                  <a:pt x="5620" y="160"/>
                  <a:pt x="5613" y="149"/>
                  <a:pt x="5603" y="139"/>
                </a:cubicBezTo>
                <a:cubicBezTo>
                  <a:pt x="5594" y="129"/>
                  <a:pt x="5583" y="121"/>
                  <a:pt x="5570" y="116"/>
                </a:cubicBezTo>
                <a:cubicBezTo>
                  <a:pt x="5557" y="111"/>
                  <a:pt x="5543" y="108"/>
                  <a:pt x="5526" y="108"/>
                </a:cubicBezTo>
                <a:cubicBezTo>
                  <a:pt x="5502" y="108"/>
                  <a:pt x="5483" y="113"/>
                  <a:pt x="5468" y="124"/>
                </a:cubicBezTo>
                <a:cubicBezTo>
                  <a:pt x="5453" y="134"/>
                  <a:pt x="5441" y="147"/>
                  <a:pt x="5432" y="162"/>
                </a:cubicBezTo>
                <a:lnTo>
                  <a:pt x="5432" y="0"/>
                </a:lnTo>
                <a:lnTo>
                  <a:pt x="5391" y="0"/>
                </a:lnTo>
                <a:close/>
                <a:moveTo>
                  <a:pt x="6569" y="0"/>
                </a:moveTo>
                <a:lnTo>
                  <a:pt x="6569" y="390"/>
                </a:lnTo>
                <a:lnTo>
                  <a:pt x="6610" y="390"/>
                </a:lnTo>
                <a:lnTo>
                  <a:pt x="6610" y="0"/>
                </a:lnTo>
                <a:lnTo>
                  <a:pt x="6569" y="0"/>
                </a:lnTo>
                <a:close/>
                <a:moveTo>
                  <a:pt x="10361" y="0"/>
                </a:moveTo>
                <a:lnTo>
                  <a:pt x="10361" y="167"/>
                </a:lnTo>
                <a:cubicBezTo>
                  <a:pt x="10355" y="159"/>
                  <a:pt x="10349" y="151"/>
                  <a:pt x="10342" y="144"/>
                </a:cubicBezTo>
                <a:cubicBezTo>
                  <a:pt x="10335" y="137"/>
                  <a:pt x="10328" y="131"/>
                  <a:pt x="10319" y="126"/>
                </a:cubicBezTo>
                <a:cubicBezTo>
                  <a:pt x="10311" y="120"/>
                  <a:pt x="10301" y="116"/>
                  <a:pt x="10290" y="113"/>
                </a:cubicBezTo>
                <a:cubicBezTo>
                  <a:pt x="10280" y="110"/>
                  <a:pt x="10268" y="108"/>
                  <a:pt x="10255" y="108"/>
                </a:cubicBezTo>
                <a:cubicBezTo>
                  <a:pt x="10239" y="108"/>
                  <a:pt x="10222" y="111"/>
                  <a:pt x="10207" y="118"/>
                </a:cubicBezTo>
                <a:cubicBezTo>
                  <a:pt x="10191" y="125"/>
                  <a:pt x="10177" y="134"/>
                  <a:pt x="10165" y="146"/>
                </a:cubicBezTo>
                <a:cubicBezTo>
                  <a:pt x="10152" y="159"/>
                  <a:pt x="10142" y="174"/>
                  <a:pt x="10135" y="191"/>
                </a:cubicBezTo>
                <a:cubicBezTo>
                  <a:pt x="10127" y="209"/>
                  <a:pt x="10124" y="229"/>
                  <a:pt x="10124" y="252"/>
                </a:cubicBezTo>
                <a:lnTo>
                  <a:pt x="10124" y="253"/>
                </a:lnTo>
                <a:cubicBezTo>
                  <a:pt x="10124" y="275"/>
                  <a:pt x="10127" y="296"/>
                  <a:pt x="10135" y="313"/>
                </a:cubicBezTo>
                <a:cubicBezTo>
                  <a:pt x="10142" y="331"/>
                  <a:pt x="10152" y="346"/>
                  <a:pt x="10165" y="358"/>
                </a:cubicBezTo>
                <a:cubicBezTo>
                  <a:pt x="10177" y="370"/>
                  <a:pt x="10191" y="380"/>
                  <a:pt x="10207" y="386"/>
                </a:cubicBezTo>
                <a:cubicBezTo>
                  <a:pt x="10222" y="392"/>
                  <a:pt x="10239" y="396"/>
                  <a:pt x="10255" y="396"/>
                </a:cubicBezTo>
                <a:cubicBezTo>
                  <a:pt x="10268" y="396"/>
                  <a:pt x="10280" y="394"/>
                  <a:pt x="10290" y="391"/>
                </a:cubicBezTo>
                <a:cubicBezTo>
                  <a:pt x="10301" y="388"/>
                  <a:pt x="10310" y="383"/>
                  <a:pt x="10319" y="377"/>
                </a:cubicBezTo>
                <a:cubicBezTo>
                  <a:pt x="10327" y="372"/>
                  <a:pt x="10335" y="365"/>
                  <a:pt x="10342" y="358"/>
                </a:cubicBezTo>
                <a:cubicBezTo>
                  <a:pt x="10349" y="350"/>
                  <a:pt x="10355" y="342"/>
                  <a:pt x="10361" y="334"/>
                </a:cubicBezTo>
                <a:lnTo>
                  <a:pt x="10361" y="390"/>
                </a:lnTo>
                <a:lnTo>
                  <a:pt x="10402" y="390"/>
                </a:lnTo>
                <a:lnTo>
                  <a:pt x="10402" y="0"/>
                </a:lnTo>
                <a:lnTo>
                  <a:pt x="10361" y="0"/>
                </a:lnTo>
                <a:close/>
                <a:moveTo>
                  <a:pt x="11209" y="0"/>
                </a:moveTo>
                <a:lnTo>
                  <a:pt x="11209" y="390"/>
                </a:lnTo>
                <a:lnTo>
                  <a:pt x="11250" y="390"/>
                </a:lnTo>
                <a:lnTo>
                  <a:pt x="11250" y="0"/>
                </a:lnTo>
                <a:lnTo>
                  <a:pt x="11209" y="0"/>
                </a:lnTo>
                <a:close/>
                <a:moveTo>
                  <a:pt x="11349" y="0"/>
                </a:moveTo>
                <a:lnTo>
                  <a:pt x="11349" y="390"/>
                </a:lnTo>
                <a:lnTo>
                  <a:pt x="11391" y="390"/>
                </a:lnTo>
                <a:lnTo>
                  <a:pt x="11391" y="0"/>
                </a:lnTo>
                <a:lnTo>
                  <a:pt x="11349" y="0"/>
                </a:lnTo>
                <a:close/>
                <a:moveTo>
                  <a:pt x="12527" y="0"/>
                </a:moveTo>
                <a:lnTo>
                  <a:pt x="12527" y="390"/>
                </a:lnTo>
                <a:lnTo>
                  <a:pt x="12568" y="390"/>
                </a:lnTo>
                <a:lnTo>
                  <a:pt x="12568" y="232"/>
                </a:lnTo>
                <a:cubicBezTo>
                  <a:pt x="12568" y="219"/>
                  <a:pt x="12570" y="207"/>
                  <a:pt x="12574" y="197"/>
                </a:cubicBezTo>
                <a:cubicBezTo>
                  <a:pt x="12578" y="186"/>
                  <a:pt x="12584" y="177"/>
                  <a:pt x="12592" y="169"/>
                </a:cubicBezTo>
                <a:cubicBezTo>
                  <a:pt x="12599" y="162"/>
                  <a:pt x="12608" y="156"/>
                  <a:pt x="12618" y="152"/>
                </a:cubicBezTo>
                <a:cubicBezTo>
                  <a:pt x="12628" y="148"/>
                  <a:pt x="12639" y="145"/>
                  <a:pt x="12651" y="145"/>
                </a:cubicBezTo>
                <a:cubicBezTo>
                  <a:pt x="12675" y="145"/>
                  <a:pt x="12694" y="153"/>
                  <a:pt x="12707" y="168"/>
                </a:cubicBezTo>
                <a:cubicBezTo>
                  <a:pt x="12720" y="183"/>
                  <a:pt x="12727" y="203"/>
                  <a:pt x="12727" y="229"/>
                </a:cubicBezTo>
                <a:lnTo>
                  <a:pt x="12727" y="390"/>
                </a:lnTo>
                <a:lnTo>
                  <a:pt x="12768" y="390"/>
                </a:lnTo>
                <a:lnTo>
                  <a:pt x="12768" y="218"/>
                </a:lnTo>
                <a:cubicBezTo>
                  <a:pt x="12768" y="202"/>
                  <a:pt x="12766" y="187"/>
                  <a:pt x="12761" y="174"/>
                </a:cubicBezTo>
                <a:cubicBezTo>
                  <a:pt x="12756" y="160"/>
                  <a:pt x="12749" y="149"/>
                  <a:pt x="12740" y="139"/>
                </a:cubicBezTo>
                <a:cubicBezTo>
                  <a:pt x="12731" y="129"/>
                  <a:pt x="12720" y="121"/>
                  <a:pt x="12707" y="116"/>
                </a:cubicBezTo>
                <a:cubicBezTo>
                  <a:pt x="12694" y="111"/>
                  <a:pt x="12679" y="108"/>
                  <a:pt x="12662" y="108"/>
                </a:cubicBezTo>
                <a:cubicBezTo>
                  <a:pt x="12639" y="108"/>
                  <a:pt x="12619" y="113"/>
                  <a:pt x="12604" y="124"/>
                </a:cubicBezTo>
                <a:cubicBezTo>
                  <a:pt x="12589" y="134"/>
                  <a:pt x="12577" y="147"/>
                  <a:pt x="12568" y="162"/>
                </a:cubicBezTo>
                <a:lnTo>
                  <a:pt x="12568" y="0"/>
                </a:lnTo>
                <a:lnTo>
                  <a:pt x="12527" y="0"/>
                </a:lnTo>
                <a:close/>
                <a:moveTo>
                  <a:pt x="15845" y="0"/>
                </a:moveTo>
                <a:lnTo>
                  <a:pt x="15845" y="167"/>
                </a:lnTo>
                <a:cubicBezTo>
                  <a:pt x="15840" y="159"/>
                  <a:pt x="15834" y="151"/>
                  <a:pt x="15827" y="144"/>
                </a:cubicBezTo>
                <a:cubicBezTo>
                  <a:pt x="15820" y="137"/>
                  <a:pt x="15812" y="131"/>
                  <a:pt x="15804" y="126"/>
                </a:cubicBezTo>
                <a:cubicBezTo>
                  <a:pt x="15795" y="120"/>
                  <a:pt x="15785" y="116"/>
                  <a:pt x="15775" y="113"/>
                </a:cubicBezTo>
                <a:cubicBezTo>
                  <a:pt x="15764" y="110"/>
                  <a:pt x="15752" y="108"/>
                  <a:pt x="15740" y="108"/>
                </a:cubicBezTo>
                <a:cubicBezTo>
                  <a:pt x="15723" y="108"/>
                  <a:pt x="15707" y="111"/>
                  <a:pt x="15691" y="118"/>
                </a:cubicBezTo>
                <a:cubicBezTo>
                  <a:pt x="15675" y="125"/>
                  <a:pt x="15661" y="134"/>
                  <a:pt x="15649" y="146"/>
                </a:cubicBezTo>
                <a:cubicBezTo>
                  <a:pt x="15637" y="159"/>
                  <a:pt x="15627" y="174"/>
                  <a:pt x="15619" y="191"/>
                </a:cubicBezTo>
                <a:cubicBezTo>
                  <a:pt x="15612" y="209"/>
                  <a:pt x="15608" y="229"/>
                  <a:pt x="15608" y="252"/>
                </a:cubicBezTo>
                <a:lnTo>
                  <a:pt x="15608" y="253"/>
                </a:lnTo>
                <a:cubicBezTo>
                  <a:pt x="15608" y="275"/>
                  <a:pt x="15612" y="296"/>
                  <a:pt x="15619" y="313"/>
                </a:cubicBezTo>
                <a:cubicBezTo>
                  <a:pt x="15627" y="331"/>
                  <a:pt x="15637" y="346"/>
                  <a:pt x="15649" y="358"/>
                </a:cubicBezTo>
                <a:cubicBezTo>
                  <a:pt x="15661" y="370"/>
                  <a:pt x="15675" y="380"/>
                  <a:pt x="15691" y="386"/>
                </a:cubicBezTo>
                <a:cubicBezTo>
                  <a:pt x="15707" y="392"/>
                  <a:pt x="15723" y="396"/>
                  <a:pt x="15740" y="396"/>
                </a:cubicBezTo>
                <a:cubicBezTo>
                  <a:pt x="15752" y="396"/>
                  <a:pt x="15764" y="394"/>
                  <a:pt x="15774" y="391"/>
                </a:cubicBezTo>
                <a:cubicBezTo>
                  <a:pt x="15785" y="388"/>
                  <a:pt x="15795" y="383"/>
                  <a:pt x="15803" y="377"/>
                </a:cubicBezTo>
                <a:cubicBezTo>
                  <a:pt x="15812" y="372"/>
                  <a:pt x="15819" y="365"/>
                  <a:pt x="15826" y="358"/>
                </a:cubicBezTo>
                <a:cubicBezTo>
                  <a:pt x="15833" y="350"/>
                  <a:pt x="15840" y="342"/>
                  <a:pt x="15845" y="334"/>
                </a:cubicBezTo>
                <a:lnTo>
                  <a:pt x="15845" y="390"/>
                </a:lnTo>
                <a:lnTo>
                  <a:pt x="15886" y="390"/>
                </a:lnTo>
                <a:lnTo>
                  <a:pt x="15886" y="0"/>
                </a:lnTo>
                <a:lnTo>
                  <a:pt x="15845" y="0"/>
                </a:lnTo>
                <a:close/>
                <a:moveTo>
                  <a:pt x="7251" y="8"/>
                </a:moveTo>
                <a:lnTo>
                  <a:pt x="7251" y="54"/>
                </a:lnTo>
                <a:lnTo>
                  <a:pt x="7298" y="54"/>
                </a:lnTo>
                <a:lnTo>
                  <a:pt x="7298" y="8"/>
                </a:lnTo>
                <a:lnTo>
                  <a:pt x="7251" y="8"/>
                </a:lnTo>
                <a:close/>
                <a:moveTo>
                  <a:pt x="8821" y="8"/>
                </a:moveTo>
                <a:lnTo>
                  <a:pt x="8821" y="54"/>
                </a:lnTo>
                <a:lnTo>
                  <a:pt x="8868" y="54"/>
                </a:lnTo>
                <a:lnTo>
                  <a:pt x="8868" y="8"/>
                </a:lnTo>
                <a:lnTo>
                  <a:pt x="8821" y="8"/>
                </a:lnTo>
                <a:close/>
                <a:moveTo>
                  <a:pt x="9469" y="8"/>
                </a:moveTo>
                <a:lnTo>
                  <a:pt x="9469" y="54"/>
                </a:lnTo>
                <a:lnTo>
                  <a:pt x="9516" y="54"/>
                </a:lnTo>
                <a:lnTo>
                  <a:pt x="9516" y="8"/>
                </a:lnTo>
                <a:lnTo>
                  <a:pt x="9469" y="8"/>
                </a:lnTo>
                <a:close/>
                <a:moveTo>
                  <a:pt x="12033" y="8"/>
                </a:moveTo>
                <a:lnTo>
                  <a:pt x="12033" y="54"/>
                </a:lnTo>
                <a:lnTo>
                  <a:pt x="12080" y="54"/>
                </a:lnTo>
                <a:lnTo>
                  <a:pt x="12080" y="8"/>
                </a:lnTo>
                <a:lnTo>
                  <a:pt x="12033" y="8"/>
                </a:lnTo>
                <a:close/>
                <a:moveTo>
                  <a:pt x="194" y="10"/>
                </a:moveTo>
                <a:cubicBezTo>
                  <a:pt x="167" y="10"/>
                  <a:pt x="141" y="15"/>
                  <a:pt x="117" y="25"/>
                </a:cubicBezTo>
                <a:cubicBezTo>
                  <a:pt x="94" y="36"/>
                  <a:pt x="73" y="50"/>
                  <a:pt x="56" y="68"/>
                </a:cubicBezTo>
                <a:cubicBezTo>
                  <a:pt x="39" y="85"/>
                  <a:pt x="25" y="105"/>
                  <a:pt x="15" y="129"/>
                </a:cubicBezTo>
                <a:cubicBezTo>
                  <a:pt x="5" y="152"/>
                  <a:pt x="0" y="177"/>
                  <a:pt x="0" y="203"/>
                </a:cubicBezTo>
                <a:lnTo>
                  <a:pt x="0" y="204"/>
                </a:lnTo>
                <a:cubicBezTo>
                  <a:pt x="0" y="230"/>
                  <a:pt x="5" y="255"/>
                  <a:pt x="15" y="279"/>
                </a:cubicBezTo>
                <a:cubicBezTo>
                  <a:pt x="25" y="302"/>
                  <a:pt x="38" y="322"/>
                  <a:pt x="55" y="340"/>
                </a:cubicBezTo>
                <a:cubicBezTo>
                  <a:pt x="73" y="357"/>
                  <a:pt x="93" y="371"/>
                  <a:pt x="117" y="381"/>
                </a:cubicBezTo>
                <a:cubicBezTo>
                  <a:pt x="140" y="391"/>
                  <a:pt x="166" y="396"/>
                  <a:pt x="193" y="396"/>
                </a:cubicBezTo>
                <a:cubicBezTo>
                  <a:pt x="220" y="396"/>
                  <a:pt x="245" y="391"/>
                  <a:pt x="268" y="381"/>
                </a:cubicBezTo>
                <a:cubicBezTo>
                  <a:pt x="292" y="370"/>
                  <a:pt x="313" y="356"/>
                  <a:pt x="330" y="339"/>
                </a:cubicBezTo>
                <a:cubicBezTo>
                  <a:pt x="348" y="321"/>
                  <a:pt x="361" y="301"/>
                  <a:pt x="371" y="278"/>
                </a:cubicBezTo>
                <a:cubicBezTo>
                  <a:pt x="381" y="254"/>
                  <a:pt x="386" y="229"/>
                  <a:pt x="386" y="203"/>
                </a:cubicBezTo>
                <a:lnTo>
                  <a:pt x="386" y="202"/>
                </a:lnTo>
                <a:cubicBezTo>
                  <a:pt x="386" y="176"/>
                  <a:pt x="381" y="151"/>
                  <a:pt x="371" y="128"/>
                </a:cubicBezTo>
                <a:cubicBezTo>
                  <a:pt x="361" y="104"/>
                  <a:pt x="348" y="84"/>
                  <a:pt x="330" y="66"/>
                </a:cubicBezTo>
                <a:cubicBezTo>
                  <a:pt x="313" y="49"/>
                  <a:pt x="293" y="35"/>
                  <a:pt x="269" y="25"/>
                </a:cubicBezTo>
                <a:cubicBezTo>
                  <a:pt x="246" y="15"/>
                  <a:pt x="221" y="10"/>
                  <a:pt x="194" y="10"/>
                </a:cubicBezTo>
                <a:close/>
                <a:moveTo>
                  <a:pt x="1086" y="10"/>
                </a:moveTo>
                <a:cubicBezTo>
                  <a:pt x="1062" y="10"/>
                  <a:pt x="1040" y="15"/>
                  <a:pt x="1021" y="25"/>
                </a:cubicBezTo>
                <a:cubicBezTo>
                  <a:pt x="1001" y="36"/>
                  <a:pt x="985" y="50"/>
                  <a:pt x="971" y="68"/>
                </a:cubicBezTo>
                <a:cubicBezTo>
                  <a:pt x="957" y="85"/>
                  <a:pt x="946" y="105"/>
                  <a:pt x="939" y="129"/>
                </a:cubicBezTo>
                <a:cubicBezTo>
                  <a:pt x="931" y="152"/>
                  <a:pt x="928" y="177"/>
                  <a:pt x="928" y="203"/>
                </a:cubicBezTo>
                <a:lnTo>
                  <a:pt x="928" y="204"/>
                </a:lnTo>
                <a:cubicBezTo>
                  <a:pt x="928" y="230"/>
                  <a:pt x="931" y="255"/>
                  <a:pt x="938" y="278"/>
                </a:cubicBezTo>
                <a:cubicBezTo>
                  <a:pt x="946" y="301"/>
                  <a:pt x="956" y="322"/>
                  <a:pt x="970" y="340"/>
                </a:cubicBezTo>
                <a:cubicBezTo>
                  <a:pt x="984" y="357"/>
                  <a:pt x="1000" y="371"/>
                  <a:pt x="1019" y="381"/>
                </a:cubicBezTo>
                <a:cubicBezTo>
                  <a:pt x="1039" y="391"/>
                  <a:pt x="1061" y="396"/>
                  <a:pt x="1085" y="396"/>
                </a:cubicBezTo>
                <a:cubicBezTo>
                  <a:pt x="1109" y="396"/>
                  <a:pt x="1131" y="391"/>
                  <a:pt x="1150" y="381"/>
                </a:cubicBezTo>
                <a:cubicBezTo>
                  <a:pt x="1170" y="370"/>
                  <a:pt x="1186" y="356"/>
                  <a:pt x="1200" y="339"/>
                </a:cubicBezTo>
                <a:cubicBezTo>
                  <a:pt x="1214" y="321"/>
                  <a:pt x="1224" y="301"/>
                  <a:pt x="1232" y="278"/>
                </a:cubicBezTo>
                <a:cubicBezTo>
                  <a:pt x="1239" y="254"/>
                  <a:pt x="1243" y="229"/>
                  <a:pt x="1243" y="203"/>
                </a:cubicBezTo>
                <a:lnTo>
                  <a:pt x="1243" y="202"/>
                </a:lnTo>
                <a:cubicBezTo>
                  <a:pt x="1243" y="176"/>
                  <a:pt x="1239" y="151"/>
                  <a:pt x="1232" y="128"/>
                </a:cubicBezTo>
                <a:cubicBezTo>
                  <a:pt x="1225" y="105"/>
                  <a:pt x="1214" y="84"/>
                  <a:pt x="1200" y="67"/>
                </a:cubicBezTo>
                <a:cubicBezTo>
                  <a:pt x="1187" y="49"/>
                  <a:pt x="1170" y="35"/>
                  <a:pt x="1151" y="25"/>
                </a:cubicBezTo>
                <a:cubicBezTo>
                  <a:pt x="1131" y="15"/>
                  <a:pt x="1110" y="10"/>
                  <a:pt x="1086" y="10"/>
                </a:cubicBezTo>
                <a:close/>
                <a:moveTo>
                  <a:pt x="1654" y="10"/>
                </a:moveTo>
                <a:cubicBezTo>
                  <a:pt x="1630" y="10"/>
                  <a:pt x="1608" y="15"/>
                  <a:pt x="1589" y="26"/>
                </a:cubicBezTo>
                <a:cubicBezTo>
                  <a:pt x="1569" y="36"/>
                  <a:pt x="1553" y="50"/>
                  <a:pt x="1540" y="69"/>
                </a:cubicBezTo>
                <a:cubicBezTo>
                  <a:pt x="1526" y="87"/>
                  <a:pt x="1516" y="108"/>
                  <a:pt x="1509" y="133"/>
                </a:cubicBezTo>
                <a:cubicBezTo>
                  <a:pt x="1502" y="158"/>
                  <a:pt x="1499" y="184"/>
                  <a:pt x="1499" y="213"/>
                </a:cubicBezTo>
                <a:lnTo>
                  <a:pt x="1499" y="214"/>
                </a:lnTo>
                <a:cubicBezTo>
                  <a:pt x="1499" y="233"/>
                  <a:pt x="1500" y="250"/>
                  <a:pt x="1502" y="264"/>
                </a:cubicBezTo>
                <a:cubicBezTo>
                  <a:pt x="1504" y="279"/>
                  <a:pt x="1507" y="292"/>
                  <a:pt x="1511" y="303"/>
                </a:cubicBezTo>
                <a:cubicBezTo>
                  <a:pt x="1515" y="315"/>
                  <a:pt x="1520" y="325"/>
                  <a:pt x="1526" y="334"/>
                </a:cubicBezTo>
                <a:cubicBezTo>
                  <a:pt x="1532" y="343"/>
                  <a:pt x="1539" y="351"/>
                  <a:pt x="1546" y="358"/>
                </a:cubicBezTo>
                <a:cubicBezTo>
                  <a:pt x="1558" y="370"/>
                  <a:pt x="1572" y="379"/>
                  <a:pt x="1588" y="386"/>
                </a:cubicBezTo>
                <a:cubicBezTo>
                  <a:pt x="1605" y="393"/>
                  <a:pt x="1624" y="396"/>
                  <a:pt x="1644" y="396"/>
                </a:cubicBezTo>
                <a:cubicBezTo>
                  <a:pt x="1663" y="396"/>
                  <a:pt x="1681" y="393"/>
                  <a:pt x="1697" y="387"/>
                </a:cubicBezTo>
                <a:cubicBezTo>
                  <a:pt x="1713" y="381"/>
                  <a:pt x="1727" y="372"/>
                  <a:pt x="1739" y="361"/>
                </a:cubicBezTo>
                <a:cubicBezTo>
                  <a:pt x="1751" y="350"/>
                  <a:pt x="1761" y="337"/>
                  <a:pt x="1767" y="322"/>
                </a:cubicBezTo>
                <a:cubicBezTo>
                  <a:pt x="1774" y="307"/>
                  <a:pt x="1778" y="290"/>
                  <a:pt x="1778" y="272"/>
                </a:cubicBezTo>
                <a:lnTo>
                  <a:pt x="1778" y="271"/>
                </a:lnTo>
                <a:cubicBezTo>
                  <a:pt x="1778" y="253"/>
                  <a:pt x="1774" y="238"/>
                  <a:pt x="1767" y="223"/>
                </a:cubicBezTo>
                <a:cubicBezTo>
                  <a:pt x="1761" y="209"/>
                  <a:pt x="1751" y="197"/>
                  <a:pt x="1740" y="187"/>
                </a:cubicBezTo>
                <a:cubicBezTo>
                  <a:pt x="1728" y="177"/>
                  <a:pt x="1714" y="169"/>
                  <a:pt x="1699" y="164"/>
                </a:cubicBezTo>
                <a:cubicBezTo>
                  <a:pt x="1683" y="159"/>
                  <a:pt x="1666" y="156"/>
                  <a:pt x="1649" y="156"/>
                </a:cubicBezTo>
                <a:cubicBezTo>
                  <a:pt x="1635" y="156"/>
                  <a:pt x="1623" y="158"/>
                  <a:pt x="1612" y="161"/>
                </a:cubicBezTo>
                <a:cubicBezTo>
                  <a:pt x="1601" y="164"/>
                  <a:pt x="1592" y="168"/>
                  <a:pt x="1583" y="174"/>
                </a:cubicBezTo>
                <a:cubicBezTo>
                  <a:pt x="1574" y="179"/>
                  <a:pt x="1567" y="185"/>
                  <a:pt x="1560" y="192"/>
                </a:cubicBezTo>
                <a:cubicBezTo>
                  <a:pt x="1553" y="199"/>
                  <a:pt x="1548" y="206"/>
                  <a:pt x="1543" y="213"/>
                </a:cubicBezTo>
                <a:cubicBezTo>
                  <a:pt x="1543" y="189"/>
                  <a:pt x="1545" y="167"/>
                  <a:pt x="1550" y="147"/>
                </a:cubicBezTo>
                <a:cubicBezTo>
                  <a:pt x="1555" y="127"/>
                  <a:pt x="1562" y="109"/>
                  <a:pt x="1572" y="95"/>
                </a:cubicBezTo>
                <a:cubicBezTo>
                  <a:pt x="1581" y="80"/>
                  <a:pt x="1593" y="69"/>
                  <a:pt x="1606" y="61"/>
                </a:cubicBezTo>
                <a:cubicBezTo>
                  <a:pt x="1620" y="52"/>
                  <a:pt x="1635" y="48"/>
                  <a:pt x="1652" y="48"/>
                </a:cubicBezTo>
                <a:cubicBezTo>
                  <a:pt x="1669" y="48"/>
                  <a:pt x="1685" y="52"/>
                  <a:pt x="1699" y="58"/>
                </a:cubicBezTo>
                <a:cubicBezTo>
                  <a:pt x="1712" y="64"/>
                  <a:pt x="1726" y="73"/>
                  <a:pt x="1740" y="85"/>
                </a:cubicBezTo>
                <a:lnTo>
                  <a:pt x="1765" y="53"/>
                </a:lnTo>
                <a:cubicBezTo>
                  <a:pt x="1748" y="39"/>
                  <a:pt x="1731" y="29"/>
                  <a:pt x="1714" y="21"/>
                </a:cubicBezTo>
                <a:cubicBezTo>
                  <a:pt x="1697" y="14"/>
                  <a:pt x="1677" y="10"/>
                  <a:pt x="1654" y="10"/>
                </a:cubicBezTo>
                <a:close/>
                <a:moveTo>
                  <a:pt x="742" y="11"/>
                </a:moveTo>
                <a:cubicBezTo>
                  <a:pt x="725" y="11"/>
                  <a:pt x="711" y="13"/>
                  <a:pt x="698" y="16"/>
                </a:cubicBezTo>
                <a:cubicBezTo>
                  <a:pt x="685" y="20"/>
                  <a:pt x="673" y="25"/>
                  <a:pt x="662" y="32"/>
                </a:cubicBezTo>
                <a:cubicBezTo>
                  <a:pt x="652" y="39"/>
                  <a:pt x="642" y="47"/>
                  <a:pt x="634" y="57"/>
                </a:cubicBezTo>
                <a:cubicBezTo>
                  <a:pt x="625" y="67"/>
                  <a:pt x="616" y="78"/>
                  <a:pt x="607" y="90"/>
                </a:cubicBezTo>
                <a:lnTo>
                  <a:pt x="638" y="113"/>
                </a:lnTo>
                <a:cubicBezTo>
                  <a:pt x="653" y="92"/>
                  <a:pt x="668" y="76"/>
                  <a:pt x="684" y="65"/>
                </a:cubicBezTo>
                <a:cubicBezTo>
                  <a:pt x="699" y="54"/>
                  <a:pt x="717" y="49"/>
                  <a:pt x="739" y="49"/>
                </a:cubicBezTo>
                <a:cubicBezTo>
                  <a:pt x="749" y="49"/>
                  <a:pt x="758" y="51"/>
                  <a:pt x="767" y="54"/>
                </a:cubicBezTo>
                <a:cubicBezTo>
                  <a:pt x="777" y="57"/>
                  <a:pt x="785" y="62"/>
                  <a:pt x="791" y="69"/>
                </a:cubicBezTo>
                <a:cubicBezTo>
                  <a:pt x="798" y="75"/>
                  <a:pt x="804" y="82"/>
                  <a:pt x="807" y="91"/>
                </a:cubicBezTo>
                <a:cubicBezTo>
                  <a:pt x="812" y="100"/>
                  <a:pt x="814" y="109"/>
                  <a:pt x="814" y="120"/>
                </a:cubicBezTo>
                <a:cubicBezTo>
                  <a:pt x="814" y="130"/>
                  <a:pt x="812" y="139"/>
                  <a:pt x="810" y="148"/>
                </a:cubicBezTo>
                <a:cubicBezTo>
                  <a:pt x="807" y="156"/>
                  <a:pt x="802" y="165"/>
                  <a:pt x="796" y="174"/>
                </a:cubicBezTo>
                <a:cubicBezTo>
                  <a:pt x="790" y="183"/>
                  <a:pt x="782" y="193"/>
                  <a:pt x="772" y="203"/>
                </a:cubicBezTo>
                <a:cubicBezTo>
                  <a:pt x="762" y="213"/>
                  <a:pt x="750" y="225"/>
                  <a:pt x="736" y="238"/>
                </a:cubicBezTo>
                <a:lnTo>
                  <a:pt x="600" y="357"/>
                </a:lnTo>
                <a:lnTo>
                  <a:pt x="600" y="390"/>
                </a:lnTo>
                <a:lnTo>
                  <a:pt x="861" y="390"/>
                </a:lnTo>
                <a:lnTo>
                  <a:pt x="861" y="351"/>
                </a:lnTo>
                <a:lnTo>
                  <a:pt x="663" y="351"/>
                </a:lnTo>
                <a:lnTo>
                  <a:pt x="763" y="263"/>
                </a:lnTo>
                <a:cubicBezTo>
                  <a:pt x="780" y="249"/>
                  <a:pt x="794" y="236"/>
                  <a:pt x="805" y="224"/>
                </a:cubicBezTo>
                <a:cubicBezTo>
                  <a:pt x="817" y="212"/>
                  <a:pt x="827" y="201"/>
                  <a:pt x="835" y="190"/>
                </a:cubicBezTo>
                <a:cubicBezTo>
                  <a:pt x="842" y="178"/>
                  <a:pt x="848" y="167"/>
                  <a:pt x="852" y="156"/>
                </a:cubicBezTo>
                <a:cubicBezTo>
                  <a:pt x="856" y="144"/>
                  <a:pt x="858" y="131"/>
                  <a:pt x="858" y="118"/>
                </a:cubicBezTo>
                <a:lnTo>
                  <a:pt x="858" y="117"/>
                </a:lnTo>
                <a:cubicBezTo>
                  <a:pt x="858" y="101"/>
                  <a:pt x="855" y="87"/>
                  <a:pt x="849" y="74"/>
                </a:cubicBezTo>
                <a:cubicBezTo>
                  <a:pt x="843" y="62"/>
                  <a:pt x="835" y="51"/>
                  <a:pt x="825" y="41"/>
                </a:cubicBezTo>
                <a:cubicBezTo>
                  <a:pt x="815" y="32"/>
                  <a:pt x="802" y="24"/>
                  <a:pt x="788" y="19"/>
                </a:cubicBezTo>
                <a:cubicBezTo>
                  <a:pt x="774" y="14"/>
                  <a:pt x="759" y="11"/>
                  <a:pt x="742" y="11"/>
                </a:cubicBezTo>
                <a:close/>
                <a:moveTo>
                  <a:pt x="5999" y="11"/>
                </a:moveTo>
                <a:cubicBezTo>
                  <a:pt x="5981" y="11"/>
                  <a:pt x="5965" y="14"/>
                  <a:pt x="5950" y="19"/>
                </a:cubicBezTo>
                <a:cubicBezTo>
                  <a:pt x="5935" y="24"/>
                  <a:pt x="5922" y="31"/>
                  <a:pt x="5911" y="40"/>
                </a:cubicBezTo>
                <a:cubicBezTo>
                  <a:pt x="5900" y="49"/>
                  <a:pt x="5892" y="60"/>
                  <a:pt x="5885" y="72"/>
                </a:cubicBezTo>
                <a:cubicBezTo>
                  <a:pt x="5879" y="85"/>
                  <a:pt x="5876" y="98"/>
                  <a:pt x="5876" y="113"/>
                </a:cubicBezTo>
                <a:lnTo>
                  <a:pt x="5876" y="114"/>
                </a:lnTo>
                <a:cubicBezTo>
                  <a:pt x="5876" y="129"/>
                  <a:pt x="5879" y="143"/>
                  <a:pt x="5884" y="154"/>
                </a:cubicBezTo>
                <a:cubicBezTo>
                  <a:pt x="5889" y="165"/>
                  <a:pt x="5897" y="175"/>
                  <a:pt x="5907" y="184"/>
                </a:cubicBezTo>
                <a:cubicBezTo>
                  <a:pt x="5917" y="192"/>
                  <a:pt x="5930" y="200"/>
                  <a:pt x="5946" y="206"/>
                </a:cubicBezTo>
                <a:cubicBezTo>
                  <a:pt x="5962" y="212"/>
                  <a:pt x="5980" y="217"/>
                  <a:pt x="6002" y="222"/>
                </a:cubicBezTo>
                <a:cubicBezTo>
                  <a:pt x="6021" y="226"/>
                  <a:pt x="6037" y="230"/>
                  <a:pt x="6050" y="235"/>
                </a:cubicBezTo>
                <a:cubicBezTo>
                  <a:pt x="6063" y="240"/>
                  <a:pt x="6073" y="245"/>
                  <a:pt x="6080" y="250"/>
                </a:cubicBezTo>
                <a:cubicBezTo>
                  <a:pt x="6087" y="256"/>
                  <a:pt x="6092" y="263"/>
                  <a:pt x="6095" y="270"/>
                </a:cubicBezTo>
                <a:cubicBezTo>
                  <a:pt x="6097" y="276"/>
                  <a:pt x="6099" y="284"/>
                  <a:pt x="6099" y="293"/>
                </a:cubicBezTo>
                <a:lnTo>
                  <a:pt x="6099" y="294"/>
                </a:lnTo>
                <a:cubicBezTo>
                  <a:pt x="6099" y="312"/>
                  <a:pt x="6091" y="327"/>
                  <a:pt x="6076" y="340"/>
                </a:cubicBezTo>
                <a:cubicBezTo>
                  <a:pt x="6061" y="351"/>
                  <a:pt x="6041" y="357"/>
                  <a:pt x="6016" y="357"/>
                </a:cubicBezTo>
                <a:cubicBezTo>
                  <a:pt x="5990" y="357"/>
                  <a:pt x="5967" y="353"/>
                  <a:pt x="5947" y="344"/>
                </a:cubicBezTo>
                <a:cubicBezTo>
                  <a:pt x="5927" y="335"/>
                  <a:pt x="5907" y="322"/>
                  <a:pt x="5888" y="304"/>
                </a:cubicBezTo>
                <a:lnTo>
                  <a:pt x="5861" y="335"/>
                </a:lnTo>
                <a:cubicBezTo>
                  <a:pt x="5884" y="356"/>
                  <a:pt x="5907" y="371"/>
                  <a:pt x="5932" y="381"/>
                </a:cubicBezTo>
                <a:cubicBezTo>
                  <a:pt x="5957" y="390"/>
                  <a:pt x="5984" y="395"/>
                  <a:pt x="6014" y="395"/>
                </a:cubicBezTo>
                <a:cubicBezTo>
                  <a:pt x="6033" y="395"/>
                  <a:pt x="6050" y="393"/>
                  <a:pt x="6065" y="388"/>
                </a:cubicBezTo>
                <a:cubicBezTo>
                  <a:pt x="6081" y="383"/>
                  <a:pt x="6094" y="375"/>
                  <a:pt x="6105" y="366"/>
                </a:cubicBezTo>
                <a:cubicBezTo>
                  <a:pt x="6117" y="357"/>
                  <a:pt x="6125" y="346"/>
                  <a:pt x="6132" y="333"/>
                </a:cubicBezTo>
                <a:cubicBezTo>
                  <a:pt x="6138" y="320"/>
                  <a:pt x="6141" y="305"/>
                  <a:pt x="6141" y="289"/>
                </a:cubicBezTo>
                <a:lnTo>
                  <a:pt x="6141" y="288"/>
                </a:lnTo>
                <a:cubicBezTo>
                  <a:pt x="6141" y="260"/>
                  <a:pt x="6132" y="238"/>
                  <a:pt x="6112" y="221"/>
                </a:cubicBezTo>
                <a:cubicBezTo>
                  <a:pt x="6092" y="205"/>
                  <a:pt x="6061" y="192"/>
                  <a:pt x="6020" y="183"/>
                </a:cubicBezTo>
                <a:cubicBezTo>
                  <a:pt x="5999" y="178"/>
                  <a:pt x="5982" y="174"/>
                  <a:pt x="5969" y="169"/>
                </a:cubicBezTo>
                <a:cubicBezTo>
                  <a:pt x="5956" y="164"/>
                  <a:pt x="5946" y="159"/>
                  <a:pt x="5938" y="153"/>
                </a:cubicBezTo>
                <a:cubicBezTo>
                  <a:pt x="5931" y="147"/>
                  <a:pt x="5926" y="141"/>
                  <a:pt x="5923" y="134"/>
                </a:cubicBezTo>
                <a:cubicBezTo>
                  <a:pt x="5920" y="127"/>
                  <a:pt x="5919" y="119"/>
                  <a:pt x="5919" y="110"/>
                </a:cubicBezTo>
                <a:lnTo>
                  <a:pt x="5919" y="109"/>
                </a:lnTo>
                <a:cubicBezTo>
                  <a:pt x="5919" y="92"/>
                  <a:pt x="5926" y="78"/>
                  <a:pt x="5940" y="66"/>
                </a:cubicBezTo>
                <a:cubicBezTo>
                  <a:pt x="5954" y="55"/>
                  <a:pt x="5973" y="49"/>
                  <a:pt x="5998" y="49"/>
                </a:cubicBezTo>
                <a:cubicBezTo>
                  <a:pt x="6017" y="49"/>
                  <a:pt x="6036" y="52"/>
                  <a:pt x="6053" y="58"/>
                </a:cubicBezTo>
                <a:cubicBezTo>
                  <a:pt x="6071" y="65"/>
                  <a:pt x="6088" y="75"/>
                  <a:pt x="6106" y="89"/>
                </a:cubicBezTo>
                <a:lnTo>
                  <a:pt x="6130" y="57"/>
                </a:lnTo>
                <a:cubicBezTo>
                  <a:pt x="6111" y="42"/>
                  <a:pt x="6091" y="30"/>
                  <a:pt x="6071" y="23"/>
                </a:cubicBezTo>
                <a:cubicBezTo>
                  <a:pt x="6050" y="15"/>
                  <a:pt x="6026" y="11"/>
                  <a:pt x="5999" y="11"/>
                </a:cubicBezTo>
                <a:close/>
                <a:moveTo>
                  <a:pt x="1382" y="14"/>
                </a:moveTo>
                <a:lnTo>
                  <a:pt x="1291" y="45"/>
                </a:lnTo>
                <a:lnTo>
                  <a:pt x="1301" y="79"/>
                </a:lnTo>
                <a:lnTo>
                  <a:pt x="1371" y="57"/>
                </a:lnTo>
                <a:lnTo>
                  <a:pt x="1371" y="390"/>
                </a:lnTo>
                <a:lnTo>
                  <a:pt x="1413" y="390"/>
                </a:lnTo>
                <a:lnTo>
                  <a:pt x="1413" y="14"/>
                </a:lnTo>
                <a:lnTo>
                  <a:pt x="1382" y="14"/>
                </a:lnTo>
                <a:close/>
                <a:moveTo>
                  <a:pt x="10929" y="14"/>
                </a:moveTo>
                <a:lnTo>
                  <a:pt x="10759" y="390"/>
                </a:lnTo>
                <a:lnTo>
                  <a:pt x="10802" y="390"/>
                </a:lnTo>
                <a:lnTo>
                  <a:pt x="10847" y="291"/>
                </a:lnTo>
                <a:lnTo>
                  <a:pt x="11050" y="291"/>
                </a:lnTo>
                <a:lnTo>
                  <a:pt x="11094" y="390"/>
                </a:lnTo>
                <a:lnTo>
                  <a:pt x="11139" y="390"/>
                </a:lnTo>
                <a:lnTo>
                  <a:pt x="10969" y="14"/>
                </a:lnTo>
                <a:lnTo>
                  <a:pt x="10929" y="14"/>
                </a:lnTo>
                <a:close/>
                <a:moveTo>
                  <a:pt x="2403" y="16"/>
                </a:moveTo>
                <a:lnTo>
                  <a:pt x="2403" y="390"/>
                </a:lnTo>
                <a:lnTo>
                  <a:pt x="2445" y="390"/>
                </a:lnTo>
                <a:lnTo>
                  <a:pt x="2445" y="289"/>
                </a:lnTo>
                <a:lnTo>
                  <a:pt x="2524" y="209"/>
                </a:lnTo>
                <a:lnTo>
                  <a:pt x="2668" y="390"/>
                </a:lnTo>
                <a:lnTo>
                  <a:pt x="2721" y="390"/>
                </a:lnTo>
                <a:lnTo>
                  <a:pt x="2554" y="180"/>
                </a:lnTo>
                <a:lnTo>
                  <a:pt x="2714" y="16"/>
                </a:lnTo>
                <a:lnTo>
                  <a:pt x="2659" y="16"/>
                </a:lnTo>
                <a:lnTo>
                  <a:pt x="2445" y="239"/>
                </a:lnTo>
                <a:lnTo>
                  <a:pt x="2445" y="16"/>
                </a:lnTo>
                <a:lnTo>
                  <a:pt x="2403" y="16"/>
                </a:lnTo>
                <a:close/>
                <a:moveTo>
                  <a:pt x="4405" y="16"/>
                </a:moveTo>
                <a:lnTo>
                  <a:pt x="4405" y="55"/>
                </a:lnTo>
                <a:lnTo>
                  <a:pt x="4531" y="55"/>
                </a:lnTo>
                <a:lnTo>
                  <a:pt x="4531" y="390"/>
                </a:lnTo>
                <a:lnTo>
                  <a:pt x="4573" y="390"/>
                </a:lnTo>
                <a:lnTo>
                  <a:pt x="4573" y="55"/>
                </a:lnTo>
                <a:lnTo>
                  <a:pt x="4699" y="55"/>
                </a:lnTo>
                <a:lnTo>
                  <a:pt x="4699" y="16"/>
                </a:lnTo>
                <a:lnTo>
                  <a:pt x="4405" y="16"/>
                </a:lnTo>
                <a:close/>
                <a:moveTo>
                  <a:pt x="8496" y="16"/>
                </a:moveTo>
                <a:lnTo>
                  <a:pt x="8496" y="390"/>
                </a:lnTo>
                <a:lnTo>
                  <a:pt x="8749" y="390"/>
                </a:lnTo>
                <a:lnTo>
                  <a:pt x="8749" y="351"/>
                </a:lnTo>
                <a:lnTo>
                  <a:pt x="8539" y="351"/>
                </a:lnTo>
                <a:lnTo>
                  <a:pt x="8539" y="16"/>
                </a:lnTo>
                <a:lnTo>
                  <a:pt x="8496" y="16"/>
                </a:lnTo>
                <a:close/>
                <a:moveTo>
                  <a:pt x="11654" y="16"/>
                </a:moveTo>
                <a:lnTo>
                  <a:pt x="11654" y="390"/>
                </a:lnTo>
                <a:lnTo>
                  <a:pt x="11696" y="390"/>
                </a:lnTo>
                <a:lnTo>
                  <a:pt x="11696" y="245"/>
                </a:lnTo>
                <a:lnTo>
                  <a:pt x="11801" y="245"/>
                </a:lnTo>
                <a:lnTo>
                  <a:pt x="11803" y="245"/>
                </a:lnTo>
                <a:lnTo>
                  <a:pt x="11911" y="390"/>
                </a:lnTo>
                <a:lnTo>
                  <a:pt x="11963" y="390"/>
                </a:lnTo>
                <a:lnTo>
                  <a:pt x="11848" y="237"/>
                </a:lnTo>
                <a:cubicBezTo>
                  <a:pt x="11862" y="235"/>
                  <a:pt x="11876" y="231"/>
                  <a:pt x="11888" y="225"/>
                </a:cubicBezTo>
                <a:cubicBezTo>
                  <a:pt x="11901" y="219"/>
                  <a:pt x="11911" y="211"/>
                  <a:pt x="11920" y="202"/>
                </a:cubicBezTo>
                <a:cubicBezTo>
                  <a:pt x="11930" y="193"/>
                  <a:pt x="11937" y="183"/>
                  <a:pt x="11942" y="170"/>
                </a:cubicBezTo>
                <a:cubicBezTo>
                  <a:pt x="11947" y="158"/>
                  <a:pt x="11949" y="144"/>
                  <a:pt x="11949" y="128"/>
                </a:cubicBezTo>
                <a:lnTo>
                  <a:pt x="11949" y="127"/>
                </a:lnTo>
                <a:cubicBezTo>
                  <a:pt x="11949" y="112"/>
                  <a:pt x="11947" y="99"/>
                  <a:pt x="11942" y="86"/>
                </a:cubicBezTo>
                <a:cubicBezTo>
                  <a:pt x="11937" y="74"/>
                  <a:pt x="11930" y="63"/>
                  <a:pt x="11920" y="54"/>
                </a:cubicBezTo>
                <a:cubicBezTo>
                  <a:pt x="11909" y="42"/>
                  <a:pt x="11894" y="33"/>
                  <a:pt x="11876" y="26"/>
                </a:cubicBezTo>
                <a:cubicBezTo>
                  <a:pt x="11858" y="20"/>
                  <a:pt x="11837" y="16"/>
                  <a:pt x="11814" y="16"/>
                </a:cubicBezTo>
                <a:lnTo>
                  <a:pt x="11654" y="16"/>
                </a:lnTo>
                <a:close/>
                <a:moveTo>
                  <a:pt x="13504" y="16"/>
                </a:moveTo>
                <a:lnTo>
                  <a:pt x="13504" y="390"/>
                </a:lnTo>
                <a:lnTo>
                  <a:pt x="13546" y="390"/>
                </a:lnTo>
                <a:lnTo>
                  <a:pt x="13546" y="245"/>
                </a:lnTo>
                <a:lnTo>
                  <a:pt x="13651" y="245"/>
                </a:lnTo>
                <a:lnTo>
                  <a:pt x="13653" y="245"/>
                </a:lnTo>
                <a:lnTo>
                  <a:pt x="13761" y="390"/>
                </a:lnTo>
                <a:lnTo>
                  <a:pt x="13813" y="390"/>
                </a:lnTo>
                <a:lnTo>
                  <a:pt x="13698" y="237"/>
                </a:lnTo>
                <a:cubicBezTo>
                  <a:pt x="13712" y="235"/>
                  <a:pt x="13726" y="231"/>
                  <a:pt x="13738" y="225"/>
                </a:cubicBezTo>
                <a:cubicBezTo>
                  <a:pt x="13751" y="219"/>
                  <a:pt x="13761" y="211"/>
                  <a:pt x="13770" y="202"/>
                </a:cubicBezTo>
                <a:cubicBezTo>
                  <a:pt x="13780" y="193"/>
                  <a:pt x="13787" y="183"/>
                  <a:pt x="13792" y="170"/>
                </a:cubicBezTo>
                <a:cubicBezTo>
                  <a:pt x="13797" y="158"/>
                  <a:pt x="13799" y="144"/>
                  <a:pt x="13799" y="128"/>
                </a:cubicBezTo>
                <a:lnTo>
                  <a:pt x="13799" y="127"/>
                </a:lnTo>
                <a:cubicBezTo>
                  <a:pt x="13799" y="112"/>
                  <a:pt x="13797" y="99"/>
                  <a:pt x="13792" y="86"/>
                </a:cubicBezTo>
                <a:cubicBezTo>
                  <a:pt x="13787" y="74"/>
                  <a:pt x="13780" y="63"/>
                  <a:pt x="13770" y="54"/>
                </a:cubicBezTo>
                <a:cubicBezTo>
                  <a:pt x="13759" y="42"/>
                  <a:pt x="13744" y="33"/>
                  <a:pt x="13726" y="26"/>
                </a:cubicBezTo>
                <a:cubicBezTo>
                  <a:pt x="13708" y="20"/>
                  <a:pt x="13687" y="16"/>
                  <a:pt x="13664" y="16"/>
                </a:cubicBezTo>
                <a:lnTo>
                  <a:pt x="13504" y="16"/>
                </a:lnTo>
                <a:close/>
                <a:moveTo>
                  <a:pt x="194" y="26"/>
                </a:moveTo>
                <a:cubicBezTo>
                  <a:pt x="219" y="26"/>
                  <a:pt x="242" y="31"/>
                  <a:pt x="263" y="40"/>
                </a:cubicBezTo>
                <a:cubicBezTo>
                  <a:pt x="284" y="50"/>
                  <a:pt x="303" y="62"/>
                  <a:pt x="318" y="78"/>
                </a:cubicBezTo>
                <a:cubicBezTo>
                  <a:pt x="334" y="94"/>
                  <a:pt x="346" y="112"/>
                  <a:pt x="355" y="134"/>
                </a:cubicBezTo>
                <a:cubicBezTo>
                  <a:pt x="364" y="155"/>
                  <a:pt x="369" y="178"/>
                  <a:pt x="369" y="202"/>
                </a:cubicBezTo>
                <a:lnTo>
                  <a:pt x="369" y="203"/>
                </a:lnTo>
                <a:cubicBezTo>
                  <a:pt x="369" y="227"/>
                  <a:pt x="364" y="250"/>
                  <a:pt x="355" y="271"/>
                </a:cubicBezTo>
                <a:cubicBezTo>
                  <a:pt x="346" y="293"/>
                  <a:pt x="334" y="311"/>
                  <a:pt x="318" y="327"/>
                </a:cubicBezTo>
                <a:cubicBezTo>
                  <a:pt x="302" y="343"/>
                  <a:pt x="284" y="356"/>
                  <a:pt x="262" y="366"/>
                </a:cubicBezTo>
                <a:cubicBezTo>
                  <a:pt x="241" y="375"/>
                  <a:pt x="217" y="380"/>
                  <a:pt x="193" y="380"/>
                </a:cubicBezTo>
                <a:cubicBezTo>
                  <a:pt x="168" y="380"/>
                  <a:pt x="145" y="375"/>
                  <a:pt x="123" y="366"/>
                </a:cubicBezTo>
                <a:cubicBezTo>
                  <a:pt x="102" y="356"/>
                  <a:pt x="83" y="344"/>
                  <a:pt x="68" y="328"/>
                </a:cubicBezTo>
                <a:cubicBezTo>
                  <a:pt x="52" y="312"/>
                  <a:pt x="40" y="294"/>
                  <a:pt x="31" y="272"/>
                </a:cubicBezTo>
                <a:cubicBezTo>
                  <a:pt x="22" y="251"/>
                  <a:pt x="18" y="228"/>
                  <a:pt x="18" y="204"/>
                </a:cubicBezTo>
                <a:lnTo>
                  <a:pt x="18" y="203"/>
                </a:lnTo>
                <a:cubicBezTo>
                  <a:pt x="18" y="179"/>
                  <a:pt x="22" y="156"/>
                  <a:pt x="31" y="135"/>
                </a:cubicBezTo>
                <a:cubicBezTo>
                  <a:pt x="40" y="113"/>
                  <a:pt x="52" y="95"/>
                  <a:pt x="68" y="79"/>
                </a:cubicBezTo>
                <a:cubicBezTo>
                  <a:pt x="84" y="63"/>
                  <a:pt x="102" y="50"/>
                  <a:pt x="124" y="41"/>
                </a:cubicBezTo>
                <a:cubicBezTo>
                  <a:pt x="145" y="31"/>
                  <a:pt x="168" y="26"/>
                  <a:pt x="194" y="26"/>
                </a:cubicBezTo>
                <a:close/>
                <a:moveTo>
                  <a:pt x="3390" y="31"/>
                </a:moveTo>
                <a:lnTo>
                  <a:pt x="3390" y="114"/>
                </a:lnTo>
                <a:lnTo>
                  <a:pt x="3352" y="114"/>
                </a:lnTo>
                <a:lnTo>
                  <a:pt x="3352" y="150"/>
                </a:lnTo>
                <a:lnTo>
                  <a:pt x="3390" y="150"/>
                </a:lnTo>
                <a:lnTo>
                  <a:pt x="3390" y="317"/>
                </a:lnTo>
                <a:cubicBezTo>
                  <a:pt x="3390" y="331"/>
                  <a:pt x="3392" y="342"/>
                  <a:pt x="3396" y="352"/>
                </a:cubicBezTo>
                <a:cubicBezTo>
                  <a:pt x="3400" y="362"/>
                  <a:pt x="3405" y="370"/>
                  <a:pt x="3412" y="377"/>
                </a:cubicBezTo>
                <a:cubicBezTo>
                  <a:pt x="3419" y="383"/>
                  <a:pt x="3428" y="387"/>
                  <a:pt x="3437" y="390"/>
                </a:cubicBezTo>
                <a:cubicBezTo>
                  <a:pt x="3447" y="393"/>
                  <a:pt x="3457" y="394"/>
                  <a:pt x="3468" y="394"/>
                </a:cubicBezTo>
                <a:cubicBezTo>
                  <a:pt x="3478" y="394"/>
                  <a:pt x="3487" y="393"/>
                  <a:pt x="3495" y="391"/>
                </a:cubicBezTo>
                <a:cubicBezTo>
                  <a:pt x="3503" y="390"/>
                  <a:pt x="3511" y="387"/>
                  <a:pt x="3518" y="383"/>
                </a:cubicBezTo>
                <a:lnTo>
                  <a:pt x="3518" y="348"/>
                </a:lnTo>
                <a:cubicBezTo>
                  <a:pt x="3511" y="351"/>
                  <a:pt x="3504" y="354"/>
                  <a:pt x="3498" y="355"/>
                </a:cubicBezTo>
                <a:cubicBezTo>
                  <a:pt x="3492" y="356"/>
                  <a:pt x="3485" y="357"/>
                  <a:pt x="3478" y="357"/>
                </a:cubicBezTo>
                <a:cubicBezTo>
                  <a:pt x="3464" y="357"/>
                  <a:pt x="3453" y="354"/>
                  <a:pt x="3444" y="347"/>
                </a:cubicBezTo>
                <a:cubicBezTo>
                  <a:pt x="3436" y="340"/>
                  <a:pt x="3431" y="328"/>
                  <a:pt x="3431" y="311"/>
                </a:cubicBezTo>
                <a:lnTo>
                  <a:pt x="3431" y="150"/>
                </a:lnTo>
                <a:lnTo>
                  <a:pt x="3519" y="150"/>
                </a:lnTo>
                <a:lnTo>
                  <a:pt x="3519" y="114"/>
                </a:lnTo>
                <a:lnTo>
                  <a:pt x="3431" y="114"/>
                </a:lnTo>
                <a:lnTo>
                  <a:pt x="3431" y="31"/>
                </a:lnTo>
                <a:lnTo>
                  <a:pt x="3390" y="31"/>
                </a:lnTo>
                <a:close/>
                <a:moveTo>
                  <a:pt x="7049" y="31"/>
                </a:moveTo>
                <a:lnTo>
                  <a:pt x="7049" y="114"/>
                </a:lnTo>
                <a:lnTo>
                  <a:pt x="7010" y="114"/>
                </a:lnTo>
                <a:lnTo>
                  <a:pt x="7010" y="150"/>
                </a:lnTo>
                <a:lnTo>
                  <a:pt x="7049" y="150"/>
                </a:lnTo>
                <a:lnTo>
                  <a:pt x="7049" y="317"/>
                </a:lnTo>
                <a:cubicBezTo>
                  <a:pt x="7049" y="331"/>
                  <a:pt x="7051" y="342"/>
                  <a:pt x="7055" y="352"/>
                </a:cubicBezTo>
                <a:cubicBezTo>
                  <a:pt x="7058" y="362"/>
                  <a:pt x="7064" y="370"/>
                  <a:pt x="7071" y="377"/>
                </a:cubicBezTo>
                <a:cubicBezTo>
                  <a:pt x="7078" y="383"/>
                  <a:pt x="7086" y="387"/>
                  <a:pt x="7096" y="390"/>
                </a:cubicBezTo>
                <a:cubicBezTo>
                  <a:pt x="7105" y="393"/>
                  <a:pt x="7116" y="394"/>
                  <a:pt x="7127" y="394"/>
                </a:cubicBezTo>
                <a:cubicBezTo>
                  <a:pt x="7137" y="394"/>
                  <a:pt x="7145" y="393"/>
                  <a:pt x="7153" y="391"/>
                </a:cubicBezTo>
                <a:cubicBezTo>
                  <a:pt x="7161" y="390"/>
                  <a:pt x="7169" y="387"/>
                  <a:pt x="7176" y="383"/>
                </a:cubicBezTo>
                <a:lnTo>
                  <a:pt x="7176" y="348"/>
                </a:lnTo>
                <a:cubicBezTo>
                  <a:pt x="7169" y="351"/>
                  <a:pt x="7162" y="354"/>
                  <a:pt x="7156" y="355"/>
                </a:cubicBezTo>
                <a:cubicBezTo>
                  <a:pt x="7150" y="356"/>
                  <a:pt x="7143" y="357"/>
                  <a:pt x="7136" y="357"/>
                </a:cubicBezTo>
                <a:cubicBezTo>
                  <a:pt x="7122" y="357"/>
                  <a:pt x="7111" y="354"/>
                  <a:pt x="7103" y="347"/>
                </a:cubicBezTo>
                <a:cubicBezTo>
                  <a:pt x="7094" y="340"/>
                  <a:pt x="7090" y="328"/>
                  <a:pt x="7090" y="311"/>
                </a:cubicBezTo>
                <a:lnTo>
                  <a:pt x="7090" y="150"/>
                </a:lnTo>
                <a:lnTo>
                  <a:pt x="7177" y="150"/>
                </a:lnTo>
                <a:lnTo>
                  <a:pt x="7177" y="114"/>
                </a:lnTo>
                <a:lnTo>
                  <a:pt x="7090" y="114"/>
                </a:lnTo>
                <a:lnTo>
                  <a:pt x="7090" y="31"/>
                </a:lnTo>
                <a:lnTo>
                  <a:pt x="7049" y="31"/>
                </a:lnTo>
                <a:close/>
                <a:moveTo>
                  <a:pt x="9623" y="31"/>
                </a:moveTo>
                <a:lnTo>
                  <a:pt x="9623" y="114"/>
                </a:lnTo>
                <a:lnTo>
                  <a:pt x="9584" y="114"/>
                </a:lnTo>
                <a:lnTo>
                  <a:pt x="9584" y="150"/>
                </a:lnTo>
                <a:lnTo>
                  <a:pt x="9623" y="150"/>
                </a:lnTo>
                <a:lnTo>
                  <a:pt x="9623" y="317"/>
                </a:lnTo>
                <a:cubicBezTo>
                  <a:pt x="9623" y="331"/>
                  <a:pt x="9625" y="342"/>
                  <a:pt x="9629" y="352"/>
                </a:cubicBezTo>
                <a:cubicBezTo>
                  <a:pt x="9632" y="362"/>
                  <a:pt x="9638" y="370"/>
                  <a:pt x="9645" y="377"/>
                </a:cubicBezTo>
                <a:cubicBezTo>
                  <a:pt x="9652" y="383"/>
                  <a:pt x="9660" y="387"/>
                  <a:pt x="9670" y="390"/>
                </a:cubicBezTo>
                <a:cubicBezTo>
                  <a:pt x="9679" y="393"/>
                  <a:pt x="9689" y="394"/>
                  <a:pt x="9701" y="394"/>
                </a:cubicBezTo>
                <a:cubicBezTo>
                  <a:pt x="9710" y="394"/>
                  <a:pt x="9719" y="393"/>
                  <a:pt x="9727" y="391"/>
                </a:cubicBezTo>
                <a:cubicBezTo>
                  <a:pt x="9735" y="390"/>
                  <a:pt x="9743" y="387"/>
                  <a:pt x="9750" y="383"/>
                </a:cubicBezTo>
                <a:lnTo>
                  <a:pt x="9750" y="348"/>
                </a:lnTo>
                <a:cubicBezTo>
                  <a:pt x="9743" y="351"/>
                  <a:pt x="9736" y="354"/>
                  <a:pt x="9730" y="355"/>
                </a:cubicBezTo>
                <a:cubicBezTo>
                  <a:pt x="9724" y="356"/>
                  <a:pt x="9717" y="357"/>
                  <a:pt x="9710" y="357"/>
                </a:cubicBezTo>
                <a:cubicBezTo>
                  <a:pt x="9696" y="357"/>
                  <a:pt x="9685" y="354"/>
                  <a:pt x="9677" y="347"/>
                </a:cubicBezTo>
                <a:cubicBezTo>
                  <a:pt x="9668" y="340"/>
                  <a:pt x="9664" y="328"/>
                  <a:pt x="9664" y="311"/>
                </a:cubicBezTo>
                <a:lnTo>
                  <a:pt x="9664" y="150"/>
                </a:lnTo>
                <a:lnTo>
                  <a:pt x="9751" y="150"/>
                </a:lnTo>
                <a:lnTo>
                  <a:pt x="9751" y="114"/>
                </a:lnTo>
                <a:lnTo>
                  <a:pt x="9664" y="114"/>
                </a:lnTo>
                <a:lnTo>
                  <a:pt x="9664" y="31"/>
                </a:lnTo>
                <a:lnTo>
                  <a:pt x="9623" y="31"/>
                </a:lnTo>
                <a:close/>
                <a:moveTo>
                  <a:pt x="12870" y="31"/>
                </a:moveTo>
                <a:lnTo>
                  <a:pt x="12870" y="114"/>
                </a:lnTo>
                <a:lnTo>
                  <a:pt x="12831" y="114"/>
                </a:lnTo>
                <a:lnTo>
                  <a:pt x="12831" y="150"/>
                </a:lnTo>
                <a:lnTo>
                  <a:pt x="12870" y="150"/>
                </a:lnTo>
                <a:lnTo>
                  <a:pt x="12870" y="317"/>
                </a:lnTo>
                <a:cubicBezTo>
                  <a:pt x="12870" y="331"/>
                  <a:pt x="12871" y="342"/>
                  <a:pt x="12875" y="352"/>
                </a:cubicBezTo>
                <a:cubicBezTo>
                  <a:pt x="12879" y="362"/>
                  <a:pt x="12885" y="370"/>
                  <a:pt x="12891" y="377"/>
                </a:cubicBezTo>
                <a:cubicBezTo>
                  <a:pt x="12899" y="383"/>
                  <a:pt x="12907" y="387"/>
                  <a:pt x="12916" y="390"/>
                </a:cubicBezTo>
                <a:cubicBezTo>
                  <a:pt x="12926" y="393"/>
                  <a:pt x="12936" y="394"/>
                  <a:pt x="12947" y="394"/>
                </a:cubicBezTo>
                <a:cubicBezTo>
                  <a:pt x="12957" y="394"/>
                  <a:pt x="12966" y="393"/>
                  <a:pt x="12974" y="391"/>
                </a:cubicBezTo>
                <a:cubicBezTo>
                  <a:pt x="12982" y="390"/>
                  <a:pt x="12990" y="387"/>
                  <a:pt x="12997" y="383"/>
                </a:cubicBezTo>
                <a:lnTo>
                  <a:pt x="12997" y="348"/>
                </a:lnTo>
                <a:cubicBezTo>
                  <a:pt x="12990" y="351"/>
                  <a:pt x="12983" y="354"/>
                  <a:pt x="12977" y="355"/>
                </a:cubicBezTo>
                <a:cubicBezTo>
                  <a:pt x="12971" y="356"/>
                  <a:pt x="12964" y="357"/>
                  <a:pt x="12957" y="357"/>
                </a:cubicBezTo>
                <a:cubicBezTo>
                  <a:pt x="12943" y="357"/>
                  <a:pt x="12932" y="354"/>
                  <a:pt x="12923" y="347"/>
                </a:cubicBezTo>
                <a:cubicBezTo>
                  <a:pt x="12915" y="340"/>
                  <a:pt x="12911" y="328"/>
                  <a:pt x="12911" y="311"/>
                </a:cubicBezTo>
                <a:lnTo>
                  <a:pt x="12911" y="150"/>
                </a:lnTo>
                <a:lnTo>
                  <a:pt x="12998" y="150"/>
                </a:lnTo>
                <a:lnTo>
                  <a:pt x="12998" y="114"/>
                </a:lnTo>
                <a:lnTo>
                  <a:pt x="12911" y="114"/>
                </a:lnTo>
                <a:lnTo>
                  <a:pt x="12911" y="31"/>
                </a:lnTo>
                <a:lnTo>
                  <a:pt x="12870" y="31"/>
                </a:lnTo>
                <a:close/>
                <a:moveTo>
                  <a:pt x="1085" y="48"/>
                </a:moveTo>
                <a:cubicBezTo>
                  <a:pt x="1102" y="48"/>
                  <a:pt x="1118" y="53"/>
                  <a:pt x="1132" y="61"/>
                </a:cubicBezTo>
                <a:cubicBezTo>
                  <a:pt x="1146" y="70"/>
                  <a:pt x="1158" y="81"/>
                  <a:pt x="1168" y="95"/>
                </a:cubicBezTo>
                <a:cubicBezTo>
                  <a:pt x="1178" y="110"/>
                  <a:pt x="1186" y="126"/>
                  <a:pt x="1191" y="145"/>
                </a:cubicBezTo>
                <a:cubicBezTo>
                  <a:pt x="1197" y="163"/>
                  <a:pt x="1199" y="183"/>
                  <a:pt x="1199" y="203"/>
                </a:cubicBezTo>
                <a:lnTo>
                  <a:pt x="1199" y="204"/>
                </a:lnTo>
                <a:cubicBezTo>
                  <a:pt x="1199" y="224"/>
                  <a:pt x="1197" y="244"/>
                  <a:pt x="1191" y="263"/>
                </a:cubicBezTo>
                <a:cubicBezTo>
                  <a:pt x="1186" y="281"/>
                  <a:pt x="1179" y="298"/>
                  <a:pt x="1169" y="312"/>
                </a:cubicBezTo>
                <a:cubicBezTo>
                  <a:pt x="1159" y="326"/>
                  <a:pt x="1147" y="337"/>
                  <a:pt x="1133" y="345"/>
                </a:cubicBezTo>
                <a:cubicBezTo>
                  <a:pt x="1119" y="354"/>
                  <a:pt x="1104" y="358"/>
                  <a:pt x="1086" y="358"/>
                </a:cubicBezTo>
                <a:cubicBezTo>
                  <a:pt x="1069" y="358"/>
                  <a:pt x="1053" y="353"/>
                  <a:pt x="1039" y="345"/>
                </a:cubicBezTo>
                <a:cubicBezTo>
                  <a:pt x="1024" y="336"/>
                  <a:pt x="1012" y="325"/>
                  <a:pt x="1002" y="311"/>
                </a:cubicBezTo>
                <a:cubicBezTo>
                  <a:pt x="992" y="297"/>
                  <a:pt x="985" y="280"/>
                  <a:pt x="979" y="262"/>
                </a:cubicBezTo>
                <a:cubicBezTo>
                  <a:pt x="974" y="243"/>
                  <a:pt x="971" y="223"/>
                  <a:pt x="971" y="203"/>
                </a:cubicBezTo>
                <a:lnTo>
                  <a:pt x="971" y="202"/>
                </a:lnTo>
                <a:cubicBezTo>
                  <a:pt x="971" y="181"/>
                  <a:pt x="974" y="162"/>
                  <a:pt x="979" y="143"/>
                </a:cubicBezTo>
                <a:cubicBezTo>
                  <a:pt x="985" y="125"/>
                  <a:pt x="992" y="109"/>
                  <a:pt x="1002" y="95"/>
                </a:cubicBezTo>
                <a:cubicBezTo>
                  <a:pt x="1012" y="81"/>
                  <a:pt x="1024" y="69"/>
                  <a:pt x="1038" y="61"/>
                </a:cubicBezTo>
                <a:cubicBezTo>
                  <a:pt x="1052" y="53"/>
                  <a:pt x="1068" y="48"/>
                  <a:pt x="1085" y="48"/>
                </a:cubicBezTo>
                <a:close/>
                <a:moveTo>
                  <a:pt x="11696" y="55"/>
                </a:moveTo>
                <a:lnTo>
                  <a:pt x="11811" y="55"/>
                </a:lnTo>
                <a:cubicBezTo>
                  <a:pt x="11841" y="55"/>
                  <a:pt x="11865" y="62"/>
                  <a:pt x="11881" y="75"/>
                </a:cubicBezTo>
                <a:cubicBezTo>
                  <a:pt x="11898" y="88"/>
                  <a:pt x="11907" y="106"/>
                  <a:pt x="11907" y="129"/>
                </a:cubicBezTo>
                <a:lnTo>
                  <a:pt x="11907" y="130"/>
                </a:lnTo>
                <a:cubicBezTo>
                  <a:pt x="11907" y="142"/>
                  <a:pt x="11904" y="153"/>
                  <a:pt x="11899" y="162"/>
                </a:cubicBezTo>
                <a:cubicBezTo>
                  <a:pt x="11894" y="172"/>
                  <a:pt x="11888" y="180"/>
                  <a:pt x="11879" y="186"/>
                </a:cubicBezTo>
                <a:cubicBezTo>
                  <a:pt x="11871" y="193"/>
                  <a:pt x="11861" y="198"/>
                  <a:pt x="11849" y="201"/>
                </a:cubicBezTo>
                <a:cubicBezTo>
                  <a:pt x="11837" y="205"/>
                  <a:pt x="11824" y="207"/>
                  <a:pt x="11811" y="207"/>
                </a:cubicBezTo>
                <a:lnTo>
                  <a:pt x="11696" y="207"/>
                </a:lnTo>
                <a:lnTo>
                  <a:pt x="11696" y="55"/>
                </a:lnTo>
                <a:close/>
                <a:moveTo>
                  <a:pt x="13546" y="55"/>
                </a:moveTo>
                <a:lnTo>
                  <a:pt x="13661" y="55"/>
                </a:lnTo>
                <a:cubicBezTo>
                  <a:pt x="13691" y="55"/>
                  <a:pt x="13715" y="62"/>
                  <a:pt x="13731" y="75"/>
                </a:cubicBezTo>
                <a:cubicBezTo>
                  <a:pt x="13748" y="88"/>
                  <a:pt x="13757" y="106"/>
                  <a:pt x="13757" y="129"/>
                </a:cubicBezTo>
                <a:lnTo>
                  <a:pt x="13757" y="130"/>
                </a:lnTo>
                <a:cubicBezTo>
                  <a:pt x="13757" y="142"/>
                  <a:pt x="13754" y="153"/>
                  <a:pt x="13749" y="162"/>
                </a:cubicBezTo>
                <a:cubicBezTo>
                  <a:pt x="13744" y="172"/>
                  <a:pt x="13738" y="180"/>
                  <a:pt x="13729" y="186"/>
                </a:cubicBezTo>
                <a:cubicBezTo>
                  <a:pt x="13721" y="193"/>
                  <a:pt x="13711" y="198"/>
                  <a:pt x="13699" y="201"/>
                </a:cubicBezTo>
                <a:cubicBezTo>
                  <a:pt x="13687" y="205"/>
                  <a:pt x="13674" y="207"/>
                  <a:pt x="13661" y="207"/>
                </a:cubicBezTo>
                <a:lnTo>
                  <a:pt x="13546" y="207"/>
                </a:lnTo>
                <a:lnTo>
                  <a:pt x="13546" y="55"/>
                </a:lnTo>
                <a:close/>
                <a:moveTo>
                  <a:pt x="10949" y="63"/>
                </a:moveTo>
                <a:lnTo>
                  <a:pt x="11033" y="253"/>
                </a:lnTo>
                <a:lnTo>
                  <a:pt x="10863" y="253"/>
                </a:lnTo>
                <a:lnTo>
                  <a:pt x="10949" y="63"/>
                </a:lnTo>
                <a:close/>
                <a:moveTo>
                  <a:pt x="196" y="98"/>
                </a:moveTo>
                <a:cubicBezTo>
                  <a:pt x="182" y="98"/>
                  <a:pt x="168" y="101"/>
                  <a:pt x="156" y="106"/>
                </a:cubicBezTo>
                <a:cubicBezTo>
                  <a:pt x="144" y="111"/>
                  <a:pt x="134" y="119"/>
                  <a:pt x="124" y="128"/>
                </a:cubicBezTo>
                <a:cubicBezTo>
                  <a:pt x="115" y="138"/>
                  <a:pt x="108" y="148"/>
                  <a:pt x="103" y="161"/>
                </a:cubicBezTo>
                <a:cubicBezTo>
                  <a:pt x="99" y="173"/>
                  <a:pt x="96" y="186"/>
                  <a:pt x="96" y="200"/>
                </a:cubicBezTo>
                <a:lnTo>
                  <a:pt x="96" y="201"/>
                </a:lnTo>
                <a:cubicBezTo>
                  <a:pt x="96" y="215"/>
                  <a:pt x="99" y="228"/>
                  <a:pt x="103" y="240"/>
                </a:cubicBezTo>
                <a:cubicBezTo>
                  <a:pt x="108" y="253"/>
                  <a:pt x="115" y="264"/>
                  <a:pt x="124" y="273"/>
                </a:cubicBezTo>
                <a:cubicBezTo>
                  <a:pt x="133" y="282"/>
                  <a:pt x="144" y="289"/>
                  <a:pt x="156" y="295"/>
                </a:cubicBezTo>
                <a:cubicBezTo>
                  <a:pt x="168" y="300"/>
                  <a:pt x="181" y="303"/>
                  <a:pt x="195" y="303"/>
                </a:cubicBezTo>
                <a:cubicBezTo>
                  <a:pt x="213" y="303"/>
                  <a:pt x="228" y="300"/>
                  <a:pt x="241" y="293"/>
                </a:cubicBezTo>
                <a:cubicBezTo>
                  <a:pt x="253" y="287"/>
                  <a:pt x="264" y="278"/>
                  <a:pt x="274" y="268"/>
                </a:cubicBezTo>
                <a:lnTo>
                  <a:pt x="255" y="249"/>
                </a:lnTo>
                <a:cubicBezTo>
                  <a:pt x="246" y="257"/>
                  <a:pt x="237" y="264"/>
                  <a:pt x="228" y="269"/>
                </a:cubicBezTo>
                <a:cubicBezTo>
                  <a:pt x="219" y="273"/>
                  <a:pt x="209" y="276"/>
                  <a:pt x="196" y="276"/>
                </a:cubicBezTo>
                <a:cubicBezTo>
                  <a:pt x="186" y="276"/>
                  <a:pt x="177" y="274"/>
                  <a:pt x="169" y="270"/>
                </a:cubicBezTo>
                <a:cubicBezTo>
                  <a:pt x="160" y="266"/>
                  <a:pt x="153" y="260"/>
                  <a:pt x="146" y="254"/>
                </a:cubicBezTo>
                <a:cubicBezTo>
                  <a:pt x="140" y="247"/>
                  <a:pt x="135" y="239"/>
                  <a:pt x="131" y="230"/>
                </a:cubicBezTo>
                <a:cubicBezTo>
                  <a:pt x="128" y="220"/>
                  <a:pt x="126" y="211"/>
                  <a:pt x="126" y="200"/>
                </a:cubicBezTo>
                <a:lnTo>
                  <a:pt x="126" y="199"/>
                </a:lnTo>
                <a:cubicBezTo>
                  <a:pt x="126" y="189"/>
                  <a:pt x="128" y="180"/>
                  <a:pt x="131" y="171"/>
                </a:cubicBezTo>
                <a:cubicBezTo>
                  <a:pt x="135" y="162"/>
                  <a:pt x="140" y="154"/>
                  <a:pt x="146" y="147"/>
                </a:cubicBezTo>
                <a:cubicBezTo>
                  <a:pt x="152" y="140"/>
                  <a:pt x="159" y="134"/>
                  <a:pt x="168" y="130"/>
                </a:cubicBezTo>
                <a:cubicBezTo>
                  <a:pt x="177" y="127"/>
                  <a:pt x="186" y="125"/>
                  <a:pt x="196" y="125"/>
                </a:cubicBezTo>
                <a:cubicBezTo>
                  <a:pt x="207" y="125"/>
                  <a:pt x="218" y="127"/>
                  <a:pt x="227" y="133"/>
                </a:cubicBezTo>
                <a:cubicBezTo>
                  <a:pt x="237" y="138"/>
                  <a:pt x="246" y="144"/>
                  <a:pt x="253" y="151"/>
                </a:cubicBezTo>
                <a:lnTo>
                  <a:pt x="273" y="130"/>
                </a:lnTo>
                <a:cubicBezTo>
                  <a:pt x="263" y="121"/>
                  <a:pt x="252" y="113"/>
                  <a:pt x="241" y="107"/>
                </a:cubicBezTo>
                <a:cubicBezTo>
                  <a:pt x="229" y="101"/>
                  <a:pt x="214" y="98"/>
                  <a:pt x="196" y="98"/>
                </a:cubicBezTo>
                <a:close/>
                <a:moveTo>
                  <a:pt x="2894" y="108"/>
                </a:moveTo>
                <a:cubicBezTo>
                  <a:pt x="2875" y="108"/>
                  <a:pt x="2857" y="112"/>
                  <a:pt x="2841" y="119"/>
                </a:cubicBezTo>
                <a:cubicBezTo>
                  <a:pt x="2825" y="127"/>
                  <a:pt x="2811" y="137"/>
                  <a:pt x="2799" y="150"/>
                </a:cubicBezTo>
                <a:cubicBezTo>
                  <a:pt x="2788" y="163"/>
                  <a:pt x="2778" y="178"/>
                  <a:pt x="2772" y="196"/>
                </a:cubicBezTo>
                <a:cubicBezTo>
                  <a:pt x="2765" y="214"/>
                  <a:pt x="2762" y="232"/>
                  <a:pt x="2762" y="252"/>
                </a:cubicBezTo>
                <a:cubicBezTo>
                  <a:pt x="2762" y="273"/>
                  <a:pt x="2766" y="293"/>
                  <a:pt x="2773" y="311"/>
                </a:cubicBezTo>
                <a:cubicBezTo>
                  <a:pt x="2780" y="329"/>
                  <a:pt x="2790" y="344"/>
                  <a:pt x="2803" y="357"/>
                </a:cubicBezTo>
                <a:cubicBezTo>
                  <a:pt x="2815" y="369"/>
                  <a:pt x="2830" y="379"/>
                  <a:pt x="2846" y="386"/>
                </a:cubicBezTo>
                <a:cubicBezTo>
                  <a:pt x="2863" y="393"/>
                  <a:pt x="2881" y="396"/>
                  <a:pt x="2900" y="396"/>
                </a:cubicBezTo>
                <a:cubicBezTo>
                  <a:pt x="2926" y="396"/>
                  <a:pt x="2948" y="391"/>
                  <a:pt x="2966" y="382"/>
                </a:cubicBezTo>
                <a:cubicBezTo>
                  <a:pt x="2984" y="373"/>
                  <a:pt x="2999" y="360"/>
                  <a:pt x="3013" y="344"/>
                </a:cubicBezTo>
                <a:lnTo>
                  <a:pt x="2988" y="321"/>
                </a:lnTo>
                <a:cubicBezTo>
                  <a:pt x="2976" y="333"/>
                  <a:pt x="2964" y="343"/>
                  <a:pt x="2950" y="350"/>
                </a:cubicBezTo>
                <a:cubicBezTo>
                  <a:pt x="2936" y="357"/>
                  <a:pt x="2920" y="360"/>
                  <a:pt x="2901" y="360"/>
                </a:cubicBezTo>
                <a:cubicBezTo>
                  <a:pt x="2889" y="360"/>
                  <a:pt x="2877" y="358"/>
                  <a:pt x="2866" y="354"/>
                </a:cubicBezTo>
                <a:cubicBezTo>
                  <a:pt x="2855" y="350"/>
                  <a:pt x="2845" y="344"/>
                  <a:pt x="2836" y="336"/>
                </a:cubicBezTo>
                <a:cubicBezTo>
                  <a:pt x="2827" y="329"/>
                  <a:pt x="2820" y="319"/>
                  <a:pt x="2814" y="308"/>
                </a:cubicBezTo>
                <a:cubicBezTo>
                  <a:pt x="2809" y="296"/>
                  <a:pt x="2805" y="283"/>
                  <a:pt x="2804" y="269"/>
                </a:cubicBezTo>
                <a:lnTo>
                  <a:pt x="3022" y="269"/>
                </a:lnTo>
                <a:cubicBezTo>
                  <a:pt x="3023" y="265"/>
                  <a:pt x="3023" y="263"/>
                  <a:pt x="3023" y="261"/>
                </a:cubicBezTo>
                <a:lnTo>
                  <a:pt x="3023" y="254"/>
                </a:lnTo>
                <a:cubicBezTo>
                  <a:pt x="3023" y="234"/>
                  <a:pt x="3020" y="215"/>
                  <a:pt x="3014" y="197"/>
                </a:cubicBezTo>
                <a:cubicBezTo>
                  <a:pt x="3009" y="179"/>
                  <a:pt x="3000" y="164"/>
                  <a:pt x="2989" y="151"/>
                </a:cubicBezTo>
                <a:cubicBezTo>
                  <a:pt x="2978" y="138"/>
                  <a:pt x="2965" y="127"/>
                  <a:pt x="2949" y="120"/>
                </a:cubicBezTo>
                <a:cubicBezTo>
                  <a:pt x="2933" y="112"/>
                  <a:pt x="2915" y="108"/>
                  <a:pt x="2894" y="108"/>
                </a:cubicBezTo>
                <a:close/>
                <a:moveTo>
                  <a:pt x="3719" y="108"/>
                </a:moveTo>
                <a:cubicBezTo>
                  <a:pt x="3698" y="108"/>
                  <a:pt x="3678" y="112"/>
                  <a:pt x="3660" y="120"/>
                </a:cubicBezTo>
                <a:cubicBezTo>
                  <a:pt x="3643" y="127"/>
                  <a:pt x="3628" y="138"/>
                  <a:pt x="3615" y="151"/>
                </a:cubicBezTo>
                <a:cubicBezTo>
                  <a:pt x="3602" y="164"/>
                  <a:pt x="3592" y="179"/>
                  <a:pt x="3585" y="197"/>
                </a:cubicBezTo>
                <a:cubicBezTo>
                  <a:pt x="3578" y="214"/>
                  <a:pt x="3575" y="233"/>
                  <a:pt x="3575" y="252"/>
                </a:cubicBezTo>
                <a:lnTo>
                  <a:pt x="3575" y="253"/>
                </a:lnTo>
                <a:cubicBezTo>
                  <a:pt x="3575" y="273"/>
                  <a:pt x="3578" y="291"/>
                  <a:pt x="3585" y="309"/>
                </a:cubicBezTo>
                <a:cubicBezTo>
                  <a:pt x="3592" y="326"/>
                  <a:pt x="3602" y="341"/>
                  <a:pt x="3615" y="354"/>
                </a:cubicBezTo>
                <a:cubicBezTo>
                  <a:pt x="3628" y="367"/>
                  <a:pt x="3643" y="377"/>
                  <a:pt x="3660" y="385"/>
                </a:cubicBezTo>
                <a:cubicBezTo>
                  <a:pt x="3678" y="392"/>
                  <a:pt x="3697" y="396"/>
                  <a:pt x="3717" y="396"/>
                </a:cubicBezTo>
                <a:cubicBezTo>
                  <a:pt x="3738" y="396"/>
                  <a:pt x="3757" y="392"/>
                  <a:pt x="3775" y="385"/>
                </a:cubicBezTo>
                <a:cubicBezTo>
                  <a:pt x="3793" y="377"/>
                  <a:pt x="3808" y="367"/>
                  <a:pt x="3821" y="353"/>
                </a:cubicBezTo>
                <a:cubicBezTo>
                  <a:pt x="3834" y="340"/>
                  <a:pt x="3844" y="325"/>
                  <a:pt x="3851" y="308"/>
                </a:cubicBezTo>
                <a:cubicBezTo>
                  <a:pt x="3858" y="290"/>
                  <a:pt x="3862" y="272"/>
                  <a:pt x="3862" y="252"/>
                </a:cubicBezTo>
                <a:lnTo>
                  <a:pt x="3862" y="251"/>
                </a:lnTo>
                <a:cubicBezTo>
                  <a:pt x="3862" y="231"/>
                  <a:pt x="3858" y="213"/>
                  <a:pt x="3851" y="196"/>
                </a:cubicBezTo>
                <a:cubicBezTo>
                  <a:pt x="3844" y="179"/>
                  <a:pt x="3834" y="164"/>
                  <a:pt x="3821" y="151"/>
                </a:cubicBezTo>
                <a:cubicBezTo>
                  <a:pt x="3809" y="138"/>
                  <a:pt x="3793" y="127"/>
                  <a:pt x="3776" y="120"/>
                </a:cubicBezTo>
                <a:cubicBezTo>
                  <a:pt x="3758" y="112"/>
                  <a:pt x="3739" y="108"/>
                  <a:pt x="3719" y="108"/>
                </a:cubicBezTo>
                <a:close/>
                <a:moveTo>
                  <a:pt x="4072" y="108"/>
                </a:moveTo>
                <a:cubicBezTo>
                  <a:pt x="4048" y="108"/>
                  <a:pt x="4029" y="113"/>
                  <a:pt x="4014" y="124"/>
                </a:cubicBezTo>
                <a:cubicBezTo>
                  <a:pt x="3999" y="134"/>
                  <a:pt x="3987" y="147"/>
                  <a:pt x="3977" y="162"/>
                </a:cubicBezTo>
                <a:lnTo>
                  <a:pt x="3977" y="114"/>
                </a:lnTo>
                <a:lnTo>
                  <a:pt x="3936" y="114"/>
                </a:lnTo>
                <a:lnTo>
                  <a:pt x="3936" y="390"/>
                </a:lnTo>
                <a:lnTo>
                  <a:pt x="3977" y="390"/>
                </a:lnTo>
                <a:lnTo>
                  <a:pt x="3977" y="232"/>
                </a:lnTo>
                <a:cubicBezTo>
                  <a:pt x="3977" y="219"/>
                  <a:pt x="3979" y="207"/>
                  <a:pt x="3983" y="197"/>
                </a:cubicBezTo>
                <a:cubicBezTo>
                  <a:pt x="3988" y="186"/>
                  <a:pt x="3993" y="177"/>
                  <a:pt x="4001" y="169"/>
                </a:cubicBezTo>
                <a:cubicBezTo>
                  <a:pt x="4008" y="162"/>
                  <a:pt x="4017" y="156"/>
                  <a:pt x="4027" y="152"/>
                </a:cubicBezTo>
                <a:cubicBezTo>
                  <a:pt x="4037" y="148"/>
                  <a:pt x="4048" y="145"/>
                  <a:pt x="4060" y="145"/>
                </a:cubicBezTo>
                <a:cubicBezTo>
                  <a:pt x="4085" y="145"/>
                  <a:pt x="4103" y="153"/>
                  <a:pt x="4117" y="168"/>
                </a:cubicBezTo>
                <a:cubicBezTo>
                  <a:pt x="4130" y="183"/>
                  <a:pt x="4136" y="203"/>
                  <a:pt x="4136" y="229"/>
                </a:cubicBezTo>
                <a:lnTo>
                  <a:pt x="4136" y="390"/>
                </a:lnTo>
                <a:lnTo>
                  <a:pt x="4177" y="390"/>
                </a:lnTo>
                <a:lnTo>
                  <a:pt x="4177" y="218"/>
                </a:lnTo>
                <a:cubicBezTo>
                  <a:pt x="4177" y="202"/>
                  <a:pt x="4175" y="187"/>
                  <a:pt x="4170" y="174"/>
                </a:cubicBezTo>
                <a:cubicBezTo>
                  <a:pt x="4165" y="160"/>
                  <a:pt x="4158" y="149"/>
                  <a:pt x="4149" y="139"/>
                </a:cubicBezTo>
                <a:cubicBezTo>
                  <a:pt x="4140" y="129"/>
                  <a:pt x="4129" y="121"/>
                  <a:pt x="4116" y="116"/>
                </a:cubicBezTo>
                <a:cubicBezTo>
                  <a:pt x="4103" y="111"/>
                  <a:pt x="4089" y="108"/>
                  <a:pt x="4072" y="108"/>
                </a:cubicBezTo>
                <a:close/>
                <a:moveTo>
                  <a:pt x="4886" y="108"/>
                </a:moveTo>
                <a:cubicBezTo>
                  <a:pt x="4867" y="108"/>
                  <a:pt x="4849" y="112"/>
                  <a:pt x="4833" y="119"/>
                </a:cubicBezTo>
                <a:cubicBezTo>
                  <a:pt x="4817" y="127"/>
                  <a:pt x="4803" y="137"/>
                  <a:pt x="4791" y="150"/>
                </a:cubicBezTo>
                <a:cubicBezTo>
                  <a:pt x="4779" y="163"/>
                  <a:pt x="4770" y="178"/>
                  <a:pt x="4763" y="196"/>
                </a:cubicBezTo>
                <a:cubicBezTo>
                  <a:pt x="4757" y="214"/>
                  <a:pt x="4754" y="232"/>
                  <a:pt x="4754" y="252"/>
                </a:cubicBezTo>
                <a:cubicBezTo>
                  <a:pt x="4754" y="273"/>
                  <a:pt x="4757" y="293"/>
                  <a:pt x="4764" y="311"/>
                </a:cubicBezTo>
                <a:cubicBezTo>
                  <a:pt x="4772" y="329"/>
                  <a:pt x="4782" y="344"/>
                  <a:pt x="4794" y="357"/>
                </a:cubicBezTo>
                <a:cubicBezTo>
                  <a:pt x="4807" y="369"/>
                  <a:pt x="4821" y="379"/>
                  <a:pt x="4838" y="386"/>
                </a:cubicBezTo>
                <a:cubicBezTo>
                  <a:pt x="4855" y="393"/>
                  <a:pt x="4872" y="396"/>
                  <a:pt x="4891" y="396"/>
                </a:cubicBezTo>
                <a:cubicBezTo>
                  <a:pt x="4918" y="396"/>
                  <a:pt x="4940" y="391"/>
                  <a:pt x="4957" y="382"/>
                </a:cubicBezTo>
                <a:cubicBezTo>
                  <a:pt x="4975" y="373"/>
                  <a:pt x="4991" y="360"/>
                  <a:pt x="5005" y="344"/>
                </a:cubicBezTo>
                <a:lnTo>
                  <a:pt x="4979" y="321"/>
                </a:lnTo>
                <a:cubicBezTo>
                  <a:pt x="4968" y="333"/>
                  <a:pt x="4955" y="343"/>
                  <a:pt x="4941" y="350"/>
                </a:cubicBezTo>
                <a:cubicBezTo>
                  <a:pt x="4928" y="357"/>
                  <a:pt x="4912" y="360"/>
                  <a:pt x="4892" y="360"/>
                </a:cubicBezTo>
                <a:cubicBezTo>
                  <a:pt x="4880" y="360"/>
                  <a:pt x="4869" y="358"/>
                  <a:pt x="4858" y="354"/>
                </a:cubicBezTo>
                <a:cubicBezTo>
                  <a:pt x="4847" y="350"/>
                  <a:pt x="4837" y="344"/>
                  <a:pt x="4828" y="336"/>
                </a:cubicBezTo>
                <a:cubicBezTo>
                  <a:pt x="4819" y="329"/>
                  <a:pt x="4812" y="319"/>
                  <a:pt x="4806" y="308"/>
                </a:cubicBezTo>
                <a:cubicBezTo>
                  <a:pt x="4800" y="296"/>
                  <a:pt x="4797" y="283"/>
                  <a:pt x="4795" y="269"/>
                </a:cubicBezTo>
                <a:lnTo>
                  <a:pt x="5014" y="269"/>
                </a:lnTo>
                <a:cubicBezTo>
                  <a:pt x="5014" y="265"/>
                  <a:pt x="5014" y="263"/>
                  <a:pt x="5014" y="261"/>
                </a:cubicBezTo>
                <a:lnTo>
                  <a:pt x="5014" y="254"/>
                </a:lnTo>
                <a:cubicBezTo>
                  <a:pt x="5014" y="234"/>
                  <a:pt x="5012" y="215"/>
                  <a:pt x="5006" y="197"/>
                </a:cubicBezTo>
                <a:cubicBezTo>
                  <a:pt x="5000" y="179"/>
                  <a:pt x="4992" y="164"/>
                  <a:pt x="4981" y="151"/>
                </a:cubicBezTo>
                <a:cubicBezTo>
                  <a:pt x="4970" y="138"/>
                  <a:pt x="4956" y="127"/>
                  <a:pt x="4940" y="120"/>
                </a:cubicBezTo>
                <a:cubicBezTo>
                  <a:pt x="4924" y="112"/>
                  <a:pt x="4906" y="108"/>
                  <a:pt x="4886" y="108"/>
                </a:cubicBezTo>
                <a:close/>
                <a:moveTo>
                  <a:pt x="5211" y="108"/>
                </a:moveTo>
                <a:cubicBezTo>
                  <a:pt x="5190" y="108"/>
                  <a:pt x="5172" y="112"/>
                  <a:pt x="5154" y="120"/>
                </a:cubicBezTo>
                <a:cubicBezTo>
                  <a:pt x="5137" y="127"/>
                  <a:pt x="5122" y="138"/>
                  <a:pt x="5109" y="151"/>
                </a:cubicBezTo>
                <a:cubicBezTo>
                  <a:pt x="5097" y="164"/>
                  <a:pt x="5087" y="179"/>
                  <a:pt x="5080" y="197"/>
                </a:cubicBezTo>
                <a:cubicBezTo>
                  <a:pt x="5073" y="214"/>
                  <a:pt x="5069" y="233"/>
                  <a:pt x="5069" y="252"/>
                </a:cubicBezTo>
                <a:lnTo>
                  <a:pt x="5069" y="253"/>
                </a:lnTo>
                <a:cubicBezTo>
                  <a:pt x="5069" y="272"/>
                  <a:pt x="5073" y="291"/>
                  <a:pt x="5080" y="308"/>
                </a:cubicBezTo>
                <a:cubicBezTo>
                  <a:pt x="5087" y="326"/>
                  <a:pt x="5097" y="341"/>
                  <a:pt x="5109" y="354"/>
                </a:cubicBezTo>
                <a:cubicBezTo>
                  <a:pt x="5122" y="367"/>
                  <a:pt x="5137" y="377"/>
                  <a:pt x="5154" y="385"/>
                </a:cubicBezTo>
                <a:cubicBezTo>
                  <a:pt x="5172" y="392"/>
                  <a:pt x="5190" y="396"/>
                  <a:pt x="5211" y="396"/>
                </a:cubicBezTo>
                <a:cubicBezTo>
                  <a:pt x="5237" y="396"/>
                  <a:pt x="5258" y="391"/>
                  <a:pt x="5276" y="381"/>
                </a:cubicBezTo>
                <a:cubicBezTo>
                  <a:pt x="5293" y="371"/>
                  <a:pt x="5309" y="358"/>
                  <a:pt x="5323" y="343"/>
                </a:cubicBezTo>
                <a:lnTo>
                  <a:pt x="5297" y="318"/>
                </a:lnTo>
                <a:cubicBezTo>
                  <a:pt x="5286" y="330"/>
                  <a:pt x="5274" y="340"/>
                  <a:pt x="5260" y="348"/>
                </a:cubicBezTo>
                <a:cubicBezTo>
                  <a:pt x="5246" y="355"/>
                  <a:pt x="5231" y="359"/>
                  <a:pt x="5213" y="359"/>
                </a:cubicBezTo>
                <a:cubicBezTo>
                  <a:pt x="5198" y="359"/>
                  <a:pt x="5185" y="357"/>
                  <a:pt x="5172" y="351"/>
                </a:cubicBezTo>
                <a:cubicBezTo>
                  <a:pt x="5160" y="346"/>
                  <a:pt x="5149" y="338"/>
                  <a:pt x="5140" y="328"/>
                </a:cubicBezTo>
                <a:cubicBezTo>
                  <a:pt x="5131" y="318"/>
                  <a:pt x="5124" y="307"/>
                  <a:pt x="5119" y="294"/>
                </a:cubicBezTo>
                <a:cubicBezTo>
                  <a:pt x="5114" y="281"/>
                  <a:pt x="5111" y="267"/>
                  <a:pt x="5111" y="252"/>
                </a:cubicBezTo>
                <a:lnTo>
                  <a:pt x="5111" y="251"/>
                </a:lnTo>
                <a:cubicBezTo>
                  <a:pt x="5111" y="236"/>
                  <a:pt x="5114" y="222"/>
                  <a:pt x="5119" y="209"/>
                </a:cubicBezTo>
                <a:cubicBezTo>
                  <a:pt x="5124" y="196"/>
                  <a:pt x="5131" y="185"/>
                  <a:pt x="5140" y="175"/>
                </a:cubicBezTo>
                <a:cubicBezTo>
                  <a:pt x="5149" y="166"/>
                  <a:pt x="5159" y="158"/>
                  <a:pt x="5171" y="153"/>
                </a:cubicBezTo>
                <a:cubicBezTo>
                  <a:pt x="5183" y="147"/>
                  <a:pt x="5196" y="144"/>
                  <a:pt x="5210" y="144"/>
                </a:cubicBezTo>
                <a:cubicBezTo>
                  <a:pt x="5229" y="144"/>
                  <a:pt x="5245" y="148"/>
                  <a:pt x="5258" y="157"/>
                </a:cubicBezTo>
                <a:cubicBezTo>
                  <a:pt x="5271" y="165"/>
                  <a:pt x="5283" y="175"/>
                  <a:pt x="5294" y="186"/>
                </a:cubicBezTo>
                <a:lnTo>
                  <a:pt x="5321" y="157"/>
                </a:lnTo>
                <a:cubicBezTo>
                  <a:pt x="5315" y="150"/>
                  <a:pt x="5308" y="144"/>
                  <a:pt x="5300" y="138"/>
                </a:cubicBezTo>
                <a:cubicBezTo>
                  <a:pt x="5293" y="132"/>
                  <a:pt x="5285" y="127"/>
                  <a:pt x="5276" y="122"/>
                </a:cubicBezTo>
                <a:cubicBezTo>
                  <a:pt x="5267" y="118"/>
                  <a:pt x="5257" y="114"/>
                  <a:pt x="5246" y="112"/>
                </a:cubicBezTo>
                <a:cubicBezTo>
                  <a:pt x="5236" y="109"/>
                  <a:pt x="5224" y="108"/>
                  <a:pt x="5211" y="108"/>
                </a:cubicBezTo>
                <a:close/>
                <a:moveTo>
                  <a:pt x="6348" y="108"/>
                </a:moveTo>
                <a:cubicBezTo>
                  <a:pt x="6327" y="108"/>
                  <a:pt x="6307" y="112"/>
                  <a:pt x="6290" y="120"/>
                </a:cubicBezTo>
                <a:cubicBezTo>
                  <a:pt x="6272" y="127"/>
                  <a:pt x="6257" y="138"/>
                  <a:pt x="6244" y="151"/>
                </a:cubicBezTo>
                <a:cubicBezTo>
                  <a:pt x="6231" y="164"/>
                  <a:pt x="6221" y="179"/>
                  <a:pt x="6214" y="197"/>
                </a:cubicBezTo>
                <a:cubicBezTo>
                  <a:pt x="6207" y="214"/>
                  <a:pt x="6204" y="233"/>
                  <a:pt x="6204" y="252"/>
                </a:cubicBezTo>
                <a:lnTo>
                  <a:pt x="6204" y="253"/>
                </a:lnTo>
                <a:cubicBezTo>
                  <a:pt x="6204" y="273"/>
                  <a:pt x="6207" y="291"/>
                  <a:pt x="6214" y="309"/>
                </a:cubicBezTo>
                <a:cubicBezTo>
                  <a:pt x="6221" y="326"/>
                  <a:pt x="6231" y="341"/>
                  <a:pt x="6244" y="354"/>
                </a:cubicBezTo>
                <a:cubicBezTo>
                  <a:pt x="6257" y="367"/>
                  <a:pt x="6272" y="377"/>
                  <a:pt x="6290" y="385"/>
                </a:cubicBezTo>
                <a:cubicBezTo>
                  <a:pt x="6307" y="392"/>
                  <a:pt x="6326" y="396"/>
                  <a:pt x="6347" y="396"/>
                </a:cubicBezTo>
                <a:cubicBezTo>
                  <a:pt x="6367" y="396"/>
                  <a:pt x="6386" y="392"/>
                  <a:pt x="6404" y="385"/>
                </a:cubicBezTo>
                <a:cubicBezTo>
                  <a:pt x="6422" y="377"/>
                  <a:pt x="6437" y="367"/>
                  <a:pt x="6450" y="353"/>
                </a:cubicBezTo>
                <a:cubicBezTo>
                  <a:pt x="6463" y="340"/>
                  <a:pt x="6473" y="325"/>
                  <a:pt x="6480" y="308"/>
                </a:cubicBezTo>
                <a:cubicBezTo>
                  <a:pt x="6487" y="290"/>
                  <a:pt x="6491" y="272"/>
                  <a:pt x="6491" y="252"/>
                </a:cubicBezTo>
                <a:lnTo>
                  <a:pt x="6491" y="251"/>
                </a:lnTo>
                <a:cubicBezTo>
                  <a:pt x="6491" y="231"/>
                  <a:pt x="6488" y="213"/>
                  <a:pt x="6480" y="196"/>
                </a:cubicBezTo>
                <a:cubicBezTo>
                  <a:pt x="6473" y="179"/>
                  <a:pt x="6463" y="164"/>
                  <a:pt x="6451" y="151"/>
                </a:cubicBezTo>
                <a:cubicBezTo>
                  <a:pt x="6438" y="138"/>
                  <a:pt x="6423" y="127"/>
                  <a:pt x="6405" y="120"/>
                </a:cubicBezTo>
                <a:cubicBezTo>
                  <a:pt x="6387" y="112"/>
                  <a:pt x="6368" y="108"/>
                  <a:pt x="6348" y="108"/>
                </a:cubicBezTo>
                <a:close/>
                <a:moveTo>
                  <a:pt x="7517" y="108"/>
                </a:moveTo>
                <a:cubicBezTo>
                  <a:pt x="7496" y="108"/>
                  <a:pt x="7477" y="112"/>
                  <a:pt x="7459" y="120"/>
                </a:cubicBezTo>
                <a:cubicBezTo>
                  <a:pt x="7442" y="127"/>
                  <a:pt x="7427" y="138"/>
                  <a:pt x="7414" y="151"/>
                </a:cubicBezTo>
                <a:cubicBezTo>
                  <a:pt x="7401" y="164"/>
                  <a:pt x="7391" y="179"/>
                  <a:pt x="7384" y="197"/>
                </a:cubicBezTo>
                <a:cubicBezTo>
                  <a:pt x="7377" y="214"/>
                  <a:pt x="7373" y="233"/>
                  <a:pt x="7373" y="252"/>
                </a:cubicBezTo>
                <a:lnTo>
                  <a:pt x="7373" y="253"/>
                </a:lnTo>
                <a:cubicBezTo>
                  <a:pt x="7373" y="273"/>
                  <a:pt x="7377" y="291"/>
                  <a:pt x="7384" y="309"/>
                </a:cubicBezTo>
                <a:cubicBezTo>
                  <a:pt x="7391" y="326"/>
                  <a:pt x="7401" y="341"/>
                  <a:pt x="7414" y="354"/>
                </a:cubicBezTo>
                <a:cubicBezTo>
                  <a:pt x="7427" y="367"/>
                  <a:pt x="7442" y="377"/>
                  <a:pt x="7459" y="385"/>
                </a:cubicBezTo>
                <a:cubicBezTo>
                  <a:pt x="7477" y="392"/>
                  <a:pt x="7496" y="396"/>
                  <a:pt x="7516" y="396"/>
                </a:cubicBezTo>
                <a:cubicBezTo>
                  <a:pt x="7537" y="396"/>
                  <a:pt x="7556" y="392"/>
                  <a:pt x="7574" y="385"/>
                </a:cubicBezTo>
                <a:cubicBezTo>
                  <a:pt x="7592" y="377"/>
                  <a:pt x="7607" y="367"/>
                  <a:pt x="7620" y="353"/>
                </a:cubicBezTo>
                <a:cubicBezTo>
                  <a:pt x="7633" y="340"/>
                  <a:pt x="7643" y="325"/>
                  <a:pt x="7650" y="308"/>
                </a:cubicBezTo>
                <a:cubicBezTo>
                  <a:pt x="7657" y="290"/>
                  <a:pt x="7661" y="272"/>
                  <a:pt x="7661" y="252"/>
                </a:cubicBezTo>
                <a:lnTo>
                  <a:pt x="7661" y="251"/>
                </a:lnTo>
                <a:cubicBezTo>
                  <a:pt x="7661" y="231"/>
                  <a:pt x="7657" y="213"/>
                  <a:pt x="7650" y="196"/>
                </a:cubicBezTo>
                <a:cubicBezTo>
                  <a:pt x="7643" y="179"/>
                  <a:pt x="7633" y="164"/>
                  <a:pt x="7620" y="151"/>
                </a:cubicBezTo>
                <a:cubicBezTo>
                  <a:pt x="7608" y="138"/>
                  <a:pt x="7592" y="127"/>
                  <a:pt x="7575" y="120"/>
                </a:cubicBezTo>
                <a:cubicBezTo>
                  <a:pt x="7557" y="112"/>
                  <a:pt x="7538" y="108"/>
                  <a:pt x="7517" y="108"/>
                </a:cubicBezTo>
                <a:close/>
                <a:moveTo>
                  <a:pt x="7871" y="108"/>
                </a:moveTo>
                <a:cubicBezTo>
                  <a:pt x="7847" y="108"/>
                  <a:pt x="7828" y="113"/>
                  <a:pt x="7813" y="124"/>
                </a:cubicBezTo>
                <a:cubicBezTo>
                  <a:pt x="7798" y="134"/>
                  <a:pt x="7786" y="147"/>
                  <a:pt x="7776" y="162"/>
                </a:cubicBezTo>
                <a:lnTo>
                  <a:pt x="7776" y="114"/>
                </a:lnTo>
                <a:lnTo>
                  <a:pt x="7735" y="114"/>
                </a:lnTo>
                <a:lnTo>
                  <a:pt x="7735" y="390"/>
                </a:lnTo>
                <a:lnTo>
                  <a:pt x="7776" y="390"/>
                </a:lnTo>
                <a:lnTo>
                  <a:pt x="7776" y="232"/>
                </a:lnTo>
                <a:cubicBezTo>
                  <a:pt x="7776" y="219"/>
                  <a:pt x="7778" y="207"/>
                  <a:pt x="7782" y="197"/>
                </a:cubicBezTo>
                <a:cubicBezTo>
                  <a:pt x="7787" y="186"/>
                  <a:pt x="7792" y="177"/>
                  <a:pt x="7800" y="169"/>
                </a:cubicBezTo>
                <a:cubicBezTo>
                  <a:pt x="7807" y="162"/>
                  <a:pt x="7816" y="156"/>
                  <a:pt x="7826" y="152"/>
                </a:cubicBezTo>
                <a:cubicBezTo>
                  <a:pt x="7836" y="148"/>
                  <a:pt x="7847" y="145"/>
                  <a:pt x="7859" y="145"/>
                </a:cubicBezTo>
                <a:cubicBezTo>
                  <a:pt x="7884" y="145"/>
                  <a:pt x="7902" y="153"/>
                  <a:pt x="7916" y="168"/>
                </a:cubicBezTo>
                <a:cubicBezTo>
                  <a:pt x="7929" y="183"/>
                  <a:pt x="7935" y="203"/>
                  <a:pt x="7935" y="229"/>
                </a:cubicBezTo>
                <a:lnTo>
                  <a:pt x="7935" y="390"/>
                </a:lnTo>
                <a:lnTo>
                  <a:pt x="7976" y="390"/>
                </a:lnTo>
                <a:lnTo>
                  <a:pt x="7976" y="218"/>
                </a:lnTo>
                <a:cubicBezTo>
                  <a:pt x="7976" y="202"/>
                  <a:pt x="7974" y="187"/>
                  <a:pt x="7969" y="174"/>
                </a:cubicBezTo>
                <a:cubicBezTo>
                  <a:pt x="7964" y="160"/>
                  <a:pt x="7957" y="149"/>
                  <a:pt x="7948" y="139"/>
                </a:cubicBezTo>
                <a:cubicBezTo>
                  <a:pt x="7939" y="129"/>
                  <a:pt x="7928" y="121"/>
                  <a:pt x="7915" y="116"/>
                </a:cubicBezTo>
                <a:cubicBezTo>
                  <a:pt x="7902" y="111"/>
                  <a:pt x="7888" y="108"/>
                  <a:pt x="7871" y="108"/>
                </a:cubicBezTo>
                <a:close/>
                <a:moveTo>
                  <a:pt x="9090" y="108"/>
                </a:moveTo>
                <a:cubicBezTo>
                  <a:pt x="9079" y="108"/>
                  <a:pt x="9068" y="110"/>
                  <a:pt x="9060" y="112"/>
                </a:cubicBezTo>
                <a:cubicBezTo>
                  <a:pt x="9051" y="115"/>
                  <a:pt x="9043" y="119"/>
                  <a:pt x="9036" y="124"/>
                </a:cubicBezTo>
                <a:cubicBezTo>
                  <a:pt x="9028" y="129"/>
                  <a:pt x="9022" y="134"/>
                  <a:pt x="9016" y="141"/>
                </a:cubicBezTo>
                <a:cubicBezTo>
                  <a:pt x="9011" y="147"/>
                  <a:pt x="9006" y="154"/>
                  <a:pt x="9001" y="160"/>
                </a:cubicBezTo>
                <a:lnTo>
                  <a:pt x="9001" y="114"/>
                </a:lnTo>
                <a:lnTo>
                  <a:pt x="8960" y="114"/>
                </a:lnTo>
                <a:lnTo>
                  <a:pt x="8960" y="390"/>
                </a:lnTo>
                <a:lnTo>
                  <a:pt x="9001" y="390"/>
                </a:lnTo>
                <a:lnTo>
                  <a:pt x="9001" y="232"/>
                </a:lnTo>
                <a:cubicBezTo>
                  <a:pt x="9001" y="220"/>
                  <a:pt x="9003" y="208"/>
                  <a:pt x="9007" y="198"/>
                </a:cubicBezTo>
                <a:cubicBezTo>
                  <a:pt x="9011" y="187"/>
                  <a:pt x="9017" y="178"/>
                  <a:pt x="9023" y="170"/>
                </a:cubicBezTo>
                <a:cubicBezTo>
                  <a:pt x="9030" y="162"/>
                  <a:pt x="9039" y="156"/>
                  <a:pt x="9048" y="152"/>
                </a:cubicBezTo>
                <a:cubicBezTo>
                  <a:pt x="9057" y="148"/>
                  <a:pt x="9067" y="145"/>
                  <a:pt x="9078" y="145"/>
                </a:cubicBezTo>
                <a:cubicBezTo>
                  <a:pt x="9100" y="145"/>
                  <a:pt x="9117" y="153"/>
                  <a:pt x="9130" y="167"/>
                </a:cubicBezTo>
                <a:cubicBezTo>
                  <a:pt x="9143" y="182"/>
                  <a:pt x="9149" y="202"/>
                  <a:pt x="9149" y="228"/>
                </a:cubicBezTo>
                <a:lnTo>
                  <a:pt x="9149" y="390"/>
                </a:lnTo>
                <a:lnTo>
                  <a:pt x="9190" y="390"/>
                </a:lnTo>
                <a:lnTo>
                  <a:pt x="9190" y="231"/>
                </a:lnTo>
                <a:cubicBezTo>
                  <a:pt x="9190" y="217"/>
                  <a:pt x="9192" y="205"/>
                  <a:pt x="9196" y="194"/>
                </a:cubicBezTo>
                <a:cubicBezTo>
                  <a:pt x="9200" y="184"/>
                  <a:pt x="9205" y="175"/>
                  <a:pt x="9212" y="168"/>
                </a:cubicBezTo>
                <a:cubicBezTo>
                  <a:pt x="9219" y="160"/>
                  <a:pt x="9227" y="155"/>
                  <a:pt x="9237" y="151"/>
                </a:cubicBezTo>
                <a:cubicBezTo>
                  <a:pt x="9246" y="147"/>
                  <a:pt x="9256" y="145"/>
                  <a:pt x="9266" y="145"/>
                </a:cubicBezTo>
                <a:cubicBezTo>
                  <a:pt x="9288" y="145"/>
                  <a:pt x="9306" y="153"/>
                  <a:pt x="9318" y="167"/>
                </a:cubicBezTo>
                <a:cubicBezTo>
                  <a:pt x="9331" y="182"/>
                  <a:pt x="9337" y="202"/>
                  <a:pt x="9337" y="229"/>
                </a:cubicBezTo>
                <a:lnTo>
                  <a:pt x="9337" y="390"/>
                </a:lnTo>
                <a:lnTo>
                  <a:pt x="9378" y="390"/>
                </a:lnTo>
                <a:lnTo>
                  <a:pt x="9378" y="219"/>
                </a:lnTo>
                <a:cubicBezTo>
                  <a:pt x="9378" y="185"/>
                  <a:pt x="9369" y="158"/>
                  <a:pt x="9351" y="138"/>
                </a:cubicBezTo>
                <a:cubicBezTo>
                  <a:pt x="9333" y="118"/>
                  <a:pt x="9308" y="108"/>
                  <a:pt x="9276" y="108"/>
                </a:cubicBezTo>
                <a:cubicBezTo>
                  <a:pt x="9264" y="108"/>
                  <a:pt x="9253" y="110"/>
                  <a:pt x="9243" y="112"/>
                </a:cubicBezTo>
                <a:cubicBezTo>
                  <a:pt x="9233" y="115"/>
                  <a:pt x="9225" y="119"/>
                  <a:pt x="9217" y="124"/>
                </a:cubicBezTo>
                <a:cubicBezTo>
                  <a:pt x="9209" y="129"/>
                  <a:pt x="9202" y="135"/>
                  <a:pt x="9196" y="142"/>
                </a:cubicBezTo>
                <a:cubicBezTo>
                  <a:pt x="9189" y="148"/>
                  <a:pt x="9184" y="156"/>
                  <a:pt x="9179" y="163"/>
                </a:cubicBezTo>
                <a:cubicBezTo>
                  <a:pt x="9172" y="147"/>
                  <a:pt x="9161" y="134"/>
                  <a:pt x="9146" y="124"/>
                </a:cubicBezTo>
                <a:cubicBezTo>
                  <a:pt x="9131" y="113"/>
                  <a:pt x="9113" y="108"/>
                  <a:pt x="9090" y="108"/>
                </a:cubicBezTo>
                <a:close/>
                <a:moveTo>
                  <a:pt x="9939" y="108"/>
                </a:moveTo>
                <a:cubicBezTo>
                  <a:pt x="9920" y="108"/>
                  <a:pt x="9902" y="112"/>
                  <a:pt x="9886" y="119"/>
                </a:cubicBezTo>
                <a:cubicBezTo>
                  <a:pt x="9870" y="127"/>
                  <a:pt x="9856" y="137"/>
                  <a:pt x="9844" y="150"/>
                </a:cubicBezTo>
                <a:cubicBezTo>
                  <a:pt x="9832" y="163"/>
                  <a:pt x="9823" y="178"/>
                  <a:pt x="9816" y="196"/>
                </a:cubicBezTo>
                <a:cubicBezTo>
                  <a:pt x="9810" y="214"/>
                  <a:pt x="9807" y="232"/>
                  <a:pt x="9807" y="252"/>
                </a:cubicBezTo>
                <a:cubicBezTo>
                  <a:pt x="9807" y="273"/>
                  <a:pt x="9810" y="293"/>
                  <a:pt x="9817" y="311"/>
                </a:cubicBezTo>
                <a:cubicBezTo>
                  <a:pt x="9825" y="329"/>
                  <a:pt x="9835" y="344"/>
                  <a:pt x="9847" y="357"/>
                </a:cubicBezTo>
                <a:cubicBezTo>
                  <a:pt x="9860" y="369"/>
                  <a:pt x="9874" y="379"/>
                  <a:pt x="9891" y="386"/>
                </a:cubicBezTo>
                <a:cubicBezTo>
                  <a:pt x="9908" y="393"/>
                  <a:pt x="9926" y="396"/>
                  <a:pt x="9944" y="396"/>
                </a:cubicBezTo>
                <a:cubicBezTo>
                  <a:pt x="9971" y="396"/>
                  <a:pt x="9993" y="391"/>
                  <a:pt x="10011" y="382"/>
                </a:cubicBezTo>
                <a:cubicBezTo>
                  <a:pt x="10028" y="373"/>
                  <a:pt x="10044" y="360"/>
                  <a:pt x="10058" y="344"/>
                </a:cubicBezTo>
                <a:lnTo>
                  <a:pt x="10032" y="321"/>
                </a:lnTo>
                <a:cubicBezTo>
                  <a:pt x="10021" y="333"/>
                  <a:pt x="10008" y="343"/>
                  <a:pt x="9995" y="350"/>
                </a:cubicBezTo>
                <a:cubicBezTo>
                  <a:pt x="9981" y="357"/>
                  <a:pt x="9965" y="360"/>
                  <a:pt x="9945" y="360"/>
                </a:cubicBezTo>
                <a:cubicBezTo>
                  <a:pt x="9933" y="360"/>
                  <a:pt x="9922" y="358"/>
                  <a:pt x="9911" y="354"/>
                </a:cubicBezTo>
                <a:cubicBezTo>
                  <a:pt x="9900" y="350"/>
                  <a:pt x="9890" y="344"/>
                  <a:pt x="9881" y="336"/>
                </a:cubicBezTo>
                <a:cubicBezTo>
                  <a:pt x="9872" y="329"/>
                  <a:pt x="9865" y="319"/>
                  <a:pt x="9859" y="308"/>
                </a:cubicBezTo>
                <a:cubicBezTo>
                  <a:pt x="9853" y="296"/>
                  <a:pt x="9850" y="283"/>
                  <a:pt x="9848" y="269"/>
                </a:cubicBezTo>
                <a:lnTo>
                  <a:pt x="10067" y="269"/>
                </a:lnTo>
                <a:cubicBezTo>
                  <a:pt x="10067" y="265"/>
                  <a:pt x="10068" y="263"/>
                  <a:pt x="10068" y="261"/>
                </a:cubicBezTo>
                <a:lnTo>
                  <a:pt x="10068" y="254"/>
                </a:lnTo>
                <a:cubicBezTo>
                  <a:pt x="10068" y="234"/>
                  <a:pt x="10065" y="215"/>
                  <a:pt x="10059" y="197"/>
                </a:cubicBezTo>
                <a:cubicBezTo>
                  <a:pt x="10053" y="179"/>
                  <a:pt x="10045" y="164"/>
                  <a:pt x="10034" y="151"/>
                </a:cubicBezTo>
                <a:cubicBezTo>
                  <a:pt x="10023" y="138"/>
                  <a:pt x="10009" y="127"/>
                  <a:pt x="9993" y="120"/>
                </a:cubicBezTo>
                <a:cubicBezTo>
                  <a:pt x="9977" y="112"/>
                  <a:pt x="9959" y="108"/>
                  <a:pt x="9939" y="108"/>
                </a:cubicBezTo>
                <a:close/>
                <a:moveTo>
                  <a:pt x="12286" y="108"/>
                </a:moveTo>
                <a:cubicBezTo>
                  <a:pt x="12270" y="108"/>
                  <a:pt x="12254" y="111"/>
                  <a:pt x="12238" y="117"/>
                </a:cubicBezTo>
                <a:cubicBezTo>
                  <a:pt x="12223" y="123"/>
                  <a:pt x="12209" y="132"/>
                  <a:pt x="12197" y="143"/>
                </a:cubicBezTo>
                <a:cubicBezTo>
                  <a:pt x="12185" y="154"/>
                  <a:pt x="12175" y="168"/>
                  <a:pt x="12167" y="184"/>
                </a:cubicBezTo>
                <a:cubicBezTo>
                  <a:pt x="12160" y="200"/>
                  <a:pt x="12157" y="218"/>
                  <a:pt x="12157" y="238"/>
                </a:cubicBezTo>
                <a:lnTo>
                  <a:pt x="12157" y="239"/>
                </a:lnTo>
                <a:cubicBezTo>
                  <a:pt x="12157" y="259"/>
                  <a:pt x="12160" y="277"/>
                  <a:pt x="12167" y="293"/>
                </a:cubicBezTo>
                <a:cubicBezTo>
                  <a:pt x="12175" y="309"/>
                  <a:pt x="12185" y="322"/>
                  <a:pt x="12197" y="334"/>
                </a:cubicBezTo>
                <a:cubicBezTo>
                  <a:pt x="12209" y="345"/>
                  <a:pt x="12223" y="353"/>
                  <a:pt x="12238" y="359"/>
                </a:cubicBezTo>
                <a:cubicBezTo>
                  <a:pt x="12254" y="365"/>
                  <a:pt x="12270" y="368"/>
                  <a:pt x="12286" y="368"/>
                </a:cubicBezTo>
                <a:cubicBezTo>
                  <a:pt x="12312" y="368"/>
                  <a:pt x="12333" y="363"/>
                  <a:pt x="12350" y="351"/>
                </a:cubicBezTo>
                <a:cubicBezTo>
                  <a:pt x="12368" y="340"/>
                  <a:pt x="12383" y="326"/>
                  <a:pt x="12395" y="310"/>
                </a:cubicBezTo>
                <a:lnTo>
                  <a:pt x="12395" y="343"/>
                </a:lnTo>
                <a:cubicBezTo>
                  <a:pt x="12395" y="375"/>
                  <a:pt x="12386" y="399"/>
                  <a:pt x="12367" y="416"/>
                </a:cubicBezTo>
                <a:cubicBezTo>
                  <a:pt x="12349" y="433"/>
                  <a:pt x="12325" y="441"/>
                  <a:pt x="12294" y="441"/>
                </a:cubicBezTo>
                <a:cubicBezTo>
                  <a:pt x="12275" y="441"/>
                  <a:pt x="12256" y="438"/>
                  <a:pt x="12238" y="432"/>
                </a:cubicBezTo>
                <a:cubicBezTo>
                  <a:pt x="12221" y="426"/>
                  <a:pt x="12204" y="417"/>
                  <a:pt x="12188" y="406"/>
                </a:cubicBezTo>
                <a:lnTo>
                  <a:pt x="12170" y="438"/>
                </a:lnTo>
                <a:cubicBezTo>
                  <a:pt x="12188" y="450"/>
                  <a:pt x="12208" y="460"/>
                  <a:pt x="12229" y="466"/>
                </a:cubicBezTo>
                <a:cubicBezTo>
                  <a:pt x="12250" y="473"/>
                  <a:pt x="12272" y="476"/>
                  <a:pt x="12295" y="476"/>
                </a:cubicBezTo>
                <a:cubicBezTo>
                  <a:pt x="12317" y="476"/>
                  <a:pt x="12337" y="473"/>
                  <a:pt x="12355" y="467"/>
                </a:cubicBezTo>
                <a:cubicBezTo>
                  <a:pt x="12372" y="461"/>
                  <a:pt x="12388" y="452"/>
                  <a:pt x="12400" y="439"/>
                </a:cubicBezTo>
                <a:cubicBezTo>
                  <a:pt x="12411" y="428"/>
                  <a:pt x="12420" y="414"/>
                  <a:pt x="12426" y="398"/>
                </a:cubicBezTo>
                <a:cubicBezTo>
                  <a:pt x="12432" y="382"/>
                  <a:pt x="12435" y="363"/>
                  <a:pt x="12435" y="342"/>
                </a:cubicBezTo>
                <a:lnTo>
                  <a:pt x="12435" y="114"/>
                </a:lnTo>
                <a:lnTo>
                  <a:pt x="12394" y="114"/>
                </a:lnTo>
                <a:lnTo>
                  <a:pt x="12394" y="164"/>
                </a:lnTo>
                <a:cubicBezTo>
                  <a:pt x="12388" y="156"/>
                  <a:pt x="12382" y="149"/>
                  <a:pt x="12375" y="142"/>
                </a:cubicBezTo>
                <a:cubicBezTo>
                  <a:pt x="12368" y="135"/>
                  <a:pt x="12360" y="130"/>
                  <a:pt x="12351" y="125"/>
                </a:cubicBezTo>
                <a:cubicBezTo>
                  <a:pt x="12342" y="120"/>
                  <a:pt x="12333" y="116"/>
                  <a:pt x="12322" y="113"/>
                </a:cubicBezTo>
                <a:cubicBezTo>
                  <a:pt x="12311" y="110"/>
                  <a:pt x="12299" y="108"/>
                  <a:pt x="12286" y="108"/>
                </a:cubicBezTo>
                <a:close/>
                <a:moveTo>
                  <a:pt x="13997" y="108"/>
                </a:moveTo>
                <a:cubicBezTo>
                  <a:pt x="13978" y="108"/>
                  <a:pt x="13960" y="112"/>
                  <a:pt x="13944" y="119"/>
                </a:cubicBezTo>
                <a:cubicBezTo>
                  <a:pt x="13928" y="127"/>
                  <a:pt x="13914" y="137"/>
                  <a:pt x="13902" y="150"/>
                </a:cubicBezTo>
                <a:cubicBezTo>
                  <a:pt x="13891" y="163"/>
                  <a:pt x="13881" y="178"/>
                  <a:pt x="13875" y="196"/>
                </a:cubicBezTo>
                <a:cubicBezTo>
                  <a:pt x="13868" y="214"/>
                  <a:pt x="13865" y="232"/>
                  <a:pt x="13865" y="252"/>
                </a:cubicBezTo>
                <a:cubicBezTo>
                  <a:pt x="13865" y="273"/>
                  <a:pt x="13869" y="293"/>
                  <a:pt x="13876" y="311"/>
                </a:cubicBezTo>
                <a:cubicBezTo>
                  <a:pt x="13883" y="329"/>
                  <a:pt x="13893" y="344"/>
                  <a:pt x="13906" y="357"/>
                </a:cubicBezTo>
                <a:cubicBezTo>
                  <a:pt x="13918" y="369"/>
                  <a:pt x="13933" y="379"/>
                  <a:pt x="13949" y="386"/>
                </a:cubicBezTo>
                <a:cubicBezTo>
                  <a:pt x="13966" y="393"/>
                  <a:pt x="13984" y="396"/>
                  <a:pt x="14003" y="396"/>
                </a:cubicBezTo>
                <a:cubicBezTo>
                  <a:pt x="14029" y="396"/>
                  <a:pt x="14051" y="391"/>
                  <a:pt x="14069" y="382"/>
                </a:cubicBezTo>
                <a:cubicBezTo>
                  <a:pt x="14087" y="373"/>
                  <a:pt x="14102" y="360"/>
                  <a:pt x="14116" y="344"/>
                </a:cubicBezTo>
                <a:lnTo>
                  <a:pt x="14091" y="321"/>
                </a:lnTo>
                <a:cubicBezTo>
                  <a:pt x="14079" y="333"/>
                  <a:pt x="14067" y="343"/>
                  <a:pt x="14053" y="350"/>
                </a:cubicBezTo>
                <a:cubicBezTo>
                  <a:pt x="14039" y="357"/>
                  <a:pt x="14023" y="360"/>
                  <a:pt x="14004" y="360"/>
                </a:cubicBezTo>
                <a:cubicBezTo>
                  <a:pt x="13992" y="360"/>
                  <a:pt x="13980" y="358"/>
                  <a:pt x="13969" y="354"/>
                </a:cubicBezTo>
                <a:cubicBezTo>
                  <a:pt x="13958" y="350"/>
                  <a:pt x="13948" y="344"/>
                  <a:pt x="13939" y="336"/>
                </a:cubicBezTo>
                <a:cubicBezTo>
                  <a:pt x="13930" y="329"/>
                  <a:pt x="13923" y="319"/>
                  <a:pt x="13917" y="308"/>
                </a:cubicBezTo>
                <a:cubicBezTo>
                  <a:pt x="13912" y="296"/>
                  <a:pt x="13908" y="283"/>
                  <a:pt x="13907" y="269"/>
                </a:cubicBezTo>
                <a:lnTo>
                  <a:pt x="14125" y="269"/>
                </a:lnTo>
                <a:cubicBezTo>
                  <a:pt x="14126" y="265"/>
                  <a:pt x="14126" y="263"/>
                  <a:pt x="14126" y="261"/>
                </a:cubicBezTo>
                <a:lnTo>
                  <a:pt x="14126" y="254"/>
                </a:lnTo>
                <a:cubicBezTo>
                  <a:pt x="14126" y="234"/>
                  <a:pt x="14123" y="215"/>
                  <a:pt x="14117" y="197"/>
                </a:cubicBezTo>
                <a:cubicBezTo>
                  <a:pt x="14112" y="179"/>
                  <a:pt x="14103" y="164"/>
                  <a:pt x="14092" y="151"/>
                </a:cubicBezTo>
                <a:cubicBezTo>
                  <a:pt x="14081" y="138"/>
                  <a:pt x="14068" y="127"/>
                  <a:pt x="14052" y="120"/>
                </a:cubicBezTo>
                <a:cubicBezTo>
                  <a:pt x="14036" y="112"/>
                  <a:pt x="14018" y="108"/>
                  <a:pt x="13997" y="108"/>
                </a:cubicBezTo>
                <a:close/>
                <a:moveTo>
                  <a:pt x="14579" y="108"/>
                </a:moveTo>
                <a:cubicBezTo>
                  <a:pt x="14559" y="108"/>
                  <a:pt x="14542" y="112"/>
                  <a:pt x="14525" y="119"/>
                </a:cubicBezTo>
                <a:cubicBezTo>
                  <a:pt x="14509" y="127"/>
                  <a:pt x="14495" y="137"/>
                  <a:pt x="14484" y="150"/>
                </a:cubicBezTo>
                <a:cubicBezTo>
                  <a:pt x="14472" y="163"/>
                  <a:pt x="14463" y="178"/>
                  <a:pt x="14456" y="196"/>
                </a:cubicBezTo>
                <a:cubicBezTo>
                  <a:pt x="14450" y="214"/>
                  <a:pt x="14446" y="232"/>
                  <a:pt x="14446" y="252"/>
                </a:cubicBezTo>
                <a:cubicBezTo>
                  <a:pt x="14446" y="273"/>
                  <a:pt x="14450" y="293"/>
                  <a:pt x="14457" y="311"/>
                </a:cubicBezTo>
                <a:cubicBezTo>
                  <a:pt x="14465" y="329"/>
                  <a:pt x="14474" y="344"/>
                  <a:pt x="14487" y="357"/>
                </a:cubicBezTo>
                <a:cubicBezTo>
                  <a:pt x="14499" y="369"/>
                  <a:pt x="14514" y="379"/>
                  <a:pt x="14531" y="386"/>
                </a:cubicBezTo>
                <a:cubicBezTo>
                  <a:pt x="14547" y="393"/>
                  <a:pt x="14565" y="396"/>
                  <a:pt x="14584" y="396"/>
                </a:cubicBezTo>
                <a:cubicBezTo>
                  <a:pt x="14610" y="396"/>
                  <a:pt x="14632" y="391"/>
                  <a:pt x="14650" y="382"/>
                </a:cubicBezTo>
                <a:cubicBezTo>
                  <a:pt x="14668" y="373"/>
                  <a:pt x="14684" y="360"/>
                  <a:pt x="14698" y="344"/>
                </a:cubicBezTo>
                <a:lnTo>
                  <a:pt x="14672" y="321"/>
                </a:lnTo>
                <a:cubicBezTo>
                  <a:pt x="14661" y="333"/>
                  <a:pt x="14648" y="343"/>
                  <a:pt x="14634" y="350"/>
                </a:cubicBezTo>
                <a:cubicBezTo>
                  <a:pt x="14621" y="357"/>
                  <a:pt x="14604" y="360"/>
                  <a:pt x="14585" y="360"/>
                </a:cubicBezTo>
                <a:cubicBezTo>
                  <a:pt x="14573" y="360"/>
                  <a:pt x="14561" y="358"/>
                  <a:pt x="14550" y="354"/>
                </a:cubicBezTo>
                <a:cubicBezTo>
                  <a:pt x="14539" y="350"/>
                  <a:pt x="14529" y="344"/>
                  <a:pt x="14521" y="336"/>
                </a:cubicBezTo>
                <a:cubicBezTo>
                  <a:pt x="14512" y="329"/>
                  <a:pt x="14504" y="319"/>
                  <a:pt x="14499" y="308"/>
                </a:cubicBezTo>
                <a:cubicBezTo>
                  <a:pt x="14493" y="296"/>
                  <a:pt x="14489" y="283"/>
                  <a:pt x="14488" y="269"/>
                </a:cubicBezTo>
                <a:lnTo>
                  <a:pt x="14707" y="269"/>
                </a:lnTo>
                <a:cubicBezTo>
                  <a:pt x="14707" y="265"/>
                  <a:pt x="14707" y="263"/>
                  <a:pt x="14707" y="261"/>
                </a:cubicBezTo>
                <a:lnTo>
                  <a:pt x="14707" y="254"/>
                </a:lnTo>
                <a:cubicBezTo>
                  <a:pt x="14707" y="234"/>
                  <a:pt x="14704" y="215"/>
                  <a:pt x="14699" y="197"/>
                </a:cubicBezTo>
                <a:cubicBezTo>
                  <a:pt x="14693" y="179"/>
                  <a:pt x="14685" y="164"/>
                  <a:pt x="14674" y="151"/>
                </a:cubicBezTo>
                <a:cubicBezTo>
                  <a:pt x="14663" y="138"/>
                  <a:pt x="14649" y="127"/>
                  <a:pt x="14633" y="120"/>
                </a:cubicBezTo>
                <a:cubicBezTo>
                  <a:pt x="14617" y="112"/>
                  <a:pt x="14599" y="108"/>
                  <a:pt x="14579" y="108"/>
                </a:cubicBezTo>
                <a:close/>
                <a:moveTo>
                  <a:pt x="15423" y="108"/>
                </a:moveTo>
                <a:cubicBezTo>
                  <a:pt x="15404" y="108"/>
                  <a:pt x="15386" y="112"/>
                  <a:pt x="15370" y="119"/>
                </a:cubicBezTo>
                <a:cubicBezTo>
                  <a:pt x="15354" y="127"/>
                  <a:pt x="15340" y="137"/>
                  <a:pt x="15329" y="150"/>
                </a:cubicBezTo>
                <a:cubicBezTo>
                  <a:pt x="15317" y="163"/>
                  <a:pt x="15308" y="178"/>
                  <a:pt x="15301" y="196"/>
                </a:cubicBezTo>
                <a:cubicBezTo>
                  <a:pt x="15294" y="214"/>
                  <a:pt x="15291" y="232"/>
                  <a:pt x="15291" y="252"/>
                </a:cubicBezTo>
                <a:cubicBezTo>
                  <a:pt x="15291" y="273"/>
                  <a:pt x="15295" y="293"/>
                  <a:pt x="15302" y="311"/>
                </a:cubicBezTo>
                <a:cubicBezTo>
                  <a:pt x="15309" y="329"/>
                  <a:pt x="15319" y="344"/>
                  <a:pt x="15332" y="357"/>
                </a:cubicBezTo>
                <a:cubicBezTo>
                  <a:pt x="15344" y="369"/>
                  <a:pt x="15359" y="379"/>
                  <a:pt x="15375" y="386"/>
                </a:cubicBezTo>
                <a:cubicBezTo>
                  <a:pt x="15392" y="393"/>
                  <a:pt x="15410" y="396"/>
                  <a:pt x="15429" y="396"/>
                </a:cubicBezTo>
                <a:cubicBezTo>
                  <a:pt x="15455" y="396"/>
                  <a:pt x="15477" y="391"/>
                  <a:pt x="15495" y="382"/>
                </a:cubicBezTo>
                <a:cubicBezTo>
                  <a:pt x="15513" y="373"/>
                  <a:pt x="15529" y="360"/>
                  <a:pt x="15542" y="344"/>
                </a:cubicBezTo>
                <a:lnTo>
                  <a:pt x="15517" y="321"/>
                </a:lnTo>
                <a:cubicBezTo>
                  <a:pt x="15505" y="333"/>
                  <a:pt x="15493" y="343"/>
                  <a:pt x="15479" y="350"/>
                </a:cubicBezTo>
                <a:cubicBezTo>
                  <a:pt x="15465" y="357"/>
                  <a:pt x="15449" y="360"/>
                  <a:pt x="15430" y="360"/>
                </a:cubicBezTo>
                <a:cubicBezTo>
                  <a:pt x="15418" y="360"/>
                  <a:pt x="15406" y="358"/>
                  <a:pt x="15395" y="354"/>
                </a:cubicBezTo>
                <a:cubicBezTo>
                  <a:pt x="15384" y="350"/>
                  <a:pt x="15374" y="344"/>
                  <a:pt x="15365" y="336"/>
                </a:cubicBezTo>
                <a:cubicBezTo>
                  <a:pt x="15356" y="329"/>
                  <a:pt x="15349" y="319"/>
                  <a:pt x="15343" y="308"/>
                </a:cubicBezTo>
                <a:cubicBezTo>
                  <a:pt x="15338" y="296"/>
                  <a:pt x="15334" y="283"/>
                  <a:pt x="15333" y="269"/>
                </a:cubicBezTo>
                <a:lnTo>
                  <a:pt x="15551" y="269"/>
                </a:lnTo>
                <a:cubicBezTo>
                  <a:pt x="15552" y="265"/>
                  <a:pt x="15552" y="263"/>
                  <a:pt x="15552" y="261"/>
                </a:cubicBezTo>
                <a:lnTo>
                  <a:pt x="15552" y="254"/>
                </a:lnTo>
                <a:cubicBezTo>
                  <a:pt x="15552" y="234"/>
                  <a:pt x="15549" y="215"/>
                  <a:pt x="15543" y="197"/>
                </a:cubicBezTo>
                <a:cubicBezTo>
                  <a:pt x="15538" y="179"/>
                  <a:pt x="15529" y="164"/>
                  <a:pt x="15518" y="151"/>
                </a:cubicBezTo>
                <a:cubicBezTo>
                  <a:pt x="15507" y="138"/>
                  <a:pt x="15494" y="127"/>
                  <a:pt x="15478" y="120"/>
                </a:cubicBezTo>
                <a:cubicBezTo>
                  <a:pt x="15462" y="112"/>
                  <a:pt x="15444" y="108"/>
                  <a:pt x="15423" y="108"/>
                </a:cubicBezTo>
                <a:close/>
                <a:moveTo>
                  <a:pt x="8148" y="109"/>
                </a:moveTo>
                <a:cubicBezTo>
                  <a:pt x="8134" y="109"/>
                  <a:pt x="8122" y="111"/>
                  <a:pt x="8110" y="115"/>
                </a:cubicBezTo>
                <a:cubicBezTo>
                  <a:pt x="8098" y="119"/>
                  <a:pt x="8089" y="124"/>
                  <a:pt x="8080" y="131"/>
                </a:cubicBezTo>
                <a:cubicBezTo>
                  <a:pt x="8072" y="138"/>
                  <a:pt x="8065" y="146"/>
                  <a:pt x="8061" y="156"/>
                </a:cubicBezTo>
                <a:cubicBezTo>
                  <a:pt x="8056" y="166"/>
                  <a:pt x="8054" y="176"/>
                  <a:pt x="8054" y="188"/>
                </a:cubicBezTo>
                <a:lnTo>
                  <a:pt x="8054" y="189"/>
                </a:lnTo>
                <a:cubicBezTo>
                  <a:pt x="8054" y="202"/>
                  <a:pt x="8057" y="213"/>
                  <a:pt x="8062" y="221"/>
                </a:cubicBezTo>
                <a:cubicBezTo>
                  <a:pt x="8068" y="230"/>
                  <a:pt x="8075" y="237"/>
                  <a:pt x="8083" y="242"/>
                </a:cubicBezTo>
                <a:cubicBezTo>
                  <a:pt x="8092" y="248"/>
                  <a:pt x="8102" y="253"/>
                  <a:pt x="8113" y="257"/>
                </a:cubicBezTo>
                <a:cubicBezTo>
                  <a:pt x="8124" y="260"/>
                  <a:pt x="8134" y="264"/>
                  <a:pt x="8145" y="267"/>
                </a:cubicBezTo>
                <a:cubicBezTo>
                  <a:pt x="8154" y="270"/>
                  <a:pt x="8162" y="272"/>
                  <a:pt x="8171" y="275"/>
                </a:cubicBezTo>
                <a:cubicBezTo>
                  <a:pt x="8179" y="278"/>
                  <a:pt x="8187" y="281"/>
                  <a:pt x="8193" y="285"/>
                </a:cubicBezTo>
                <a:cubicBezTo>
                  <a:pt x="8199" y="289"/>
                  <a:pt x="8204" y="293"/>
                  <a:pt x="8208" y="298"/>
                </a:cubicBezTo>
                <a:cubicBezTo>
                  <a:pt x="8212" y="303"/>
                  <a:pt x="8214" y="309"/>
                  <a:pt x="8214" y="316"/>
                </a:cubicBezTo>
                <a:lnTo>
                  <a:pt x="8214" y="317"/>
                </a:lnTo>
                <a:cubicBezTo>
                  <a:pt x="8214" y="330"/>
                  <a:pt x="8209" y="341"/>
                  <a:pt x="8198" y="349"/>
                </a:cubicBezTo>
                <a:cubicBezTo>
                  <a:pt x="8187" y="356"/>
                  <a:pt x="8174" y="360"/>
                  <a:pt x="8157" y="360"/>
                </a:cubicBezTo>
                <a:cubicBezTo>
                  <a:pt x="8140" y="360"/>
                  <a:pt x="8124" y="357"/>
                  <a:pt x="8108" y="351"/>
                </a:cubicBezTo>
                <a:cubicBezTo>
                  <a:pt x="8092" y="345"/>
                  <a:pt x="8076" y="337"/>
                  <a:pt x="8061" y="325"/>
                </a:cubicBezTo>
                <a:lnTo>
                  <a:pt x="8041" y="354"/>
                </a:lnTo>
                <a:cubicBezTo>
                  <a:pt x="8056" y="367"/>
                  <a:pt x="8074" y="377"/>
                  <a:pt x="8094" y="384"/>
                </a:cubicBezTo>
                <a:cubicBezTo>
                  <a:pt x="8115" y="391"/>
                  <a:pt x="8135" y="395"/>
                  <a:pt x="8155" y="395"/>
                </a:cubicBezTo>
                <a:cubicBezTo>
                  <a:pt x="8169" y="395"/>
                  <a:pt x="8181" y="393"/>
                  <a:pt x="8193" y="390"/>
                </a:cubicBezTo>
                <a:cubicBezTo>
                  <a:pt x="8205" y="386"/>
                  <a:pt x="8215" y="380"/>
                  <a:pt x="8224" y="373"/>
                </a:cubicBezTo>
                <a:cubicBezTo>
                  <a:pt x="8233" y="366"/>
                  <a:pt x="8240" y="358"/>
                  <a:pt x="8245" y="348"/>
                </a:cubicBezTo>
                <a:cubicBezTo>
                  <a:pt x="8250" y="337"/>
                  <a:pt x="8253" y="326"/>
                  <a:pt x="8253" y="312"/>
                </a:cubicBezTo>
                <a:lnTo>
                  <a:pt x="8253" y="311"/>
                </a:lnTo>
                <a:cubicBezTo>
                  <a:pt x="8253" y="299"/>
                  <a:pt x="8250" y="288"/>
                  <a:pt x="8245" y="280"/>
                </a:cubicBezTo>
                <a:cubicBezTo>
                  <a:pt x="8240" y="271"/>
                  <a:pt x="8233" y="264"/>
                  <a:pt x="8225" y="258"/>
                </a:cubicBezTo>
                <a:cubicBezTo>
                  <a:pt x="8216" y="252"/>
                  <a:pt x="8206" y="247"/>
                  <a:pt x="8196" y="243"/>
                </a:cubicBezTo>
                <a:cubicBezTo>
                  <a:pt x="8185" y="239"/>
                  <a:pt x="8175" y="236"/>
                  <a:pt x="8164" y="232"/>
                </a:cubicBezTo>
                <a:cubicBezTo>
                  <a:pt x="8155" y="230"/>
                  <a:pt x="8146" y="227"/>
                  <a:pt x="8138" y="224"/>
                </a:cubicBezTo>
                <a:cubicBezTo>
                  <a:pt x="8129" y="221"/>
                  <a:pt x="8121" y="218"/>
                  <a:pt x="8115" y="214"/>
                </a:cubicBezTo>
                <a:cubicBezTo>
                  <a:pt x="8108" y="211"/>
                  <a:pt x="8103" y="207"/>
                  <a:pt x="8099" y="202"/>
                </a:cubicBezTo>
                <a:cubicBezTo>
                  <a:pt x="8095" y="197"/>
                  <a:pt x="8093" y="191"/>
                  <a:pt x="8093" y="185"/>
                </a:cubicBezTo>
                <a:lnTo>
                  <a:pt x="8093" y="184"/>
                </a:lnTo>
                <a:cubicBezTo>
                  <a:pt x="8093" y="172"/>
                  <a:pt x="8098" y="163"/>
                  <a:pt x="8108" y="156"/>
                </a:cubicBezTo>
                <a:cubicBezTo>
                  <a:pt x="8117" y="148"/>
                  <a:pt x="8130" y="144"/>
                  <a:pt x="8147" y="144"/>
                </a:cubicBezTo>
                <a:cubicBezTo>
                  <a:pt x="8160" y="144"/>
                  <a:pt x="8174" y="146"/>
                  <a:pt x="8188" y="151"/>
                </a:cubicBezTo>
                <a:cubicBezTo>
                  <a:pt x="8202" y="156"/>
                  <a:pt x="8215" y="162"/>
                  <a:pt x="8228" y="170"/>
                </a:cubicBezTo>
                <a:lnTo>
                  <a:pt x="8247" y="140"/>
                </a:lnTo>
                <a:cubicBezTo>
                  <a:pt x="8233" y="130"/>
                  <a:pt x="8217" y="123"/>
                  <a:pt x="8199" y="118"/>
                </a:cubicBezTo>
                <a:cubicBezTo>
                  <a:pt x="8182" y="112"/>
                  <a:pt x="8165" y="109"/>
                  <a:pt x="8148" y="109"/>
                </a:cubicBezTo>
                <a:close/>
                <a:moveTo>
                  <a:pt x="13155" y="109"/>
                </a:moveTo>
                <a:cubicBezTo>
                  <a:pt x="13142" y="109"/>
                  <a:pt x="13129" y="111"/>
                  <a:pt x="13117" y="115"/>
                </a:cubicBezTo>
                <a:cubicBezTo>
                  <a:pt x="13106" y="119"/>
                  <a:pt x="13096" y="124"/>
                  <a:pt x="13087" y="131"/>
                </a:cubicBezTo>
                <a:cubicBezTo>
                  <a:pt x="13079" y="138"/>
                  <a:pt x="13073" y="146"/>
                  <a:pt x="13068" y="156"/>
                </a:cubicBezTo>
                <a:cubicBezTo>
                  <a:pt x="13063" y="166"/>
                  <a:pt x="13061" y="176"/>
                  <a:pt x="13061" y="188"/>
                </a:cubicBezTo>
                <a:lnTo>
                  <a:pt x="13061" y="189"/>
                </a:lnTo>
                <a:cubicBezTo>
                  <a:pt x="13061" y="202"/>
                  <a:pt x="13064" y="213"/>
                  <a:pt x="13069" y="221"/>
                </a:cubicBezTo>
                <a:cubicBezTo>
                  <a:pt x="13075" y="230"/>
                  <a:pt x="13082" y="237"/>
                  <a:pt x="13090" y="242"/>
                </a:cubicBezTo>
                <a:cubicBezTo>
                  <a:pt x="13099" y="248"/>
                  <a:pt x="13109" y="253"/>
                  <a:pt x="13120" y="257"/>
                </a:cubicBezTo>
                <a:cubicBezTo>
                  <a:pt x="13131" y="260"/>
                  <a:pt x="13142" y="264"/>
                  <a:pt x="13152" y="267"/>
                </a:cubicBezTo>
                <a:cubicBezTo>
                  <a:pt x="13161" y="270"/>
                  <a:pt x="13170" y="272"/>
                  <a:pt x="13178" y="275"/>
                </a:cubicBezTo>
                <a:cubicBezTo>
                  <a:pt x="13186" y="278"/>
                  <a:pt x="13194" y="281"/>
                  <a:pt x="13200" y="285"/>
                </a:cubicBezTo>
                <a:cubicBezTo>
                  <a:pt x="13207" y="289"/>
                  <a:pt x="13212" y="293"/>
                  <a:pt x="13215" y="298"/>
                </a:cubicBezTo>
                <a:cubicBezTo>
                  <a:pt x="13219" y="303"/>
                  <a:pt x="13221" y="309"/>
                  <a:pt x="13221" y="316"/>
                </a:cubicBezTo>
                <a:lnTo>
                  <a:pt x="13221" y="317"/>
                </a:lnTo>
                <a:cubicBezTo>
                  <a:pt x="13221" y="330"/>
                  <a:pt x="13216" y="341"/>
                  <a:pt x="13205" y="349"/>
                </a:cubicBezTo>
                <a:cubicBezTo>
                  <a:pt x="13194" y="356"/>
                  <a:pt x="13181" y="360"/>
                  <a:pt x="13164" y="360"/>
                </a:cubicBezTo>
                <a:cubicBezTo>
                  <a:pt x="13148" y="360"/>
                  <a:pt x="13131" y="357"/>
                  <a:pt x="13115" y="351"/>
                </a:cubicBezTo>
                <a:cubicBezTo>
                  <a:pt x="13099" y="345"/>
                  <a:pt x="13084" y="337"/>
                  <a:pt x="13069" y="325"/>
                </a:cubicBezTo>
                <a:lnTo>
                  <a:pt x="13048" y="354"/>
                </a:lnTo>
                <a:cubicBezTo>
                  <a:pt x="13063" y="367"/>
                  <a:pt x="13081" y="377"/>
                  <a:pt x="13102" y="384"/>
                </a:cubicBezTo>
                <a:cubicBezTo>
                  <a:pt x="13122" y="391"/>
                  <a:pt x="13142" y="395"/>
                  <a:pt x="13162" y="395"/>
                </a:cubicBezTo>
                <a:cubicBezTo>
                  <a:pt x="13176" y="395"/>
                  <a:pt x="13189" y="393"/>
                  <a:pt x="13200" y="390"/>
                </a:cubicBezTo>
                <a:cubicBezTo>
                  <a:pt x="13212" y="386"/>
                  <a:pt x="13223" y="380"/>
                  <a:pt x="13231" y="373"/>
                </a:cubicBezTo>
                <a:cubicBezTo>
                  <a:pt x="13240" y="366"/>
                  <a:pt x="13247" y="358"/>
                  <a:pt x="13252" y="348"/>
                </a:cubicBezTo>
                <a:cubicBezTo>
                  <a:pt x="13257" y="337"/>
                  <a:pt x="13260" y="326"/>
                  <a:pt x="13260" y="312"/>
                </a:cubicBezTo>
                <a:lnTo>
                  <a:pt x="13260" y="311"/>
                </a:lnTo>
                <a:cubicBezTo>
                  <a:pt x="13260" y="299"/>
                  <a:pt x="13257" y="288"/>
                  <a:pt x="13252" y="280"/>
                </a:cubicBezTo>
                <a:cubicBezTo>
                  <a:pt x="13247" y="271"/>
                  <a:pt x="13240" y="264"/>
                  <a:pt x="13232" y="258"/>
                </a:cubicBezTo>
                <a:cubicBezTo>
                  <a:pt x="13223" y="252"/>
                  <a:pt x="13214" y="247"/>
                  <a:pt x="13203" y="243"/>
                </a:cubicBezTo>
                <a:cubicBezTo>
                  <a:pt x="13193" y="239"/>
                  <a:pt x="13182" y="236"/>
                  <a:pt x="13172" y="232"/>
                </a:cubicBezTo>
                <a:cubicBezTo>
                  <a:pt x="13162" y="230"/>
                  <a:pt x="13153" y="227"/>
                  <a:pt x="13145" y="224"/>
                </a:cubicBezTo>
                <a:cubicBezTo>
                  <a:pt x="13136" y="221"/>
                  <a:pt x="13129" y="218"/>
                  <a:pt x="13122" y="214"/>
                </a:cubicBezTo>
                <a:cubicBezTo>
                  <a:pt x="13116" y="211"/>
                  <a:pt x="13110" y="207"/>
                  <a:pt x="13106" y="202"/>
                </a:cubicBezTo>
                <a:cubicBezTo>
                  <a:pt x="13103" y="197"/>
                  <a:pt x="13101" y="191"/>
                  <a:pt x="13101" y="185"/>
                </a:cubicBezTo>
                <a:lnTo>
                  <a:pt x="13101" y="184"/>
                </a:lnTo>
                <a:cubicBezTo>
                  <a:pt x="13101" y="172"/>
                  <a:pt x="13105" y="163"/>
                  <a:pt x="13115" y="156"/>
                </a:cubicBezTo>
                <a:cubicBezTo>
                  <a:pt x="13125" y="148"/>
                  <a:pt x="13138" y="144"/>
                  <a:pt x="13154" y="144"/>
                </a:cubicBezTo>
                <a:cubicBezTo>
                  <a:pt x="13167" y="144"/>
                  <a:pt x="13181" y="146"/>
                  <a:pt x="13195" y="151"/>
                </a:cubicBezTo>
                <a:cubicBezTo>
                  <a:pt x="13209" y="156"/>
                  <a:pt x="13223" y="162"/>
                  <a:pt x="13236" y="170"/>
                </a:cubicBezTo>
                <a:lnTo>
                  <a:pt x="13254" y="140"/>
                </a:lnTo>
                <a:cubicBezTo>
                  <a:pt x="13240" y="130"/>
                  <a:pt x="13224" y="123"/>
                  <a:pt x="13207" y="118"/>
                </a:cubicBezTo>
                <a:cubicBezTo>
                  <a:pt x="13189" y="112"/>
                  <a:pt x="13172" y="109"/>
                  <a:pt x="13155" y="109"/>
                </a:cubicBezTo>
                <a:close/>
                <a:moveTo>
                  <a:pt x="14282" y="109"/>
                </a:moveTo>
                <a:cubicBezTo>
                  <a:pt x="14269" y="109"/>
                  <a:pt x="14256" y="111"/>
                  <a:pt x="14244" y="115"/>
                </a:cubicBezTo>
                <a:cubicBezTo>
                  <a:pt x="14233" y="119"/>
                  <a:pt x="14223" y="124"/>
                  <a:pt x="14214" y="131"/>
                </a:cubicBezTo>
                <a:cubicBezTo>
                  <a:pt x="14206" y="138"/>
                  <a:pt x="14200" y="146"/>
                  <a:pt x="14195" y="156"/>
                </a:cubicBezTo>
                <a:cubicBezTo>
                  <a:pt x="14191" y="166"/>
                  <a:pt x="14188" y="176"/>
                  <a:pt x="14188" y="188"/>
                </a:cubicBezTo>
                <a:lnTo>
                  <a:pt x="14188" y="189"/>
                </a:lnTo>
                <a:cubicBezTo>
                  <a:pt x="14188" y="202"/>
                  <a:pt x="14191" y="213"/>
                  <a:pt x="14196" y="221"/>
                </a:cubicBezTo>
                <a:cubicBezTo>
                  <a:pt x="14202" y="230"/>
                  <a:pt x="14209" y="237"/>
                  <a:pt x="14218" y="242"/>
                </a:cubicBezTo>
                <a:cubicBezTo>
                  <a:pt x="14226" y="248"/>
                  <a:pt x="14236" y="253"/>
                  <a:pt x="14247" y="257"/>
                </a:cubicBezTo>
                <a:cubicBezTo>
                  <a:pt x="14258" y="260"/>
                  <a:pt x="14269" y="264"/>
                  <a:pt x="14279" y="267"/>
                </a:cubicBezTo>
                <a:cubicBezTo>
                  <a:pt x="14288" y="270"/>
                  <a:pt x="14297" y="272"/>
                  <a:pt x="14305" y="275"/>
                </a:cubicBezTo>
                <a:cubicBezTo>
                  <a:pt x="14314" y="278"/>
                  <a:pt x="14321" y="281"/>
                  <a:pt x="14327" y="285"/>
                </a:cubicBezTo>
                <a:cubicBezTo>
                  <a:pt x="14334" y="289"/>
                  <a:pt x="14339" y="293"/>
                  <a:pt x="14342" y="298"/>
                </a:cubicBezTo>
                <a:cubicBezTo>
                  <a:pt x="14346" y="303"/>
                  <a:pt x="14348" y="309"/>
                  <a:pt x="14348" y="316"/>
                </a:cubicBezTo>
                <a:lnTo>
                  <a:pt x="14348" y="317"/>
                </a:lnTo>
                <a:cubicBezTo>
                  <a:pt x="14348" y="330"/>
                  <a:pt x="14343" y="341"/>
                  <a:pt x="14332" y="349"/>
                </a:cubicBezTo>
                <a:cubicBezTo>
                  <a:pt x="14322" y="356"/>
                  <a:pt x="14308" y="360"/>
                  <a:pt x="14291" y="360"/>
                </a:cubicBezTo>
                <a:cubicBezTo>
                  <a:pt x="14275" y="360"/>
                  <a:pt x="14258" y="357"/>
                  <a:pt x="14242" y="351"/>
                </a:cubicBezTo>
                <a:cubicBezTo>
                  <a:pt x="14226" y="345"/>
                  <a:pt x="14211" y="337"/>
                  <a:pt x="14196" y="325"/>
                </a:cubicBezTo>
                <a:lnTo>
                  <a:pt x="14175" y="354"/>
                </a:lnTo>
                <a:cubicBezTo>
                  <a:pt x="14191" y="367"/>
                  <a:pt x="14209" y="377"/>
                  <a:pt x="14229" y="384"/>
                </a:cubicBezTo>
                <a:cubicBezTo>
                  <a:pt x="14249" y="391"/>
                  <a:pt x="14269" y="395"/>
                  <a:pt x="14289" y="395"/>
                </a:cubicBezTo>
                <a:cubicBezTo>
                  <a:pt x="14303" y="395"/>
                  <a:pt x="14316" y="393"/>
                  <a:pt x="14327" y="390"/>
                </a:cubicBezTo>
                <a:cubicBezTo>
                  <a:pt x="14340" y="386"/>
                  <a:pt x="14350" y="380"/>
                  <a:pt x="14358" y="373"/>
                </a:cubicBezTo>
                <a:cubicBezTo>
                  <a:pt x="14367" y="366"/>
                  <a:pt x="14374" y="358"/>
                  <a:pt x="14379" y="348"/>
                </a:cubicBezTo>
                <a:cubicBezTo>
                  <a:pt x="14384" y="337"/>
                  <a:pt x="14387" y="326"/>
                  <a:pt x="14387" y="312"/>
                </a:cubicBezTo>
                <a:lnTo>
                  <a:pt x="14387" y="311"/>
                </a:lnTo>
                <a:cubicBezTo>
                  <a:pt x="14387" y="299"/>
                  <a:pt x="14384" y="288"/>
                  <a:pt x="14379" y="280"/>
                </a:cubicBezTo>
                <a:cubicBezTo>
                  <a:pt x="14374" y="271"/>
                  <a:pt x="14367" y="264"/>
                  <a:pt x="14359" y="258"/>
                </a:cubicBezTo>
                <a:cubicBezTo>
                  <a:pt x="14350" y="252"/>
                  <a:pt x="14341" y="247"/>
                  <a:pt x="14330" y="243"/>
                </a:cubicBezTo>
                <a:cubicBezTo>
                  <a:pt x="14320" y="239"/>
                  <a:pt x="14309" y="236"/>
                  <a:pt x="14299" y="232"/>
                </a:cubicBezTo>
                <a:cubicBezTo>
                  <a:pt x="14289" y="230"/>
                  <a:pt x="14281" y="227"/>
                  <a:pt x="14272" y="224"/>
                </a:cubicBezTo>
                <a:cubicBezTo>
                  <a:pt x="14263" y="221"/>
                  <a:pt x="14256" y="218"/>
                  <a:pt x="14249" y="214"/>
                </a:cubicBezTo>
                <a:cubicBezTo>
                  <a:pt x="14243" y="211"/>
                  <a:pt x="14237" y="207"/>
                  <a:pt x="14234" y="202"/>
                </a:cubicBezTo>
                <a:cubicBezTo>
                  <a:pt x="14230" y="197"/>
                  <a:pt x="14228" y="191"/>
                  <a:pt x="14228" y="185"/>
                </a:cubicBezTo>
                <a:lnTo>
                  <a:pt x="14228" y="184"/>
                </a:lnTo>
                <a:cubicBezTo>
                  <a:pt x="14228" y="172"/>
                  <a:pt x="14233" y="163"/>
                  <a:pt x="14242" y="156"/>
                </a:cubicBezTo>
                <a:cubicBezTo>
                  <a:pt x="14252" y="148"/>
                  <a:pt x="14265" y="144"/>
                  <a:pt x="14281" y="144"/>
                </a:cubicBezTo>
                <a:cubicBezTo>
                  <a:pt x="14295" y="144"/>
                  <a:pt x="14308" y="146"/>
                  <a:pt x="14322" y="151"/>
                </a:cubicBezTo>
                <a:cubicBezTo>
                  <a:pt x="14336" y="156"/>
                  <a:pt x="14350" y="162"/>
                  <a:pt x="14363" y="170"/>
                </a:cubicBezTo>
                <a:lnTo>
                  <a:pt x="14381" y="140"/>
                </a:lnTo>
                <a:cubicBezTo>
                  <a:pt x="14367" y="130"/>
                  <a:pt x="14351" y="123"/>
                  <a:pt x="14334" y="118"/>
                </a:cubicBezTo>
                <a:cubicBezTo>
                  <a:pt x="14316" y="112"/>
                  <a:pt x="14299" y="109"/>
                  <a:pt x="14282" y="109"/>
                </a:cubicBezTo>
                <a:close/>
                <a:moveTo>
                  <a:pt x="14933" y="109"/>
                </a:moveTo>
                <a:cubicBezTo>
                  <a:pt x="14920" y="109"/>
                  <a:pt x="14907" y="110"/>
                  <a:pt x="14896" y="114"/>
                </a:cubicBezTo>
                <a:cubicBezTo>
                  <a:pt x="14885" y="118"/>
                  <a:pt x="14874" y="123"/>
                  <a:pt x="14864" y="130"/>
                </a:cubicBezTo>
                <a:cubicBezTo>
                  <a:pt x="14855" y="137"/>
                  <a:pt x="14846" y="145"/>
                  <a:pt x="14839" y="154"/>
                </a:cubicBezTo>
                <a:cubicBezTo>
                  <a:pt x="14831" y="164"/>
                  <a:pt x="14825" y="175"/>
                  <a:pt x="14820" y="186"/>
                </a:cubicBezTo>
                <a:lnTo>
                  <a:pt x="14820" y="114"/>
                </a:lnTo>
                <a:lnTo>
                  <a:pt x="14779" y="114"/>
                </a:lnTo>
                <a:lnTo>
                  <a:pt x="14779" y="390"/>
                </a:lnTo>
                <a:lnTo>
                  <a:pt x="14820" y="390"/>
                </a:lnTo>
                <a:lnTo>
                  <a:pt x="14820" y="280"/>
                </a:lnTo>
                <a:cubicBezTo>
                  <a:pt x="14820" y="259"/>
                  <a:pt x="14823" y="241"/>
                  <a:pt x="14829" y="225"/>
                </a:cubicBezTo>
                <a:cubicBezTo>
                  <a:pt x="14834" y="209"/>
                  <a:pt x="14842" y="196"/>
                  <a:pt x="14852" y="185"/>
                </a:cubicBezTo>
                <a:cubicBezTo>
                  <a:pt x="14862" y="175"/>
                  <a:pt x="14874" y="167"/>
                  <a:pt x="14887" y="161"/>
                </a:cubicBezTo>
                <a:cubicBezTo>
                  <a:pt x="14900" y="156"/>
                  <a:pt x="14915" y="153"/>
                  <a:pt x="14929" y="153"/>
                </a:cubicBezTo>
                <a:lnTo>
                  <a:pt x="14933" y="153"/>
                </a:lnTo>
                <a:lnTo>
                  <a:pt x="14933" y="109"/>
                </a:lnTo>
                <a:close/>
                <a:moveTo>
                  <a:pt x="6702" y="114"/>
                </a:moveTo>
                <a:lnTo>
                  <a:pt x="6702" y="285"/>
                </a:lnTo>
                <a:cubicBezTo>
                  <a:pt x="6702" y="302"/>
                  <a:pt x="6704" y="316"/>
                  <a:pt x="6709" y="330"/>
                </a:cubicBezTo>
                <a:cubicBezTo>
                  <a:pt x="6714" y="343"/>
                  <a:pt x="6721" y="355"/>
                  <a:pt x="6730" y="365"/>
                </a:cubicBezTo>
                <a:cubicBezTo>
                  <a:pt x="6739" y="375"/>
                  <a:pt x="6750" y="382"/>
                  <a:pt x="6763" y="388"/>
                </a:cubicBezTo>
                <a:cubicBezTo>
                  <a:pt x="6776" y="393"/>
                  <a:pt x="6791" y="396"/>
                  <a:pt x="6807" y="396"/>
                </a:cubicBezTo>
                <a:cubicBezTo>
                  <a:pt x="6831" y="396"/>
                  <a:pt x="6851" y="390"/>
                  <a:pt x="6866" y="380"/>
                </a:cubicBezTo>
                <a:cubicBezTo>
                  <a:pt x="6881" y="369"/>
                  <a:pt x="6893" y="357"/>
                  <a:pt x="6902" y="342"/>
                </a:cubicBezTo>
                <a:lnTo>
                  <a:pt x="6902" y="390"/>
                </a:lnTo>
                <a:lnTo>
                  <a:pt x="6942" y="390"/>
                </a:lnTo>
                <a:lnTo>
                  <a:pt x="6942" y="114"/>
                </a:lnTo>
                <a:lnTo>
                  <a:pt x="6902" y="114"/>
                </a:lnTo>
                <a:lnTo>
                  <a:pt x="6902" y="272"/>
                </a:lnTo>
                <a:cubicBezTo>
                  <a:pt x="6902" y="285"/>
                  <a:pt x="6900" y="296"/>
                  <a:pt x="6895" y="307"/>
                </a:cubicBezTo>
                <a:cubicBezTo>
                  <a:pt x="6891" y="318"/>
                  <a:pt x="6885" y="327"/>
                  <a:pt x="6878" y="335"/>
                </a:cubicBezTo>
                <a:cubicBezTo>
                  <a:pt x="6871" y="342"/>
                  <a:pt x="6862" y="348"/>
                  <a:pt x="6852" y="352"/>
                </a:cubicBezTo>
                <a:cubicBezTo>
                  <a:pt x="6842" y="356"/>
                  <a:pt x="6831" y="358"/>
                  <a:pt x="6819" y="358"/>
                </a:cubicBezTo>
                <a:cubicBezTo>
                  <a:pt x="6795" y="358"/>
                  <a:pt x="6776" y="351"/>
                  <a:pt x="6763" y="336"/>
                </a:cubicBezTo>
                <a:cubicBezTo>
                  <a:pt x="6750" y="321"/>
                  <a:pt x="6743" y="301"/>
                  <a:pt x="6743" y="275"/>
                </a:cubicBezTo>
                <a:lnTo>
                  <a:pt x="6743" y="114"/>
                </a:lnTo>
                <a:lnTo>
                  <a:pt x="6702" y="114"/>
                </a:lnTo>
                <a:close/>
                <a:moveTo>
                  <a:pt x="7254" y="114"/>
                </a:moveTo>
                <a:lnTo>
                  <a:pt x="7254" y="390"/>
                </a:lnTo>
                <a:lnTo>
                  <a:pt x="7295" y="390"/>
                </a:lnTo>
                <a:lnTo>
                  <a:pt x="7295" y="114"/>
                </a:lnTo>
                <a:lnTo>
                  <a:pt x="7254" y="114"/>
                </a:lnTo>
                <a:close/>
                <a:moveTo>
                  <a:pt x="8823" y="114"/>
                </a:moveTo>
                <a:lnTo>
                  <a:pt x="8823" y="390"/>
                </a:lnTo>
                <a:lnTo>
                  <a:pt x="8864" y="390"/>
                </a:lnTo>
                <a:lnTo>
                  <a:pt x="8864" y="114"/>
                </a:lnTo>
                <a:lnTo>
                  <a:pt x="8823" y="114"/>
                </a:lnTo>
                <a:close/>
                <a:moveTo>
                  <a:pt x="9471" y="114"/>
                </a:moveTo>
                <a:lnTo>
                  <a:pt x="9471" y="390"/>
                </a:lnTo>
                <a:lnTo>
                  <a:pt x="9512" y="390"/>
                </a:lnTo>
                <a:lnTo>
                  <a:pt x="9512" y="114"/>
                </a:lnTo>
                <a:lnTo>
                  <a:pt x="9471" y="114"/>
                </a:lnTo>
                <a:close/>
                <a:moveTo>
                  <a:pt x="12036" y="114"/>
                </a:moveTo>
                <a:lnTo>
                  <a:pt x="12036" y="390"/>
                </a:lnTo>
                <a:lnTo>
                  <a:pt x="12077" y="390"/>
                </a:lnTo>
                <a:lnTo>
                  <a:pt x="12077" y="114"/>
                </a:lnTo>
                <a:lnTo>
                  <a:pt x="12036" y="114"/>
                </a:lnTo>
                <a:close/>
                <a:moveTo>
                  <a:pt x="14968" y="114"/>
                </a:moveTo>
                <a:lnTo>
                  <a:pt x="15087" y="392"/>
                </a:lnTo>
                <a:lnTo>
                  <a:pt x="15123" y="392"/>
                </a:lnTo>
                <a:lnTo>
                  <a:pt x="15243" y="114"/>
                </a:lnTo>
                <a:lnTo>
                  <a:pt x="15199" y="114"/>
                </a:lnTo>
                <a:lnTo>
                  <a:pt x="15106" y="343"/>
                </a:lnTo>
                <a:lnTo>
                  <a:pt x="15013" y="114"/>
                </a:lnTo>
                <a:lnTo>
                  <a:pt x="14968" y="114"/>
                </a:lnTo>
                <a:close/>
                <a:moveTo>
                  <a:pt x="2893" y="143"/>
                </a:moveTo>
                <a:cubicBezTo>
                  <a:pt x="2907" y="143"/>
                  <a:pt x="2919" y="145"/>
                  <a:pt x="2929" y="150"/>
                </a:cubicBezTo>
                <a:cubicBezTo>
                  <a:pt x="2940" y="155"/>
                  <a:pt x="2949" y="162"/>
                  <a:pt x="2956" y="170"/>
                </a:cubicBezTo>
                <a:cubicBezTo>
                  <a:pt x="2963" y="179"/>
                  <a:pt x="2969" y="189"/>
                  <a:pt x="2973" y="200"/>
                </a:cubicBezTo>
                <a:cubicBezTo>
                  <a:pt x="2977" y="211"/>
                  <a:pt x="2980" y="223"/>
                  <a:pt x="2981" y="236"/>
                </a:cubicBezTo>
                <a:lnTo>
                  <a:pt x="2804" y="236"/>
                </a:lnTo>
                <a:cubicBezTo>
                  <a:pt x="2805" y="222"/>
                  <a:pt x="2808" y="210"/>
                  <a:pt x="2813" y="199"/>
                </a:cubicBezTo>
                <a:cubicBezTo>
                  <a:pt x="2819" y="187"/>
                  <a:pt x="2825" y="178"/>
                  <a:pt x="2833" y="169"/>
                </a:cubicBezTo>
                <a:cubicBezTo>
                  <a:pt x="2841" y="161"/>
                  <a:pt x="2850" y="154"/>
                  <a:pt x="2860" y="150"/>
                </a:cubicBezTo>
                <a:cubicBezTo>
                  <a:pt x="2870" y="145"/>
                  <a:pt x="2881" y="143"/>
                  <a:pt x="2893" y="143"/>
                </a:cubicBezTo>
                <a:close/>
                <a:moveTo>
                  <a:pt x="4885" y="143"/>
                </a:moveTo>
                <a:cubicBezTo>
                  <a:pt x="4898" y="143"/>
                  <a:pt x="4910" y="145"/>
                  <a:pt x="4921" y="150"/>
                </a:cubicBezTo>
                <a:cubicBezTo>
                  <a:pt x="4931" y="155"/>
                  <a:pt x="4940" y="162"/>
                  <a:pt x="4947" y="170"/>
                </a:cubicBezTo>
                <a:cubicBezTo>
                  <a:pt x="4955" y="179"/>
                  <a:pt x="4961" y="189"/>
                  <a:pt x="4965" y="200"/>
                </a:cubicBezTo>
                <a:cubicBezTo>
                  <a:pt x="4969" y="211"/>
                  <a:pt x="4972" y="223"/>
                  <a:pt x="4973" y="236"/>
                </a:cubicBezTo>
                <a:lnTo>
                  <a:pt x="4795" y="236"/>
                </a:lnTo>
                <a:cubicBezTo>
                  <a:pt x="4797" y="222"/>
                  <a:pt x="4800" y="210"/>
                  <a:pt x="4805" y="199"/>
                </a:cubicBezTo>
                <a:cubicBezTo>
                  <a:pt x="4810" y="187"/>
                  <a:pt x="4817" y="178"/>
                  <a:pt x="4825" y="169"/>
                </a:cubicBezTo>
                <a:cubicBezTo>
                  <a:pt x="4832" y="161"/>
                  <a:pt x="4842" y="154"/>
                  <a:pt x="4852" y="150"/>
                </a:cubicBezTo>
                <a:cubicBezTo>
                  <a:pt x="4862" y="145"/>
                  <a:pt x="4873" y="143"/>
                  <a:pt x="4885" y="143"/>
                </a:cubicBezTo>
                <a:close/>
                <a:moveTo>
                  <a:pt x="9938" y="143"/>
                </a:moveTo>
                <a:cubicBezTo>
                  <a:pt x="9952" y="143"/>
                  <a:pt x="9963" y="145"/>
                  <a:pt x="9974" y="150"/>
                </a:cubicBezTo>
                <a:cubicBezTo>
                  <a:pt x="9984" y="155"/>
                  <a:pt x="9993" y="162"/>
                  <a:pt x="10000" y="170"/>
                </a:cubicBezTo>
                <a:cubicBezTo>
                  <a:pt x="10008" y="179"/>
                  <a:pt x="10014" y="189"/>
                  <a:pt x="10018" y="200"/>
                </a:cubicBezTo>
                <a:cubicBezTo>
                  <a:pt x="10022" y="211"/>
                  <a:pt x="10025" y="223"/>
                  <a:pt x="10026" y="236"/>
                </a:cubicBezTo>
                <a:lnTo>
                  <a:pt x="9848" y="236"/>
                </a:lnTo>
                <a:cubicBezTo>
                  <a:pt x="9850" y="222"/>
                  <a:pt x="9853" y="210"/>
                  <a:pt x="9858" y="199"/>
                </a:cubicBezTo>
                <a:cubicBezTo>
                  <a:pt x="9863" y="187"/>
                  <a:pt x="9870" y="178"/>
                  <a:pt x="9878" y="169"/>
                </a:cubicBezTo>
                <a:cubicBezTo>
                  <a:pt x="9886" y="161"/>
                  <a:pt x="9895" y="154"/>
                  <a:pt x="9905" y="150"/>
                </a:cubicBezTo>
                <a:cubicBezTo>
                  <a:pt x="9915" y="145"/>
                  <a:pt x="9926" y="143"/>
                  <a:pt x="9938" y="143"/>
                </a:cubicBezTo>
                <a:close/>
                <a:moveTo>
                  <a:pt x="13996" y="143"/>
                </a:moveTo>
                <a:cubicBezTo>
                  <a:pt x="14010" y="143"/>
                  <a:pt x="14022" y="145"/>
                  <a:pt x="14032" y="150"/>
                </a:cubicBezTo>
                <a:cubicBezTo>
                  <a:pt x="14043" y="155"/>
                  <a:pt x="14052" y="162"/>
                  <a:pt x="14059" y="170"/>
                </a:cubicBezTo>
                <a:cubicBezTo>
                  <a:pt x="14066" y="179"/>
                  <a:pt x="14072" y="189"/>
                  <a:pt x="14076" y="200"/>
                </a:cubicBezTo>
                <a:cubicBezTo>
                  <a:pt x="14081" y="211"/>
                  <a:pt x="14083" y="223"/>
                  <a:pt x="14084" y="236"/>
                </a:cubicBezTo>
                <a:lnTo>
                  <a:pt x="13907" y="236"/>
                </a:lnTo>
                <a:cubicBezTo>
                  <a:pt x="13908" y="222"/>
                  <a:pt x="13911" y="210"/>
                  <a:pt x="13916" y="199"/>
                </a:cubicBezTo>
                <a:cubicBezTo>
                  <a:pt x="13922" y="187"/>
                  <a:pt x="13928" y="178"/>
                  <a:pt x="13936" y="169"/>
                </a:cubicBezTo>
                <a:cubicBezTo>
                  <a:pt x="13944" y="161"/>
                  <a:pt x="13953" y="154"/>
                  <a:pt x="13963" y="150"/>
                </a:cubicBezTo>
                <a:cubicBezTo>
                  <a:pt x="13974" y="145"/>
                  <a:pt x="13985" y="143"/>
                  <a:pt x="13996" y="143"/>
                </a:cubicBezTo>
                <a:close/>
                <a:moveTo>
                  <a:pt x="14578" y="143"/>
                </a:moveTo>
                <a:cubicBezTo>
                  <a:pt x="14591" y="143"/>
                  <a:pt x="14603" y="145"/>
                  <a:pt x="14613" y="150"/>
                </a:cubicBezTo>
                <a:cubicBezTo>
                  <a:pt x="14624" y="155"/>
                  <a:pt x="14633" y="162"/>
                  <a:pt x="14640" y="170"/>
                </a:cubicBezTo>
                <a:cubicBezTo>
                  <a:pt x="14647" y="179"/>
                  <a:pt x="14653" y="189"/>
                  <a:pt x="14658" y="200"/>
                </a:cubicBezTo>
                <a:cubicBezTo>
                  <a:pt x="14662" y="211"/>
                  <a:pt x="14665" y="223"/>
                  <a:pt x="14666" y="236"/>
                </a:cubicBezTo>
                <a:lnTo>
                  <a:pt x="14488" y="236"/>
                </a:lnTo>
                <a:cubicBezTo>
                  <a:pt x="14489" y="222"/>
                  <a:pt x="14493" y="210"/>
                  <a:pt x="14498" y="199"/>
                </a:cubicBezTo>
                <a:cubicBezTo>
                  <a:pt x="14503" y="187"/>
                  <a:pt x="14510" y="178"/>
                  <a:pt x="14517" y="169"/>
                </a:cubicBezTo>
                <a:cubicBezTo>
                  <a:pt x="14525" y="161"/>
                  <a:pt x="14534" y="154"/>
                  <a:pt x="14545" y="150"/>
                </a:cubicBezTo>
                <a:cubicBezTo>
                  <a:pt x="14555" y="145"/>
                  <a:pt x="14566" y="143"/>
                  <a:pt x="14578" y="143"/>
                </a:cubicBezTo>
                <a:close/>
                <a:moveTo>
                  <a:pt x="15422" y="143"/>
                </a:moveTo>
                <a:cubicBezTo>
                  <a:pt x="15436" y="143"/>
                  <a:pt x="15448" y="145"/>
                  <a:pt x="15458" y="150"/>
                </a:cubicBezTo>
                <a:cubicBezTo>
                  <a:pt x="15469" y="155"/>
                  <a:pt x="15478" y="162"/>
                  <a:pt x="15485" y="170"/>
                </a:cubicBezTo>
                <a:cubicBezTo>
                  <a:pt x="15492" y="179"/>
                  <a:pt x="15498" y="189"/>
                  <a:pt x="15502" y="200"/>
                </a:cubicBezTo>
                <a:cubicBezTo>
                  <a:pt x="15507" y="211"/>
                  <a:pt x="15509" y="223"/>
                  <a:pt x="15510" y="236"/>
                </a:cubicBezTo>
                <a:lnTo>
                  <a:pt x="15333" y="236"/>
                </a:lnTo>
                <a:cubicBezTo>
                  <a:pt x="15334" y="222"/>
                  <a:pt x="15337" y="210"/>
                  <a:pt x="15342" y="199"/>
                </a:cubicBezTo>
                <a:cubicBezTo>
                  <a:pt x="15348" y="187"/>
                  <a:pt x="15354" y="178"/>
                  <a:pt x="15362" y="169"/>
                </a:cubicBezTo>
                <a:cubicBezTo>
                  <a:pt x="15370" y="161"/>
                  <a:pt x="15379" y="154"/>
                  <a:pt x="15389" y="150"/>
                </a:cubicBezTo>
                <a:cubicBezTo>
                  <a:pt x="15400" y="145"/>
                  <a:pt x="15411" y="143"/>
                  <a:pt x="15422" y="143"/>
                </a:cubicBezTo>
                <a:close/>
                <a:moveTo>
                  <a:pt x="3717" y="144"/>
                </a:moveTo>
                <a:cubicBezTo>
                  <a:pt x="3732" y="144"/>
                  <a:pt x="3746" y="147"/>
                  <a:pt x="3758" y="153"/>
                </a:cubicBezTo>
                <a:cubicBezTo>
                  <a:pt x="3770" y="159"/>
                  <a:pt x="3781" y="166"/>
                  <a:pt x="3791" y="176"/>
                </a:cubicBezTo>
                <a:cubicBezTo>
                  <a:pt x="3800" y="186"/>
                  <a:pt x="3807" y="197"/>
                  <a:pt x="3812" y="210"/>
                </a:cubicBezTo>
                <a:cubicBezTo>
                  <a:pt x="3817" y="223"/>
                  <a:pt x="3820" y="237"/>
                  <a:pt x="3820" y="252"/>
                </a:cubicBezTo>
                <a:lnTo>
                  <a:pt x="3820" y="253"/>
                </a:lnTo>
                <a:cubicBezTo>
                  <a:pt x="3820" y="268"/>
                  <a:pt x="3817" y="281"/>
                  <a:pt x="3812" y="294"/>
                </a:cubicBezTo>
                <a:cubicBezTo>
                  <a:pt x="3807" y="307"/>
                  <a:pt x="3800" y="318"/>
                  <a:pt x="3792" y="328"/>
                </a:cubicBezTo>
                <a:cubicBezTo>
                  <a:pt x="3783" y="337"/>
                  <a:pt x="3772" y="345"/>
                  <a:pt x="3760" y="351"/>
                </a:cubicBezTo>
                <a:cubicBezTo>
                  <a:pt x="3747" y="356"/>
                  <a:pt x="3733" y="359"/>
                  <a:pt x="3719" y="359"/>
                </a:cubicBezTo>
                <a:cubicBezTo>
                  <a:pt x="3704" y="359"/>
                  <a:pt x="3690" y="356"/>
                  <a:pt x="3678" y="351"/>
                </a:cubicBezTo>
                <a:cubicBezTo>
                  <a:pt x="3666" y="345"/>
                  <a:pt x="3655" y="337"/>
                  <a:pt x="3645" y="328"/>
                </a:cubicBezTo>
                <a:cubicBezTo>
                  <a:pt x="3637" y="318"/>
                  <a:pt x="3629" y="307"/>
                  <a:pt x="3624" y="294"/>
                </a:cubicBezTo>
                <a:cubicBezTo>
                  <a:pt x="3619" y="281"/>
                  <a:pt x="3617" y="267"/>
                  <a:pt x="3617" y="252"/>
                </a:cubicBezTo>
                <a:lnTo>
                  <a:pt x="3617" y="251"/>
                </a:lnTo>
                <a:cubicBezTo>
                  <a:pt x="3617" y="236"/>
                  <a:pt x="3619" y="223"/>
                  <a:pt x="3624" y="210"/>
                </a:cubicBezTo>
                <a:cubicBezTo>
                  <a:pt x="3629" y="197"/>
                  <a:pt x="3636" y="185"/>
                  <a:pt x="3644" y="176"/>
                </a:cubicBezTo>
                <a:cubicBezTo>
                  <a:pt x="3653" y="166"/>
                  <a:pt x="3664" y="159"/>
                  <a:pt x="3676" y="153"/>
                </a:cubicBezTo>
                <a:cubicBezTo>
                  <a:pt x="3689" y="147"/>
                  <a:pt x="3703" y="144"/>
                  <a:pt x="3717" y="144"/>
                </a:cubicBezTo>
                <a:close/>
                <a:moveTo>
                  <a:pt x="6347" y="144"/>
                </a:moveTo>
                <a:cubicBezTo>
                  <a:pt x="6361" y="144"/>
                  <a:pt x="6375" y="147"/>
                  <a:pt x="6387" y="153"/>
                </a:cubicBezTo>
                <a:cubicBezTo>
                  <a:pt x="6400" y="159"/>
                  <a:pt x="6410" y="166"/>
                  <a:pt x="6420" y="176"/>
                </a:cubicBezTo>
                <a:cubicBezTo>
                  <a:pt x="6429" y="186"/>
                  <a:pt x="6436" y="197"/>
                  <a:pt x="6441" y="210"/>
                </a:cubicBezTo>
                <a:cubicBezTo>
                  <a:pt x="6446" y="223"/>
                  <a:pt x="6449" y="237"/>
                  <a:pt x="6449" y="252"/>
                </a:cubicBezTo>
                <a:lnTo>
                  <a:pt x="6449" y="253"/>
                </a:lnTo>
                <a:cubicBezTo>
                  <a:pt x="6449" y="268"/>
                  <a:pt x="6447" y="281"/>
                  <a:pt x="6442" y="294"/>
                </a:cubicBezTo>
                <a:cubicBezTo>
                  <a:pt x="6437" y="307"/>
                  <a:pt x="6430" y="318"/>
                  <a:pt x="6421" y="328"/>
                </a:cubicBezTo>
                <a:cubicBezTo>
                  <a:pt x="6412" y="337"/>
                  <a:pt x="6401" y="345"/>
                  <a:pt x="6389" y="351"/>
                </a:cubicBezTo>
                <a:cubicBezTo>
                  <a:pt x="6376" y="356"/>
                  <a:pt x="6363" y="359"/>
                  <a:pt x="6348" y="359"/>
                </a:cubicBezTo>
                <a:cubicBezTo>
                  <a:pt x="6333" y="359"/>
                  <a:pt x="6320" y="356"/>
                  <a:pt x="6307" y="351"/>
                </a:cubicBezTo>
                <a:cubicBezTo>
                  <a:pt x="6295" y="345"/>
                  <a:pt x="6284" y="337"/>
                  <a:pt x="6275" y="328"/>
                </a:cubicBezTo>
                <a:cubicBezTo>
                  <a:pt x="6266" y="318"/>
                  <a:pt x="6259" y="307"/>
                  <a:pt x="6253" y="294"/>
                </a:cubicBezTo>
                <a:cubicBezTo>
                  <a:pt x="6248" y="281"/>
                  <a:pt x="6246" y="267"/>
                  <a:pt x="6246" y="252"/>
                </a:cubicBezTo>
                <a:lnTo>
                  <a:pt x="6246" y="251"/>
                </a:lnTo>
                <a:cubicBezTo>
                  <a:pt x="6246" y="236"/>
                  <a:pt x="6248" y="223"/>
                  <a:pt x="6253" y="210"/>
                </a:cubicBezTo>
                <a:cubicBezTo>
                  <a:pt x="6258" y="197"/>
                  <a:pt x="6265" y="185"/>
                  <a:pt x="6274" y="176"/>
                </a:cubicBezTo>
                <a:cubicBezTo>
                  <a:pt x="6282" y="166"/>
                  <a:pt x="6293" y="159"/>
                  <a:pt x="6306" y="153"/>
                </a:cubicBezTo>
                <a:cubicBezTo>
                  <a:pt x="6318" y="147"/>
                  <a:pt x="6332" y="144"/>
                  <a:pt x="6347" y="144"/>
                </a:cubicBezTo>
                <a:close/>
                <a:moveTo>
                  <a:pt x="7516" y="144"/>
                </a:moveTo>
                <a:cubicBezTo>
                  <a:pt x="7531" y="144"/>
                  <a:pt x="7545" y="147"/>
                  <a:pt x="7557" y="153"/>
                </a:cubicBezTo>
                <a:cubicBezTo>
                  <a:pt x="7569" y="159"/>
                  <a:pt x="7580" y="166"/>
                  <a:pt x="7589" y="176"/>
                </a:cubicBezTo>
                <a:cubicBezTo>
                  <a:pt x="7599" y="186"/>
                  <a:pt x="7606" y="197"/>
                  <a:pt x="7611" y="210"/>
                </a:cubicBezTo>
                <a:cubicBezTo>
                  <a:pt x="7616" y="223"/>
                  <a:pt x="7619" y="237"/>
                  <a:pt x="7619" y="252"/>
                </a:cubicBezTo>
                <a:lnTo>
                  <a:pt x="7619" y="253"/>
                </a:lnTo>
                <a:cubicBezTo>
                  <a:pt x="7619" y="268"/>
                  <a:pt x="7616" y="281"/>
                  <a:pt x="7611" y="294"/>
                </a:cubicBezTo>
                <a:cubicBezTo>
                  <a:pt x="7606" y="307"/>
                  <a:pt x="7599" y="318"/>
                  <a:pt x="7591" y="328"/>
                </a:cubicBezTo>
                <a:cubicBezTo>
                  <a:pt x="7582" y="337"/>
                  <a:pt x="7571" y="345"/>
                  <a:pt x="7559" y="351"/>
                </a:cubicBezTo>
                <a:cubicBezTo>
                  <a:pt x="7546" y="356"/>
                  <a:pt x="7532" y="359"/>
                  <a:pt x="7517" y="359"/>
                </a:cubicBezTo>
                <a:cubicBezTo>
                  <a:pt x="7503" y="359"/>
                  <a:pt x="7489" y="356"/>
                  <a:pt x="7477" y="351"/>
                </a:cubicBezTo>
                <a:cubicBezTo>
                  <a:pt x="7465" y="345"/>
                  <a:pt x="7454" y="337"/>
                  <a:pt x="7444" y="328"/>
                </a:cubicBezTo>
                <a:cubicBezTo>
                  <a:pt x="7436" y="318"/>
                  <a:pt x="7428" y="307"/>
                  <a:pt x="7423" y="294"/>
                </a:cubicBezTo>
                <a:cubicBezTo>
                  <a:pt x="7418" y="281"/>
                  <a:pt x="7416" y="267"/>
                  <a:pt x="7416" y="252"/>
                </a:cubicBezTo>
                <a:lnTo>
                  <a:pt x="7416" y="251"/>
                </a:lnTo>
                <a:cubicBezTo>
                  <a:pt x="7416" y="236"/>
                  <a:pt x="7418" y="223"/>
                  <a:pt x="7423" y="210"/>
                </a:cubicBezTo>
                <a:cubicBezTo>
                  <a:pt x="7428" y="197"/>
                  <a:pt x="7435" y="185"/>
                  <a:pt x="7443" y="176"/>
                </a:cubicBezTo>
                <a:cubicBezTo>
                  <a:pt x="7452" y="166"/>
                  <a:pt x="7463" y="159"/>
                  <a:pt x="7475" y="153"/>
                </a:cubicBezTo>
                <a:cubicBezTo>
                  <a:pt x="7488" y="147"/>
                  <a:pt x="7501" y="144"/>
                  <a:pt x="7516" y="144"/>
                </a:cubicBezTo>
                <a:close/>
                <a:moveTo>
                  <a:pt x="12294" y="144"/>
                </a:moveTo>
                <a:cubicBezTo>
                  <a:pt x="12308" y="144"/>
                  <a:pt x="12320" y="147"/>
                  <a:pt x="12332" y="151"/>
                </a:cubicBezTo>
                <a:cubicBezTo>
                  <a:pt x="12344" y="156"/>
                  <a:pt x="12355" y="162"/>
                  <a:pt x="12364" y="170"/>
                </a:cubicBezTo>
                <a:cubicBezTo>
                  <a:pt x="12374" y="178"/>
                  <a:pt x="12382" y="188"/>
                  <a:pt x="12387" y="199"/>
                </a:cubicBezTo>
                <a:cubicBezTo>
                  <a:pt x="12393" y="211"/>
                  <a:pt x="12396" y="223"/>
                  <a:pt x="12396" y="238"/>
                </a:cubicBezTo>
                <a:lnTo>
                  <a:pt x="12396" y="239"/>
                </a:lnTo>
                <a:cubicBezTo>
                  <a:pt x="12396" y="253"/>
                  <a:pt x="12393" y="265"/>
                  <a:pt x="12387" y="277"/>
                </a:cubicBezTo>
                <a:cubicBezTo>
                  <a:pt x="12382" y="288"/>
                  <a:pt x="12374" y="298"/>
                  <a:pt x="12364" y="306"/>
                </a:cubicBezTo>
                <a:cubicBezTo>
                  <a:pt x="12355" y="315"/>
                  <a:pt x="12344" y="321"/>
                  <a:pt x="12332" y="326"/>
                </a:cubicBezTo>
                <a:cubicBezTo>
                  <a:pt x="12320" y="330"/>
                  <a:pt x="12308" y="332"/>
                  <a:pt x="12294" y="332"/>
                </a:cubicBezTo>
                <a:cubicBezTo>
                  <a:pt x="12282" y="332"/>
                  <a:pt x="12269" y="330"/>
                  <a:pt x="12258" y="325"/>
                </a:cubicBezTo>
                <a:cubicBezTo>
                  <a:pt x="12246" y="321"/>
                  <a:pt x="12236" y="314"/>
                  <a:pt x="12227" y="306"/>
                </a:cubicBezTo>
                <a:cubicBezTo>
                  <a:pt x="12219" y="298"/>
                  <a:pt x="12212" y="288"/>
                  <a:pt x="12206" y="277"/>
                </a:cubicBezTo>
                <a:cubicBezTo>
                  <a:pt x="12201" y="265"/>
                  <a:pt x="12199" y="252"/>
                  <a:pt x="12199" y="238"/>
                </a:cubicBezTo>
                <a:lnTo>
                  <a:pt x="12199" y="237"/>
                </a:lnTo>
                <a:cubicBezTo>
                  <a:pt x="12199" y="223"/>
                  <a:pt x="12201" y="210"/>
                  <a:pt x="12206" y="199"/>
                </a:cubicBezTo>
                <a:cubicBezTo>
                  <a:pt x="12211" y="187"/>
                  <a:pt x="12218" y="178"/>
                  <a:pt x="12227" y="170"/>
                </a:cubicBezTo>
                <a:cubicBezTo>
                  <a:pt x="12236" y="162"/>
                  <a:pt x="12246" y="156"/>
                  <a:pt x="12257" y="151"/>
                </a:cubicBezTo>
                <a:cubicBezTo>
                  <a:pt x="12269" y="147"/>
                  <a:pt x="12281" y="144"/>
                  <a:pt x="12294" y="144"/>
                </a:cubicBezTo>
                <a:close/>
                <a:moveTo>
                  <a:pt x="10263" y="145"/>
                </a:moveTo>
                <a:cubicBezTo>
                  <a:pt x="10276" y="145"/>
                  <a:pt x="10288" y="148"/>
                  <a:pt x="10299" y="153"/>
                </a:cubicBezTo>
                <a:cubicBezTo>
                  <a:pt x="10312" y="158"/>
                  <a:pt x="10322" y="165"/>
                  <a:pt x="10332" y="174"/>
                </a:cubicBezTo>
                <a:cubicBezTo>
                  <a:pt x="10341" y="183"/>
                  <a:pt x="10349" y="195"/>
                  <a:pt x="10354" y="208"/>
                </a:cubicBezTo>
                <a:cubicBezTo>
                  <a:pt x="10360" y="221"/>
                  <a:pt x="10362" y="235"/>
                  <a:pt x="10362" y="251"/>
                </a:cubicBezTo>
                <a:lnTo>
                  <a:pt x="10362" y="252"/>
                </a:lnTo>
                <a:cubicBezTo>
                  <a:pt x="10362" y="268"/>
                  <a:pt x="10360" y="283"/>
                  <a:pt x="10354" y="296"/>
                </a:cubicBezTo>
                <a:cubicBezTo>
                  <a:pt x="10349" y="309"/>
                  <a:pt x="10341" y="320"/>
                  <a:pt x="10332" y="329"/>
                </a:cubicBezTo>
                <a:cubicBezTo>
                  <a:pt x="10322" y="339"/>
                  <a:pt x="10312" y="346"/>
                  <a:pt x="10299" y="351"/>
                </a:cubicBezTo>
                <a:cubicBezTo>
                  <a:pt x="10288" y="356"/>
                  <a:pt x="10276" y="359"/>
                  <a:pt x="10263" y="359"/>
                </a:cubicBezTo>
                <a:cubicBezTo>
                  <a:pt x="10250" y="359"/>
                  <a:pt x="10237" y="356"/>
                  <a:pt x="10225" y="351"/>
                </a:cubicBezTo>
                <a:cubicBezTo>
                  <a:pt x="10214" y="346"/>
                  <a:pt x="10203" y="339"/>
                  <a:pt x="10194" y="330"/>
                </a:cubicBezTo>
                <a:cubicBezTo>
                  <a:pt x="10186" y="321"/>
                  <a:pt x="10178" y="310"/>
                  <a:pt x="10173" y="296"/>
                </a:cubicBezTo>
                <a:cubicBezTo>
                  <a:pt x="10168" y="283"/>
                  <a:pt x="10166" y="268"/>
                  <a:pt x="10166" y="252"/>
                </a:cubicBezTo>
                <a:lnTo>
                  <a:pt x="10166" y="251"/>
                </a:lnTo>
                <a:cubicBezTo>
                  <a:pt x="10166" y="234"/>
                  <a:pt x="10168" y="219"/>
                  <a:pt x="10173" y="206"/>
                </a:cubicBezTo>
                <a:cubicBezTo>
                  <a:pt x="10178" y="193"/>
                  <a:pt x="10185" y="182"/>
                  <a:pt x="10194" y="173"/>
                </a:cubicBezTo>
                <a:cubicBezTo>
                  <a:pt x="10203" y="164"/>
                  <a:pt x="10213" y="157"/>
                  <a:pt x="10225" y="152"/>
                </a:cubicBezTo>
                <a:cubicBezTo>
                  <a:pt x="10237" y="147"/>
                  <a:pt x="10249" y="145"/>
                  <a:pt x="10263" y="145"/>
                </a:cubicBezTo>
                <a:close/>
                <a:moveTo>
                  <a:pt x="15747" y="145"/>
                </a:moveTo>
                <a:cubicBezTo>
                  <a:pt x="15760" y="145"/>
                  <a:pt x="15772" y="148"/>
                  <a:pt x="15784" y="153"/>
                </a:cubicBezTo>
                <a:cubicBezTo>
                  <a:pt x="15796" y="158"/>
                  <a:pt x="15807" y="165"/>
                  <a:pt x="15816" y="174"/>
                </a:cubicBezTo>
                <a:cubicBezTo>
                  <a:pt x="15825" y="183"/>
                  <a:pt x="15833" y="195"/>
                  <a:pt x="15838" y="208"/>
                </a:cubicBezTo>
                <a:cubicBezTo>
                  <a:pt x="15844" y="221"/>
                  <a:pt x="15847" y="235"/>
                  <a:pt x="15847" y="251"/>
                </a:cubicBezTo>
                <a:lnTo>
                  <a:pt x="15847" y="252"/>
                </a:lnTo>
                <a:cubicBezTo>
                  <a:pt x="15847" y="268"/>
                  <a:pt x="15844" y="283"/>
                  <a:pt x="15838" y="296"/>
                </a:cubicBezTo>
                <a:cubicBezTo>
                  <a:pt x="15833" y="309"/>
                  <a:pt x="15825" y="320"/>
                  <a:pt x="15816" y="329"/>
                </a:cubicBezTo>
                <a:cubicBezTo>
                  <a:pt x="15807" y="339"/>
                  <a:pt x="15796" y="346"/>
                  <a:pt x="15784" y="351"/>
                </a:cubicBezTo>
                <a:cubicBezTo>
                  <a:pt x="15772" y="356"/>
                  <a:pt x="15760" y="359"/>
                  <a:pt x="15747" y="359"/>
                </a:cubicBezTo>
                <a:cubicBezTo>
                  <a:pt x="15734" y="359"/>
                  <a:pt x="15721" y="356"/>
                  <a:pt x="15710" y="351"/>
                </a:cubicBezTo>
                <a:cubicBezTo>
                  <a:pt x="15698" y="346"/>
                  <a:pt x="15688" y="339"/>
                  <a:pt x="15679" y="330"/>
                </a:cubicBezTo>
                <a:cubicBezTo>
                  <a:pt x="15670" y="321"/>
                  <a:pt x="15663" y="310"/>
                  <a:pt x="15657" y="296"/>
                </a:cubicBezTo>
                <a:cubicBezTo>
                  <a:pt x="15652" y="283"/>
                  <a:pt x="15650" y="268"/>
                  <a:pt x="15650" y="252"/>
                </a:cubicBezTo>
                <a:lnTo>
                  <a:pt x="15650" y="251"/>
                </a:lnTo>
                <a:cubicBezTo>
                  <a:pt x="15650" y="234"/>
                  <a:pt x="15652" y="219"/>
                  <a:pt x="15657" y="206"/>
                </a:cubicBezTo>
                <a:cubicBezTo>
                  <a:pt x="15663" y="193"/>
                  <a:pt x="15670" y="182"/>
                  <a:pt x="15678" y="173"/>
                </a:cubicBezTo>
                <a:cubicBezTo>
                  <a:pt x="15687" y="164"/>
                  <a:pt x="15697" y="157"/>
                  <a:pt x="15709" y="152"/>
                </a:cubicBezTo>
                <a:cubicBezTo>
                  <a:pt x="15721" y="147"/>
                  <a:pt x="15734" y="145"/>
                  <a:pt x="15747" y="145"/>
                </a:cubicBezTo>
                <a:close/>
                <a:moveTo>
                  <a:pt x="1644" y="192"/>
                </a:moveTo>
                <a:cubicBezTo>
                  <a:pt x="1657" y="192"/>
                  <a:pt x="1669" y="194"/>
                  <a:pt x="1680" y="199"/>
                </a:cubicBezTo>
                <a:cubicBezTo>
                  <a:pt x="1692" y="203"/>
                  <a:pt x="1701" y="208"/>
                  <a:pt x="1709" y="215"/>
                </a:cubicBezTo>
                <a:cubicBezTo>
                  <a:pt x="1717" y="222"/>
                  <a:pt x="1724" y="231"/>
                  <a:pt x="1728" y="241"/>
                </a:cubicBezTo>
                <a:cubicBezTo>
                  <a:pt x="1733" y="250"/>
                  <a:pt x="1735" y="261"/>
                  <a:pt x="1735" y="272"/>
                </a:cubicBezTo>
                <a:lnTo>
                  <a:pt x="1735" y="273"/>
                </a:lnTo>
                <a:cubicBezTo>
                  <a:pt x="1735" y="285"/>
                  <a:pt x="1733" y="296"/>
                  <a:pt x="1728" y="307"/>
                </a:cubicBezTo>
                <a:cubicBezTo>
                  <a:pt x="1724" y="317"/>
                  <a:pt x="1718" y="326"/>
                  <a:pt x="1710" y="334"/>
                </a:cubicBezTo>
                <a:cubicBezTo>
                  <a:pt x="1702" y="342"/>
                  <a:pt x="1693" y="348"/>
                  <a:pt x="1682" y="352"/>
                </a:cubicBezTo>
                <a:cubicBezTo>
                  <a:pt x="1671" y="357"/>
                  <a:pt x="1659" y="359"/>
                  <a:pt x="1645" y="359"/>
                </a:cubicBezTo>
                <a:cubicBezTo>
                  <a:pt x="1631" y="359"/>
                  <a:pt x="1618" y="357"/>
                  <a:pt x="1606" y="352"/>
                </a:cubicBezTo>
                <a:cubicBezTo>
                  <a:pt x="1595" y="348"/>
                  <a:pt x="1585" y="342"/>
                  <a:pt x="1576" y="335"/>
                </a:cubicBezTo>
                <a:cubicBezTo>
                  <a:pt x="1568" y="327"/>
                  <a:pt x="1562" y="318"/>
                  <a:pt x="1557" y="308"/>
                </a:cubicBezTo>
                <a:cubicBezTo>
                  <a:pt x="1553" y="298"/>
                  <a:pt x="1550" y="287"/>
                  <a:pt x="1550" y="275"/>
                </a:cubicBezTo>
                <a:lnTo>
                  <a:pt x="1550" y="274"/>
                </a:lnTo>
                <a:cubicBezTo>
                  <a:pt x="1550" y="264"/>
                  <a:pt x="1552" y="254"/>
                  <a:pt x="1557" y="244"/>
                </a:cubicBezTo>
                <a:cubicBezTo>
                  <a:pt x="1561" y="234"/>
                  <a:pt x="1568" y="225"/>
                  <a:pt x="1576" y="218"/>
                </a:cubicBezTo>
                <a:cubicBezTo>
                  <a:pt x="1584" y="210"/>
                  <a:pt x="1594" y="204"/>
                  <a:pt x="1605" y="199"/>
                </a:cubicBezTo>
                <a:cubicBezTo>
                  <a:pt x="1617" y="195"/>
                  <a:pt x="1630" y="192"/>
                  <a:pt x="1644" y="192"/>
                </a:cubicBezTo>
                <a:close/>
                <a:moveTo>
                  <a:pt x="2006" y="208"/>
                </a:moveTo>
                <a:lnTo>
                  <a:pt x="2006" y="251"/>
                </a:lnTo>
                <a:lnTo>
                  <a:pt x="2155" y="251"/>
                </a:lnTo>
                <a:lnTo>
                  <a:pt x="2155" y="208"/>
                </a:lnTo>
                <a:lnTo>
                  <a:pt x="2006" y="208"/>
                </a:lnTo>
                <a:close/>
                <a:moveTo>
                  <a:pt x="10489" y="334"/>
                </a:moveTo>
                <a:lnTo>
                  <a:pt x="10489" y="390"/>
                </a:lnTo>
                <a:lnTo>
                  <a:pt x="10508" y="390"/>
                </a:lnTo>
                <a:cubicBezTo>
                  <a:pt x="10509" y="401"/>
                  <a:pt x="10507" y="410"/>
                  <a:pt x="10501" y="417"/>
                </a:cubicBezTo>
                <a:cubicBezTo>
                  <a:pt x="10495" y="425"/>
                  <a:pt x="10486" y="431"/>
                  <a:pt x="10472" y="436"/>
                </a:cubicBezTo>
                <a:lnTo>
                  <a:pt x="10479" y="455"/>
                </a:lnTo>
                <a:cubicBezTo>
                  <a:pt x="10499" y="450"/>
                  <a:pt x="10514" y="442"/>
                  <a:pt x="10524" y="431"/>
                </a:cubicBezTo>
                <a:cubicBezTo>
                  <a:pt x="10533" y="420"/>
                  <a:pt x="10538" y="403"/>
                  <a:pt x="10538" y="382"/>
                </a:cubicBezTo>
                <a:lnTo>
                  <a:pt x="10538" y="334"/>
                </a:lnTo>
                <a:lnTo>
                  <a:pt x="10489" y="334"/>
                </a:lnTo>
                <a:close/>
                <a:moveTo>
                  <a:pt x="15973" y="334"/>
                </a:moveTo>
                <a:lnTo>
                  <a:pt x="15973" y="390"/>
                </a:lnTo>
                <a:lnTo>
                  <a:pt x="16022" y="390"/>
                </a:lnTo>
                <a:lnTo>
                  <a:pt x="16022" y="334"/>
                </a:lnTo>
                <a:lnTo>
                  <a:pt x="15973" y="3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742950" y="3657600"/>
            <a:ext cx="8420100" cy="1470025"/>
          </a:xfrm>
        </p:spPr>
        <p:txBody>
          <a:bodyPr anchor="b" anchorCtr="0"/>
          <a:lstStyle/>
          <a:p>
            <a:r>
              <a:rPr lang="en-US"/>
              <a:t>Click to edit Master title style</a:t>
            </a:r>
          </a:p>
        </p:txBody>
      </p:sp>
      <p:sp>
        <p:nvSpPr>
          <p:cNvPr id="3" name="Subtitle 2"/>
          <p:cNvSpPr>
            <a:spLocks noGrp="1"/>
          </p:cNvSpPr>
          <p:nvPr>
            <p:ph type="subTitle" idx="1"/>
          </p:nvPr>
        </p:nvSpPr>
        <p:spPr>
          <a:xfrm>
            <a:off x="762000" y="5219701"/>
            <a:ext cx="8382000" cy="685800"/>
          </a:xfrm>
        </p:spPr>
        <p:txBody>
          <a:bodyPr>
            <a:normAutofit/>
          </a:bodyPr>
          <a:lstStyle>
            <a:lvl1pPr marL="0" indent="0" algn="ctr">
              <a:buNone/>
              <a:defRPr sz="240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64460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 emplate">
    <p:spTree>
      <p:nvGrpSpPr>
        <p:cNvPr id="1" name=""/>
        <p:cNvGrpSpPr/>
        <p:nvPr/>
      </p:nvGrpSpPr>
      <p:grpSpPr>
        <a:xfrm>
          <a:off x="0" y="0"/>
          <a:ext cx="0" cy="0"/>
          <a:chOff x="0" y="0"/>
          <a:chExt cx="0" cy="0"/>
        </a:xfrm>
      </p:grpSpPr>
      <p:sp>
        <p:nvSpPr>
          <p:cNvPr id="6" name="Content Placeholder 2"/>
          <p:cNvSpPr>
            <a:spLocks noGrp="1"/>
          </p:cNvSpPr>
          <p:nvPr>
            <p:ph sz="quarter" idx="10"/>
          </p:nvPr>
        </p:nvSpPr>
        <p:spPr>
          <a:xfrm>
            <a:off x="1073150" y="1447800"/>
            <a:ext cx="7512050" cy="4038600"/>
          </a:xfrm>
          <a:prstGeom prst="rect">
            <a:avLst/>
          </a:prstGeom>
        </p:spPr>
        <p:txBody>
          <a:bodyPr/>
          <a:lstStyle>
            <a:lvl1pPr>
              <a:defRPr lang="en-US" sz="1800" kern="1200" dirty="0" smtClean="0">
                <a:solidFill>
                  <a:schemeClr val="tx1">
                    <a:lumMod val="65000"/>
                    <a:lumOff val="35000"/>
                  </a:schemeClr>
                </a:solidFill>
                <a:latin typeface="+mn-lt"/>
                <a:ea typeface="+mn-ea"/>
                <a:cs typeface="+mn-cs"/>
              </a:defRPr>
            </a:lvl1pPr>
            <a:lvl2pPr>
              <a:defRPr lang="en-US" sz="1800" kern="1200" dirty="0" smtClean="0">
                <a:solidFill>
                  <a:schemeClr val="tx1">
                    <a:lumMod val="65000"/>
                    <a:lumOff val="35000"/>
                  </a:schemeClr>
                </a:solidFill>
                <a:latin typeface="+mn-lt"/>
                <a:ea typeface="+mn-ea"/>
                <a:cs typeface="+mn-cs"/>
              </a:defRPr>
            </a:lvl2pPr>
            <a:lvl3pPr>
              <a:defRPr lang="en-US" sz="1800" kern="1200" dirty="0" smtClean="0">
                <a:solidFill>
                  <a:schemeClr val="tx1">
                    <a:lumMod val="65000"/>
                    <a:lumOff val="35000"/>
                  </a:schemeClr>
                </a:solidFill>
                <a:latin typeface="+mn-lt"/>
                <a:ea typeface="+mn-ea"/>
                <a:cs typeface="+mn-cs"/>
              </a:defRPr>
            </a:lvl3pPr>
            <a:lvl4pPr>
              <a:defRPr lang="en-US" sz="1800" kern="1200" dirty="0" smtClean="0">
                <a:solidFill>
                  <a:schemeClr val="tx1">
                    <a:lumMod val="65000"/>
                    <a:lumOff val="35000"/>
                  </a:schemeClr>
                </a:solidFill>
                <a:latin typeface="+mn-lt"/>
                <a:ea typeface="+mn-ea"/>
                <a:cs typeface="+mn-cs"/>
              </a:defRPr>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lang="en-IN" sz="1800" kern="1200" dirty="0">
                <a:solidFill>
                  <a:schemeClr val="tx1">
                    <a:lumMod val="65000"/>
                    <a:lumOff val="35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Fifth level</a:t>
            </a:r>
            <a:endParaRPr lang="en-IN" dirty="0"/>
          </a:p>
        </p:txBody>
      </p:sp>
      <p:sp>
        <p:nvSpPr>
          <p:cNvPr id="4" name="Text Placeholder 3"/>
          <p:cNvSpPr>
            <a:spLocks noGrp="1"/>
          </p:cNvSpPr>
          <p:nvPr>
            <p:ph type="body" sz="quarter" idx="11" hasCustomPrompt="1"/>
          </p:nvPr>
        </p:nvSpPr>
        <p:spPr>
          <a:xfrm>
            <a:off x="6669353" y="260351"/>
            <a:ext cx="2729310" cy="504354"/>
          </a:xfrm>
          <a:prstGeom prst="rect">
            <a:avLst/>
          </a:prstGeom>
        </p:spPr>
        <p:txBody>
          <a:bodyPr/>
          <a:lstStyle>
            <a:lvl1pPr marL="0" indent="0" algn="l" defTabSz="914400" rtl="0" eaLnBrk="1" latinLnBrk="0" hangingPunct="1">
              <a:buNone/>
              <a:defRPr lang="en-IN" sz="3200" b="1" kern="1200" dirty="0">
                <a:solidFill>
                  <a:schemeClr val="tx1"/>
                </a:solidFill>
                <a:latin typeface="Century Gothic" panose="020B0502020202020204" pitchFamily="34" charset="0"/>
                <a:ea typeface="Adobe Fan Heiti Std B" pitchFamily="34" charset="-128"/>
                <a:cs typeface="+mn-cs"/>
              </a:defRPr>
            </a:lvl1pPr>
          </a:lstStyle>
          <a:p>
            <a:pPr lvl="0"/>
            <a:r>
              <a:rPr lang="en-US" dirty="0" smtClean="0"/>
              <a:t>Title</a:t>
            </a:r>
            <a:endParaRPr lang="en-IN" dirty="0"/>
          </a:p>
        </p:txBody>
      </p:sp>
      <p:sp>
        <p:nvSpPr>
          <p:cNvPr id="17" name="Text Placeholder 16"/>
          <p:cNvSpPr>
            <a:spLocks noGrp="1"/>
          </p:cNvSpPr>
          <p:nvPr>
            <p:ph type="body" sz="quarter" idx="12" hasCustomPrompt="1"/>
          </p:nvPr>
        </p:nvSpPr>
        <p:spPr>
          <a:xfrm>
            <a:off x="6669191" y="764704"/>
            <a:ext cx="2651919" cy="360363"/>
          </a:xfrm>
          <a:prstGeom prst="rect">
            <a:avLst/>
          </a:prstGeom>
        </p:spPr>
        <p:txBody>
          <a:bodyPr/>
          <a:lstStyle>
            <a:lvl1pPr marL="0" indent="0" algn="l" defTabSz="914400" rtl="0" eaLnBrk="1" latinLnBrk="0" hangingPunct="1">
              <a:buNone/>
              <a:defRPr lang="en-IN" sz="1800" kern="1200" dirty="0">
                <a:solidFill>
                  <a:schemeClr val="tx1"/>
                </a:solidFill>
                <a:latin typeface="Century Gothic" panose="020B0502020202020204" pitchFamily="34" charset="0"/>
                <a:ea typeface="Adobe Fan Heiti Std B" pitchFamily="34" charset="-128"/>
                <a:cs typeface="+mn-cs"/>
              </a:defRPr>
            </a:lvl1pPr>
          </a:lstStyle>
          <a:p>
            <a:pPr lvl="0"/>
            <a:r>
              <a:rPr lang="en-US" dirty="0" smtClean="0"/>
              <a:t>Subtitle</a:t>
            </a:r>
            <a:endParaRPr lang="en-IN" dirty="0"/>
          </a:p>
        </p:txBody>
      </p:sp>
    </p:spTree>
    <p:extLst>
      <p:ext uri="{BB962C8B-B14F-4D97-AF65-F5344CB8AC3E}">
        <p14:creationId xmlns:p14="http://schemas.microsoft.com/office/powerpoint/2010/main" val="2377584766"/>
      </p:ext>
    </p:extLst>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8250" y="1124530"/>
            <a:ext cx="7429500" cy="2387600"/>
          </a:xfrm>
        </p:spPr>
        <p:txBody>
          <a:bodyPr anchor="b">
            <a:normAutofit/>
          </a:bodyPr>
          <a:lstStyle>
            <a:lvl1pPr algn="ctr">
              <a:defRPr sz="6000"/>
            </a:lvl1pPr>
          </a:lstStyle>
          <a:p>
            <a:r>
              <a:rPr/>
              <a:t>Click to edit Master title style</a:t>
            </a:r>
          </a:p>
        </p:txBody>
      </p:sp>
      <p:sp>
        <p:nvSpPr>
          <p:cNvPr id="3" name="Subtitle 2"/>
          <p:cNvSpPr>
            <a:spLocks noGrp="1"/>
          </p:cNvSpPr>
          <p:nvPr>
            <p:ph type="subTitle" idx="1"/>
          </p:nvPr>
        </p:nvSpPr>
        <p:spPr>
          <a:xfrm>
            <a:off x="1238250" y="3602038"/>
            <a:ext cx="74295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a:t>Click to edit Master subtitle style</a:t>
            </a:r>
          </a:p>
        </p:txBody>
      </p:sp>
      <p:sp>
        <p:nvSpPr>
          <p:cNvPr id="4" name="Date Placeholder 3"/>
          <p:cNvSpPr>
            <a:spLocks noGrp="1"/>
          </p:cNvSpPr>
          <p:nvPr>
            <p:ph type="dt" sz="half" idx="10"/>
          </p:nvPr>
        </p:nvSpPr>
        <p:spPr/>
        <p:txBody>
          <a:bodyPr/>
          <a:lstStyle/>
          <a:p>
            <a:fld id="{A8224893-DBDA-4BFA-9CE1-4BFE7CD0F8CF}" type="datetime1">
              <a:rPr lang="en-US">
                <a:solidFill>
                  <a:prstClr val="white">
                    <a:lumMod val="65000"/>
                    <a:lumOff val="35000"/>
                  </a:prstClr>
                </a:solidFill>
                <a:latin typeface="Georgia"/>
              </a:rPr>
              <a:pPr/>
              <a:t>10/28/2016</a:t>
            </a:fld>
            <a:endParaRPr>
              <a:solidFill>
                <a:prstClr val="white">
                  <a:lumMod val="65000"/>
                  <a:lumOff val="35000"/>
                </a:prstClr>
              </a:solidFill>
              <a:latin typeface="Georgia"/>
            </a:endParaRPr>
          </a:p>
        </p:txBody>
      </p:sp>
      <p:sp>
        <p:nvSpPr>
          <p:cNvPr id="5" name="Footer Placeholder 4"/>
          <p:cNvSpPr>
            <a:spLocks noGrp="1"/>
          </p:cNvSpPr>
          <p:nvPr>
            <p:ph type="ftr" sz="quarter" idx="11"/>
          </p:nvPr>
        </p:nvSpPr>
        <p:spPr/>
        <p:txBody>
          <a:bodyPr/>
          <a:lstStyle/>
          <a:p>
            <a:endParaRPr>
              <a:solidFill>
                <a:prstClr val="white">
                  <a:lumMod val="65000"/>
                  <a:lumOff val="35000"/>
                </a:prstClr>
              </a:solidFill>
              <a:latin typeface="Georgia"/>
            </a:endParaRPr>
          </a:p>
        </p:txBody>
      </p:sp>
      <p:sp>
        <p:nvSpPr>
          <p:cNvPr id="6" name="Slide Number Placeholder 5"/>
          <p:cNvSpPr>
            <a:spLocks noGrp="1"/>
          </p:cNvSpPr>
          <p:nvPr>
            <p:ph type="sldNum" sz="quarter" idx="12"/>
          </p:nvPr>
        </p:nvSpPr>
        <p:spPr/>
        <p:txBody>
          <a:bodyPr/>
          <a:lstStyle/>
          <a:p>
            <a:fld id="{4FAB73BC-B049-4115-A692-8D63A059BFB8}" type="slidenum">
              <a:rPr>
                <a:solidFill>
                  <a:prstClr val="white">
                    <a:tint val="75000"/>
                  </a:prstClr>
                </a:solidFill>
                <a:latin typeface="Georgia"/>
              </a:rPr>
              <a:pPr/>
              <a:t>‹#›</a:t>
            </a:fld>
            <a:endParaRPr>
              <a:solidFill>
                <a:prstClr val="white">
                  <a:tint val="75000"/>
                </a:prstClr>
              </a:solidFill>
              <a:latin typeface="Georgia"/>
            </a:endParaRPr>
          </a:p>
        </p:txBody>
      </p:sp>
    </p:spTree>
    <p:extLst>
      <p:ext uri="{BB962C8B-B14F-4D97-AF65-F5344CB8AC3E}">
        <p14:creationId xmlns:p14="http://schemas.microsoft.com/office/powerpoint/2010/main" val="2942361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7B2D3E9E-A95C-48F2-B4BF-A71542E0BE9A}" type="datetime1">
              <a:rPr lang="en-US">
                <a:solidFill>
                  <a:prstClr val="white">
                    <a:lumMod val="65000"/>
                    <a:lumOff val="35000"/>
                  </a:prstClr>
                </a:solidFill>
                <a:latin typeface="Georgia"/>
              </a:rPr>
              <a:pPr/>
              <a:t>10/28/2016</a:t>
            </a:fld>
            <a:endParaRPr>
              <a:solidFill>
                <a:prstClr val="white">
                  <a:lumMod val="65000"/>
                  <a:lumOff val="35000"/>
                </a:prstClr>
              </a:solidFill>
              <a:latin typeface="Georgia"/>
            </a:endParaRPr>
          </a:p>
        </p:txBody>
      </p:sp>
      <p:sp>
        <p:nvSpPr>
          <p:cNvPr id="5" name="Footer Placeholder 4"/>
          <p:cNvSpPr>
            <a:spLocks noGrp="1"/>
          </p:cNvSpPr>
          <p:nvPr>
            <p:ph type="ftr" sz="quarter" idx="11"/>
          </p:nvPr>
        </p:nvSpPr>
        <p:spPr/>
        <p:txBody>
          <a:bodyPr/>
          <a:lstStyle/>
          <a:p>
            <a:endParaRPr>
              <a:solidFill>
                <a:prstClr val="white">
                  <a:lumMod val="65000"/>
                  <a:lumOff val="35000"/>
                </a:prstClr>
              </a:solidFill>
              <a:latin typeface="Georgia"/>
            </a:endParaRPr>
          </a:p>
        </p:txBody>
      </p:sp>
      <p:sp>
        <p:nvSpPr>
          <p:cNvPr id="6" name="Slide Number Placeholder 5"/>
          <p:cNvSpPr>
            <a:spLocks noGrp="1"/>
          </p:cNvSpPr>
          <p:nvPr>
            <p:ph type="sldNum" sz="quarter" idx="12"/>
          </p:nvPr>
        </p:nvSpPr>
        <p:spPr/>
        <p:txBody>
          <a:bodyPr/>
          <a:lstStyle/>
          <a:p>
            <a:fld id="{4FAB73BC-B049-4115-A692-8D63A059BFB8}" type="slidenum">
              <a:rPr>
                <a:solidFill>
                  <a:prstClr val="white">
                    <a:tint val="75000"/>
                  </a:prstClr>
                </a:solidFill>
                <a:latin typeface="Georgia"/>
              </a:rPr>
              <a:pPr/>
              <a:t>‹#›</a:t>
            </a:fld>
            <a:endParaRPr>
              <a:solidFill>
                <a:prstClr val="white">
                  <a:tint val="75000"/>
                </a:prstClr>
              </a:solidFill>
              <a:latin typeface="Georgia"/>
            </a:endParaRPr>
          </a:p>
        </p:txBody>
      </p:sp>
    </p:spTree>
    <p:extLst>
      <p:ext uri="{BB962C8B-B14F-4D97-AF65-F5344CB8AC3E}">
        <p14:creationId xmlns:p14="http://schemas.microsoft.com/office/powerpoint/2010/main" val="3405082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8" y="1712423"/>
            <a:ext cx="8543925" cy="2851208"/>
          </a:xfrm>
        </p:spPr>
        <p:txBody>
          <a:bodyPr anchor="b">
            <a:normAutofit/>
          </a:bodyPr>
          <a:lstStyle>
            <a:lvl1pPr>
              <a:defRPr sz="6000" b="0"/>
            </a:lvl1pPr>
          </a:lstStyle>
          <a:p>
            <a:r>
              <a:rPr/>
              <a:t>Click to edit Master title style</a:t>
            </a:r>
          </a:p>
        </p:txBody>
      </p:sp>
      <p:sp>
        <p:nvSpPr>
          <p:cNvPr id="3" name="Text Placeholder 2"/>
          <p:cNvSpPr>
            <a:spLocks noGrp="1"/>
          </p:cNvSpPr>
          <p:nvPr>
            <p:ph type="body" idx="1"/>
          </p:nvPr>
        </p:nvSpPr>
        <p:spPr>
          <a:xfrm>
            <a:off x="675878" y="4552634"/>
            <a:ext cx="8543925"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A50F84E2-2D7A-43CF-AC90-352A289A783A}" type="datetime1">
              <a:rPr lang="en-US">
                <a:solidFill>
                  <a:prstClr val="white">
                    <a:lumMod val="65000"/>
                    <a:lumOff val="35000"/>
                  </a:prstClr>
                </a:solidFill>
                <a:latin typeface="Georgia"/>
              </a:rPr>
              <a:pPr/>
              <a:t>10/28/2016</a:t>
            </a:fld>
            <a:endParaRPr>
              <a:solidFill>
                <a:prstClr val="white">
                  <a:lumMod val="65000"/>
                  <a:lumOff val="35000"/>
                </a:prstClr>
              </a:solidFill>
              <a:latin typeface="Georgia"/>
            </a:endParaRPr>
          </a:p>
        </p:txBody>
      </p:sp>
      <p:sp>
        <p:nvSpPr>
          <p:cNvPr id="5" name="Footer Placeholder 4"/>
          <p:cNvSpPr>
            <a:spLocks noGrp="1"/>
          </p:cNvSpPr>
          <p:nvPr>
            <p:ph type="ftr" sz="quarter" idx="11"/>
          </p:nvPr>
        </p:nvSpPr>
        <p:spPr/>
        <p:txBody>
          <a:bodyPr/>
          <a:lstStyle/>
          <a:p>
            <a:endParaRPr>
              <a:solidFill>
                <a:prstClr val="white">
                  <a:lumMod val="65000"/>
                  <a:lumOff val="35000"/>
                </a:prstClr>
              </a:solidFill>
              <a:latin typeface="Georgia"/>
            </a:endParaRPr>
          </a:p>
        </p:txBody>
      </p:sp>
      <p:sp>
        <p:nvSpPr>
          <p:cNvPr id="6" name="Slide Number Placeholder 5"/>
          <p:cNvSpPr>
            <a:spLocks noGrp="1"/>
          </p:cNvSpPr>
          <p:nvPr>
            <p:ph type="sldNum" sz="quarter" idx="12"/>
          </p:nvPr>
        </p:nvSpPr>
        <p:spPr/>
        <p:txBody>
          <a:bodyPr/>
          <a:lstStyle/>
          <a:p>
            <a:fld id="{4FAB73BC-B049-4115-A692-8D63A059BFB8}" type="slidenum">
              <a:rPr>
                <a:solidFill>
                  <a:prstClr val="white">
                    <a:tint val="75000"/>
                  </a:prstClr>
                </a:solidFill>
                <a:latin typeface="Georgia"/>
              </a:rPr>
              <a:pPr/>
              <a:t>‹#›</a:t>
            </a:fld>
            <a:endParaRPr>
              <a:solidFill>
                <a:prstClr val="white">
                  <a:tint val="75000"/>
                </a:prstClr>
              </a:solidFill>
              <a:latin typeface="Georgia"/>
            </a:endParaRPr>
          </a:p>
        </p:txBody>
      </p:sp>
    </p:spTree>
    <p:extLst>
      <p:ext uri="{BB962C8B-B14F-4D97-AF65-F5344CB8AC3E}">
        <p14:creationId xmlns:p14="http://schemas.microsoft.com/office/powerpoint/2010/main" val="3043559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Content Placeholder 2"/>
          <p:cNvSpPr>
            <a:spLocks noGrp="1"/>
          </p:cNvSpPr>
          <p:nvPr>
            <p:ph sz="half" idx="1"/>
          </p:nvPr>
        </p:nvSpPr>
        <p:spPr>
          <a:xfrm>
            <a:off x="681038" y="1828801"/>
            <a:ext cx="421005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Content Placeholder 3"/>
          <p:cNvSpPr>
            <a:spLocks noGrp="1"/>
          </p:cNvSpPr>
          <p:nvPr>
            <p:ph sz="half" idx="2"/>
          </p:nvPr>
        </p:nvSpPr>
        <p:spPr>
          <a:xfrm>
            <a:off x="5014913" y="1828801"/>
            <a:ext cx="421005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Date Placeholder 4"/>
          <p:cNvSpPr>
            <a:spLocks noGrp="1"/>
          </p:cNvSpPr>
          <p:nvPr>
            <p:ph type="dt" sz="half" idx="10"/>
          </p:nvPr>
        </p:nvSpPr>
        <p:spPr/>
        <p:txBody>
          <a:bodyPr/>
          <a:lstStyle/>
          <a:p>
            <a:fld id="{F12952B5-7A2F-4CC8-B7CE-9234E21C2837}" type="datetime1">
              <a:rPr lang="en-US">
                <a:solidFill>
                  <a:prstClr val="white">
                    <a:lumMod val="65000"/>
                    <a:lumOff val="35000"/>
                  </a:prstClr>
                </a:solidFill>
                <a:latin typeface="Georgia"/>
              </a:rPr>
              <a:pPr/>
              <a:t>10/28/2016</a:t>
            </a:fld>
            <a:endParaRPr>
              <a:solidFill>
                <a:prstClr val="white">
                  <a:lumMod val="65000"/>
                  <a:lumOff val="35000"/>
                </a:prstClr>
              </a:solidFill>
              <a:latin typeface="Georgia"/>
            </a:endParaRPr>
          </a:p>
        </p:txBody>
      </p:sp>
      <p:sp>
        <p:nvSpPr>
          <p:cNvPr id="6" name="Footer Placeholder 5"/>
          <p:cNvSpPr>
            <a:spLocks noGrp="1"/>
          </p:cNvSpPr>
          <p:nvPr>
            <p:ph type="ftr" sz="quarter" idx="11"/>
          </p:nvPr>
        </p:nvSpPr>
        <p:spPr/>
        <p:txBody>
          <a:bodyPr/>
          <a:lstStyle/>
          <a:p>
            <a:endParaRPr>
              <a:solidFill>
                <a:prstClr val="white">
                  <a:lumMod val="65000"/>
                  <a:lumOff val="35000"/>
                </a:prstClr>
              </a:solidFill>
              <a:latin typeface="Georgia"/>
            </a:endParaRPr>
          </a:p>
        </p:txBody>
      </p:sp>
      <p:sp>
        <p:nvSpPr>
          <p:cNvPr id="7" name="Slide Number Placeholder 6"/>
          <p:cNvSpPr>
            <a:spLocks noGrp="1"/>
          </p:cNvSpPr>
          <p:nvPr>
            <p:ph type="sldNum" sz="quarter" idx="12"/>
          </p:nvPr>
        </p:nvSpPr>
        <p:spPr/>
        <p:txBody>
          <a:bodyPr/>
          <a:lstStyle/>
          <a:p>
            <a:fld id="{4FAB73BC-B049-4115-A692-8D63A059BFB8}" type="slidenum">
              <a:rPr>
                <a:solidFill>
                  <a:prstClr val="white">
                    <a:tint val="75000"/>
                  </a:prstClr>
                </a:solidFill>
                <a:latin typeface="Georgia"/>
              </a:rPr>
              <a:pPr/>
              <a:t>‹#›</a:t>
            </a:fld>
            <a:endParaRPr>
              <a:solidFill>
                <a:prstClr val="white">
                  <a:tint val="75000"/>
                </a:prstClr>
              </a:solidFill>
              <a:latin typeface="Georgia"/>
            </a:endParaRPr>
          </a:p>
        </p:txBody>
      </p:sp>
    </p:spTree>
    <p:extLst>
      <p:ext uri="{BB962C8B-B14F-4D97-AF65-F5344CB8AC3E}">
        <p14:creationId xmlns:p14="http://schemas.microsoft.com/office/powerpoint/2010/main" val="4249378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3514" y="1681851"/>
            <a:ext cx="4189413" cy="731520"/>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4" name="Content Placeholder 3"/>
          <p:cNvSpPr>
            <a:spLocks noGrp="1"/>
          </p:cNvSpPr>
          <p:nvPr>
            <p:ph sz="half" idx="2"/>
          </p:nvPr>
        </p:nvSpPr>
        <p:spPr>
          <a:xfrm>
            <a:off x="683514" y="2507550"/>
            <a:ext cx="4189413"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Text Placeholder 4"/>
          <p:cNvSpPr>
            <a:spLocks noGrp="1"/>
          </p:cNvSpPr>
          <p:nvPr>
            <p:ph type="body" sz="quarter" idx="3"/>
          </p:nvPr>
        </p:nvSpPr>
        <p:spPr>
          <a:xfrm>
            <a:off x="5049740" y="1681851"/>
            <a:ext cx="4190702" cy="73152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6" name="Content Placeholder 5"/>
          <p:cNvSpPr>
            <a:spLocks noGrp="1"/>
          </p:cNvSpPr>
          <p:nvPr>
            <p:ph sz="quarter" idx="4"/>
          </p:nvPr>
        </p:nvSpPr>
        <p:spPr>
          <a:xfrm>
            <a:off x="5049740" y="2507550"/>
            <a:ext cx="4190702"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7" name="Date Placeholder 6"/>
          <p:cNvSpPr>
            <a:spLocks noGrp="1"/>
          </p:cNvSpPr>
          <p:nvPr>
            <p:ph type="dt" sz="half" idx="10"/>
          </p:nvPr>
        </p:nvSpPr>
        <p:spPr/>
        <p:txBody>
          <a:bodyPr/>
          <a:lstStyle/>
          <a:p>
            <a:fld id="{CE1DA07A-9201-4B4B-BAF2-015AFA30F520}" type="datetime1">
              <a:rPr lang="en-US">
                <a:solidFill>
                  <a:prstClr val="white">
                    <a:lumMod val="65000"/>
                    <a:lumOff val="35000"/>
                  </a:prstClr>
                </a:solidFill>
                <a:latin typeface="Georgia"/>
              </a:rPr>
              <a:pPr/>
              <a:t>10/28/2016</a:t>
            </a:fld>
            <a:endParaRPr>
              <a:solidFill>
                <a:prstClr val="white">
                  <a:lumMod val="65000"/>
                  <a:lumOff val="35000"/>
                </a:prstClr>
              </a:solidFill>
              <a:latin typeface="Georgia"/>
            </a:endParaRPr>
          </a:p>
        </p:txBody>
      </p:sp>
      <p:sp>
        <p:nvSpPr>
          <p:cNvPr id="8" name="Footer Placeholder 7"/>
          <p:cNvSpPr>
            <a:spLocks noGrp="1"/>
          </p:cNvSpPr>
          <p:nvPr>
            <p:ph type="ftr" sz="quarter" idx="11"/>
          </p:nvPr>
        </p:nvSpPr>
        <p:spPr/>
        <p:txBody>
          <a:bodyPr/>
          <a:lstStyle/>
          <a:p>
            <a:endParaRPr>
              <a:solidFill>
                <a:prstClr val="white">
                  <a:lumMod val="65000"/>
                  <a:lumOff val="35000"/>
                </a:prstClr>
              </a:solidFill>
              <a:latin typeface="Georgia"/>
            </a:endParaRPr>
          </a:p>
        </p:txBody>
      </p:sp>
      <p:sp>
        <p:nvSpPr>
          <p:cNvPr id="9" name="Slide Number Placeholder 8"/>
          <p:cNvSpPr>
            <a:spLocks noGrp="1"/>
          </p:cNvSpPr>
          <p:nvPr>
            <p:ph type="sldNum" sz="quarter" idx="12"/>
          </p:nvPr>
        </p:nvSpPr>
        <p:spPr/>
        <p:txBody>
          <a:bodyPr/>
          <a:lstStyle/>
          <a:p>
            <a:fld id="{4FAB73BC-B049-4115-A692-8D63A059BFB8}" type="slidenum">
              <a:rPr>
                <a:solidFill>
                  <a:prstClr val="white">
                    <a:tint val="75000"/>
                  </a:prstClr>
                </a:solidFill>
                <a:latin typeface="Georgia"/>
              </a:rPr>
              <a:pPr/>
              <a:t>‹#›</a:t>
            </a:fld>
            <a:endParaRPr>
              <a:solidFill>
                <a:prstClr val="white">
                  <a:tint val="75000"/>
                </a:prstClr>
              </a:solidFill>
              <a:latin typeface="Georgia"/>
            </a:endParaRPr>
          </a:p>
        </p:txBody>
      </p:sp>
      <p:sp>
        <p:nvSpPr>
          <p:cNvPr id="10" name="Title 9"/>
          <p:cNvSpPr>
            <a:spLocks noGrp="1"/>
          </p:cNvSpPr>
          <p:nvPr>
            <p:ph type="title"/>
          </p:nvPr>
        </p:nvSpPr>
        <p:spPr/>
        <p:txBody>
          <a:bodyPr/>
          <a:lstStyle/>
          <a:p>
            <a:r>
              <a:rPr/>
              <a:t>Click to edit Master title style</a:t>
            </a:r>
          </a:p>
        </p:txBody>
      </p:sp>
    </p:spTree>
    <p:extLst>
      <p:ext uri="{BB962C8B-B14F-4D97-AF65-F5344CB8AC3E}">
        <p14:creationId xmlns:p14="http://schemas.microsoft.com/office/powerpoint/2010/main" val="1072378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a:solidFill>
                  <a:prstClr val="white">
                    <a:lumMod val="65000"/>
                    <a:lumOff val="35000"/>
                  </a:prstClr>
                </a:solidFill>
                <a:latin typeface="Georgia"/>
              </a:rPr>
              <a:pPr/>
              <a:t>10/28/2016</a:t>
            </a:fld>
            <a:endParaRPr>
              <a:solidFill>
                <a:prstClr val="white">
                  <a:lumMod val="65000"/>
                  <a:lumOff val="35000"/>
                </a:prstClr>
              </a:solidFill>
              <a:latin typeface="Georgia"/>
            </a:endParaRPr>
          </a:p>
        </p:txBody>
      </p:sp>
      <p:sp>
        <p:nvSpPr>
          <p:cNvPr id="4" name="Footer Placeholder 3"/>
          <p:cNvSpPr>
            <a:spLocks noGrp="1"/>
          </p:cNvSpPr>
          <p:nvPr>
            <p:ph type="ftr" sz="quarter" idx="11"/>
          </p:nvPr>
        </p:nvSpPr>
        <p:spPr/>
        <p:txBody>
          <a:bodyPr/>
          <a:lstStyle/>
          <a:p>
            <a:endParaRPr>
              <a:solidFill>
                <a:prstClr val="white">
                  <a:lumMod val="65000"/>
                  <a:lumOff val="35000"/>
                </a:prstClr>
              </a:solidFill>
              <a:latin typeface="Georgia"/>
            </a:endParaRPr>
          </a:p>
        </p:txBody>
      </p:sp>
      <p:sp>
        <p:nvSpPr>
          <p:cNvPr id="5" name="Slide Number Placeholder 4"/>
          <p:cNvSpPr>
            <a:spLocks noGrp="1"/>
          </p:cNvSpPr>
          <p:nvPr>
            <p:ph type="sldNum" sz="quarter" idx="12"/>
          </p:nvPr>
        </p:nvSpPr>
        <p:spPr/>
        <p:txBody>
          <a:bodyPr/>
          <a:lstStyle/>
          <a:p>
            <a:fld id="{4FAB73BC-B049-4115-A692-8D63A059BFB8}" type="slidenum">
              <a:rPr>
                <a:solidFill>
                  <a:prstClr val="white">
                    <a:tint val="75000"/>
                  </a:prstClr>
                </a:solidFill>
                <a:latin typeface="Georgia"/>
              </a:rPr>
              <a:pPr/>
              <a:t>‹#›</a:t>
            </a:fld>
            <a:endParaRPr>
              <a:solidFill>
                <a:prstClr val="white">
                  <a:tint val="75000"/>
                </a:prstClr>
              </a:solidFill>
              <a:latin typeface="Georgia"/>
            </a:endParaRPr>
          </a:p>
        </p:txBody>
      </p:sp>
      <p:sp>
        <p:nvSpPr>
          <p:cNvPr id="6" name="Title 5"/>
          <p:cNvSpPr>
            <a:spLocks noGrp="1"/>
          </p:cNvSpPr>
          <p:nvPr>
            <p:ph type="title"/>
          </p:nvPr>
        </p:nvSpPr>
        <p:spPr/>
        <p:txBody>
          <a:bodyPr/>
          <a:lstStyle/>
          <a:p>
            <a:r>
              <a:rPr/>
              <a:t>Click to edit Master title style</a:t>
            </a:r>
          </a:p>
        </p:txBody>
      </p:sp>
    </p:spTree>
    <p:extLst>
      <p:ext uri="{BB962C8B-B14F-4D97-AF65-F5344CB8AC3E}">
        <p14:creationId xmlns:p14="http://schemas.microsoft.com/office/powerpoint/2010/main" val="3681886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1">
              <a:rPr lang="en-US">
                <a:solidFill>
                  <a:prstClr val="white">
                    <a:lumMod val="65000"/>
                    <a:lumOff val="35000"/>
                  </a:prstClr>
                </a:solidFill>
                <a:latin typeface="Georgia"/>
              </a:rPr>
              <a:pPr/>
              <a:t>10/28/2016</a:t>
            </a:fld>
            <a:endParaRPr>
              <a:solidFill>
                <a:prstClr val="white">
                  <a:lumMod val="65000"/>
                  <a:lumOff val="35000"/>
                </a:prstClr>
              </a:solidFill>
              <a:latin typeface="Georgia"/>
            </a:endParaRPr>
          </a:p>
        </p:txBody>
      </p:sp>
      <p:sp>
        <p:nvSpPr>
          <p:cNvPr id="3" name="Footer Placeholder 2"/>
          <p:cNvSpPr>
            <a:spLocks noGrp="1"/>
          </p:cNvSpPr>
          <p:nvPr>
            <p:ph type="ftr" sz="quarter" idx="11"/>
          </p:nvPr>
        </p:nvSpPr>
        <p:spPr/>
        <p:txBody>
          <a:bodyPr/>
          <a:lstStyle/>
          <a:p>
            <a:endParaRPr>
              <a:solidFill>
                <a:prstClr val="white">
                  <a:lumMod val="65000"/>
                  <a:lumOff val="35000"/>
                </a:prstClr>
              </a:solidFill>
              <a:latin typeface="Georgia"/>
            </a:endParaRPr>
          </a:p>
        </p:txBody>
      </p:sp>
      <p:sp>
        <p:nvSpPr>
          <p:cNvPr id="4" name="Slide Number Placeholder 3"/>
          <p:cNvSpPr>
            <a:spLocks noGrp="1"/>
          </p:cNvSpPr>
          <p:nvPr>
            <p:ph type="sldNum" sz="quarter" idx="12"/>
          </p:nvPr>
        </p:nvSpPr>
        <p:spPr/>
        <p:txBody>
          <a:bodyPr/>
          <a:lstStyle/>
          <a:p>
            <a:fld id="{4FAB73BC-B049-4115-A692-8D63A059BFB8}" type="slidenum">
              <a:rPr>
                <a:solidFill>
                  <a:prstClr val="white">
                    <a:tint val="75000"/>
                  </a:prstClr>
                </a:solidFill>
                <a:latin typeface="Georgia"/>
              </a:rPr>
              <a:pPr/>
              <a:t>‹#›</a:t>
            </a:fld>
            <a:endParaRPr>
              <a:solidFill>
                <a:prstClr val="white">
                  <a:tint val="75000"/>
                </a:prstClr>
              </a:solidFill>
              <a:latin typeface="Georgia"/>
            </a:endParaRPr>
          </a:p>
        </p:txBody>
      </p:sp>
    </p:spTree>
    <p:extLst>
      <p:ext uri="{BB962C8B-B14F-4D97-AF65-F5344CB8AC3E}">
        <p14:creationId xmlns:p14="http://schemas.microsoft.com/office/powerpoint/2010/main" val="4922624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3514" y="457201"/>
            <a:ext cx="3194685" cy="1600197"/>
          </a:xfrm>
        </p:spPr>
        <p:txBody>
          <a:bodyPr anchor="b">
            <a:normAutofit/>
          </a:bodyPr>
          <a:lstStyle>
            <a:lvl1pPr>
              <a:defRPr sz="3200" b="0"/>
            </a:lvl1pPr>
          </a:lstStyle>
          <a:p>
            <a:r>
              <a:rPr/>
              <a:t>Click to edit Master title style</a:t>
            </a:r>
          </a:p>
        </p:txBody>
      </p:sp>
      <p:sp>
        <p:nvSpPr>
          <p:cNvPr id="3" name="Content Placeholder 2"/>
          <p:cNvSpPr>
            <a:spLocks noGrp="1"/>
          </p:cNvSpPr>
          <p:nvPr>
            <p:ph idx="1"/>
          </p:nvPr>
        </p:nvSpPr>
        <p:spPr>
          <a:xfrm>
            <a:off x="4210050" y="990600"/>
            <a:ext cx="4907081"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a:spLocks noGrp="1"/>
          </p:cNvSpPr>
          <p:nvPr>
            <p:ph type="body" sz="half" idx="2"/>
          </p:nvPr>
        </p:nvSpPr>
        <p:spPr>
          <a:xfrm>
            <a:off x="683514" y="2057399"/>
            <a:ext cx="3194685" cy="3810001"/>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
        <p:nvSpPr>
          <p:cNvPr id="5" name="Date Placeholder 4"/>
          <p:cNvSpPr>
            <a:spLocks noGrp="1"/>
          </p:cNvSpPr>
          <p:nvPr>
            <p:ph type="dt" sz="half" idx="10"/>
          </p:nvPr>
        </p:nvSpPr>
        <p:spPr/>
        <p:txBody>
          <a:bodyPr/>
          <a:lstStyle/>
          <a:p>
            <a:fld id="{AF6E2C9B-5FA2-460D-9BE7-B0812FC2A6FF}" type="datetime1">
              <a:rPr lang="en-US">
                <a:solidFill>
                  <a:prstClr val="white">
                    <a:lumMod val="65000"/>
                    <a:lumOff val="35000"/>
                  </a:prstClr>
                </a:solidFill>
                <a:latin typeface="Georgia"/>
              </a:rPr>
              <a:pPr/>
              <a:t>10/28/2016</a:t>
            </a:fld>
            <a:endParaRPr>
              <a:solidFill>
                <a:prstClr val="white">
                  <a:lumMod val="65000"/>
                  <a:lumOff val="35000"/>
                </a:prstClr>
              </a:solidFill>
              <a:latin typeface="Georgia"/>
            </a:endParaRPr>
          </a:p>
        </p:txBody>
      </p:sp>
      <p:sp>
        <p:nvSpPr>
          <p:cNvPr id="6" name="Footer Placeholder 5"/>
          <p:cNvSpPr>
            <a:spLocks noGrp="1"/>
          </p:cNvSpPr>
          <p:nvPr>
            <p:ph type="ftr" sz="quarter" idx="11"/>
          </p:nvPr>
        </p:nvSpPr>
        <p:spPr/>
        <p:txBody>
          <a:bodyPr/>
          <a:lstStyle/>
          <a:p>
            <a:endParaRPr>
              <a:solidFill>
                <a:prstClr val="white">
                  <a:lumMod val="65000"/>
                  <a:lumOff val="35000"/>
                </a:prstClr>
              </a:solidFill>
              <a:latin typeface="Georgia"/>
            </a:endParaRPr>
          </a:p>
        </p:txBody>
      </p:sp>
      <p:sp>
        <p:nvSpPr>
          <p:cNvPr id="7" name="Slide Number Placeholder 6"/>
          <p:cNvSpPr>
            <a:spLocks noGrp="1"/>
          </p:cNvSpPr>
          <p:nvPr>
            <p:ph type="sldNum" sz="quarter" idx="12"/>
          </p:nvPr>
        </p:nvSpPr>
        <p:spPr/>
        <p:txBody>
          <a:bodyPr/>
          <a:lstStyle/>
          <a:p>
            <a:fld id="{4FAB73BC-B049-4115-A692-8D63A059BFB8}" type="slidenum">
              <a:rPr>
                <a:solidFill>
                  <a:prstClr val="white">
                    <a:tint val="75000"/>
                  </a:prstClr>
                </a:solidFill>
                <a:latin typeface="Georgia"/>
              </a:rPr>
              <a:pPr/>
              <a:t>‹#›</a:t>
            </a:fld>
            <a:endParaRPr>
              <a:solidFill>
                <a:prstClr val="white">
                  <a:tint val="75000"/>
                </a:prstClr>
              </a:solidFill>
              <a:latin typeface="Georgia"/>
            </a:endParaRPr>
          </a:p>
        </p:txBody>
      </p:sp>
    </p:spTree>
    <p:extLst>
      <p:ext uri="{BB962C8B-B14F-4D97-AF65-F5344CB8AC3E}">
        <p14:creationId xmlns:p14="http://schemas.microsoft.com/office/powerpoint/2010/main" val="14838976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3514" y="457200"/>
            <a:ext cx="3194685" cy="1600200"/>
          </a:xfrm>
        </p:spPr>
        <p:txBody>
          <a:bodyPr anchor="b">
            <a:normAutofit/>
          </a:bodyPr>
          <a:lstStyle>
            <a:lvl1pPr>
              <a:defRPr sz="3200" b="0"/>
            </a:lvl1pPr>
          </a:lstStyle>
          <a:p>
            <a:r>
              <a:rPr/>
              <a:t>Click to edit Master title style</a:t>
            </a:r>
          </a:p>
        </p:txBody>
      </p:sp>
      <p:sp>
        <p:nvSpPr>
          <p:cNvPr id="3" name="Picture Placeholder 2"/>
          <p:cNvSpPr>
            <a:spLocks noGrp="1"/>
          </p:cNvSpPr>
          <p:nvPr>
            <p:ph type="pic" idx="1"/>
          </p:nvPr>
        </p:nvSpPr>
        <p:spPr>
          <a:xfrm>
            <a:off x="4210050" y="990600"/>
            <a:ext cx="4908423"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a:t>Click icon to add picture</a:t>
            </a:r>
          </a:p>
        </p:txBody>
      </p:sp>
      <p:sp>
        <p:nvSpPr>
          <p:cNvPr id="4" name="Text Placeholder 3"/>
          <p:cNvSpPr>
            <a:spLocks noGrp="1"/>
          </p:cNvSpPr>
          <p:nvPr>
            <p:ph type="body" sz="half" idx="2"/>
          </p:nvPr>
        </p:nvSpPr>
        <p:spPr>
          <a:xfrm>
            <a:off x="683514" y="2057400"/>
            <a:ext cx="3194685" cy="3810000"/>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
        <p:nvSpPr>
          <p:cNvPr id="5" name="Date Placeholder 4"/>
          <p:cNvSpPr>
            <a:spLocks noGrp="1"/>
          </p:cNvSpPr>
          <p:nvPr>
            <p:ph type="dt" sz="half" idx="10"/>
          </p:nvPr>
        </p:nvSpPr>
        <p:spPr/>
        <p:txBody>
          <a:bodyPr/>
          <a:lstStyle/>
          <a:p>
            <a:fld id="{1D374940-A916-4C8B-9648-02A2D3898F9E}" type="datetime1">
              <a:rPr lang="en-US">
                <a:solidFill>
                  <a:prstClr val="white">
                    <a:lumMod val="65000"/>
                    <a:lumOff val="35000"/>
                  </a:prstClr>
                </a:solidFill>
                <a:latin typeface="Georgia"/>
              </a:rPr>
              <a:pPr/>
              <a:t>10/28/2016</a:t>
            </a:fld>
            <a:endParaRPr>
              <a:solidFill>
                <a:prstClr val="white">
                  <a:lumMod val="65000"/>
                  <a:lumOff val="35000"/>
                </a:prstClr>
              </a:solidFill>
              <a:latin typeface="Georgia"/>
            </a:endParaRPr>
          </a:p>
        </p:txBody>
      </p:sp>
      <p:sp>
        <p:nvSpPr>
          <p:cNvPr id="6" name="Footer Placeholder 5"/>
          <p:cNvSpPr>
            <a:spLocks noGrp="1"/>
          </p:cNvSpPr>
          <p:nvPr>
            <p:ph type="ftr" sz="quarter" idx="11"/>
          </p:nvPr>
        </p:nvSpPr>
        <p:spPr/>
        <p:txBody>
          <a:bodyPr/>
          <a:lstStyle/>
          <a:p>
            <a:endParaRPr>
              <a:solidFill>
                <a:prstClr val="white">
                  <a:lumMod val="65000"/>
                  <a:lumOff val="35000"/>
                </a:prstClr>
              </a:solidFill>
              <a:latin typeface="Georgia"/>
            </a:endParaRPr>
          </a:p>
        </p:txBody>
      </p:sp>
      <p:sp>
        <p:nvSpPr>
          <p:cNvPr id="7" name="Slide Number Placeholder 6"/>
          <p:cNvSpPr>
            <a:spLocks noGrp="1"/>
          </p:cNvSpPr>
          <p:nvPr>
            <p:ph type="sldNum" sz="quarter" idx="12"/>
          </p:nvPr>
        </p:nvSpPr>
        <p:spPr/>
        <p:txBody>
          <a:bodyPr/>
          <a:lstStyle/>
          <a:p>
            <a:fld id="{4FAB73BC-B049-4115-A692-8D63A059BFB8}" type="slidenum">
              <a:rPr>
                <a:solidFill>
                  <a:prstClr val="white">
                    <a:tint val="75000"/>
                  </a:prstClr>
                </a:solidFill>
                <a:latin typeface="Georgia"/>
              </a:rPr>
              <a:pPr/>
              <a:t>‹#›</a:t>
            </a:fld>
            <a:endParaRPr>
              <a:solidFill>
                <a:prstClr val="white">
                  <a:tint val="75000"/>
                </a:prstClr>
              </a:solidFill>
              <a:latin typeface="Georgia"/>
            </a:endParaRPr>
          </a:p>
        </p:txBody>
      </p:sp>
    </p:spTree>
    <p:extLst>
      <p:ext uri="{BB962C8B-B14F-4D97-AF65-F5344CB8AC3E}">
        <p14:creationId xmlns:p14="http://schemas.microsoft.com/office/powerpoint/2010/main" val="4216615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5122" name="Picture 2" descr="C:\Users\Devyani\Downloads\bg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906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a:xfrm>
            <a:off x="228600" y="274638"/>
            <a:ext cx="9448800" cy="1143000"/>
          </a:xfrm>
        </p:spPr>
        <p:txBody>
          <a:bodyPr anchor="t" anchorCtr="0"/>
          <a:lstStyle>
            <a:lvl1pPr algn="l">
              <a:defRPr/>
            </a:lvl1pPr>
          </a:lstStyle>
          <a:p>
            <a:r>
              <a:rPr lang="en-US" dirty="0"/>
              <a:t>Click to edit Master title style</a:t>
            </a:r>
          </a:p>
        </p:txBody>
      </p:sp>
      <p:sp>
        <p:nvSpPr>
          <p:cNvPr id="3" name="Content Placeholder 2"/>
          <p:cNvSpPr>
            <a:spLocks noGrp="1"/>
          </p:cNvSpPr>
          <p:nvPr>
            <p:ph idx="1"/>
          </p:nvPr>
        </p:nvSpPr>
        <p:spPr>
          <a:xfrm>
            <a:off x="228600" y="1600201"/>
            <a:ext cx="9448800" cy="4525963"/>
          </a:xfrm>
        </p:spPr>
        <p:txBody>
          <a:bodyPr>
            <a:normAutofit/>
          </a:bodyPr>
          <a:lstStyle>
            <a:lvl1pPr marL="342900" indent="-342900">
              <a:spcBef>
                <a:spcPts val="0"/>
              </a:spcBef>
              <a:spcAft>
                <a:spcPts val="600"/>
              </a:spcAft>
              <a:buFontTx/>
              <a:buBlip>
                <a:blip r:embed="rId3"/>
              </a:buBlip>
              <a:defRPr sz="2800"/>
            </a:lvl1pPr>
            <a:lvl2pPr marL="857250" indent="-400050">
              <a:spcBef>
                <a:spcPts val="0"/>
              </a:spcBef>
              <a:spcAft>
                <a:spcPts val="600"/>
              </a:spcAft>
              <a:buFontTx/>
              <a:buBlip>
                <a:blip r:embed="rId4"/>
              </a:buBlip>
              <a:defRPr sz="2400"/>
            </a:lvl2pPr>
            <a:lvl3pPr marL="1143000" indent="-228600">
              <a:spcBef>
                <a:spcPts val="0"/>
              </a:spcBef>
              <a:spcAft>
                <a:spcPts val="600"/>
              </a:spcAft>
              <a:buClr>
                <a:schemeClr val="accent1"/>
              </a:buClr>
              <a:buFont typeface="Wingdings" pitchFamily="2" charset="2"/>
              <a:buChar char="§"/>
              <a:defRPr sz="2000"/>
            </a:lvl3pPr>
            <a:lvl4pPr>
              <a:spcBef>
                <a:spcPts val="0"/>
              </a:spcBef>
              <a:spcAft>
                <a:spcPts val="600"/>
              </a:spcAft>
              <a:buClr>
                <a:schemeClr val="accent1"/>
              </a:buClr>
              <a:defRPr sz="1800"/>
            </a:lvl4pPr>
            <a:lvl5pPr>
              <a:spcBef>
                <a:spcPts val="0"/>
              </a:spcBef>
              <a:spcAft>
                <a:spcPts val="600"/>
              </a:spcAft>
              <a:buClr>
                <a:schemeClr val="accent1"/>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5"/>
          <p:cNvSpPr>
            <a:spLocks noGrp="1"/>
          </p:cNvSpPr>
          <p:nvPr>
            <p:ph type="ftr" sz="quarter" idx="11"/>
          </p:nvPr>
        </p:nvSpPr>
        <p:spPr>
          <a:xfrm>
            <a:off x="228599" y="6537324"/>
            <a:ext cx="8582025" cy="244476"/>
          </a:xfrm>
        </p:spPr>
        <p:txBody>
          <a:bodyPr/>
          <a:lstStyle>
            <a:lvl1pPr algn="l">
              <a:defRPr sz="1000">
                <a:solidFill>
                  <a:schemeClr val="tx1">
                    <a:lumMod val="65000"/>
                    <a:lumOff val="35000"/>
                  </a:schemeClr>
                </a:solidFill>
              </a:defRPr>
            </a:lvl1pPr>
          </a:lstStyle>
          <a:p>
            <a:endParaRPr lang="en-US" dirty="0"/>
          </a:p>
        </p:txBody>
      </p:sp>
      <p:sp>
        <p:nvSpPr>
          <p:cNvPr id="9" name="Slide Number Placeholder 6"/>
          <p:cNvSpPr>
            <a:spLocks noGrp="1"/>
          </p:cNvSpPr>
          <p:nvPr>
            <p:ph type="sldNum" sz="quarter" idx="12"/>
          </p:nvPr>
        </p:nvSpPr>
        <p:spPr>
          <a:xfrm>
            <a:off x="8915400" y="6537324"/>
            <a:ext cx="762000" cy="244476"/>
          </a:xfrm>
        </p:spPr>
        <p:txBody>
          <a:bodyPr/>
          <a:lstStyle>
            <a:lvl1pPr>
              <a:defRPr sz="1000">
                <a:solidFill>
                  <a:schemeClr val="tx1">
                    <a:lumMod val="65000"/>
                    <a:lumOff val="35000"/>
                  </a:schemeClr>
                </a:solidFill>
              </a:defRPr>
            </a:lvl1pPr>
          </a:lstStyle>
          <a:p>
            <a:fld id="{91EF4201-B9C1-4F78-B85C-A7D3777AE9FD}" type="slidenum">
              <a:rPr lang="en-US" smtClean="0"/>
              <a:pPr/>
              <a:t>‹#›</a:t>
            </a:fld>
            <a:endParaRPr lang="en-US"/>
          </a:p>
        </p:txBody>
      </p:sp>
      <p:pic>
        <p:nvPicPr>
          <p:cNvPr id="14" name="Picture 1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881778" y="304800"/>
            <a:ext cx="795622" cy="571393"/>
          </a:xfrm>
          <a:prstGeom prst="rect">
            <a:avLst/>
          </a:prstGeom>
        </p:spPr>
      </p:pic>
    </p:spTree>
    <p:extLst>
      <p:ext uri="{BB962C8B-B14F-4D97-AF65-F5344CB8AC3E}">
        <p14:creationId xmlns:p14="http://schemas.microsoft.com/office/powerpoint/2010/main" val="42705352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5F4E5243-F52A-4D37-9694-EB26C6C31910}" type="datetime1">
              <a:rPr lang="en-US">
                <a:solidFill>
                  <a:prstClr val="white">
                    <a:lumMod val="65000"/>
                    <a:lumOff val="35000"/>
                  </a:prstClr>
                </a:solidFill>
                <a:latin typeface="Georgia"/>
              </a:rPr>
              <a:pPr/>
              <a:t>10/28/2016</a:t>
            </a:fld>
            <a:endParaRPr>
              <a:solidFill>
                <a:prstClr val="white">
                  <a:lumMod val="65000"/>
                  <a:lumOff val="35000"/>
                </a:prstClr>
              </a:solidFill>
              <a:latin typeface="Georgia"/>
            </a:endParaRPr>
          </a:p>
        </p:txBody>
      </p:sp>
      <p:sp>
        <p:nvSpPr>
          <p:cNvPr id="5" name="Footer Placeholder 4"/>
          <p:cNvSpPr>
            <a:spLocks noGrp="1"/>
          </p:cNvSpPr>
          <p:nvPr>
            <p:ph type="ftr" sz="quarter" idx="11"/>
          </p:nvPr>
        </p:nvSpPr>
        <p:spPr/>
        <p:txBody>
          <a:bodyPr/>
          <a:lstStyle/>
          <a:p>
            <a:endParaRPr>
              <a:solidFill>
                <a:prstClr val="white">
                  <a:lumMod val="65000"/>
                  <a:lumOff val="35000"/>
                </a:prstClr>
              </a:solidFill>
              <a:latin typeface="Georgia"/>
            </a:endParaRPr>
          </a:p>
        </p:txBody>
      </p:sp>
      <p:sp>
        <p:nvSpPr>
          <p:cNvPr id="6" name="Slide Number Placeholder 5"/>
          <p:cNvSpPr>
            <a:spLocks noGrp="1"/>
          </p:cNvSpPr>
          <p:nvPr>
            <p:ph type="sldNum" sz="quarter" idx="12"/>
          </p:nvPr>
        </p:nvSpPr>
        <p:spPr/>
        <p:txBody>
          <a:bodyPr/>
          <a:lstStyle/>
          <a:p>
            <a:fld id="{4FAB73BC-B049-4115-A692-8D63A059BFB8}" type="slidenum">
              <a:rPr>
                <a:solidFill>
                  <a:prstClr val="white">
                    <a:tint val="75000"/>
                  </a:prstClr>
                </a:solidFill>
                <a:latin typeface="Georgia"/>
              </a:rPr>
              <a:pPr/>
              <a:t>‹#›</a:t>
            </a:fld>
            <a:endParaRPr>
              <a:solidFill>
                <a:prstClr val="white">
                  <a:tint val="75000"/>
                </a:prstClr>
              </a:solidFill>
              <a:latin typeface="Georgia"/>
            </a:endParaRPr>
          </a:p>
        </p:txBody>
      </p:sp>
    </p:spTree>
    <p:extLst>
      <p:ext uri="{BB962C8B-B14F-4D97-AF65-F5344CB8AC3E}">
        <p14:creationId xmlns:p14="http://schemas.microsoft.com/office/powerpoint/2010/main" val="3536256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1" y="274638"/>
            <a:ext cx="2135981" cy="5897562"/>
          </a:xfrm>
        </p:spPr>
        <p:txBody>
          <a:bodyPr vert="eaVert"/>
          <a:lstStyle/>
          <a:p>
            <a:r>
              <a:rPr/>
              <a:t>Click to edit Master title style</a:t>
            </a:r>
          </a:p>
        </p:txBody>
      </p:sp>
      <p:sp>
        <p:nvSpPr>
          <p:cNvPr id="3" name="Vertical Text Placeholder 2"/>
          <p:cNvSpPr>
            <a:spLocks noGrp="1"/>
          </p:cNvSpPr>
          <p:nvPr>
            <p:ph type="body" orient="vert" idx="1"/>
          </p:nvPr>
        </p:nvSpPr>
        <p:spPr>
          <a:xfrm>
            <a:off x="681037" y="274638"/>
            <a:ext cx="6284119" cy="5897562"/>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3A77B6E1-634A-48DC-9E8B-D894023267EF}" type="datetime1">
              <a:rPr lang="en-US">
                <a:solidFill>
                  <a:prstClr val="white">
                    <a:lumMod val="65000"/>
                    <a:lumOff val="35000"/>
                  </a:prstClr>
                </a:solidFill>
                <a:latin typeface="Georgia"/>
              </a:rPr>
              <a:pPr/>
              <a:t>10/28/2016</a:t>
            </a:fld>
            <a:endParaRPr>
              <a:solidFill>
                <a:prstClr val="white">
                  <a:lumMod val="65000"/>
                  <a:lumOff val="35000"/>
                </a:prstClr>
              </a:solidFill>
              <a:latin typeface="Georgia"/>
            </a:endParaRPr>
          </a:p>
        </p:txBody>
      </p:sp>
      <p:sp>
        <p:nvSpPr>
          <p:cNvPr id="5" name="Footer Placeholder 4"/>
          <p:cNvSpPr>
            <a:spLocks noGrp="1"/>
          </p:cNvSpPr>
          <p:nvPr>
            <p:ph type="ftr" sz="quarter" idx="11"/>
          </p:nvPr>
        </p:nvSpPr>
        <p:spPr/>
        <p:txBody>
          <a:bodyPr/>
          <a:lstStyle/>
          <a:p>
            <a:endParaRPr>
              <a:solidFill>
                <a:prstClr val="white">
                  <a:lumMod val="65000"/>
                  <a:lumOff val="35000"/>
                </a:prstClr>
              </a:solidFill>
              <a:latin typeface="Georgia"/>
            </a:endParaRPr>
          </a:p>
        </p:txBody>
      </p:sp>
      <p:sp>
        <p:nvSpPr>
          <p:cNvPr id="6" name="Slide Number Placeholder 5"/>
          <p:cNvSpPr>
            <a:spLocks noGrp="1"/>
          </p:cNvSpPr>
          <p:nvPr>
            <p:ph type="sldNum" sz="quarter" idx="12"/>
          </p:nvPr>
        </p:nvSpPr>
        <p:spPr/>
        <p:txBody>
          <a:bodyPr/>
          <a:lstStyle/>
          <a:p>
            <a:fld id="{4FAB73BC-B049-4115-A692-8D63A059BFB8}" type="slidenum">
              <a:rPr>
                <a:solidFill>
                  <a:prstClr val="white">
                    <a:tint val="75000"/>
                  </a:prstClr>
                </a:solidFill>
                <a:latin typeface="Georgia"/>
              </a:rPr>
              <a:pPr/>
              <a:t>‹#›</a:t>
            </a:fld>
            <a:endParaRPr>
              <a:solidFill>
                <a:prstClr val="white">
                  <a:tint val="75000"/>
                </a:prstClr>
              </a:solidFill>
              <a:latin typeface="Georgia"/>
            </a:endParaRPr>
          </a:p>
        </p:txBody>
      </p:sp>
    </p:spTree>
    <p:extLst>
      <p:ext uri="{BB962C8B-B14F-4D97-AF65-F5344CB8AC3E}">
        <p14:creationId xmlns:p14="http://schemas.microsoft.com/office/powerpoint/2010/main" val="1358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 name="Freeform 6"/>
          <p:cNvSpPr>
            <a:spLocks noEditPoints="1"/>
          </p:cNvSpPr>
          <p:nvPr userDrawn="1"/>
        </p:nvSpPr>
        <p:spPr bwMode="auto">
          <a:xfrm>
            <a:off x="742950" y="6172200"/>
            <a:ext cx="6622167" cy="107465"/>
          </a:xfrm>
          <a:custGeom>
            <a:avLst/>
            <a:gdLst>
              <a:gd name="T0" fmla="*/ 16801 w 31581"/>
              <a:gd name="T1" fmla="*/ 426 h 512"/>
              <a:gd name="T2" fmla="*/ 27431 w 31581"/>
              <a:gd name="T3" fmla="*/ 37 h 512"/>
              <a:gd name="T4" fmla="*/ 1958 w 31581"/>
              <a:gd name="T5" fmla="*/ 56 h 512"/>
              <a:gd name="T6" fmla="*/ 2222 w 31581"/>
              <a:gd name="T7" fmla="*/ 249 h 512"/>
              <a:gd name="T8" fmla="*/ 2579 w 31581"/>
              <a:gd name="T9" fmla="*/ 165 h 512"/>
              <a:gd name="T10" fmla="*/ 7186 w 31581"/>
              <a:gd name="T11" fmla="*/ 62 h 512"/>
              <a:gd name="T12" fmla="*/ 8729 w 31581"/>
              <a:gd name="T13" fmla="*/ 51 h 512"/>
              <a:gd name="T14" fmla="*/ 12126 w 31581"/>
              <a:gd name="T15" fmla="*/ 89 h 512"/>
              <a:gd name="T16" fmla="*/ 13793 w 31581"/>
              <a:gd name="T17" fmla="*/ 375 h 512"/>
              <a:gd name="T18" fmla="*/ 383 w 31581"/>
              <a:gd name="T19" fmla="*/ 190 h 512"/>
              <a:gd name="T20" fmla="*/ 569 w 31581"/>
              <a:gd name="T21" fmla="*/ 59 h 512"/>
              <a:gd name="T22" fmla="*/ 4304 w 31581"/>
              <a:gd name="T23" fmla="*/ 47 h 512"/>
              <a:gd name="T24" fmla="*/ 4224 w 31581"/>
              <a:gd name="T25" fmla="*/ 145 h 512"/>
              <a:gd name="T26" fmla="*/ 9798 w 31581"/>
              <a:gd name="T27" fmla="*/ 326 h 512"/>
              <a:gd name="T28" fmla="*/ 13895 w 31581"/>
              <a:gd name="T29" fmla="*/ 426 h 512"/>
              <a:gd name="T30" fmla="*/ 14476 w 31581"/>
              <a:gd name="T31" fmla="*/ 388 h 512"/>
              <a:gd name="T32" fmla="*/ 19161 w 31581"/>
              <a:gd name="T33" fmla="*/ 431 h 512"/>
              <a:gd name="T34" fmla="*/ 11774 w 31581"/>
              <a:gd name="T35" fmla="*/ 426 h 512"/>
              <a:gd name="T36" fmla="*/ 252 w 31581"/>
              <a:gd name="T37" fmla="*/ 246 h 512"/>
              <a:gd name="T38" fmla="*/ 1580 w 31581"/>
              <a:gd name="T39" fmla="*/ 311 h 512"/>
              <a:gd name="T40" fmla="*/ 4045 w 31581"/>
              <a:gd name="T41" fmla="*/ 352 h 512"/>
              <a:gd name="T42" fmla="*/ 5613 w 31581"/>
              <a:gd name="T43" fmla="*/ 388 h 512"/>
              <a:gd name="T44" fmla="*/ 7387 w 31581"/>
              <a:gd name="T45" fmla="*/ 426 h 512"/>
              <a:gd name="T46" fmla="*/ 9391 w 31581"/>
              <a:gd name="T47" fmla="*/ 426 h 512"/>
              <a:gd name="T48" fmla="*/ 11187 w 31581"/>
              <a:gd name="T49" fmla="*/ 352 h 512"/>
              <a:gd name="T50" fmla="*/ 12840 w 31581"/>
              <a:gd name="T51" fmla="*/ 86 h 512"/>
              <a:gd name="T52" fmla="*/ 18615 w 31581"/>
              <a:gd name="T53" fmla="*/ 53 h 512"/>
              <a:gd name="T54" fmla="*/ 20271 w 31581"/>
              <a:gd name="T55" fmla="*/ 53 h 512"/>
              <a:gd name="T56" fmla="*/ 23120 w 31581"/>
              <a:gd name="T57" fmla="*/ 276 h 512"/>
              <a:gd name="T58" fmla="*/ 24830 w 31581"/>
              <a:gd name="T59" fmla="*/ 419 h 512"/>
              <a:gd name="T60" fmla="*/ 21830 w 31581"/>
              <a:gd name="T61" fmla="*/ 383 h 512"/>
              <a:gd name="T62" fmla="*/ 29196 w 31581"/>
              <a:gd name="T63" fmla="*/ 150 h 512"/>
              <a:gd name="T64" fmla="*/ 1928 w 31581"/>
              <a:gd name="T65" fmla="*/ 205 h 512"/>
              <a:gd name="T66" fmla="*/ 13191 w 31581"/>
              <a:gd name="T67" fmla="*/ 348 h 512"/>
              <a:gd name="T68" fmla="*/ 7213 w 31581"/>
              <a:gd name="T69" fmla="*/ 131 h 512"/>
              <a:gd name="T70" fmla="*/ 25063 w 31581"/>
              <a:gd name="T71" fmla="*/ 130 h 512"/>
              <a:gd name="T72" fmla="*/ 24847 w 31581"/>
              <a:gd name="T73" fmla="*/ 151 h 512"/>
              <a:gd name="T74" fmla="*/ 15823 w 31581"/>
              <a:gd name="T75" fmla="*/ 344 h 512"/>
              <a:gd name="T76" fmla="*/ 16253 w 31581"/>
              <a:gd name="T77" fmla="*/ 426 h 512"/>
              <a:gd name="T78" fmla="*/ 17097 w 31581"/>
              <a:gd name="T79" fmla="*/ 288 h 512"/>
              <a:gd name="T80" fmla="*/ 17868 w 31581"/>
              <a:gd name="T81" fmla="*/ 379 h 512"/>
              <a:gd name="T82" fmla="*/ 21205 w 31581"/>
              <a:gd name="T83" fmla="*/ 391 h 512"/>
              <a:gd name="T84" fmla="*/ 22187 w 31581"/>
              <a:gd name="T85" fmla="*/ 187 h 512"/>
              <a:gd name="T86" fmla="*/ 28530 w 31581"/>
              <a:gd name="T87" fmla="*/ 289 h 512"/>
              <a:gd name="T88" fmla="*/ 29071 w 31581"/>
              <a:gd name="T89" fmla="*/ 152 h 512"/>
              <a:gd name="T90" fmla="*/ 29745 w 31581"/>
              <a:gd name="T91" fmla="*/ 344 h 512"/>
              <a:gd name="T92" fmla="*/ 30581 w 31581"/>
              <a:gd name="T93" fmla="*/ 421 h 512"/>
              <a:gd name="T94" fmla="*/ 31001 w 31581"/>
              <a:gd name="T95" fmla="*/ 421 h 512"/>
              <a:gd name="T96" fmla="*/ 31539 w 31581"/>
              <a:gd name="T97" fmla="*/ 265 h 512"/>
              <a:gd name="T98" fmla="*/ 22334 w 31581"/>
              <a:gd name="T99" fmla="*/ 150 h 512"/>
              <a:gd name="T100" fmla="*/ 22638 w 31581"/>
              <a:gd name="T101" fmla="*/ 426 h 512"/>
              <a:gd name="T102" fmla="*/ 26124 w 31581"/>
              <a:gd name="T103" fmla="*/ 149 h 512"/>
              <a:gd name="T104" fmla="*/ 1124 w 31581"/>
              <a:gd name="T105" fmla="*/ 150 h 512"/>
              <a:gd name="T106" fmla="*/ 21629 w 31581"/>
              <a:gd name="T107" fmla="*/ 150 h 512"/>
              <a:gd name="T108" fmla="*/ 21199 w 31581"/>
              <a:gd name="T109" fmla="*/ 186 h 512"/>
              <a:gd name="T110" fmla="*/ 15730 w 31581"/>
              <a:gd name="T111" fmla="*/ 189 h 512"/>
              <a:gd name="T112" fmla="*/ 15941 w 31581"/>
              <a:gd name="T113" fmla="*/ 246 h 512"/>
              <a:gd name="T114" fmla="*/ 28633 w 31581"/>
              <a:gd name="T115" fmla="*/ 387 h 512"/>
              <a:gd name="T116" fmla="*/ 16997 w 31581"/>
              <a:gd name="T117" fmla="*/ 289 h 512"/>
              <a:gd name="T118" fmla="*/ 12005 w 31581"/>
              <a:gd name="T119" fmla="*/ 229 h 512"/>
              <a:gd name="T120" fmla="*/ 12818 w 31581"/>
              <a:gd name="T121" fmla="*/ 371 h 512"/>
              <a:gd name="T122" fmla="*/ 10451 w 31581"/>
              <a:gd name="T123" fmla="*/ 426 h 512"/>
              <a:gd name="T124" fmla="*/ 30378 w 31581"/>
              <a:gd name="T125" fmla="*/ 3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581" h="512">
                <a:moveTo>
                  <a:pt x="3459" y="0"/>
                </a:moveTo>
                <a:lnTo>
                  <a:pt x="3459" y="494"/>
                </a:lnTo>
                <a:lnTo>
                  <a:pt x="3494" y="494"/>
                </a:lnTo>
                <a:lnTo>
                  <a:pt x="3494" y="0"/>
                </a:lnTo>
                <a:lnTo>
                  <a:pt x="3459" y="0"/>
                </a:lnTo>
                <a:close/>
                <a:moveTo>
                  <a:pt x="9076" y="0"/>
                </a:moveTo>
                <a:lnTo>
                  <a:pt x="9076" y="494"/>
                </a:lnTo>
                <a:lnTo>
                  <a:pt x="9111" y="494"/>
                </a:lnTo>
                <a:lnTo>
                  <a:pt x="9111" y="0"/>
                </a:lnTo>
                <a:lnTo>
                  <a:pt x="9076" y="0"/>
                </a:lnTo>
                <a:close/>
                <a:moveTo>
                  <a:pt x="14733" y="0"/>
                </a:moveTo>
                <a:lnTo>
                  <a:pt x="14733" y="494"/>
                </a:lnTo>
                <a:lnTo>
                  <a:pt x="14768" y="494"/>
                </a:lnTo>
                <a:lnTo>
                  <a:pt x="14768" y="0"/>
                </a:lnTo>
                <a:lnTo>
                  <a:pt x="14733" y="0"/>
                </a:lnTo>
                <a:close/>
                <a:moveTo>
                  <a:pt x="20588" y="0"/>
                </a:moveTo>
                <a:lnTo>
                  <a:pt x="20588" y="494"/>
                </a:lnTo>
                <a:lnTo>
                  <a:pt x="20623" y="494"/>
                </a:lnTo>
                <a:lnTo>
                  <a:pt x="20623" y="0"/>
                </a:lnTo>
                <a:lnTo>
                  <a:pt x="20588" y="0"/>
                </a:lnTo>
                <a:close/>
                <a:moveTo>
                  <a:pt x="25619" y="0"/>
                </a:moveTo>
                <a:lnTo>
                  <a:pt x="25619" y="494"/>
                </a:lnTo>
                <a:lnTo>
                  <a:pt x="25653" y="494"/>
                </a:lnTo>
                <a:lnTo>
                  <a:pt x="25653" y="0"/>
                </a:lnTo>
                <a:lnTo>
                  <a:pt x="25619" y="0"/>
                </a:lnTo>
                <a:close/>
                <a:moveTo>
                  <a:pt x="15427" y="37"/>
                </a:moveTo>
                <a:lnTo>
                  <a:pt x="15427" y="426"/>
                </a:lnTo>
                <a:lnTo>
                  <a:pt x="15468" y="426"/>
                </a:lnTo>
                <a:lnTo>
                  <a:pt x="15468" y="37"/>
                </a:lnTo>
                <a:lnTo>
                  <a:pt x="15427" y="37"/>
                </a:lnTo>
                <a:close/>
                <a:moveTo>
                  <a:pt x="16760" y="37"/>
                </a:moveTo>
                <a:lnTo>
                  <a:pt x="16760" y="426"/>
                </a:lnTo>
                <a:lnTo>
                  <a:pt x="16801" y="426"/>
                </a:lnTo>
                <a:lnTo>
                  <a:pt x="16801" y="373"/>
                </a:lnTo>
                <a:cubicBezTo>
                  <a:pt x="16807" y="381"/>
                  <a:pt x="16813" y="389"/>
                  <a:pt x="16820" y="396"/>
                </a:cubicBezTo>
                <a:cubicBezTo>
                  <a:pt x="16827" y="403"/>
                  <a:pt x="16834" y="409"/>
                  <a:pt x="16843" y="414"/>
                </a:cubicBezTo>
                <a:cubicBezTo>
                  <a:pt x="16852" y="420"/>
                  <a:pt x="16861" y="424"/>
                  <a:pt x="16872" y="427"/>
                </a:cubicBezTo>
                <a:cubicBezTo>
                  <a:pt x="16882" y="430"/>
                  <a:pt x="16894" y="432"/>
                  <a:pt x="16907" y="432"/>
                </a:cubicBezTo>
                <a:cubicBezTo>
                  <a:pt x="16924" y="432"/>
                  <a:pt x="16940" y="429"/>
                  <a:pt x="16956" y="422"/>
                </a:cubicBezTo>
                <a:cubicBezTo>
                  <a:pt x="16972" y="416"/>
                  <a:pt x="16986" y="406"/>
                  <a:pt x="16998" y="394"/>
                </a:cubicBezTo>
                <a:cubicBezTo>
                  <a:pt x="17010" y="382"/>
                  <a:pt x="17020" y="366"/>
                  <a:pt x="17028" y="349"/>
                </a:cubicBezTo>
                <a:cubicBezTo>
                  <a:pt x="17035" y="331"/>
                  <a:pt x="17039" y="311"/>
                  <a:pt x="17039" y="288"/>
                </a:cubicBezTo>
                <a:lnTo>
                  <a:pt x="17039" y="287"/>
                </a:lnTo>
                <a:cubicBezTo>
                  <a:pt x="17039" y="265"/>
                  <a:pt x="17035" y="245"/>
                  <a:pt x="17028" y="227"/>
                </a:cubicBezTo>
                <a:cubicBezTo>
                  <a:pt x="17020" y="209"/>
                  <a:pt x="17010" y="194"/>
                  <a:pt x="16998" y="182"/>
                </a:cubicBezTo>
                <a:cubicBezTo>
                  <a:pt x="16985" y="170"/>
                  <a:pt x="16971" y="160"/>
                  <a:pt x="16955" y="154"/>
                </a:cubicBezTo>
                <a:cubicBezTo>
                  <a:pt x="16939" y="148"/>
                  <a:pt x="16923" y="144"/>
                  <a:pt x="16907" y="144"/>
                </a:cubicBezTo>
                <a:cubicBezTo>
                  <a:pt x="16894" y="144"/>
                  <a:pt x="16882" y="146"/>
                  <a:pt x="16872" y="150"/>
                </a:cubicBezTo>
                <a:cubicBezTo>
                  <a:pt x="16861" y="153"/>
                  <a:pt x="16852" y="157"/>
                  <a:pt x="16844" y="163"/>
                </a:cubicBezTo>
                <a:cubicBezTo>
                  <a:pt x="16835" y="168"/>
                  <a:pt x="16827" y="175"/>
                  <a:pt x="16820" y="182"/>
                </a:cubicBezTo>
                <a:cubicBezTo>
                  <a:pt x="16813" y="190"/>
                  <a:pt x="16807" y="198"/>
                  <a:pt x="16801" y="206"/>
                </a:cubicBezTo>
                <a:lnTo>
                  <a:pt x="16801" y="37"/>
                </a:lnTo>
                <a:lnTo>
                  <a:pt x="16760" y="37"/>
                </a:lnTo>
                <a:close/>
                <a:moveTo>
                  <a:pt x="27431" y="37"/>
                </a:moveTo>
                <a:lnTo>
                  <a:pt x="27431" y="426"/>
                </a:lnTo>
                <a:lnTo>
                  <a:pt x="27472" y="426"/>
                </a:lnTo>
                <a:lnTo>
                  <a:pt x="27472" y="354"/>
                </a:lnTo>
                <a:lnTo>
                  <a:pt x="27528" y="297"/>
                </a:lnTo>
                <a:lnTo>
                  <a:pt x="27627" y="426"/>
                </a:lnTo>
                <a:lnTo>
                  <a:pt x="27676" y="426"/>
                </a:lnTo>
                <a:lnTo>
                  <a:pt x="27557" y="269"/>
                </a:lnTo>
                <a:lnTo>
                  <a:pt x="27672" y="150"/>
                </a:lnTo>
                <a:lnTo>
                  <a:pt x="27621" y="150"/>
                </a:lnTo>
                <a:lnTo>
                  <a:pt x="27472" y="305"/>
                </a:lnTo>
                <a:lnTo>
                  <a:pt x="27472" y="37"/>
                </a:lnTo>
                <a:lnTo>
                  <a:pt x="27431" y="37"/>
                </a:lnTo>
                <a:close/>
                <a:moveTo>
                  <a:pt x="28054" y="37"/>
                </a:moveTo>
                <a:lnTo>
                  <a:pt x="28054" y="426"/>
                </a:lnTo>
                <a:lnTo>
                  <a:pt x="28095" y="426"/>
                </a:lnTo>
                <a:lnTo>
                  <a:pt x="28095" y="37"/>
                </a:lnTo>
                <a:lnTo>
                  <a:pt x="28054" y="37"/>
                </a:lnTo>
                <a:close/>
                <a:moveTo>
                  <a:pt x="28194" y="37"/>
                </a:moveTo>
                <a:lnTo>
                  <a:pt x="28194" y="426"/>
                </a:lnTo>
                <a:lnTo>
                  <a:pt x="28235" y="426"/>
                </a:lnTo>
                <a:lnTo>
                  <a:pt x="28235" y="37"/>
                </a:lnTo>
                <a:lnTo>
                  <a:pt x="28194" y="37"/>
                </a:lnTo>
                <a:close/>
                <a:moveTo>
                  <a:pt x="30055" y="37"/>
                </a:moveTo>
                <a:lnTo>
                  <a:pt x="30055" y="426"/>
                </a:lnTo>
                <a:lnTo>
                  <a:pt x="30096" y="426"/>
                </a:lnTo>
                <a:lnTo>
                  <a:pt x="30096" y="268"/>
                </a:lnTo>
                <a:cubicBezTo>
                  <a:pt x="30096" y="255"/>
                  <a:pt x="30098" y="244"/>
                  <a:pt x="30102" y="233"/>
                </a:cubicBezTo>
                <a:cubicBezTo>
                  <a:pt x="30106" y="222"/>
                  <a:pt x="30112" y="213"/>
                  <a:pt x="30120" y="206"/>
                </a:cubicBezTo>
                <a:cubicBezTo>
                  <a:pt x="30127" y="198"/>
                  <a:pt x="30136" y="192"/>
                  <a:pt x="30146" y="188"/>
                </a:cubicBezTo>
                <a:cubicBezTo>
                  <a:pt x="30156" y="184"/>
                  <a:pt x="30167" y="182"/>
                  <a:pt x="30179" y="182"/>
                </a:cubicBezTo>
                <a:cubicBezTo>
                  <a:pt x="30203" y="182"/>
                  <a:pt x="30222" y="189"/>
                  <a:pt x="30235" y="204"/>
                </a:cubicBezTo>
                <a:cubicBezTo>
                  <a:pt x="30249" y="219"/>
                  <a:pt x="30255" y="239"/>
                  <a:pt x="30255" y="265"/>
                </a:cubicBezTo>
                <a:lnTo>
                  <a:pt x="30255" y="426"/>
                </a:lnTo>
                <a:lnTo>
                  <a:pt x="30296" y="426"/>
                </a:lnTo>
                <a:lnTo>
                  <a:pt x="30296" y="255"/>
                </a:lnTo>
                <a:cubicBezTo>
                  <a:pt x="30296" y="238"/>
                  <a:pt x="30294" y="224"/>
                  <a:pt x="30289" y="210"/>
                </a:cubicBezTo>
                <a:cubicBezTo>
                  <a:pt x="30284" y="197"/>
                  <a:pt x="30277" y="185"/>
                  <a:pt x="30268" y="175"/>
                </a:cubicBezTo>
                <a:cubicBezTo>
                  <a:pt x="30259" y="165"/>
                  <a:pt x="30248" y="158"/>
                  <a:pt x="30235" y="152"/>
                </a:cubicBezTo>
                <a:cubicBezTo>
                  <a:pt x="30222" y="147"/>
                  <a:pt x="30207" y="144"/>
                  <a:pt x="30191" y="144"/>
                </a:cubicBezTo>
                <a:cubicBezTo>
                  <a:pt x="30167" y="144"/>
                  <a:pt x="30147" y="150"/>
                  <a:pt x="30132" y="160"/>
                </a:cubicBezTo>
                <a:cubicBezTo>
                  <a:pt x="30118" y="171"/>
                  <a:pt x="30105" y="183"/>
                  <a:pt x="30096" y="198"/>
                </a:cubicBezTo>
                <a:lnTo>
                  <a:pt x="30096" y="37"/>
                </a:lnTo>
                <a:lnTo>
                  <a:pt x="30055" y="37"/>
                </a:lnTo>
                <a:close/>
                <a:moveTo>
                  <a:pt x="2013" y="46"/>
                </a:moveTo>
                <a:cubicBezTo>
                  <a:pt x="1993" y="46"/>
                  <a:pt x="1974" y="50"/>
                  <a:pt x="1958" y="56"/>
                </a:cubicBezTo>
                <a:cubicBezTo>
                  <a:pt x="1941" y="63"/>
                  <a:pt x="1927" y="72"/>
                  <a:pt x="1916" y="83"/>
                </a:cubicBezTo>
                <a:cubicBezTo>
                  <a:pt x="1904" y="94"/>
                  <a:pt x="1895" y="108"/>
                  <a:pt x="1888" y="124"/>
                </a:cubicBezTo>
                <a:cubicBezTo>
                  <a:pt x="1881" y="139"/>
                  <a:pt x="1878" y="155"/>
                  <a:pt x="1878" y="173"/>
                </a:cubicBezTo>
                <a:lnTo>
                  <a:pt x="1878" y="174"/>
                </a:lnTo>
                <a:cubicBezTo>
                  <a:pt x="1878" y="191"/>
                  <a:pt x="1881" y="206"/>
                  <a:pt x="1888" y="221"/>
                </a:cubicBezTo>
                <a:cubicBezTo>
                  <a:pt x="1894" y="235"/>
                  <a:pt x="1903" y="247"/>
                  <a:pt x="1915" y="257"/>
                </a:cubicBezTo>
                <a:cubicBezTo>
                  <a:pt x="1926" y="268"/>
                  <a:pt x="1940" y="276"/>
                  <a:pt x="1956" y="281"/>
                </a:cubicBezTo>
                <a:cubicBezTo>
                  <a:pt x="1972" y="287"/>
                  <a:pt x="1989" y="290"/>
                  <a:pt x="2008" y="290"/>
                </a:cubicBezTo>
                <a:cubicBezTo>
                  <a:pt x="2034" y="290"/>
                  <a:pt x="2056" y="284"/>
                  <a:pt x="2073" y="272"/>
                </a:cubicBezTo>
                <a:cubicBezTo>
                  <a:pt x="2090" y="261"/>
                  <a:pt x="2104" y="247"/>
                  <a:pt x="2114" y="230"/>
                </a:cubicBezTo>
                <a:cubicBezTo>
                  <a:pt x="2114" y="254"/>
                  <a:pt x="2112" y="276"/>
                  <a:pt x="2107" y="296"/>
                </a:cubicBezTo>
                <a:cubicBezTo>
                  <a:pt x="2102" y="316"/>
                  <a:pt x="2094" y="334"/>
                  <a:pt x="2084" y="348"/>
                </a:cubicBezTo>
                <a:cubicBezTo>
                  <a:pt x="2075" y="362"/>
                  <a:pt x="2063" y="374"/>
                  <a:pt x="2049" y="382"/>
                </a:cubicBezTo>
                <a:cubicBezTo>
                  <a:pt x="2035" y="390"/>
                  <a:pt x="2020" y="394"/>
                  <a:pt x="2003" y="394"/>
                </a:cubicBezTo>
                <a:cubicBezTo>
                  <a:pt x="1986" y="394"/>
                  <a:pt x="1971" y="391"/>
                  <a:pt x="1956" y="384"/>
                </a:cubicBezTo>
                <a:cubicBezTo>
                  <a:pt x="1942" y="378"/>
                  <a:pt x="1927" y="368"/>
                  <a:pt x="1911" y="354"/>
                </a:cubicBezTo>
                <a:lnTo>
                  <a:pt x="1887" y="387"/>
                </a:lnTo>
                <a:cubicBezTo>
                  <a:pt x="1903" y="400"/>
                  <a:pt x="1920" y="411"/>
                  <a:pt x="1938" y="420"/>
                </a:cubicBezTo>
                <a:cubicBezTo>
                  <a:pt x="1956" y="428"/>
                  <a:pt x="1977" y="432"/>
                  <a:pt x="2002" y="432"/>
                </a:cubicBezTo>
                <a:cubicBezTo>
                  <a:pt x="2025" y="432"/>
                  <a:pt x="2046" y="427"/>
                  <a:pt x="2065" y="417"/>
                </a:cubicBezTo>
                <a:cubicBezTo>
                  <a:pt x="2084" y="408"/>
                  <a:pt x="2100" y="394"/>
                  <a:pt x="2114" y="376"/>
                </a:cubicBezTo>
                <a:cubicBezTo>
                  <a:pt x="2128" y="358"/>
                  <a:pt x="2139" y="337"/>
                  <a:pt x="2146" y="312"/>
                </a:cubicBezTo>
                <a:cubicBezTo>
                  <a:pt x="2153" y="287"/>
                  <a:pt x="2157" y="260"/>
                  <a:pt x="2157" y="230"/>
                </a:cubicBezTo>
                <a:lnTo>
                  <a:pt x="2157" y="229"/>
                </a:lnTo>
                <a:cubicBezTo>
                  <a:pt x="2157" y="192"/>
                  <a:pt x="2153" y="162"/>
                  <a:pt x="2144" y="140"/>
                </a:cubicBezTo>
                <a:cubicBezTo>
                  <a:pt x="2136" y="117"/>
                  <a:pt x="2125" y="99"/>
                  <a:pt x="2111" y="85"/>
                </a:cubicBezTo>
                <a:cubicBezTo>
                  <a:pt x="2099" y="73"/>
                  <a:pt x="2085" y="63"/>
                  <a:pt x="2069" y="56"/>
                </a:cubicBezTo>
                <a:cubicBezTo>
                  <a:pt x="2053" y="50"/>
                  <a:pt x="2034" y="46"/>
                  <a:pt x="2013" y="46"/>
                </a:cubicBezTo>
                <a:close/>
                <a:moveTo>
                  <a:pt x="2377" y="46"/>
                </a:moveTo>
                <a:cubicBezTo>
                  <a:pt x="2353" y="46"/>
                  <a:pt x="2331" y="52"/>
                  <a:pt x="2312" y="62"/>
                </a:cubicBezTo>
                <a:cubicBezTo>
                  <a:pt x="2292" y="73"/>
                  <a:pt x="2276" y="87"/>
                  <a:pt x="2263" y="105"/>
                </a:cubicBezTo>
                <a:cubicBezTo>
                  <a:pt x="2249" y="123"/>
                  <a:pt x="2239" y="145"/>
                  <a:pt x="2232" y="169"/>
                </a:cubicBezTo>
                <a:cubicBezTo>
                  <a:pt x="2225" y="194"/>
                  <a:pt x="2222" y="221"/>
                  <a:pt x="2222" y="249"/>
                </a:cubicBezTo>
                <a:lnTo>
                  <a:pt x="2222" y="250"/>
                </a:lnTo>
                <a:cubicBezTo>
                  <a:pt x="2222" y="269"/>
                  <a:pt x="2223" y="286"/>
                  <a:pt x="2225" y="301"/>
                </a:cubicBezTo>
                <a:cubicBezTo>
                  <a:pt x="2227" y="315"/>
                  <a:pt x="2230" y="328"/>
                  <a:pt x="2234" y="340"/>
                </a:cubicBezTo>
                <a:cubicBezTo>
                  <a:pt x="2238" y="351"/>
                  <a:pt x="2243" y="361"/>
                  <a:pt x="2249" y="370"/>
                </a:cubicBezTo>
                <a:cubicBezTo>
                  <a:pt x="2255" y="379"/>
                  <a:pt x="2261" y="387"/>
                  <a:pt x="2269" y="395"/>
                </a:cubicBezTo>
                <a:cubicBezTo>
                  <a:pt x="2281" y="406"/>
                  <a:pt x="2295" y="416"/>
                  <a:pt x="2311" y="422"/>
                </a:cubicBezTo>
                <a:cubicBezTo>
                  <a:pt x="2328" y="429"/>
                  <a:pt x="2346" y="432"/>
                  <a:pt x="2367" y="432"/>
                </a:cubicBezTo>
                <a:cubicBezTo>
                  <a:pt x="2386" y="432"/>
                  <a:pt x="2404" y="429"/>
                  <a:pt x="2420" y="423"/>
                </a:cubicBezTo>
                <a:cubicBezTo>
                  <a:pt x="2436" y="417"/>
                  <a:pt x="2450" y="408"/>
                  <a:pt x="2462" y="397"/>
                </a:cubicBezTo>
                <a:cubicBezTo>
                  <a:pt x="2474" y="386"/>
                  <a:pt x="2484" y="373"/>
                  <a:pt x="2490" y="358"/>
                </a:cubicBezTo>
                <a:cubicBezTo>
                  <a:pt x="2497" y="343"/>
                  <a:pt x="2501" y="326"/>
                  <a:pt x="2501" y="308"/>
                </a:cubicBezTo>
                <a:lnTo>
                  <a:pt x="2501" y="307"/>
                </a:lnTo>
                <a:cubicBezTo>
                  <a:pt x="2501" y="290"/>
                  <a:pt x="2497" y="274"/>
                  <a:pt x="2490" y="260"/>
                </a:cubicBezTo>
                <a:cubicBezTo>
                  <a:pt x="2484" y="245"/>
                  <a:pt x="2474" y="233"/>
                  <a:pt x="2463" y="223"/>
                </a:cubicBezTo>
                <a:cubicBezTo>
                  <a:pt x="2451" y="213"/>
                  <a:pt x="2437" y="206"/>
                  <a:pt x="2421" y="200"/>
                </a:cubicBezTo>
                <a:cubicBezTo>
                  <a:pt x="2406" y="195"/>
                  <a:pt x="2389" y="192"/>
                  <a:pt x="2372" y="192"/>
                </a:cubicBezTo>
                <a:cubicBezTo>
                  <a:pt x="2358" y="192"/>
                  <a:pt x="2346" y="194"/>
                  <a:pt x="2335" y="197"/>
                </a:cubicBezTo>
                <a:cubicBezTo>
                  <a:pt x="2324" y="200"/>
                  <a:pt x="2315" y="205"/>
                  <a:pt x="2306" y="210"/>
                </a:cubicBezTo>
                <a:cubicBezTo>
                  <a:pt x="2297" y="215"/>
                  <a:pt x="2290" y="221"/>
                  <a:pt x="2283" y="228"/>
                </a:cubicBezTo>
                <a:cubicBezTo>
                  <a:pt x="2276" y="235"/>
                  <a:pt x="2271" y="242"/>
                  <a:pt x="2266" y="249"/>
                </a:cubicBezTo>
                <a:cubicBezTo>
                  <a:pt x="2266" y="225"/>
                  <a:pt x="2268" y="203"/>
                  <a:pt x="2273" y="183"/>
                </a:cubicBezTo>
                <a:cubicBezTo>
                  <a:pt x="2278" y="163"/>
                  <a:pt x="2285" y="146"/>
                  <a:pt x="2295" y="131"/>
                </a:cubicBezTo>
                <a:cubicBezTo>
                  <a:pt x="2304" y="117"/>
                  <a:pt x="2316" y="105"/>
                  <a:pt x="2329" y="97"/>
                </a:cubicBezTo>
                <a:cubicBezTo>
                  <a:pt x="2343" y="89"/>
                  <a:pt x="2358" y="85"/>
                  <a:pt x="2375" y="85"/>
                </a:cubicBezTo>
                <a:cubicBezTo>
                  <a:pt x="2392" y="85"/>
                  <a:pt x="2408" y="88"/>
                  <a:pt x="2421" y="94"/>
                </a:cubicBezTo>
                <a:cubicBezTo>
                  <a:pt x="2435" y="101"/>
                  <a:pt x="2449" y="110"/>
                  <a:pt x="2463" y="121"/>
                </a:cubicBezTo>
                <a:lnTo>
                  <a:pt x="2488" y="89"/>
                </a:lnTo>
                <a:cubicBezTo>
                  <a:pt x="2471" y="75"/>
                  <a:pt x="2454" y="65"/>
                  <a:pt x="2437" y="57"/>
                </a:cubicBezTo>
                <a:cubicBezTo>
                  <a:pt x="2420" y="50"/>
                  <a:pt x="2400" y="46"/>
                  <a:pt x="2377" y="46"/>
                </a:cubicBezTo>
                <a:close/>
                <a:moveTo>
                  <a:pt x="2726" y="46"/>
                </a:moveTo>
                <a:cubicBezTo>
                  <a:pt x="2702" y="46"/>
                  <a:pt x="2680" y="51"/>
                  <a:pt x="2660" y="62"/>
                </a:cubicBezTo>
                <a:cubicBezTo>
                  <a:pt x="2641" y="72"/>
                  <a:pt x="2624" y="86"/>
                  <a:pt x="2611" y="104"/>
                </a:cubicBezTo>
                <a:cubicBezTo>
                  <a:pt x="2597" y="121"/>
                  <a:pt x="2586" y="142"/>
                  <a:pt x="2579" y="165"/>
                </a:cubicBezTo>
                <a:cubicBezTo>
                  <a:pt x="2571" y="189"/>
                  <a:pt x="2567" y="213"/>
                  <a:pt x="2567" y="239"/>
                </a:cubicBezTo>
                <a:lnTo>
                  <a:pt x="2567" y="240"/>
                </a:lnTo>
                <a:cubicBezTo>
                  <a:pt x="2567" y="267"/>
                  <a:pt x="2571" y="291"/>
                  <a:pt x="2578" y="315"/>
                </a:cubicBezTo>
                <a:cubicBezTo>
                  <a:pt x="2585" y="338"/>
                  <a:pt x="2596" y="358"/>
                  <a:pt x="2609" y="376"/>
                </a:cubicBezTo>
                <a:cubicBezTo>
                  <a:pt x="2623" y="393"/>
                  <a:pt x="2640" y="407"/>
                  <a:pt x="2659" y="417"/>
                </a:cubicBezTo>
                <a:cubicBezTo>
                  <a:pt x="2679" y="427"/>
                  <a:pt x="2700" y="432"/>
                  <a:pt x="2725" y="432"/>
                </a:cubicBezTo>
                <a:cubicBezTo>
                  <a:pt x="2748" y="432"/>
                  <a:pt x="2770" y="427"/>
                  <a:pt x="2790" y="417"/>
                </a:cubicBezTo>
                <a:cubicBezTo>
                  <a:pt x="2809" y="407"/>
                  <a:pt x="2826" y="393"/>
                  <a:pt x="2839" y="375"/>
                </a:cubicBezTo>
                <a:cubicBezTo>
                  <a:pt x="2853" y="358"/>
                  <a:pt x="2864" y="337"/>
                  <a:pt x="2871" y="314"/>
                </a:cubicBezTo>
                <a:cubicBezTo>
                  <a:pt x="2879" y="291"/>
                  <a:pt x="2883" y="266"/>
                  <a:pt x="2883" y="239"/>
                </a:cubicBezTo>
                <a:lnTo>
                  <a:pt x="2883" y="238"/>
                </a:lnTo>
                <a:cubicBezTo>
                  <a:pt x="2883" y="212"/>
                  <a:pt x="2879" y="188"/>
                  <a:pt x="2871" y="165"/>
                </a:cubicBezTo>
                <a:cubicBezTo>
                  <a:pt x="2864" y="141"/>
                  <a:pt x="2854" y="121"/>
                  <a:pt x="2840" y="103"/>
                </a:cubicBezTo>
                <a:cubicBezTo>
                  <a:pt x="2826" y="86"/>
                  <a:pt x="2810" y="72"/>
                  <a:pt x="2790" y="62"/>
                </a:cubicBezTo>
                <a:cubicBezTo>
                  <a:pt x="2771" y="51"/>
                  <a:pt x="2750" y="46"/>
                  <a:pt x="2726" y="46"/>
                </a:cubicBezTo>
                <a:close/>
                <a:moveTo>
                  <a:pt x="7108" y="46"/>
                </a:moveTo>
                <a:cubicBezTo>
                  <a:pt x="7080" y="46"/>
                  <a:pt x="7054" y="52"/>
                  <a:pt x="7030" y="62"/>
                </a:cubicBezTo>
                <a:cubicBezTo>
                  <a:pt x="7007" y="73"/>
                  <a:pt x="6987" y="87"/>
                  <a:pt x="6970" y="104"/>
                </a:cubicBezTo>
                <a:cubicBezTo>
                  <a:pt x="6953" y="122"/>
                  <a:pt x="6941" y="142"/>
                  <a:pt x="6931" y="166"/>
                </a:cubicBezTo>
                <a:cubicBezTo>
                  <a:pt x="6922" y="189"/>
                  <a:pt x="6917" y="214"/>
                  <a:pt x="6917" y="239"/>
                </a:cubicBezTo>
                <a:lnTo>
                  <a:pt x="6917" y="240"/>
                </a:lnTo>
                <a:cubicBezTo>
                  <a:pt x="6917" y="266"/>
                  <a:pt x="6922" y="291"/>
                  <a:pt x="6931" y="314"/>
                </a:cubicBezTo>
                <a:cubicBezTo>
                  <a:pt x="6940" y="337"/>
                  <a:pt x="6953" y="358"/>
                  <a:pt x="6970" y="375"/>
                </a:cubicBezTo>
                <a:cubicBezTo>
                  <a:pt x="6986" y="393"/>
                  <a:pt x="7006" y="407"/>
                  <a:pt x="7029" y="417"/>
                </a:cubicBezTo>
                <a:cubicBezTo>
                  <a:pt x="7053" y="427"/>
                  <a:pt x="7079" y="432"/>
                  <a:pt x="7107" y="432"/>
                </a:cubicBezTo>
                <a:cubicBezTo>
                  <a:pt x="7136" y="432"/>
                  <a:pt x="7162" y="427"/>
                  <a:pt x="7185" y="417"/>
                </a:cubicBezTo>
                <a:cubicBezTo>
                  <a:pt x="7209" y="406"/>
                  <a:pt x="7229" y="392"/>
                  <a:pt x="7245" y="375"/>
                </a:cubicBezTo>
                <a:cubicBezTo>
                  <a:pt x="7262" y="357"/>
                  <a:pt x="7275" y="336"/>
                  <a:pt x="7284" y="313"/>
                </a:cubicBezTo>
                <a:cubicBezTo>
                  <a:pt x="7294" y="290"/>
                  <a:pt x="7298" y="265"/>
                  <a:pt x="7298" y="239"/>
                </a:cubicBezTo>
                <a:cubicBezTo>
                  <a:pt x="7299" y="239"/>
                  <a:pt x="7299" y="239"/>
                  <a:pt x="7298" y="238"/>
                </a:cubicBezTo>
                <a:cubicBezTo>
                  <a:pt x="7298" y="213"/>
                  <a:pt x="7294" y="188"/>
                  <a:pt x="7284" y="165"/>
                </a:cubicBezTo>
                <a:cubicBezTo>
                  <a:pt x="7275" y="142"/>
                  <a:pt x="7263" y="121"/>
                  <a:pt x="7246" y="104"/>
                </a:cubicBezTo>
                <a:cubicBezTo>
                  <a:pt x="7229" y="86"/>
                  <a:pt x="7209" y="72"/>
                  <a:pt x="7186" y="62"/>
                </a:cubicBezTo>
                <a:cubicBezTo>
                  <a:pt x="7163" y="51"/>
                  <a:pt x="7137" y="46"/>
                  <a:pt x="7108" y="46"/>
                </a:cubicBezTo>
                <a:close/>
                <a:moveTo>
                  <a:pt x="8683" y="46"/>
                </a:moveTo>
                <a:cubicBezTo>
                  <a:pt x="8656" y="46"/>
                  <a:pt x="8631" y="51"/>
                  <a:pt x="8608" y="62"/>
                </a:cubicBezTo>
                <a:cubicBezTo>
                  <a:pt x="8584" y="72"/>
                  <a:pt x="8565" y="86"/>
                  <a:pt x="8548" y="103"/>
                </a:cubicBezTo>
                <a:cubicBezTo>
                  <a:pt x="8531" y="121"/>
                  <a:pt x="8518" y="141"/>
                  <a:pt x="8508" y="165"/>
                </a:cubicBezTo>
                <a:cubicBezTo>
                  <a:pt x="8499" y="188"/>
                  <a:pt x="8494" y="213"/>
                  <a:pt x="8494" y="239"/>
                </a:cubicBezTo>
                <a:lnTo>
                  <a:pt x="8494" y="240"/>
                </a:lnTo>
                <a:cubicBezTo>
                  <a:pt x="8494" y="267"/>
                  <a:pt x="8499" y="292"/>
                  <a:pt x="8508" y="316"/>
                </a:cubicBezTo>
                <a:cubicBezTo>
                  <a:pt x="8518" y="339"/>
                  <a:pt x="8531" y="360"/>
                  <a:pt x="8548" y="377"/>
                </a:cubicBezTo>
                <a:cubicBezTo>
                  <a:pt x="8565" y="394"/>
                  <a:pt x="8584" y="408"/>
                  <a:pt x="8607" y="417"/>
                </a:cubicBezTo>
                <a:cubicBezTo>
                  <a:pt x="8630" y="427"/>
                  <a:pt x="8655" y="432"/>
                  <a:pt x="8682" y="432"/>
                </a:cubicBezTo>
                <a:cubicBezTo>
                  <a:pt x="8699" y="432"/>
                  <a:pt x="8714" y="431"/>
                  <a:pt x="8728" y="428"/>
                </a:cubicBezTo>
                <a:cubicBezTo>
                  <a:pt x="8742" y="424"/>
                  <a:pt x="8755" y="420"/>
                  <a:pt x="8767" y="414"/>
                </a:cubicBezTo>
                <a:cubicBezTo>
                  <a:pt x="8779" y="409"/>
                  <a:pt x="8790" y="402"/>
                  <a:pt x="8801" y="394"/>
                </a:cubicBezTo>
                <a:cubicBezTo>
                  <a:pt x="8811" y="386"/>
                  <a:pt x="8821" y="377"/>
                  <a:pt x="8831" y="367"/>
                </a:cubicBezTo>
                <a:lnTo>
                  <a:pt x="8803" y="340"/>
                </a:lnTo>
                <a:cubicBezTo>
                  <a:pt x="8785" y="357"/>
                  <a:pt x="8767" y="370"/>
                  <a:pt x="8749" y="380"/>
                </a:cubicBezTo>
                <a:cubicBezTo>
                  <a:pt x="8730" y="389"/>
                  <a:pt x="8708" y="393"/>
                  <a:pt x="8683" y="393"/>
                </a:cubicBezTo>
                <a:cubicBezTo>
                  <a:pt x="8662" y="393"/>
                  <a:pt x="8643" y="390"/>
                  <a:pt x="8625" y="382"/>
                </a:cubicBezTo>
                <a:cubicBezTo>
                  <a:pt x="8608" y="374"/>
                  <a:pt x="8592" y="363"/>
                  <a:pt x="8579" y="349"/>
                </a:cubicBezTo>
                <a:cubicBezTo>
                  <a:pt x="8566" y="335"/>
                  <a:pt x="8556" y="319"/>
                  <a:pt x="8549" y="300"/>
                </a:cubicBezTo>
                <a:cubicBezTo>
                  <a:pt x="8542" y="281"/>
                  <a:pt x="8538" y="261"/>
                  <a:pt x="8538" y="239"/>
                </a:cubicBezTo>
                <a:lnTo>
                  <a:pt x="8538" y="238"/>
                </a:lnTo>
                <a:cubicBezTo>
                  <a:pt x="8538" y="217"/>
                  <a:pt x="8542" y="197"/>
                  <a:pt x="8549" y="179"/>
                </a:cubicBezTo>
                <a:cubicBezTo>
                  <a:pt x="8556" y="160"/>
                  <a:pt x="8566" y="143"/>
                  <a:pt x="8579" y="129"/>
                </a:cubicBezTo>
                <a:cubicBezTo>
                  <a:pt x="8592" y="116"/>
                  <a:pt x="8608" y="105"/>
                  <a:pt x="8625" y="97"/>
                </a:cubicBezTo>
                <a:cubicBezTo>
                  <a:pt x="8643" y="89"/>
                  <a:pt x="8662" y="85"/>
                  <a:pt x="8683" y="85"/>
                </a:cubicBezTo>
                <a:cubicBezTo>
                  <a:pt x="8708" y="85"/>
                  <a:pt x="8730" y="90"/>
                  <a:pt x="8748" y="100"/>
                </a:cubicBezTo>
                <a:cubicBezTo>
                  <a:pt x="8767" y="109"/>
                  <a:pt x="8784" y="121"/>
                  <a:pt x="8800" y="136"/>
                </a:cubicBezTo>
                <a:lnTo>
                  <a:pt x="8829" y="105"/>
                </a:lnTo>
                <a:cubicBezTo>
                  <a:pt x="8820" y="97"/>
                  <a:pt x="8810" y="89"/>
                  <a:pt x="8800" y="81"/>
                </a:cubicBezTo>
                <a:cubicBezTo>
                  <a:pt x="8790" y="74"/>
                  <a:pt x="8779" y="68"/>
                  <a:pt x="8768" y="63"/>
                </a:cubicBezTo>
                <a:cubicBezTo>
                  <a:pt x="8756" y="57"/>
                  <a:pt x="8743" y="53"/>
                  <a:pt x="8729" y="51"/>
                </a:cubicBezTo>
                <a:cubicBezTo>
                  <a:pt x="8716" y="48"/>
                  <a:pt x="8700" y="46"/>
                  <a:pt x="8683" y="46"/>
                </a:cubicBezTo>
                <a:close/>
                <a:moveTo>
                  <a:pt x="12016" y="46"/>
                </a:moveTo>
                <a:cubicBezTo>
                  <a:pt x="11991" y="46"/>
                  <a:pt x="11969" y="52"/>
                  <a:pt x="11950" y="62"/>
                </a:cubicBezTo>
                <a:cubicBezTo>
                  <a:pt x="11931" y="73"/>
                  <a:pt x="11915" y="87"/>
                  <a:pt x="11901" y="105"/>
                </a:cubicBezTo>
                <a:cubicBezTo>
                  <a:pt x="11888" y="123"/>
                  <a:pt x="11878" y="145"/>
                  <a:pt x="11871" y="169"/>
                </a:cubicBezTo>
                <a:cubicBezTo>
                  <a:pt x="11864" y="194"/>
                  <a:pt x="11861" y="221"/>
                  <a:pt x="11861" y="249"/>
                </a:cubicBezTo>
                <a:lnTo>
                  <a:pt x="11861" y="250"/>
                </a:lnTo>
                <a:cubicBezTo>
                  <a:pt x="11861" y="269"/>
                  <a:pt x="11862" y="286"/>
                  <a:pt x="11864" y="301"/>
                </a:cubicBezTo>
                <a:cubicBezTo>
                  <a:pt x="11866" y="315"/>
                  <a:pt x="11869" y="328"/>
                  <a:pt x="11873" y="340"/>
                </a:cubicBezTo>
                <a:cubicBezTo>
                  <a:pt x="11877" y="351"/>
                  <a:pt x="11882" y="361"/>
                  <a:pt x="11887" y="370"/>
                </a:cubicBezTo>
                <a:cubicBezTo>
                  <a:pt x="11893" y="379"/>
                  <a:pt x="11900" y="387"/>
                  <a:pt x="11907" y="395"/>
                </a:cubicBezTo>
                <a:cubicBezTo>
                  <a:pt x="11919" y="406"/>
                  <a:pt x="11933" y="416"/>
                  <a:pt x="11950" y="422"/>
                </a:cubicBezTo>
                <a:cubicBezTo>
                  <a:pt x="11966" y="429"/>
                  <a:pt x="11985" y="432"/>
                  <a:pt x="12006" y="432"/>
                </a:cubicBezTo>
                <a:cubicBezTo>
                  <a:pt x="12024" y="432"/>
                  <a:pt x="12042" y="429"/>
                  <a:pt x="12058" y="423"/>
                </a:cubicBezTo>
                <a:cubicBezTo>
                  <a:pt x="12075" y="417"/>
                  <a:pt x="12089" y="408"/>
                  <a:pt x="12101" y="397"/>
                </a:cubicBezTo>
                <a:cubicBezTo>
                  <a:pt x="12113" y="386"/>
                  <a:pt x="12122" y="373"/>
                  <a:pt x="12129" y="358"/>
                </a:cubicBezTo>
                <a:cubicBezTo>
                  <a:pt x="12136" y="343"/>
                  <a:pt x="12139" y="326"/>
                  <a:pt x="12139" y="308"/>
                </a:cubicBezTo>
                <a:lnTo>
                  <a:pt x="12139" y="307"/>
                </a:lnTo>
                <a:cubicBezTo>
                  <a:pt x="12139" y="290"/>
                  <a:pt x="12136" y="274"/>
                  <a:pt x="12129" y="260"/>
                </a:cubicBezTo>
                <a:cubicBezTo>
                  <a:pt x="12122" y="245"/>
                  <a:pt x="12113" y="233"/>
                  <a:pt x="12101" y="223"/>
                </a:cubicBezTo>
                <a:cubicBezTo>
                  <a:pt x="12089" y="213"/>
                  <a:pt x="12076" y="206"/>
                  <a:pt x="12060" y="200"/>
                </a:cubicBezTo>
                <a:cubicBezTo>
                  <a:pt x="12044" y="195"/>
                  <a:pt x="12028" y="192"/>
                  <a:pt x="12010" y="192"/>
                </a:cubicBezTo>
                <a:cubicBezTo>
                  <a:pt x="11997" y="192"/>
                  <a:pt x="11985" y="194"/>
                  <a:pt x="11974" y="197"/>
                </a:cubicBezTo>
                <a:cubicBezTo>
                  <a:pt x="11963" y="200"/>
                  <a:pt x="11953" y="205"/>
                  <a:pt x="11944" y="210"/>
                </a:cubicBezTo>
                <a:cubicBezTo>
                  <a:pt x="11936" y="215"/>
                  <a:pt x="11928" y="221"/>
                  <a:pt x="11921" y="228"/>
                </a:cubicBezTo>
                <a:cubicBezTo>
                  <a:pt x="11915" y="235"/>
                  <a:pt x="11909" y="242"/>
                  <a:pt x="11904" y="249"/>
                </a:cubicBezTo>
                <a:cubicBezTo>
                  <a:pt x="11904" y="225"/>
                  <a:pt x="11907" y="203"/>
                  <a:pt x="11912" y="183"/>
                </a:cubicBezTo>
                <a:cubicBezTo>
                  <a:pt x="11917" y="163"/>
                  <a:pt x="11924" y="146"/>
                  <a:pt x="11933" y="131"/>
                </a:cubicBezTo>
                <a:cubicBezTo>
                  <a:pt x="11943" y="117"/>
                  <a:pt x="11954" y="105"/>
                  <a:pt x="11968" y="97"/>
                </a:cubicBezTo>
                <a:cubicBezTo>
                  <a:pt x="11981" y="89"/>
                  <a:pt x="11997" y="85"/>
                  <a:pt x="12014" y="85"/>
                </a:cubicBezTo>
                <a:cubicBezTo>
                  <a:pt x="12031" y="85"/>
                  <a:pt x="12046" y="88"/>
                  <a:pt x="12060" y="94"/>
                </a:cubicBezTo>
                <a:cubicBezTo>
                  <a:pt x="12074" y="101"/>
                  <a:pt x="12088" y="110"/>
                  <a:pt x="12102" y="121"/>
                </a:cubicBezTo>
                <a:lnTo>
                  <a:pt x="12126" y="89"/>
                </a:lnTo>
                <a:cubicBezTo>
                  <a:pt x="12110" y="75"/>
                  <a:pt x="12093" y="65"/>
                  <a:pt x="12075" y="57"/>
                </a:cubicBezTo>
                <a:cubicBezTo>
                  <a:pt x="12058" y="50"/>
                  <a:pt x="12038" y="46"/>
                  <a:pt x="12016" y="46"/>
                </a:cubicBezTo>
                <a:close/>
                <a:moveTo>
                  <a:pt x="13108" y="46"/>
                </a:moveTo>
                <a:cubicBezTo>
                  <a:pt x="13084" y="46"/>
                  <a:pt x="13062" y="51"/>
                  <a:pt x="13042" y="62"/>
                </a:cubicBezTo>
                <a:cubicBezTo>
                  <a:pt x="13023" y="72"/>
                  <a:pt x="13007" y="86"/>
                  <a:pt x="12993" y="104"/>
                </a:cubicBezTo>
                <a:cubicBezTo>
                  <a:pt x="12979" y="121"/>
                  <a:pt x="12968" y="142"/>
                  <a:pt x="12961" y="165"/>
                </a:cubicBezTo>
                <a:cubicBezTo>
                  <a:pt x="12953" y="189"/>
                  <a:pt x="12950" y="213"/>
                  <a:pt x="12950" y="239"/>
                </a:cubicBezTo>
                <a:lnTo>
                  <a:pt x="12950" y="240"/>
                </a:lnTo>
                <a:cubicBezTo>
                  <a:pt x="12950" y="267"/>
                  <a:pt x="12953" y="291"/>
                  <a:pt x="12960" y="315"/>
                </a:cubicBezTo>
                <a:cubicBezTo>
                  <a:pt x="12968" y="338"/>
                  <a:pt x="12978" y="358"/>
                  <a:pt x="12992" y="376"/>
                </a:cubicBezTo>
                <a:cubicBezTo>
                  <a:pt x="13006" y="393"/>
                  <a:pt x="13022" y="407"/>
                  <a:pt x="13041" y="417"/>
                </a:cubicBezTo>
                <a:cubicBezTo>
                  <a:pt x="13061" y="427"/>
                  <a:pt x="13083" y="432"/>
                  <a:pt x="13107" y="432"/>
                </a:cubicBezTo>
                <a:cubicBezTo>
                  <a:pt x="13131" y="432"/>
                  <a:pt x="13152" y="427"/>
                  <a:pt x="13172" y="417"/>
                </a:cubicBezTo>
                <a:cubicBezTo>
                  <a:pt x="13192" y="407"/>
                  <a:pt x="13208" y="393"/>
                  <a:pt x="13222" y="375"/>
                </a:cubicBezTo>
                <a:cubicBezTo>
                  <a:pt x="13235" y="358"/>
                  <a:pt x="13246" y="337"/>
                  <a:pt x="13254" y="314"/>
                </a:cubicBezTo>
                <a:cubicBezTo>
                  <a:pt x="13261" y="291"/>
                  <a:pt x="13265" y="266"/>
                  <a:pt x="13265" y="239"/>
                </a:cubicBezTo>
                <a:lnTo>
                  <a:pt x="13265" y="238"/>
                </a:lnTo>
                <a:cubicBezTo>
                  <a:pt x="13265" y="212"/>
                  <a:pt x="13261" y="188"/>
                  <a:pt x="13254" y="165"/>
                </a:cubicBezTo>
                <a:cubicBezTo>
                  <a:pt x="13247" y="141"/>
                  <a:pt x="13236" y="121"/>
                  <a:pt x="13222" y="103"/>
                </a:cubicBezTo>
                <a:cubicBezTo>
                  <a:pt x="13209" y="86"/>
                  <a:pt x="13192" y="72"/>
                  <a:pt x="13173" y="62"/>
                </a:cubicBezTo>
                <a:cubicBezTo>
                  <a:pt x="13153" y="51"/>
                  <a:pt x="13132" y="46"/>
                  <a:pt x="13108" y="46"/>
                </a:cubicBezTo>
                <a:close/>
                <a:moveTo>
                  <a:pt x="13680" y="46"/>
                </a:moveTo>
                <a:cubicBezTo>
                  <a:pt x="13656" y="46"/>
                  <a:pt x="13634" y="51"/>
                  <a:pt x="13614" y="62"/>
                </a:cubicBezTo>
                <a:cubicBezTo>
                  <a:pt x="13595" y="72"/>
                  <a:pt x="13579" y="86"/>
                  <a:pt x="13565" y="104"/>
                </a:cubicBezTo>
                <a:cubicBezTo>
                  <a:pt x="13551" y="121"/>
                  <a:pt x="13540" y="142"/>
                  <a:pt x="13533" y="165"/>
                </a:cubicBezTo>
                <a:cubicBezTo>
                  <a:pt x="13525" y="189"/>
                  <a:pt x="13522" y="213"/>
                  <a:pt x="13522" y="239"/>
                </a:cubicBezTo>
                <a:lnTo>
                  <a:pt x="13522" y="240"/>
                </a:lnTo>
                <a:cubicBezTo>
                  <a:pt x="13522" y="267"/>
                  <a:pt x="13525" y="291"/>
                  <a:pt x="13532" y="315"/>
                </a:cubicBezTo>
                <a:cubicBezTo>
                  <a:pt x="13540" y="338"/>
                  <a:pt x="13550" y="358"/>
                  <a:pt x="13564" y="376"/>
                </a:cubicBezTo>
                <a:cubicBezTo>
                  <a:pt x="13577" y="393"/>
                  <a:pt x="13594" y="407"/>
                  <a:pt x="13613" y="417"/>
                </a:cubicBezTo>
                <a:cubicBezTo>
                  <a:pt x="13633" y="427"/>
                  <a:pt x="13655" y="432"/>
                  <a:pt x="13679" y="432"/>
                </a:cubicBezTo>
                <a:cubicBezTo>
                  <a:pt x="13703" y="432"/>
                  <a:pt x="13724" y="427"/>
                  <a:pt x="13744" y="417"/>
                </a:cubicBezTo>
                <a:cubicBezTo>
                  <a:pt x="13763" y="407"/>
                  <a:pt x="13780" y="393"/>
                  <a:pt x="13793" y="375"/>
                </a:cubicBezTo>
                <a:cubicBezTo>
                  <a:pt x="13807" y="358"/>
                  <a:pt x="13818" y="337"/>
                  <a:pt x="13825" y="314"/>
                </a:cubicBezTo>
                <a:cubicBezTo>
                  <a:pt x="13833" y="291"/>
                  <a:pt x="13837" y="266"/>
                  <a:pt x="13837" y="239"/>
                </a:cubicBezTo>
                <a:lnTo>
                  <a:pt x="13837" y="238"/>
                </a:lnTo>
                <a:cubicBezTo>
                  <a:pt x="13837" y="212"/>
                  <a:pt x="13833" y="188"/>
                  <a:pt x="13825" y="165"/>
                </a:cubicBezTo>
                <a:cubicBezTo>
                  <a:pt x="13818" y="141"/>
                  <a:pt x="13808" y="121"/>
                  <a:pt x="13794" y="103"/>
                </a:cubicBezTo>
                <a:cubicBezTo>
                  <a:pt x="13781" y="86"/>
                  <a:pt x="13764" y="72"/>
                  <a:pt x="13744" y="62"/>
                </a:cubicBezTo>
                <a:cubicBezTo>
                  <a:pt x="13725" y="51"/>
                  <a:pt x="13704" y="46"/>
                  <a:pt x="13680" y="46"/>
                </a:cubicBezTo>
                <a:close/>
                <a:moveTo>
                  <a:pt x="25169" y="46"/>
                </a:moveTo>
                <a:cubicBezTo>
                  <a:pt x="25140" y="46"/>
                  <a:pt x="25114" y="52"/>
                  <a:pt x="25091" y="62"/>
                </a:cubicBezTo>
                <a:cubicBezTo>
                  <a:pt x="25067" y="73"/>
                  <a:pt x="25047" y="87"/>
                  <a:pt x="25031" y="104"/>
                </a:cubicBezTo>
                <a:cubicBezTo>
                  <a:pt x="25014" y="122"/>
                  <a:pt x="25001" y="142"/>
                  <a:pt x="24992" y="166"/>
                </a:cubicBezTo>
                <a:cubicBezTo>
                  <a:pt x="24982" y="189"/>
                  <a:pt x="24978" y="214"/>
                  <a:pt x="24978" y="239"/>
                </a:cubicBezTo>
                <a:lnTo>
                  <a:pt x="24978" y="240"/>
                </a:lnTo>
                <a:cubicBezTo>
                  <a:pt x="24978" y="266"/>
                  <a:pt x="24982" y="291"/>
                  <a:pt x="24991" y="314"/>
                </a:cubicBezTo>
                <a:cubicBezTo>
                  <a:pt x="25000" y="337"/>
                  <a:pt x="25013" y="358"/>
                  <a:pt x="25030" y="375"/>
                </a:cubicBezTo>
                <a:cubicBezTo>
                  <a:pt x="25047" y="393"/>
                  <a:pt x="25067" y="407"/>
                  <a:pt x="25090" y="417"/>
                </a:cubicBezTo>
                <a:cubicBezTo>
                  <a:pt x="25113" y="427"/>
                  <a:pt x="25139" y="432"/>
                  <a:pt x="25168" y="432"/>
                </a:cubicBezTo>
                <a:cubicBezTo>
                  <a:pt x="25196" y="432"/>
                  <a:pt x="25222" y="427"/>
                  <a:pt x="25246" y="417"/>
                </a:cubicBezTo>
                <a:cubicBezTo>
                  <a:pt x="25269" y="406"/>
                  <a:pt x="25289" y="392"/>
                  <a:pt x="25306" y="375"/>
                </a:cubicBezTo>
                <a:cubicBezTo>
                  <a:pt x="25323" y="357"/>
                  <a:pt x="25336" y="336"/>
                  <a:pt x="25345" y="313"/>
                </a:cubicBezTo>
                <a:cubicBezTo>
                  <a:pt x="25354" y="290"/>
                  <a:pt x="25359" y="265"/>
                  <a:pt x="25359" y="239"/>
                </a:cubicBezTo>
                <a:cubicBezTo>
                  <a:pt x="25359" y="239"/>
                  <a:pt x="25359" y="239"/>
                  <a:pt x="25359" y="238"/>
                </a:cubicBezTo>
                <a:cubicBezTo>
                  <a:pt x="25359" y="213"/>
                  <a:pt x="25354" y="188"/>
                  <a:pt x="25345" y="165"/>
                </a:cubicBezTo>
                <a:cubicBezTo>
                  <a:pt x="25336" y="142"/>
                  <a:pt x="25323" y="121"/>
                  <a:pt x="25306" y="104"/>
                </a:cubicBezTo>
                <a:cubicBezTo>
                  <a:pt x="25290" y="86"/>
                  <a:pt x="25270" y="72"/>
                  <a:pt x="25246" y="62"/>
                </a:cubicBezTo>
                <a:cubicBezTo>
                  <a:pt x="25223" y="51"/>
                  <a:pt x="25197" y="46"/>
                  <a:pt x="25169" y="46"/>
                </a:cubicBezTo>
                <a:close/>
                <a:moveTo>
                  <a:pt x="498" y="47"/>
                </a:moveTo>
                <a:cubicBezTo>
                  <a:pt x="480" y="47"/>
                  <a:pt x="464" y="50"/>
                  <a:pt x="449" y="55"/>
                </a:cubicBezTo>
                <a:cubicBezTo>
                  <a:pt x="434" y="60"/>
                  <a:pt x="421" y="67"/>
                  <a:pt x="410" y="77"/>
                </a:cubicBezTo>
                <a:cubicBezTo>
                  <a:pt x="399" y="86"/>
                  <a:pt x="390" y="96"/>
                  <a:pt x="384" y="109"/>
                </a:cubicBezTo>
                <a:cubicBezTo>
                  <a:pt x="378" y="121"/>
                  <a:pt x="375" y="135"/>
                  <a:pt x="375" y="149"/>
                </a:cubicBezTo>
                <a:lnTo>
                  <a:pt x="375" y="150"/>
                </a:lnTo>
                <a:cubicBezTo>
                  <a:pt x="375" y="166"/>
                  <a:pt x="378" y="179"/>
                  <a:pt x="383" y="190"/>
                </a:cubicBezTo>
                <a:cubicBezTo>
                  <a:pt x="388" y="202"/>
                  <a:pt x="395" y="212"/>
                  <a:pt x="406" y="220"/>
                </a:cubicBezTo>
                <a:cubicBezTo>
                  <a:pt x="416" y="229"/>
                  <a:pt x="429" y="236"/>
                  <a:pt x="445" y="242"/>
                </a:cubicBezTo>
                <a:cubicBezTo>
                  <a:pt x="461" y="248"/>
                  <a:pt x="479" y="253"/>
                  <a:pt x="501" y="258"/>
                </a:cubicBezTo>
                <a:cubicBezTo>
                  <a:pt x="520" y="262"/>
                  <a:pt x="536" y="267"/>
                  <a:pt x="549" y="271"/>
                </a:cubicBezTo>
                <a:cubicBezTo>
                  <a:pt x="562" y="276"/>
                  <a:pt x="571" y="281"/>
                  <a:pt x="579" y="287"/>
                </a:cubicBezTo>
                <a:cubicBezTo>
                  <a:pt x="586" y="293"/>
                  <a:pt x="591" y="299"/>
                  <a:pt x="594" y="306"/>
                </a:cubicBezTo>
                <a:cubicBezTo>
                  <a:pt x="596" y="313"/>
                  <a:pt x="598" y="320"/>
                  <a:pt x="598" y="329"/>
                </a:cubicBezTo>
                <a:lnTo>
                  <a:pt x="598" y="330"/>
                </a:lnTo>
                <a:cubicBezTo>
                  <a:pt x="598" y="349"/>
                  <a:pt x="590" y="364"/>
                  <a:pt x="575" y="376"/>
                </a:cubicBezTo>
                <a:cubicBezTo>
                  <a:pt x="560" y="388"/>
                  <a:pt x="540" y="393"/>
                  <a:pt x="515" y="393"/>
                </a:cubicBezTo>
                <a:cubicBezTo>
                  <a:pt x="489" y="393"/>
                  <a:pt x="466" y="389"/>
                  <a:pt x="446" y="381"/>
                </a:cubicBezTo>
                <a:cubicBezTo>
                  <a:pt x="426" y="372"/>
                  <a:pt x="406" y="358"/>
                  <a:pt x="387" y="341"/>
                </a:cubicBezTo>
                <a:lnTo>
                  <a:pt x="360" y="372"/>
                </a:lnTo>
                <a:cubicBezTo>
                  <a:pt x="383" y="392"/>
                  <a:pt x="406" y="407"/>
                  <a:pt x="431" y="417"/>
                </a:cubicBezTo>
                <a:cubicBezTo>
                  <a:pt x="456" y="427"/>
                  <a:pt x="483" y="431"/>
                  <a:pt x="513" y="431"/>
                </a:cubicBezTo>
                <a:cubicBezTo>
                  <a:pt x="531" y="431"/>
                  <a:pt x="549" y="429"/>
                  <a:pt x="564" y="424"/>
                </a:cubicBezTo>
                <a:cubicBezTo>
                  <a:pt x="580" y="419"/>
                  <a:pt x="593" y="412"/>
                  <a:pt x="604" y="403"/>
                </a:cubicBezTo>
                <a:cubicBezTo>
                  <a:pt x="616" y="393"/>
                  <a:pt x="624" y="382"/>
                  <a:pt x="631" y="369"/>
                </a:cubicBezTo>
                <a:cubicBezTo>
                  <a:pt x="637" y="356"/>
                  <a:pt x="640" y="342"/>
                  <a:pt x="640" y="326"/>
                </a:cubicBezTo>
                <a:lnTo>
                  <a:pt x="640" y="325"/>
                </a:lnTo>
                <a:cubicBezTo>
                  <a:pt x="640" y="296"/>
                  <a:pt x="630" y="274"/>
                  <a:pt x="611" y="257"/>
                </a:cubicBezTo>
                <a:cubicBezTo>
                  <a:pt x="591" y="241"/>
                  <a:pt x="560" y="228"/>
                  <a:pt x="519" y="219"/>
                </a:cubicBezTo>
                <a:cubicBezTo>
                  <a:pt x="498" y="215"/>
                  <a:pt x="481" y="210"/>
                  <a:pt x="468" y="206"/>
                </a:cubicBezTo>
                <a:cubicBezTo>
                  <a:pt x="455" y="201"/>
                  <a:pt x="445" y="195"/>
                  <a:pt x="437" y="190"/>
                </a:cubicBezTo>
                <a:cubicBezTo>
                  <a:pt x="430" y="184"/>
                  <a:pt x="425" y="177"/>
                  <a:pt x="422" y="171"/>
                </a:cubicBezTo>
                <a:cubicBezTo>
                  <a:pt x="419" y="163"/>
                  <a:pt x="418" y="155"/>
                  <a:pt x="418" y="147"/>
                </a:cubicBezTo>
                <a:lnTo>
                  <a:pt x="418" y="145"/>
                </a:lnTo>
                <a:cubicBezTo>
                  <a:pt x="418" y="128"/>
                  <a:pt x="425" y="114"/>
                  <a:pt x="439" y="103"/>
                </a:cubicBezTo>
                <a:cubicBezTo>
                  <a:pt x="453" y="91"/>
                  <a:pt x="472" y="85"/>
                  <a:pt x="497" y="85"/>
                </a:cubicBezTo>
                <a:cubicBezTo>
                  <a:pt x="516" y="85"/>
                  <a:pt x="534" y="88"/>
                  <a:pt x="552" y="95"/>
                </a:cubicBezTo>
                <a:cubicBezTo>
                  <a:pt x="570" y="101"/>
                  <a:pt x="587" y="112"/>
                  <a:pt x="605" y="126"/>
                </a:cubicBezTo>
                <a:lnTo>
                  <a:pt x="629" y="93"/>
                </a:lnTo>
                <a:cubicBezTo>
                  <a:pt x="610" y="78"/>
                  <a:pt x="590" y="67"/>
                  <a:pt x="569" y="59"/>
                </a:cubicBezTo>
                <a:cubicBezTo>
                  <a:pt x="549" y="51"/>
                  <a:pt x="525" y="47"/>
                  <a:pt x="498" y="47"/>
                </a:cubicBezTo>
                <a:close/>
                <a:moveTo>
                  <a:pt x="3082" y="47"/>
                </a:moveTo>
                <a:cubicBezTo>
                  <a:pt x="3066" y="47"/>
                  <a:pt x="3051" y="49"/>
                  <a:pt x="3038" y="53"/>
                </a:cubicBezTo>
                <a:cubicBezTo>
                  <a:pt x="3025" y="56"/>
                  <a:pt x="3014" y="61"/>
                  <a:pt x="3003" y="68"/>
                </a:cubicBezTo>
                <a:cubicBezTo>
                  <a:pt x="2993" y="75"/>
                  <a:pt x="2983" y="83"/>
                  <a:pt x="2974" y="93"/>
                </a:cubicBezTo>
                <a:cubicBezTo>
                  <a:pt x="2965" y="103"/>
                  <a:pt x="2957" y="114"/>
                  <a:pt x="2948" y="127"/>
                </a:cubicBezTo>
                <a:lnTo>
                  <a:pt x="2979" y="149"/>
                </a:lnTo>
                <a:cubicBezTo>
                  <a:pt x="2994" y="128"/>
                  <a:pt x="3009" y="112"/>
                  <a:pt x="3024" y="102"/>
                </a:cubicBezTo>
                <a:cubicBezTo>
                  <a:pt x="3040" y="91"/>
                  <a:pt x="3058" y="85"/>
                  <a:pt x="3079" y="85"/>
                </a:cubicBezTo>
                <a:cubicBezTo>
                  <a:pt x="3089" y="85"/>
                  <a:pt x="3099" y="87"/>
                  <a:pt x="3108" y="91"/>
                </a:cubicBezTo>
                <a:cubicBezTo>
                  <a:pt x="3117" y="94"/>
                  <a:pt x="3125" y="99"/>
                  <a:pt x="3132" y="105"/>
                </a:cubicBezTo>
                <a:cubicBezTo>
                  <a:pt x="3139" y="111"/>
                  <a:pt x="3144" y="118"/>
                  <a:pt x="3148" y="127"/>
                </a:cubicBezTo>
                <a:cubicBezTo>
                  <a:pt x="3152" y="136"/>
                  <a:pt x="3154" y="146"/>
                  <a:pt x="3154" y="157"/>
                </a:cubicBezTo>
                <a:cubicBezTo>
                  <a:pt x="3154" y="166"/>
                  <a:pt x="3153" y="175"/>
                  <a:pt x="3150" y="184"/>
                </a:cubicBezTo>
                <a:cubicBezTo>
                  <a:pt x="3147" y="192"/>
                  <a:pt x="3143" y="201"/>
                  <a:pt x="3137" y="211"/>
                </a:cubicBezTo>
                <a:cubicBezTo>
                  <a:pt x="3131" y="219"/>
                  <a:pt x="3123" y="229"/>
                  <a:pt x="3113" y="239"/>
                </a:cubicBezTo>
                <a:cubicBezTo>
                  <a:pt x="3103" y="250"/>
                  <a:pt x="3091" y="261"/>
                  <a:pt x="3077" y="274"/>
                </a:cubicBezTo>
                <a:lnTo>
                  <a:pt x="2941" y="393"/>
                </a:lnTo>
                <a:lnTo>
                  <a:pt x="2941" y="426"/>
                </a:lnTo>
                <a:lnTo>
                  <a:pt x="3202" y="426"/>
                </a:lnTo>
                <a:lnTo>
                  <a:pt x="3202" y="388"/>
                </a:lnTo>
                <a:lnTo>
                  <a:pt x="3004" y="388"/>
                </a:lnTo>
                <a:lnTo>
                  <a:pt x="3104" y="299"/>
                </a:lnTo>
                <a:cubicBezTo>
                  <a:pt x="3120" y="285"/>
                  <a:pt x="3134" y="272"/>
                  <a:pt x="3146" y="260"/>
                </a:cubicBezTo>
                <a:cubicBezTo>
                  <a:pt x="3158" y="248"/>
                  <a:pt x="3168" y="237"/>
                  <a:pt x="3175" y="226"/>
                </a:cubicBezTo>
                <a:cubicBezTo>
                  <a:pt x="3183" y="215"/>
                  <a:pt x="3189" y="203"/>
                  <a:pt x="3192" y="192"/>
                </a:cubicBezTo>
                <a:cubicBezTo>
                  <a:pt x="3196" y="180"/>
                  <a:pt x="3198" y="168"/>
                  <a:pt x="3198" y="154"/>
                </a:cubicBezTo>
                <a:lnTo>
                  <a:pt x="3198" y="153"/>
                </a:lnTo>
                <a:cubicBezTo>
                  <a:pt x="3198" y="138"/>
                  <a:pt x="3195" y="124"/>
                  <a:pt x="3190" y="111"/>
                </a:cubicBezTo>
                <a:cubicBezTo>
                  <a:pt x="3184" y="98"/>
                  <a:pt x="3176" y="87"/>
                  <a:pt x="3166" y="78"/>
                </a:cubicBezTo>
                <a:cubicBezTo>
                  <a:pt x="3155" y="68"/>
                  <a:pt x="3143" y="61"/>
                  <a:pt x="3129" y="55"/>
                </a:cubicBezTo>
                <a:cubicBezTo>
                  <a:pt x="3115" y="50"/>
                  <a:pt x="3099" y="47"/>
                  <a:pt x="3082" y="47"/>
                </a:cubicBezTo>
                <a:close/>
                <a:moveTo>
                  <a:pt x="4304" y="47"/>
                </a:moveTo>
                <a:cubicBezTo>
                  <a:pt x="4287" y="47"/>
                  <a:pt x="4270" y="50"/>
                  <a:pt x="4255" y="55"/>
                </a:cubicBezTo>
                <a:cubicBezTo>
                  <a:pt x="4240" y="60"/>
                  <a:pt x="4227" y="67"/>
                  <a:pt x="4216" y="77"/>
                </a:cubicBezTo>
                <a:cubicBezTo>
                  <a:pt x="4205" y="86"/>
                  <a:pt x="4197" y="96"/>
                  <a:pt x="4191" y="109"/>
                </a:cubicBezTo>
                <a:cubicBezTo>
                  <a:pt x="4185" y="121"/>
                  <a:pt x="4182" y="135"/>
                  <a:pt x="4182" y="149"/>
                </a:cubicBezTo>
                <a:lnTo>
                  <a:pt x="4182" y="150"/>
                </a:lnTo>
                <a:cubicBezTo>
                  <a:pt x="4182" y="166"/>
                  <a:pt x="4184" y="179"/>
                  <a:pt x="4189" y="190"/>
                </a:cubicBezTo>
                <a:cubicBezTo>
                  <a:pt x="4194" y="202"/>
                  <a:pt x="4202" y="212"/>
                  <a:pt x="4212" y="220"/>
                </a:cubicBezTo>
                <a:cubicBezTo>
                  <a:pt x="4222" y="229"/>
                  <a:pt x="4235" y="236"/>
                  <a:pt x="4251" y="242"/>
                </a:cubicBezTo>
                <a:cubicBezTo>
                  <a:pt x="4267" y="248"/>
                  <a:pt x="4286" y="253"/>
                  <a:pt x="4307" y="258"/>
                </a:cubicBezTo>
                <a:cubicBezTo>
                  <a:pt x="4327" y="262"/>
                  <a:pt x="4343" y="267"/>
                  <a:pt x="4355" y="271"/>
                </a:cubicBezTo>
                <a:cubicBezTo>
                  <a:pt x="4368" y="276"/>
                  <a:pt x="4378" y="281"/>
                  <a:pt x="4385" y="287"/>
                </a:cubicBezTo>
                <a:cubicBezTo>
                  <a:pt x="4392" y="293"/>
                  <a:pt x="4397" y="299"/>
                  <a:pt x="4400" y="306"/>
                </a:cubicBezTo>
                <a:cubicBezTo>
                  <a:pt x="4403" y="313"/>
                  <a:pt x="4404" y="320"/>
                  <a:pt x="4404" y="329"/>
                </a:cubicBezTo>
                <a:lnTo>
                  <a:pt x="4404" y="330"/>
                </a:lnTo>
                <a:cubicBezTo>
                  <a:pt x="4404" y="349"/>
                  <a:pt x="4396" y="364"/>
                  <a:pt x="4381" y="376"/>
                </a:cubicBezTo>
                <a:cubicBezTo>
                  <a:pt x="4366" y="388"/>
                  <a:pt x="4346" y="393"/>
                  <a:pt x="4321" y="393"/>
                </a:cubicBezTo>
                <a:cubicBezTo>
                  <a:pt x="4295" y="393"/>
                  <a:pt x="4272" y="389"/>
                  <a:pt x="4252" y="381"/>
                </a:cubicBezTo>
                <a:cubicBezTo>
                  <a:pt x="4232" y="372"/>
                  <a:pt x="4212" y="358"/>
                  <a:pt x="4193" y="341"/>
                </a:cubicBezTo>
                <a:lnTo>
                  <a:pt x="4167" y="372"/>
                </a:lnTo>
                <a:cubicBezTo>
                  <a:pt x="4189" y="392"/>
                  <a:pt x="4213" y="407"/>
                  <a:pt x="4237" y="417"/>
                </a:cubicBezTo>
                <a:cubicBezTo>
                  <a:pt x="4262" y="427"/>
                  <a:pt x="4289" y="431"/>
                  <a:pt x="4319" y="431"/>
                </a:cubicBezTo>
                <a:cubicBezTo>
                  <a:pt x="4338" y="431"/>
                  <a:pt x="4355" y="429"/>
                  <a:pt x="4370" y="424"/>
                </a:cubicBezTo>
                <a:cubicBezTo>
                  <a:pt x="4386" y="419"/>
                  <a:pt x="4399" y="412"/>
                  <a:pt x="4410" y="403"/>
                </a:cubicBezTo>
                <a:cubicBezTo>
                  <a:pt x="4422" y="393"/>
                  <a:pt x="4431" y="382"/>
                  <a:pt x="4437" y="369"/>
                </a:cubicBezTo>
                <a:cubicBezTo>
                  <a:pt x="4444" y="356"/>
                  <a:pt x="4447" y="342"/>
                  <a:pt x="4447" y="326"/>
                </a:cubicBezTo>
                <a:lnTo>
                  <a:pt x="4447" y="325"/>
                </a:lnTo>
                <a:cubicBezTo>
                  <a:pt x="4447" y="296"/>
                  <a:pt x="4437" y="274"/>
                  <a:pt x="4417" y="257"/>
                </a:cubicBezTo>
                <a:cubicBezTo>
                  <a:pt x="4397" y="241"/>
                  <a:pt x="4367" y="228"/>
                  <a:pt x="4325" y="219"/>
                </a:cubicBezTo>
                <a:cubicBezTo>
                  <a:pt x="4304" y="215"/>
                  <a:pt x="4288" y="210"/>
                  <a:pt x="4274" y="206"/>
                </a:cubicBezTo>
                <a:cubicBezTo>
                  <a:pt x="4261" y="201"/>
                  <a:pt x="4251" y="195"/>
                  <a:pt x="4243" y="190"/>
                </a:cubicBezTo>
                <a:cubicBezTo>
                  <a:pt x="4236" y="184"/>
                  <a:pt x="4231" y="177"/>
                  <a:pt x="4228" y="171"/>
                </a:cubicBezTo>
                <a:cubicBezTo>
                  <a:pt x="4225" y="163"/>
                  <a:pt x="4224" y="155"/>
                  <a:pt x="4224" y="147"/>
                </a:cubicBezTo>
                <a:lnTo>
                  <a:pt x="4224" y="145"/>
                </a:lnTo>
                <a:cubicBezTo>
                  <a:pt x="4224" y="128"/>
                  <a:pt x="4231" y="114"/>
                  <a:pt x="4245" y="103"/>
                </a:cubicBezTo>
                <a:cubicBezTo>
                  <a:pt x="4259" y="91"/>
                  <a:pt x="4279" y="85"/>
                  <a:pt x="4303" y="85"/>
                </a:cubicBezTo>
                <a:cubicBezTo>
                  <a:pt x="4322" y="85"/>
                  <a:pt x="4341" y="88"/>
                  <a:pt x="4358" y="95"/>
                </a:cubicBezTo>
                <a:cubicBezTo>
                  <a:pt x="4376" y="101"/>
                  <a:pt x="4394" y="112"/>
                  <a:pt x="4411" y="126"/>
                </a:cubicBezTo>
                <a:lnTo>
                  <a:pt x="4435" y="93"/>
                </a:lnTo>
                <a:cubicBezTo>
                  <a:pt x="4416" y="78"/>
                  <a:pt x="4396" y="67"/>
                  <a:pt x="4376" y="59"/>
                </a:cubicBezTo>
                <a:cubicBezTo>
                  <a:pt x="4355" y="51"/>
                  <a:pt x="4332" y="47"/>
                  <a:pt x="4304" y="47"/>
                </a:cubicBezTo>
                <a:close/>
                <a:moveTo>
                  <a:pt x="9655" y="47"/>
                </a:moveTo>
                <a:cubicBezTo>
                  <a:pt x="9638" y="47"/>
                  <a:pt x="9621" y="50"/>
                  <a:pt x="9606" y="55"/>
                </a:cubicBezTo>
                <a:cubicBezTo>
                  <a:pt x="9591" y="60"/>
                  <a:pt x="9578" y="67"/>
                  <a:pt x="9567" y="77"/>
                </a:cubicBezTo>
                <a:cubicBezTo>
                  <a:pt x="9556" y="86"/>
                  <a:pt x="9548" y="96"/>
                  <a:pt x="9542" y="109"/>
                </a:cubicBezTo>
                <a:cubicBezTo>
                  <a:pt x="9536" y="121"/>
                  <a:pt x="9533" y="135"/>
                  <a:pt x="9533" y="149"/>
                </a:cubicBezTo>
                <a:lnTo>
                  <a:pt x="9533" y="150"/>
                </a:lnTo>
                <a:cubicBezTo>
                  <a:pt x="9533" y="166"/>
                  <a:pt x="9535" y="179"/>
                  <a:pt x="9540" y="190"/>
                </a:cubicBezTo>
                <a:cubicBezTo>
                  <a:pt x="9545" y="202"/>
                  <a:pt x="9553" y="212"/>
                  <a:pt x="9563" y="220"/>
                </a:cubicBezTo>
                <a:cubicBezTo>
                  <a:pt x="9573" y="229"/>
                  <a:pt x="9586" y="236"/>
                  <a:pt x="9602" y="242"/>
                </a:cubicBezTo>
                <a:cubicBezTo>
                  <a:pt x="9618" y="248"/>
                  <a:pt x="9637" y="253"/>
                  <a:pt x="9658" y="258"/>
                </a:cubicBezTo>
                <a:cubicBezTo>
                  <a:pt x="9678" y="262"/>
                  <a:pt x="9694" y="267"/>
                  <a:pt x="9706" y="271"/>
                </a:cubicBezTo>
                <a:cubicBezTo>
                  <a:pt x="9719" y="276"/>
                  <a:pt x="9729" y="281"/>
                  <a:pt x="9736" y="287"/>
                </a:cubicBezTo>
                <a:cubicBezTo>
                  <a:pt x="9743" y="293"/>
                  <a:pt x="9748" y="299"/>
                  <a:pt x="9751" y="306"/>
                </a:cubicBezTo>
                <a:cubicBezTo>
                  <a:pt x="9754" y="313"/>
                  <a:pt x="9755" y="320"/>
                  <a:pt x="9755" y="329"/>
                </a:cubicBezTo>
                <a:lnTo>
                  <a:pt x="9755" y="330"/>
                </a:lnTo>
                <a:cubicBezTo>
                  <a:pt x="9755" y="349"/>
                  <a:pt x="9747" y="364"/>
                  <a:pt x="9732" y="376"/>
                </a:cubicBezTo>
                <a:cubicBezTo>
                  <a:pt x="9717" y="388"/>
                  <a:pt x="9697" y="393"/>
                  <a:pt x="9672" y="393"/>
                </a:cubicBezTo>
                <a:cubicBezTo>
                  <a:pt x="9646" y="393"/>
                  <a:pt x="9623" y="389"/>
                  <a:pt x="9603" y="381"/>
                </a:cubicBezTo>
                <a:cubicBezTo>
                  <a:pt x="9583" y="372"/>
                  <a:pt x="9563" y="358"/>
                  <a:pt x="9544" y="341"/>
                </a:cubicBezTo>
                <a:lnTo>
                  <a:pt x="9518" y="372"/>
                </a:lnTo>
                <a:cubicBezTo>
                  <a:pt x="9540" y="392"/>
                  <a:pt x="9564" y="407"/>
                  <a:pt x="9588" y="417"/>
                </a:cubicBezTo>
                <a:cubicBezTo>
                  <a:pt x="9613" y="427"/>
                  <a:pt x="9640" y="431"/>
                  <a:pt x="9670" y="431"/>
                </a:cubicBezTo>
                <a:cubicBezTo>
                  <a:pt x="9689" y="431"/>
                  <a:pt x="9706" y="429"/>
                  <a:pt x="9721" y="424"/>
                </a:cubicBezTo>
                <a:cubicBezTo>
                  <a:pt x="9737" y="419"/>
                  <a:pt x="9750" y="412"/>
                  <a:pt x="9761" y="403"/>
                </a:cubicBezTo>
                <a:cubicBezTo>
                  <a:pt x="9773" y="393"/>
                  <a:pt x="9782" y="382"/>
                  <a:pt x="9788" y="369"/>
                </a:cubicBezTo>
                <a:cubicBezTo>
                  <a:pt x="9795" y="356"/>
                  <a:pt x="9798" y="342"/>
                  <a:pt x="9798" y="326"/>
                </a:cubicBezTo>
                <a:lnTo>
                  <a:pt x="9798" y="325"/>
                </a:lnTo>
                <a:cubicBezTo>
                  <a:pt x="9798" y="296"/>
                  <a:pt x="9788" y="274"/>
                  <a:pt x="9768" y="257"/>
                </a:cubicBezTo>
                <a:cubicBezTo>
                  <a:pt x="9748" y="241"/>
                  <a:pt x="9718" y="228"/>
                  <a:pt x="9676" y="219"/>
                </a:cubicBezTo>
                <a:cubicBezTo>
                  <a:pt x="9656" y="215"/>
                  <a:pt x="9639" y="210"/>
                  <a:pt x="9625" y="206"/>
                </a:cubicBezTo>
                <a:cubicBezTo>
                  <a:pt x="9612" y="201"/>
                  <a:pt x="9602" y="195"/>
                  <a:pt x="9595" y="190"/>
                </a:cubicBezTo>
                <a:cubicBezTo>
                  <a:pt x="9587" y="184"/>
                  <a:pt x="9582" y="177"/>
                  <a:pt x="9579" y="171"/>
                </a:cubicBezTo>
                <a:cubicBezTo>
                  <a:pt x="9576" y="163"/>
                  <a:pt x="9575" y="155"/>
                  <a:pt x="9575" y="147"/>
                </a:cubicBezTo>
                <a:lnTo>
                  <a:pt x="9575" y="145"/>
                </a:lnTo>
                <a:cubicBezTo>
                  <a:pt x="9575" y="128"/>
                  <a:pt x="9582" y="114"/>
                  <a:pt x="9596" y="103"/>
                </a:cubicBezTo>
                <a:cubicBezTo>
                  <a:pt x="9610" y="91"/>
                  <a:pt x="9630" y="85"/>
                  <a:pt x="9654" y="85"/>
                </a:cubicBezTo>
                <a:cubicBezTo>
                  <a:pt x="9673" y="85"/>
                  <a:pt x="9692" y="88"/>
                  <a:pt x="9709" y="95"/>
                </a:cubicBezTo>
                <a:cubicBezTo>
                  <a:pt x="9727" y="101"/>
                  <a:pt x="9745" y="112"/>
                  <a:pt x="9762" y="126"/>
                </a:cubicBezTo>
                <a:lnTo>
                  <a:pt x="9787" y="93"/>
                </a:lnTo>
                <a:cubicBezTo>
                  <a:pt x="9767" y="78"/>
                  <a:pt x="9747" y="67"/>
                  <a:pt x="9727" y="59"/>
                </a:cubicBezTo>
                <a:cubicBezTo>
                  <a:pt x="9707" y="51"/>
                  <a:pt x="9683" y="47"/>
                  <a:pt x="9655" y="47"/>
                </a:cubicBezTo>
                <a:close/>
                <a:moveTo>
                  <a:pt x="14037" y="47"/>
                </a:moveTo>
                <a:cubicBezTo>
                  <a:pt x="14020" y="47"/>
                  <a:pt x="14005" y="49"/>
                  <a:pt x="13992" y="53"/>
                </a:cubicBezTo>
                <a:cubicBezTo>
                  <a:pt x="13980" y="56"/>
                  <a:pt x="13968" y="61"/>
                  <a:pt x="13957" y="68"/>
                </a:cubicBezTo>
                <a:cubicBezTo>
                  <a:pt x="13947" y="75"/>
                  <a:pt x="13937" y="83"/>
                  <a:pt x="13928" y="93"/>
                </a:cubicBezTo>
                <a:cubicBezTo>
                  <a:pt x="13919" y="103"/>
                  <a:pt x="13911" y="114"/>
                  <a:pt x="13902" y="127"/>
                </a:cubicBezTo>
                <a:lnTo>
                  <a:pt x="13933" y="149"/>
                </a:lnTo>
                <a:cubicBezTo>
                  <a:pt x="13948" y="128"/>
                  <a:pt x="13963" y="112"/>
                  <a:pt x="13978" y="102"/>
                </a:cubicBezTo>
                <a:cubicBezTo>
                  <a:pt x="13994" y="91"/>
                  <a:pt x="14012" y="85"/>
                  <a:pt x="14033" y="85"/>
                </a:cubicBezTo>
                <a:cubicBezTo>
                  <a:pt x="14043" y="85"/>
                  <a:pt x="14053" y="87"/>
                  <a:pt x="14062" y="91"/>
                </a:cubicBezTo>
                <a:cubicBezTo>
                  <a:pt x="14071" y="94"/>
                  <a:pt x="14079" y="99"/>
                  <a:pt x="14086" y="105"/>
                </a:cubicBezTo>
                <a:cubicBezTo>
                  <a:pt x="14093" y="111"/>
                  <a:pt x="14098" y="118"/>
                  <a:pt x="14102" y="127"/>
                </a:cubicBezTo>
                <a:cubicBezTo>
                  <a:pt x="14106" y="136"/>
                  <a:pt x="14109" y="146"/>
                  <a:pt x="14109" y="157"/>
                </a:cubicBezTo>
                <a:cubicBezTo>
                  <a:pt x="14109" y="166"/>
                  <a:pt x="14107" y="175"/>
                  <a:pt x="14104" y="184"/>
                </a:cubicBezTo>
                <a:cubicBezTo>
                  <a:pt x="14101" y="192"/>
                  <a:pt x="14097" y="201"/>
                  <a:pt x="14091" y="211"/>
                </a:cubicBezTo>
                <a:cubicBezTo>
                  <a:pt x="14085" y="219"/>
                  <a:pt x="14077" y="229"/>
                  <a:pt x="14067" y="239"/>
                </a:cubicBezTo>
                <a:cubicBezTo>
                  <a:pt x="14057" y="250"/>
                  <a:pt x="14045" y="261"/>
                  <a:pt x="14031" y="274"/>
                </a:cubicBezTo>
                <a:lnTo>
                  <a:pt x="13895" y="393"/>
                </a:lnTo>
                <a:lnTo>
                  <a:pt x="13895" y="426"/>
                </a:lnTo>
                <a:lnTo>
                  <a:pt x="14156" y="426"/>
                </a:lnTo>
                <a:lnTo>
                  <a:pt x="14156" y="388"/>
                </a:lnTo>
                <a:lnTo>
                  <a:pt x="13958" y="388"/>
                </a:lnTo>
                <a:lnTo>
                  <a:pt x="14058" y="299"/>
                </a:lnTo>
                <a:cubicBezTo>
                  <a:pt x="14074" y="285"/>
                  <a:pt x="14088" y="272"/>
                  <a:pt x="14100" y="260"/>
                </a:cubicBezTo>
                <a:cubicBezTo>
                  <a:pt x="14112" y="248"/>
                  <a:pt x="14122" y="237"/>
                  <a:pt x="14129" y="226"/>
                </a:cubicBezTo>
                <a:cubicBezTo>
                  <a:pt x="14137" y="215"/>
                  <a:pt x="14143" y="203"/>
                  <a:pt x="14146" y="192"/>
                </a:cubicBezTo>
                <a:cubicBezTo>
                  <a:pt x="14150" y="180"/>
                  <a:pt x="14152" y="168"/>
                  <a:pt x="14152" y="154"/>
                </a:cubicBezTo>
                <a:lnTo>
                  <a:pt x="14152" y="153"/>
                </a:lnTo>
                <a:cubicBezTo>
                  <a:pt x="14152" y="138"/>
                  <a:pt x="14150" y="124"/>
                  <a:pt x="14144" y="111"/>
                </a:cubicBezTo>
                <a:cubicBezTo>
                  <a:pt x="14138" y="98"/>
                  <a:pt x="14130" y="87"/>
                  <a:pt x="14120" y="78"/>
                </a:cubicBezTo>
                <a:cubicBezTo>
                  <a:pt x="14110" y="68"/>
                  <a:pt x="14097" y="61"/>
                  <a:pt x="14083" y="55"/>
                </a:cubicBezTo>
                <a:cubicBezTo>
                  <a:pt x="14069" y="50"/>
                  <a:pt x="14053" y="47"/>
                  <a:pt x="14037" y="47"/>
                </a:cubicBezTo>
                <a:close/>
                <a:moveTo>
                  <a:pt x="14356" y="47"/>
                </a:moveTo>
                <a:cubicBezTo>
                  <a:pt x="14340" y="47"/>
                  <a:pt x="14325" y="49"/>
                  <a:pt x="14312" y="53"/>
                </a:cubicBezTo>
                <a:cubicBezTo>
                  <a:pt x="14299" y="56"/>
                  <a:pt x="14288" y="61"/>
                  <a:pt x="14277" y="68"/>
                </a:cubicBezTo>
                <a:cubicBezTo>
                  <a:pt x="14267" y="75"/>
                  <a:pt x="14257" y="83"/>
                  <a:pt x="14248" y="93"/>
                </a:cubicBezTo>
                <a:cubicBezTo>
                  <a:pt x="14239" y="103"/>
                  <a:pt x="14231" y="114"/>
                  <a:pt x="14222" y="127"/>
                </a:cubicBezTo>
                <a:lnTo>
                  <a:pt x="14253" y="149"/>
                </a:lnTo>
                <a:cubicBezTo>
                  <a:pt x="14268" y="128"/>
                  <a:pt x="14283" y="112"/>
                  <a:pt x="14298" y="102"/>
                </a:cubicBezTo>
                <a:cubicBezTo>
                  <a:pt x="14314" y="91"/>
                  <a:pt x="14332" y="85"/>
                  <a:pt x="14353" y="85"/>
                </a:cubicBezTo>
                <a:cubicBezTo>
                  <a:pt x="14363" y="85"/>
                  <a:pt x="14373" y="87"/>
                  <a:pt x="14382" y="91"/>
                </a:cubicBezTo>
                <a:cubicBezTo>
                  <a:pt x="14391" y="94"/>
                  <a:pt x="14399" y="99"/>
                  <a:pt x="14406" y="105"/>
                </a:cubicBezTo>
                <a:cubicBezTo>
                  <a:pt x="14413" y="111"/>
                  <a:pt x="14418" y="118"/>
                  <a:pt x="14422" y="127"/>
                </a:cubicBezTo>
                <a:cubicBezTo>
                  <a:pt x="14426" y="136"/>
                  <a:pt x="14428" y="146"/>
                  <a:pt x="14428" y="157"/>
                </a:cubicBezTo>
                <a:cubicBezTo>
                  <a:pt x="14428" y="166"/>
                  <a:pt x="14427" y="175"/>
                  <a:pt x="14424" y="184"/>
                </a:cubicBezTo>
                <a:cubicBezTo>
                  <a:pt x="14421" y="192"/>
                  <a:pt x="14417" y="201"/>
                  <a:pt x="14411" y="211"/>
                </a:cubicBezTo>
                <a:cubicBezTo>
                  <a:pt x="14405" y="219"/>
                  <a:pt x="14397" y="229"/>
                  <a:pt x="14387" y="239"/>
                </a:cubicBezTo>
                <a:cubicBezTo>
                  <a:pt x="14377" y="250"/>
                  <a:pt x="14365" y="261"/>
                  <a:pt x="14351" y="274"/>
                </a:cubicBezTo>
                <a:lnTo>
                  <a:pt x="14215" y="393"/>
                </a:lnTo>
                <a:lnTo>
                  <a:pt x="14215" y="426"/>
                </a:lnTo>
                <a:lnTo>
                  <a:pt x="14476" y="426"/>
                </a:lnTo>
                <a:lnTo>
                  <a:pt x="14476" y="388"/>
                </a:lnTo>
                <a:lnTo>
                  <a:pt x="14278" y="388"/>
                </a:lnTo>
                <a:lnTo>
                  <a:pt x="14378" y="299"/>
                </a:lnTo>
                <a:cubicBezTo>
                  <a:pt x="14394" y="285"/>
                  <a:pt x="14408" y="272"/>
                  <a:pt x="14420" y="260"/>
                </a:cubicBezTo>
                <a:cubicBezTo>
                  <a:pt x="14432" y="248"/>
                  <a:pt x="14442" y="237"/>
                  <a:pt x="14449" y="226"/>
                </a:cubicBezTo>
                <a:cubicBezTo>
                  <a:pt x="14457" y="215"/>
                  <a:pt x="14463" y="203"/>
                  <a:pt x="14466" y="192"/>
                </a:cubicBezTo>
                <a:cubicBezTo>
                  <a:pt x="14470" y="180"/>
                  <a:pt x="14472" y="168"/>
                  <a:pt x="14472" y="154"/>
                </a:cubicBezTo>
                <a:lnTo>
                  <a:pt x="14472" y="153"/>
                </a:lnTo>
                <a:cubicBezTo>
                  <a:pt x="14472" y="138"/>
                  <a:pt x="14469" y="124"/>
                  <a:pt x="14464" y="111"/>
                </a:cubicBezTo>
                <a:cubicBezTo>
                  <a:pt x="14458" y="98"/>
                  <a:pt x="14450" y="87"/>
                  <a:pt x="14440" y="78"/>
                </a:cubicBezTo>
                <a:cubicBezTo>
                  <a:pt x="14429" y="68"/>
                  <a:pt x="14417" y="61"/>
                  <a:pt x="14403" y="55"/>
                </a:cubicBezTo>
                <a:cubicBezTo>
                  <a:pt x="14389" y="50"/>
                  <a:pt x="14373" y="47"/>
                  <a:pt x="14356" y="47"/>
                </a:cubicBezTo>
                <a:close/>
                <a:moveTo>
                  <a:pt x="19146" y="47"/>
                </a:moveTo>
                <a:cubicBezTo>
                  <a:pt x="19128" y="47"/>
                  <a:pt x="19112" y="50"/>
                  <a:pt x="19097" y="55"/>
                </a:cubicBezTo>
                <a:cubicBezTo>
                  <a:pt x="19082" y="60"/>
                  <a:pt x="19069" y="67"/>
                  <a:pt x="19058" y="77"/>
                </a:cubicBezTo>
                <a:cubicBezTo>
                  <a:pt x="19047" y="86"/>
                  <a:pt x="19038" y="96"/>
                  <a:pt x="19032" y="109"/>
                </a:cubicBezTo>
                <a:cubicBezTo>
                  <a:pt x="19026" y="121"/>
                  <a:pt x="19023" y="135"/>
                  <a:pt x="19023" y="149"/>
                </a:cubicBezTo>
                <a:lnTo>
                  <a:pt x="19023" y="150"/>
                </a:lnTo>
                <a:cubicBezTo>
                  <a:pt x="19023" y="166"/>
                  <a:pt x="19026" y="179"/>
                  <a:pt x="19031" y="190"/>
                </a:cubicBezTo>
                <a:cubicBezTo>
                  <a:pt x="19036" y="202"/>
                  <a:pt x="19043" y="212"/>
                  <a:pt x="19054" y="220"/>
                </a:cubicBezTo>
                <a:cubicBezTo>
                  <a:pt x="19064" y="229"/>
                  <a:pt x="19077" y="236"/>
                  <a:pt x="19093" y="242"/>
                </a:cubicBezTo>
                <a:cubicBezTo>
                  <a:pt x="19109" y="248"/>
                  <a:pt x="19127" y="253"/>
                  <a:pt x="19149" y="258"/>
                </a:cubicBezTo>
                <a:cubicBezTo>
                  <a:pt x="19168" y="262"/>
                  <a:pt x="19184" y="267"/>
                  <a:pt x="19197" y="271"/>
                </a:cubicBezTo>
                <a:cubicBezTo>
                  <a:pt x="19209" y="276"/>
                  <a:pt x="19219" y="281"/>
                  <a:pt x="19227" y="287"/>
                </a:cubicBezTo>
                <a:cubicBezTo>
                  <a:pt x="19234" y="293"/>
                  <a:pt x="19239" y="299"/>
                  <a:pt x="19241" y="306"/>
                </a:cubicBezTo>
                <a:cubicBezTo>
                  <a:pt x="19244" y="313"/>
                  <a:pt x="19246" y="320"/>
                  <a:pt x="19246" y="329"/>
                </a:cubicBezTo>
                <a:lnTo>
                  <a:pt x="19246" y="330"/>
                </a:lnTo>
                <a:cubicBezTo>
                  <a:pt x="19246" y="349"/>
                  <a:pt x="19238" y="364"/>
                  <a:pt x="19223" y="376"/>
                </a:cubicBezTo>
                <a:cubicBezTo>
                  <a:pt x="19208" y="388"/>
                  <a:pt x="19188" y="393"/>
                  <a:pt x="19162" y="393"/>
                </a:cubicBezTo>
                <a:cubicBezTo>
                  <a:pt x="19137" y="393"/>
                  <a:pt x="19114" y="389"/>
                  <a:pt x="19094" y="381"/>
                </a:cubicBezTo>
                <a:cubicBezTo>
                  <a:pt x="19074" y="372"/>
                  <a:pt x="19054" y="358"/>
                  <a:pt x="19035" y="341"/>
                </a:cubicBezTo>
                <a:lnTo>
                  <a:pt x="19008" y="372"/>
                </a:lnTo>
                <a:cubicBezTo>
                  <a:pt x="19031" y="392"/>
                  <a:pt x="19054" y="407"/>
                  <a:pt x="19079" y="417"/>
                </a:cubicBezTo>
                <a:cubicBezTo>
                  <a:pt x="19104" y="427"/>
                  <a:pt x="19131" y="431"/>
                  <a:pt x="19161" y="431"/>
                </a:cubicBezTo>
                <a:cubicBezTo>
                  <a:pt x="19179" y="431"/>
                  <a:pt x="19196" y="429"/>
                  <a:pt x="19212" y="424"/>
                </a:cubicBezTo>
                <a:cubicBezTo>
                  <a:pt x="19228" y="419"/>
                  <a:pt x="19241" y="412"/>
                  <a:pt x="19252" y="403"/>
                </a:cubicBezTo>
                <a:cubicBezTo>
                  <a:pt x="19263" y="393"/>
                  <a:pt x="19272" y="382"/>
                  <a:pt x="19279" y="369"/>
                </a:cubicBezTo>
                <a:cubicBezTo>
                  <a:pt x="19285" y="356"/>
                  <a:pt x="19288" y="342"/>
                  <a:pt x="19288" y="326"/>
                </a:cubicBezTo>
                <a:lnTo>
                  <a:pt x="19288" y="325"/>
                </a:lnTo>
                <a:cubicBezTo>
                  <a:pt x="19288" y="296"/>
                  <a:pt x="19278" y="274"/>
                  <a:pt x="19258" y="257"/>
                </a:cubicBezTo>
                <a:cubicBezTo>
                  <a:pt x="19239" y="241"/>
                  <a:pt x="19208" y="228"/>
                  <a:pt x="19167" y="219"/>
                </a:cubicBezTo>
                <a:cubicBezTo>
                  <a:pt x="19146" y="215"/>
                  <a:pt x="19129" y="210"/>
                  <a:pt x="19116" y="206"/>
                </a:cubicBezTo>
                <a:cubicBezTo>
                  <a:pt x="19103" y="201"/>
                  <a:pt x="19093" y="195"/>
                  <a:pt x="19085" y="190"/>
                </a:cubicBezTo>
                <a:cubicBezTo>
                  <a:pt x="19078" y="184"/>
                  <a:pt x="19073" y="177"/>
                  <a:pt x="19070" y="171"/>
                </a:cubicBezTo>
                <a:cubicBezTo>
                  <a:pt x="19067" y="163"/>
                  <a:pt x="19065" y="155"/>
                  <a:pt x="19065" y="147"/>
                </a:cubicBezTo>
                <a:lnTo>
                  <a:pt x="19065" y="145"/>
                </a:lnTo>
                <a:cubicBezTo>
                  <a:pt x="19065" y="128"/>
                  <a:pt x="19073" y="114"/>
                  <a:pt x="19087" y="103"/>
                </a:cubicBezTo>
                <a:cubicBezTo>
                  <a:pt x="19101" y="91"/>
                  <a:pt x="19120" y="85"/>
                  <a:pt x="19145" y="85"/>
                </a:cubicBezTo>
                <a:cubicBezTo>
                  <a:pt x="19164" y="85"/>
                  <a:pt x="19182" y="88"/>
                  <a:pt x="19200" y="95"/>
                </a:cubicBezTo>
                <a:cubicBezTo>
                  <a:pt x="19218" y="101"/>
                  <a:pt x="19235" y="112"/>
                  <a:pt x="19253" y="126"/>
                </a:cubicBezTo>
                <a:lnTo>
                  <a:pt x="19277" y="93"/>
                </a:lnTo>
                <a:cubicBezTo>
                  <a:pt x="19258" y="78"/>
                  <a:pt x="19238" y="67"/>
                  <a:pt x="19217" y="59"/>
                </a:cubicBezTo>
                <a:cubicBezTo>
                  <a:pt x="19197" y="51"/>
                  <a:pt x="19173" y="47"/>
                  <a:pt x="19146" y="47"/>
                </a:cubicBezTo>
                <a:close/>
                <a:moveTo>
                  <a:pt x="1760" y="50"/>
                </a:moveTo>
                <a:lnTo>
                  <a:pt x="1669" y="81"/>
                </a:lnTo>
                <a:lnTo>
                  <a:pt x="1679" y="116"/>
                </a:lnTo>
                <a:lnTo>
                  <a:pt x="1750" y="94"/>
                </a:lnTo>
                <a:lnTo>
                  <a:pt x="1750" y="426"/>
                </a:lnTo>
                <a:lnTo>
                  <a:pt x="1791" y="426"/>
                </a:lnTo>
                <a:lnTo>
                  <a:pt x="1791" y="50"/>
                </a:lnTo>
                <a:lnTo>
                  <a:pt x="1760" y="50"/>
                </a:lnTo>
                <a:close/>
                <a:moveTo>
                  <a:pt x="11744" y="50"/>
                </a:moveTo>
                <a:lnTo>
                  <a:pt x="11652" y="81"/>
                </a:lnTo>
                <a:lnTo>
                  <a:pt x="11662" y="116"/>
                </a:lnTo>
                <a:lnTo>
                  <a:pt x="11733" y="94"/>
                </a:lnTo>
                <a:lnTo>
                  <a:pt x="11733" y="426"/>
                </a:lnTo>
                <a:lnTo>
                  <a:pt x="11774" y="426"/>
                </a:lnTo>
                <a:lnTo>
                  <a:pt x="11774" y="50"/>
                </a:lnTo>
                <a:lnTo>
                  <a:pt x="11744" y="50"/>
                </a:lnTo>
                <a:close/>
                <a:moveTo>
                  <a:pt x="12407" y="50"/>
                </a:moveTo>
                <a:lnTo>
                  <a:pt x="12196" y="307"/>
                </a:lnTo>
                <a:lnTo>
                  <a:pt x="12206" y="337"/>
                </a:lnTo>
                <a:lnTo>
                  <a:pt x="12403" y="337"/>
                </a:lnTo>
                <a:lnTo>
                  <a:pt x="12403" y="426"/>
                </a:lnTo>
                <a:lnTo>
                  <a:pt x="12444" y="426"/>
                </a:lnTo>
                <a:lnTo>
                  <a:pt x="12444" y="337"/>
                </a:lnTo>
                <a:lnTo>
                  <a:pt x="12502" y="337"/>
                </a:lnTo>
                <a:lnTo>
                  <a:pt x="12502" y="302"/>
                </a:lnTo>
                <a:lnTo>
                  <a:pt x="12444" y="302"/>
                </a:lnTo>
                <a:lnTo>
                  <a:pt x="12444" y="50"/>
                </a:lnTo>
                <a:lnTo>
                  <a:pt x="12407" y="50"/>
                </a:lnTo>
                <a:close/>
                <a:moveTo>
                  <a:pt x="13404" y="50"/>
                </a:moveTo>
                <a:lnTo>
                  <a:pt x="13313" y="81"/>
                </a:lnTo>
                <a:lnTo>
                  <a:pt x="13323" y="116"/>
                </a:lnTo>
                <a:lnTo>
                  <a:pt x="13393" y="94"/>
                </a:lnTo>
                <a:lnTo>
                  <a:pt x="13393" y="426"/>
                </a:lnTo>
                <a:lnTo>
                  <a:pt x="13435" y="426"/>
                </a:lnTo>
                <a:lnTo>
                  <a:pt x="13435" y="50"/>
                </a:lnTo>
                <a:lnTo>
                  <a:pt x="13404" y="50"/>
                </a:lnTo>
                <a:close/>
                <a:moveTo>
                  <a:pt x="0" y="53"/>
                </a:moveTo>
                <a:lnTo>
                  <a:pt x="0" y="426"/>
                </a:lnTo>
                <a:lnTo>
                  <a:pt x="165" y="426"/>
                </a:lnTo>
                <a:cubicBezTo>
                  <a:pt x="186" y="426"/>
                  <a:pt x="204" y="424"/>
                  <a:pt x="221" y="419"/>
                </a:cubicBezTo>
                <a:cubicBezTo>
                  <a:pt x="238" y="414"/>
                  <a:pt x="252" y="408"/>
                  <a:pt x="264" y="399"/>
                </a:cubicBezTo>
                <a:cubicBezTo>
                  <a:pt x="276" y="390"/>
                  <a:pt x="285" y="380"/>
                  <a:pt x="291" y="367"/>
                </a:cubicBezTo>
                <a:cubicBezTo>
                  <a:pt x="298" y="355"/>
                  <a:pt x="301" y="340"/>
                  <a:pt x="301" y="324"/>
                </a:cubicBezTo>
                <a:lnTo>
                  <a:pt x="301" y="323"/>
                </a:lnTo>
                <a:cubicBezTo>
                  <a:pt x="301" y="310"/>
                  <a:pt x="299" y="299"/>
                  <a:pt x="294" y="289"/>
                </a:cubicBezTo>
                <a:cubicBezTo>
                  <a:pt x="290" y="280"/>
                  <a:pt x="285" y="271"/>
                  <a:pt x="277" y="264"/>
                </a:cubicBezTo>
                <a:cubicBezTo>
                  <a:pt x="270" y="257"/>
                  <a:pt x="262" y="251"/>
                  <a:pt x="252" y="246"/>
                </a:cubicBezTo>
                <a:cubicBezTo>
                  <a:pt x="242" y="240"/>
                  <a:pt x="232" y="236"/>
                  <a:pt x="221" y="233"/>
                </a:cubicBezTo>
                <a:cubicBezTo>
                  <a:pt x="228" y="230"/>
                  <a:pt x="235" y="226"/>
                  <a:pt x="242" y="221"/>
                </a:cubicBezTo>
                <a:cubicBezTo>
                  <a:pt x="249" y="216"/>
                  <a:pt x="256" y="210"/>
                  <a:pt x="261" y="204"/>
                </a:cubicBezTo>
                <a:cubicBezTo>
                  <a:pt x="267" y="197"/>
                  <a:pt x="272" y="188"/>
                  <a:pt x="275" y="179"/>
                </a:cubicBezTo>
                <a:cubicBezTo>
                  <a:pt x="278" y="169"/>
                  <a:pt x="280" y="159"/>
                  <a:pt x="280" y="147"/>
                </a:cubicBezTo>
                <a:lnTo>
                  <a:pt x="280" y="145"/>
                </a:lnTo>
                <a:cubicBezTo>
                  <a:pt x="280" y="122"/>
                  <a:pt x="272" y="102"/>
                  <a:pt x="256" y="86"/>
                </a:cubicBezTo>
                <a:cubicBezTo>
                  <a:pt x="245" y="75"/>
                  <a:pt x="232" y="67"/>
                  <a:pt x="215" y="62"/>
                </a:cubicBezTo>
                <a:cubicBezTo>
                  <a:pt x="199" y="56"/>
                  <a:pt x="180" y="53"/>
                  <a:pt x="158" y="53"/>
                </a:cubicBezTo>
                <a:lnTo>
                  <a:pt x="0" y="53"/>
                </a:lnTo>
                <a:close/>
                <a:moveTo>
                  <a:pt x="727" y="53"/>
                </a:moveTo>
                <a:lnTo>
                  <a:pt x="727" y="426"/>
                </a:lnTo>
                <a:lnTo>
                  <a:pt x="999" y="426"/>
                </a:lnTo>
                <a:lnTo>
                  <a:pt x="999" y="388"/>
                </a:lnTo>
                <a:lnTo>
                  <a:pt x="769" y="388"/>
                </a:lnTo>
                <a:lnTo>
                  <a:pt x="769" y="257"/>
                </a:lnTo>
                <a:lnTo>
                  <a:pt x="973" y="257"/>
                </a:lnTo>
                <a:lnTo>
                  <a:pt x="973" y="219"/>
                </a:lnTo>
                <a:lnTo>
                  <a:pt x="769" y="219"/>
                </a:lnTo>
                <a:lnTo>
                  <a:pt x="769" y="91"/>
                </a:lnTo>
                <a:lnTo>
                  <a:pt x="997" y="91"/>
                </a:lnTo>
                <a:lnTo>
                  <a:pt x="997" y="53"/>
                </a:lnTo>
                <a:lnTo>
                  <a:pt x="727" y="53"/>
                </a:lnTo>
                <a:close/>
                <a:moveTo>
                  <a:pt x="1391" y="53"/>
                </a:moveTo>
                <a:lnTo>
                  <a:pt x="1381" y="235"/>
                </a:lnTo>
                <a:lnTo>
                  <a:pt x="1409" y="253"/>
                </a:lnTo>
                <a:cubicBezTo>
                  <a:pt x="1420" y="247"/>
                  <a:pt x="1432" y="242"/>
                  <a:pt x="1444" y="238"/>
                </a:cubicBezTo>
                <a:cubicBezTo>
                  <a:pt x="1457" y="234"/>
                  <a:pt x="1471" y="232"/>
                  <a:pt x="1487" y="232"/>
                </a:cubicBezTo>
                <a:cubicBezTo>
                  <a:pt x="1501" y="232"/>
                  <a:pt x="1513" y="234"/>
                  <a:pt x="1525" y="238"/>
                </a:cubicBezTo>
                <a:cubicBezTo>
                  <a:pt x="1536" y="241"/>
                  <a:pt x="1546" y="247"/>
                  <a:pt x="1554" y="254"/>
                </a:cubicBezTo>
                <a:cubicBezTo>
                  <a:pt x="1562" y="261"/>
                  <a:pt x="1569" y="269"/>
                  <a:pt x="1573" y="278"/>
                </a:cubicBezTo>
                <a:cubicBezTo>
                  <a:pt x="1578" y="288"/>
                  <a:pt x="1580" y="299"/>
                  <a:pt x="1580" y="310"/>
                </a:cubicBezTo>
                <a:lnTo>
                  <a:pt x="1580" y="311"/>
                </a:lnTo>
                <a:cubicBezTo>
                  <a:pt x="1580" y="323"/>
                  <a:pt x="1578" y="334"/>
                  <a:pt x="1573" y="344"/>
                </a:cubicBezTo>
                <a:cubicBezTo>
                  <a:pt x="1569" y="354"/>
                  <a:pt x="1563" y="363"/>
                  <a:pt x="1555" y="371"/>
                </a:cubicBezTo>
                <a:cubicBezTo>
                  <a:pt x="1547" y="378"/>
                  <a:pt x="1538" y="384"/>
                  <a:pt x="1526" y="388"/>
                </a:cubicBezTo>
                <a:cubicBezTo>
                  <a:pt x="1515" y="392"/>
                  <a:pt x="1503" y="394"/>
                  <a:pt x="1490" y="394"/>
                </a:cubicBezTo>
                <a:cubicBezTo>
                  <a:pt x="1471" y="394"/>
                  <a:pt x="1452" y="390"/>
                  <a:pt x="1435" y="381"/>
                </a:cubicBezTo>
                <a:cubicBezTo>
                  <a:pt x="1417" y="371"/>
                  <a:pt x="1400" y="359"/>
                  <a:pt x="1384" y="343"/>
                </a:cubicBezTo>
                <a:lnTo>
                  <a:pt x="1356" y="373"/>
                </a:lnTo>
                <a:cubicBezTo>
                  <a:pt x="1373" y="390"/>
                  <a:pt x="1393" y="405"/>
                  <a:pt x="1415" y="416"/>
                </a:cubicBezTo>
                <a:cubicBezTo>
                  <a:pt x="1438" y="427"/>
                  <a:pt x="1463" y="432"/>
                  <a:pt x="1490" y="432"/>
                </a:cubicBezTo>
                <a:cubicBezTo>
                  <a:pt x="1509" y="432"/>
                  <a:pt x="1527" y="430"/>
                  <a:pt x="1543" y="424"/>
                </a:cubicBezTo>
                <a:cubicBezTo>
                  <a:pt x="1560" y="418"/>
                  <a:pt x="1574" y="409"/>
                  <a:pt x="1586" y="399"/>
                </a:cubicBezTo>
                <a:cubicBezTo>
                  <a:pt x="1597" y="388"/>
                  <a:pt x="1606" y="375"/>
                  <a:pt x="1613" y="360"/>
                </a:cubicBezTo>
                <a:cubicBezTo>
                  <a:pt x="1620" y="345"/>
                  <a:pt x="1623" y="328"/>
                  <a:pt x="1623" y="310"/>
                </a:cubicBezTo>
                <a:lnTo>
                  <a:pt x="1623" y="309"/>
                </a:lnTo>
                <a:cubicBezTo>
                  <a:pt x="1623" y="291"/>
                  <a:pt x="1620" y="275"/>
                  <a:pt x="1613" y="261"/>
                </a:cubicBezTo>
                <a:cubicBezTo>
                  <a:pt x="1606" y="247"/>
                  <a:pt x="1597" y="235"/>
                  <a:pt x="1586" y="225"/>
                </a:cubicBezTo>
                <a:cubicBezTo>
                  <a:pt x="1574" y="215"/>
                  <a:pt x="1560" y="208"/>
                  <a:pt x="1545" y="203"/>
                </a:cubicBezTo>
                <a:cubicBezTo>
                  <a:pt x="1529" y="197"/>
                  <a:pt x="1512" y="195"/>
                  <a:pt x="1494" y="195"/>
                </a:cubicBezTo>
                <a:cubicBezTo>
                  <a:pt x="1478" y="195"/>
                  <a:pt x="1465" y="196"/>
                  <a:pt x="1453" y="199"/>
                </a:cubicBezTo>
                <a:cubicBezTo>
                  <a:pt x="1442" y="202"/>
                  <a:pt x="1431" y="206"/>
                  <a:pt x="1420" y="211"/>
                </a:cubicBezTo>
                <a:lnTo>
                  <a:pt x="1428" y="92"/>
                </a:lnTo>
                <a:lnTo>
                  <a:pt x="1606" y="92"/>
                </a:lnTo>
                <a:lnTo>
                  <a:pt x="1606" y="53"/>
                </a:lnTo>
                <a:lnTo>
                  <a:pt x="1391" y="53"/>
                </a:lnTo>
                <a:close/>
                <a:moveTo>
                  <a:pt x="3770" y="53"/>
                </a:moveTo>
                <a:lnTo>
                  <a:pt x="3770" y="426"/>
                </a:lnTo>
                <a:lnTo>
                  <a:pt x="3811" y="426"/>
                </a:lnTo>
                <a:lnTo>
                  <a:pt x="3811" y="120"/>
                </a:lnTo>
                <a:lnTo>
                  <a:pt x="4053" y="426"/>
                </a:lnTo>
                <a:lnTo>
                  <a:pt x="4086" y="426"/>
                </a:lnTo>
                <a:lnTo>
                  <a:pt x="4086" y="53"/>
                </a:lnTo>
                <a:lnTo>
                  <a:pt x="4045" y="53"/>
                </a:lnTo>
                <a:lnTo>
                  <a:pt x="4045" y="352"/>
                </a:lnTo>
                <a:lnTo>
                  <a:pt x="3810" y="53"/>
                </a:lnTo>
                <a:lnTo>
                  <a:pt x="3770" y="53"/>
                </a:lnTo>
                <a:close/>
                <a:moveTo>
                  <a:pt x="4533" y="53"/>
                </a:moveTo>
                <a:lnTo>
                  <a:pt x="4533" y="426"/>
                </a:lnTo>
                <a:lnTo>
                  <a:pt x="4805" y="426"/>
                </a:lnTo>
                <a:lnTo>
                  <a:pt x="4805" y="388"/>
                </a:lnTo>
                <a:lnTo>
                  <a:pt x="4575" y="388"/>
                </a:lnTo>
                <a:lnTo>
                  <a:pt x="4575" y="257"/>
                </a:lnTo>
                <a:lnTo>
                  <a:pt x="4779" y="257"/>
                </a:lnTo>
                <a:lnTo>
                  <a:pt x="4779" y="219"/>
                </a:lnTo>
                <a:lnTo>
                  <a:pt x="4575" y="219"/>
                </a:lnTo>
                <a:lnTo>
                  <a:pt x="4575" y="91"/>
                </a:lnTo>
                <a:lnTo>
                  <a:pt x="4803" y="91"/>
                </a:lnTo>
                <a:lnTo>
                  <a:pt x="4803" y="53"/>
                </a:lnTo>
                <a:lnTo>
                  <a:pt x="4533" y="53"/>
                </a:lnTo>
                <a:close/>
                <a:moveTo>
                  <a:pt x="5187" y="53"/>
                </a:moveTo>
                <a:lnTo>
                  <a:pt x="5187" y="426"/>
                </a:lnTo>
                <a:lnTo>
                  <a:pt x="5229" y="426"/>
                </a:lnTo>
                <a:lnTo>
                  <a:pt x="5229" y="326"/>
                </a:lnTo>
                <a:lnTo>
                  <a:pt x="5309" y="245"/>
                </a:lnTo>
                <a:lnTo>
                  <a:pt x="5452" y="426"/>
                </a:lnTo>
                <a:lnTo>
                  <a:pt x="5505" y="426"/>
                </a:lnTo>
                <a:lnTo>
                  <a:pt x="5338" y="216"/>
                </a:lnTo>
                <a:lnTo>
                  <a:pt x="5498" y="53"/>
                </a:lnTo>
                <a:lnTo>
                  <a:pt x="5444" y="53"/>
                </a:lnTo>
                <a:lnTo>
                  <a:pt x="5229" y="276"/>
                </a:lnTo>
                <a:lnTo>
                  <a:pt x="5229" y="53"/>
                </a:lnTo>
                <a:lnTo>
                  <a:pt x="5187" y="53"/>
                </a:lnTo>
                <a:close/>
                <a:moveTo>
                  <a:pt x="5570" y="53"/>
                </a:moveTo>
                <a:lnTo>
                  <a:pt x="5570" y="426"/>
                </a:lnTo>
                <a:lnTo>
                  <a:pt x="5843" y="426"/>
                </a:lnTo>
                <a:lnTo>
                  <a:pt x="5843" y="388"/>
                </a:lnTo>
                <a:lnTo>
                  <a:pt x="5613" y="388"/>
                </a:lnTo>
                <a:lnTo>
                  <a:pt x="5613" y="257"/>
                </a:lnTo>
                <a:lnTo>
                  <a:pt x="5816" y="257"/>
                </a:lnTo>
                <a:lnTo>
                  <a:pt x="5816" y="219"/>
                </a:lnTo>
                <a:lnTo>
                  <a:pt x="5613" y="219"/>
                </a:lnTo>
                <a:lnTo>
                  <a:pt x="5613" y="91"/>
                </a:lnTo>
                <a:lnTo>
                  <a:pt x="5840" y="91"/>
                </a:lnTo>
                <a:lnTo>
                  <a:pt x="5840" y="53"/>
                </a:lnTo>
                <a:lnTo>
                  <a:pt x="5570" y="53"/>
                </a:lnTo>
                <a:close/>
                <a:moveTo>
                  <a:pt x="5928" y="53"/>
                </a:moveTo>
                <a:lnTo>
                  <a:pt x="5928" y="426"/>
                </a:lnTo>
                <a:lnTo>
                  <a:pt x="6180" y="426"/>
                </a:lnTo>
                <a:lnTo>
                  <a:pt x="6180" y="387"/>
                </a:lnTo>
                <a:lnTo>
                  <a:pt x="5970" y="387"/>
                </a:lnTo>
                <a:lnTo>
                  <a:pt x="5970" y="53"/>
                </a:lnTo>
                <a:lnTo>
                  <a:pt x="5928" y="53"/>
                </a:lnTo>
                <a:close/>
                <a:moveTo>
                  <a:pt x="6258" y="53"/>
                </a:moveTo>
                <a:lnTo>
                  <a:pt x="6258" y="426"/>
                </a:lnTo>
                <a:lnTo>
                  <a:pt x="6510" y="426"/>
                </a:lnTo>
                <a:lnTo>
                  <a:pt x="6510" y="387"/>
                </a:lnTo>
                <a:lnTo>
                  <a:pt x="6300" y="387"/>
                </a:lnTo>
                <a:lnTo>
                  <a:pt x="6300" y="53"/>
                </a:lnTo>
                <a:lnTo>
                  <a:pt x="6258" y="53"/>
                </a:lnTo>
                <a:close/>
                <a:moveTo>
                  <a:pt x="6561" y="53"/>
                </a:moveTo>
                <a:lnTo>
                  <a:pt x="6561" y="92"/>
                </a:lnTo>
                <a:lnTo>
                  <a:pt x="6687" y="92"/>
                </a:lnTo>
                <a:lnTo>
                  <a:pt x="6687" y="426"/>
                </a:lnTo>
                <a:lnTo>
                  <a:pt x="6729" y="426"/>
                </a:lnTo>
                <a:lnTo>
                  <a:pt x="6729" y="92"/>
                </a:lnTo>
                <a:lnTo>
                  <a:pt x="6855" y="92"/>
                </a:lnTo>
                <a:lnTo>
                  <a:pt x="6855" y="53"/>
                </a:lnTo>
                <a:lnTo>
                  <a:pt x="6561" y="53"/>
                </a:lnTo>
                <a:close/>
                <a:moveTo>
                  <a:pt x="7387" y="53"/>
                </a:moveTo>
                <a:lnTo>
                  <a:pt x="7387" y="426"/>
                </a:lnTo>
                <a:lnTo>
                  <a:pt x="7428" y="426"/>
                </a:lnTo>
                <a:lnTo>
                  <a:pt x="7428" y="120"/>
                </a:lnTo>
                <a:lnTo>
                  <a:pt x="7669" y="426"/>
                </a:lnTo>
                <a:lnTo>
                  <a:pt x="7703" y="426"/>
                </a:lnTo>
                <a:lnTo>
                  <a:pt x="7703" y="53"/>
                </a:lnTo>
                <a:lnTo>
                  <a:pt x="7662" y="53"/>
                </a:lnTo>
                <a:lnTo>
                  <a:pt x="7662" y="352"/>
                </a:lnTo>
                <a:lnTo>
                  <a:pt x="7427" y="53"/>
                </a:lnTo>
                <a:lnTo>
                  <a:pt x="7387" y="53"/>
                </a:lnTo>
                <a:close/>
                <a:moveTo>
                  <a:pt x="7781" y="53"/>
                </a:moveTo>
                <a:lnTo>
                  <a:pt x="7781" y="92"/>
                </a:lnTo>
                <a:lnTo>
                  <a:pt x="7907" y="92"/>
                </a:lnTo>
                <a:lnTo>
                  <a:pt x="7907" y="426"/>
                </a:lnTo>
                <a:lnTo>
                  <a:pt x="7949" y="426"/>
                </a:lnTo>
                <a:lnTo>
                  <a:pt x="7949" y="92"/>
                </a:lnTo>
                <a:lnTo>
                  <a:pt x="8075" y="92"/>
                </a:lnTo>
                <a:lnTo>
                  <a:pt x="8075" y="53"/>
                </a:lnTo>
                <a:lnTo>
                  <a:pt x="7781" y="53"/>
                </a:lnTo>
                <a:close/>
                <a:moveTo>
                  <a:pt x="8154" y="53"/>
                </a:moveTo>
                <a:lnTo>
                  <a:pt x="8154" y="426"/>
                </a:lnTo>
                <a:lnTo>
                  <a:pt x="8426" y="426"/>
                </a:lnTo>
                <a:lnTo>
                  <a:pt x="8426" y="388"/>
                </a:lnTo>
                <a:lnTo>
                  <a:pt x="8196" y="388"/>
                </a:lnTo>
                <a:lnTo>
                  <a:pt x="8196" y="257"/>
                </a:lnTo>
                <a:lnTo>
                  <a:pt x="8400" y="257"/>
                </a:lnTo>
                <a:lnTo>
                  <a:pt x="8400" y="219"/>
                </a:lnTo>
                <a:lnTo>
                  <a:pt x="8196" y="219"/>
                </a:lnTo>
                <a:lnTo>
                  <a:pt x="8196" y="91"/>
                </a:lnTo>
                <a:lnTo>
                  <a:pt x="8424" y="91"/>
                </a:lnTo>
                <a:lnTo>
                  <a:pt x="8424" y="53"/>
                </a:lnTo>
                <a:lnTo>
                  <a:pt x="8154" y="53"/>
                </a:lnTo>
                <a:close/>
                <a:moveTo>
                  <a:pt x="9391" y="53"/>
                </a:moveTo>
                <a:lnTo>
                  <a:pt x="9391" y="426"/>
                </a:lnTo>
                <a:lnTo>
                  <a:pt x="9433" y="426"/>
                </a:lnTo>
                <a:lnTo>
                  <a:pt x="9433" y="53"/>
                </a:lnTo>
                <a:lnTo>
                  <a:pt x="9391" y="53"/>
                </a:lnTo>
                <a:close/>
                <a:moveTo>
                  <a:pt x="9888" y="53"/>
                </a:moveTo>
                <a:lnTo>
                  <a:pt x="9888" y="426"/>
                </a:lnTo>
                <a:lnTo>
                  <a:pt x="9930" y="426"/>
                </a:lnTo>
                <a:lnTo>
                  <a:pt x="9930" y="53"/>
                </a:lnTo>
                <a:lnTo>
                  <a:pt x="9888" y="53"/>
                </a:lnTo>
                <a:close/>
                <a:moveTo>
                  <a:pt x="10039" y="53"/>
                </a:moveTo>
                <a:lnTo>
                  <a:pt x="10039" y="426"/>
                </a:lnTo>
                <a:lnTo>
                  <a:pt x="10080" y="426"/>
                </a:lnTo>
                <a:lnTo>
                  <a:pt x="10080" y="120"/>
                </a:lnTo>
                <a:lnTo>
                  <a:pt x="10321" y="426"/>
                </a:lnTo>
                <a:lnTo>
                  <a:pt x="10355" y="426"/>
                </a:lnTo>
                <a:lnTo>
                  <a:pt x="10355" y="53"/>
                </a:lnTo>
                <a:lnTo>
                  <a:pt x="10314" y="53"/>
                </a:lnTo>
                <a:lnTo>
                  <a:pt x="10314" y="352"/>
                </a:lnTo>
                <a:lnTo>
                  <a:pt x="10079" y="53"/>
                </a:lnTo>
                <a:lnTo>
                  <a:pt x="10039" y="53"/>
                </a:lnTo>
                <a:close/>
                <a:moveTo>
                  <a:pt x="10761" y="53"/>
                </a:moveTo>
                <a:lnTo>
                  <a:pt x="10761" y="426"/>
                </a:lnTo>
                <a:lnTo>
                  <a:pt x="10803" y="426"/>
                </a:lnTo>
                <a:lnTo>
                  <a:pt x="10803" y="53"/>
                </a:lnTo>
                <a:lnTo>
                  <a:pt x="10761" y="53"/>
                </a:lnTo>
                <a:close/>
                <a:moveTo>
                  <a:pt x="10912" y="53"/>
                </a:moveTo>
                <a:lnTo>
                  <a:pt x="10912" y="426"/>
                </a:lnTo>
                <a:lnTo>
                  <a:pt x="10953" y="426"/>
                </a:lnTo>
                <a:lnTo>
                  <a:pt x="10953" y="120"/>
                </a:lnTo>
                <a:lnTo>
                  <a:pt x="11194" y="426"/>
                </a:lnTo>
                <a:lnTo>
                  <a:pt x="11228" y="426"/>
                </a:lnTo>
                <a:lnTo>
                  <a:pt x="11228" y="53"/>
                </a:lnTo>
                <a:lnTo>
                  <a:pt x="11187" y="53"/>
                </a:lnTo>
                <a:lnTo>
                  <a:pt x="11187" y="352"/>
                </a:lnTo>
                <a:lnTo>
                  <a:pt x="10952" y="53"/>
                </a:lnTo>
                <a:lnTo>
                  <a:pt x="10912" y="53"/>
                </a:lnTo>
                <a:close/>
                <a:moveTo>
                  <a:pt x="11333" y="53"/>
                </a:moveTo>
                <a:lnTo>
                  <a:pt x="11333" y="426"/>
                </a:lnTo>
                <a:lnTo>
                  <a:pt x="11605" y="426"/>
                </a:lnTo>
                <a:lnTo>
                  <a:pt x="11605" y="388"/>
                </a:lnTo>
                <a:lnTo>
                  <a:pt x="11375" y="388"/>
                </a:lnTo>
                <a:lnTo>
                  <a:pt x="11375" y="257"/>
                </a:lnTo>
                <a:lnTo>
                  <a:pt x="11579" y="257"/>
                </a:lnTo>
                <a:lnTo>
                  <a:pt x="11579" y="219"/>
                </a:lnTo>
                <a:lnTo>
                  <a:pt x="11375" y="219"/>
                </a:lnTo>
                <a:lnTo>
                  <a:pt x="11375" y="91"/>
                </a:lnTo>
                <a:lnTo>
                  <a:pt x="11603" y="91"/>
                </a:lnTo>
                <a:lnTo>
                  <a:pt x="11603" y="53"/>
                </a:lnTo>
                <a:lnTo>
                  <a:pt x="11333" y="53"/>
                </a:lnTo>
                <a:close/>
                <a:moveTo>
                  <a:pt x="12584" y="53"/>
                </a:moveTo>
                <a:lnTo>
                  <a:pt x="12584" y="426"/>
                </a:lnTo>
                <a:lnTo>
                  <a:pt x="12750" y="426"/>
                </a:lnTo>
                <a:cubicBezTo>
                  <a:pt x="12770" y="426"/>
                  <a:pt x="12789" y="424"/>
                  <a:pt x="12805" y="419"/>
                </a:cubicBezTo>
                <a:cubicBezTo>
                  <a:pt x="12822" y="414"/>
                  <a:pt x="12836" y="408"/>
                  <a:pt x="12848" y="399"/>
                </a:cubicBezTo>
                <a:cubicBezTo>
                  <a:pt x="12860" y="390"/>
                  <a:pt x="12869" y="380"/>
                  <a:pt x="12876" y="367"/>
                </a:cubicBezTo>
                <a:cubicBezTo>
                  <a:pt x="12882" y="355"/>
                  <a:pt x="12885" y="340"/>
                  <a:pt x="12885" y="324"/>
                </a:cubicBezTo>
                <a:lnTo>
                  <a:pt x="12885" y="323"/>
                </a:lnTo>
                <a:cubicBezTo>
                  <a:pt x="12885" y="310"/>
                  <a:pt x="12883" y="299"/>
                  <a:pt x="12879" y="289"/>
                </a:cubicBezTo>
                <a:cubicBezTo>
                  <a:pt x="12875" y="280"/>
                  <a:pt x="12869" y="271"/>
                  <a:pt x="12862" y="264"/>
                </a:cubicBezTo>
                <a:cubicBezTo>
                  <a:pt x="12855" y="257"/>
                  <a:pt x="12846" y="251"/>
                  <a:pt x="12836" y="246"/>
                </a:cubicBezTo>
                <a:cubicBezTo>
                  <a:pt x="12827" y="240"/>
                  <a:pt x="12816" y="236"/>
                  <a:pt x="12805" y="233"/>
                </a:cubicBezTo>
                <a:cubicBezTo>
                  <a:pt x="12813" y="230"/>
                  <a:pt x="12820" y="226"/>
                  <a:pt x="12827" y="221"/>
                </a:cubicBezTo>
                <a:cubicBezTo>
                  <a:pt x="12834" y="216"/>
                  <a:pt x="12840" y="210"/>
                  <a:pt x="12846" y="204"/>
                </a:cubicBezTo>
                <a:cubicBezTo>
                  <a:pt x="12851" y="197"/>
                  <a:pt x="12856" y="188"/>
                  <a:pt x="12859" y="179"/>
                </a:cubicBezTo>
                <a:cubicBezTo>
                  <a:pt x="12863" y="169"/>
                  <a:pt x="12864" y="159"/>
                  <a:pt x="12864" y="147"/>
                </a:cubicBezTo>
                <a:lnTo>
                  <a:pt x="12864" y="145"/>
                </a:lnTo>
                <a:cubicBezTo>
                  <a:pt x="12864" y="122"/>
                  <a:pt x="12856" y="102"/>
                  <a:pt x="12840" y="86"/>
                </a:cubicBezTo>
                <a:cubicBezTo>
                  <a:pt x="12830" y="75"/>
                  <a:pt x="12816" y="67"/>
                  <a:pt x="12799" y="62"/>
                </a:cubicBezTo>
                <a:cubicBezTo>
                  <a:pt x="12783" y="56"/>
                  <a:pt x="12764" y="53"/>
                  <a:pt x="12743" y="53"/>
                </a:cubicBezTo>
                <a:lnTo>
                  <a:pt x="12584" y="53"/>
                </a:lnTo>
                <a:close/>
                <a:moveTo>
                  <a:pt x="15044" y="53"/>
                </a:moveTo>
                <a:lnTo>
                  <a:pt x="15044" y="426"/>
                </a:lnTo>
                <a:lnTo>
                  <a:pt x="15210" y="426"/>
                </a:lnTo>
                <a:cubicBezTo>
                  <a:pt x="15230" y="426"/>
                  <a:pt x="15249" y="424"/>
                  <a:pt x="15266" y="419"/>
                </a:cubicBezTo>
                <a:cubicBezTo>
                  <a:pt x="15282" y="414"/>
                  <a:pt x="15297" y="408"/>
                  <a:pt x="15308" y="399"/>
                </a:cubicBezTo>
                <a:cubicBezTo>
                  <a:pt x="15320" y="390"/>
                  <a:pt x="15330" y="380"/>
                  <a:pt x="15336" y="367"/>
                </a:cubicBezTo>
                <a:cubicBezTo>
                  <a:pt x="15342" y="355"/>
                  <a:pt x="15346" y="340"/>
                  <a:pt x="15346" y="324"/>
                </a:cubicBezTo>
                <a:lnTo>
                  <a:pt x="15346" y="323"/>
                </a:lnTo>
                <a:cubicBezTo>
                  <a:pt x="15346" y="310"/>
                  <a:pt x="15344" y="299"/>
                  <a:pt x="15339" y="289"/>
                </a:cubicBezTo>
                <a:cubicBezTo>
                  <a:pt x="15335" y="280"/>
                  <a:pt x="15329" y="271"/>
                  <a:pt x="15322" y="264"/>
                </a:cubicBezTo>
                <a:cubicBezTo>
                  <a:pt x="15315" y="257"/>
                  <a:pt x="15307" y="251"/>
                  <a:pt x="15297" y="246"/>
                </a:cubicBezTo>
                <a:cubicBezTo>
                  <a:pt x="15287" y="240"/>
                  <a:pt x="15277" y="236"/>
                  <a:pt x="15266" y="233"/>
                </a:cubicBezTo>
                <a:cubicBezTo>
                  <a:pt x="15273" y="230"/>
                  <a:pt x="15280" y="226"/>
                  <a:pt x="15287" y="221"/>
                </a:cubicBezTo>
                <a:cubicBezTo>
                  <a:pt x="15294" y="216"/>
                  <a:pt x="15301" y="210"/>
                  <a:pt x="15306" y="204"/>
                </a:cubicBezTo>
                <a:cubicBezTo>
                  <a:pt x="15312" y="197"/>
                  <a:pt x="15316" y="188"/>
                  <a:pt x="15320" y="179"/>
                </a:cubicBezTo>
                <a:cubicBezTo>
                  <a:pt x="15323" y="169"/>
                  <a:pt x="15325" y="159"/>
                  <a:pt x="15325" y="147"/>
                </a:cubicBezTo>
                <a:lnTo>
                  <a:pt x="15325" y="145"/>
                </a:lnTo>
                <a:cubicBezTo>
                  <a:pt x="15325" y="122"/>
                  <a:pt x="15317" y="102"/>
                  <a:pt x="15301" y="86"/>
                </a:cubicBezTo>
                <a:cubicBezTo>
                  <a:pt x="15290" y="75"/>
                  <a:pt x="15277" y="67"/>
                  <a:pt x="15260" y="62"/>
                </a:cubicBezTo>
                <a:cubicBezTo>
                  <a:pt x="15243" y="56"/>
                  <a:pt x="15225" y="53"/>
                  <a:pt x="15203" y="53"/>
                </a:cubicBezTo>
                <a:lnTo>
                  <a:pt x="15044" y="53"/>
                </a:lnTo>
                <a:close/>
                <a:moveTo>
                  <a:pt x="18304" y="53"/>
                </a:moveTo>
                <a:lnTo>
                  <a:pt x="18304" y="426"/>
                </a:lnTo>
                <a:lnTo>
                  <a:pt x="18346" y="426"/>
                </a:lnTo>
                <a:lnTo>
                  <a:pt x="18346" y="326"/>
                </a:lnTo>
                <a:lnTo>
                  <a:pt x="18425" y="245"/>
                </a:lnTo>
                <a:lnTo>
                  <a:pt x="18569" y="426"/>
                </a:lnTo>
                <a:lnTo>
                  <a:pt x="18622" y="426"/>
                </a:lnTo>
                <a:lnTo>
                  <a:pt x="18455" y="216"/>
                </a:lnTo>
                <a:lnTo>
                  <a:pt x="18615" y="53"/>
                </a:lnTo>
                <a:lnTo>
                  <a:pt x="18560" y="53"/>
                </a:lnTo>
                <a:lnTo>
                  <a:pt x="18346" y="276"/>
                </a:lnTo>
                <a:lnTo>
                  <a:pt x="18346" y="53"/>
                </a:lnTo>
                <a:lnTo>
                  <a:pt x="18304" y="53"/>
                </a:lnTo>
                <a:close/>
                <a:moveTo>
                  <a:pt x="18660" y="53"/>
                </a:moveTo>
                <a:lnTo>
                  <a:pt x="18660" y="92"/>
                </a:lnTo>
                <a:lnTo>
                  <a:pt x="18786" y="92"/>
                </a:lnTo>
                <a:lnTo>
                  <a:pt x="18786" y="426"/>
                </a:lnTo>
                <a:lnTo>
                  <a:pt x="18828" y="426"/>
                </a:lnTo>
                <a:lnTo>
                  <a:pt x="18828" y="92"/>
                </a:lnTo>
                <a:lnTo>
                  <a:pt x="18954" y="92"/>
                </a:lnTo>
                <a:lnTo>
                  <a:pt x="18954" y="53"/>
                </a:lnTo>
                <a:lnTo>
                  <a:pt x="18660" y="53"/>
                </a:lnTo>
                <a:close/>
                <a:moveTo>
                  <a:pt x="19375" y="53"/>
                </a:moveTo>
                <a:lnTo>
                  <a:pt x="19375" y="426"/>
                </a:lnTo>
                <a:lnTo>
                  <a:pt x="19627" y="426"/>
                </a:lnTo>
                <a:lnTo>
                  <a:pt x="19627" y="387"/>
                </a:lnTo>
                <a:lnTo>
                  <a:pt x="19417" y="387"/>
                </a:lnTo>
                <a:lnTo>
                  <a:pt x="19417" y="53"/>
                </a:lnTo>
                <a:lnTo>
                  <a:pt x="19375" y="53"/>
                </a:lnTo>
                <a:close/>
                <a:moveTo>
                  <a:pt x="19845" y="53"/>
                </a:moveTo>
                <a:lnTo>
                  <a:pt x="19845" y="426"/>
                </a:lnTo>
                <a:lnTo>
                  <a:pt x="19887" y="426"/>
                </a:lnTo>
                <a:lnTo>
                  <a:pt x="19887" y="53"/>
                </a:lnTo>
                <a:lnTo>
                  <a:pt x="19845" y="53"/>
                </a:lnTo>
                <a:close/>
                <a:moveTo>
                  <a:pt x="19996" y="53"/>
                </a:moveTo>
                <a:lnTo>
                  <a:pt x="19996" y="426"/>
                </a:lnTo>
                <a:lnTo>
                  <a:pt x="20037" y="426"/>
                </a:lnTo>
                <a:lnTo>
                  <a:pt x="20037" y="120"/>
                </a:lnTo>
                <a:lnTo>
                  <a:pt x="20279" y="426"/>
                </a:lnTo>
                <a:lnTo>
                  <a:pt x="20312" y="426"/>
                </a:lnTo>
                <a:lnTo>
                  <a:pt x="20312" y="53"/>
                </a:lnTo>
                <a:lnTo>
                  <a:pt x="20271" y="53"/>
                </a:lnTo>
                <a:lnTo>
                  <a:pt x="20271" y="352"/>
                </a:lnTo>
                <a:lnTo>
                  <a:pt x="20036" y="53"/>
                </a:lnTo>
                <a:lnTo>
                  <a:pt x="19996" y="53"/>
                </a:lnTo>
                <a:close/>
                <a:moveTo>
                  <a:pt x="20739" y="53"/>
                </a:moveTo>
                <a:lnTo>
                  <a:pt x="20739" y="426"/>
                </a:lnTo>
                <a:lnTo>
                  <a:pt x="20781" y="426"/>
                </a:lnTo>
                <a:lnTo>
                  <a:pt x="20781" y="281"/>
                </a:lnTo>
                <a:lnTo>
                  <a:pt x="20887" y="281"/>
                </a:lnTo>
                <a:lnTo>
                  <a:pt x="20888" y="281"/>
                </a:lnTo>
                <a:lnTo>
                  <a:pt x="20996" y="426"/>
                </a:lnTo>
                <a:lnTo>
                  <a:pt x="21048" y="426"/>
                </a:lnTo>
                <a:lnTo>
                  <a:pt x="20933" y="273"/>
                </a:lnTo>
                <a:cubicBezTo>
                  <a:pt x="20948" y="271"/>
                  <a:pt x="20961" y="267"/>
                  <a:pt x="20974" y="261"/>
                </a:cubicBezTo>
                <a:cubicBezTo>
                  <a:pt x="20986" y="255"/>
                  <a:pt x="20997" y="248"/>
                  <a:pt x="21006" y="239"/>
                </a:cubicBezTo>
                <a:cubicBezTo>
                  <a:pt x="21015" y="230"/>
                  <a:pt x="21022" y="219"/>
                  <a:pt x="21027" y="207"/>
                </a:cubicBezTo>
                <a:cubicBezTo>
                  <a:pt x="21032" y="194"/>
                  <a:pt x="21035" y="180"/>
                  <a:pt x="21035" y="165"/>
                </a:cubicBezTo>
                <a:lnTo>
                  <a:pt x="21035" y="164"/>
                </a:lnTo>
                <a:cubicBezTo>
                  <a:pt x="21035" y="149"/>
                  <a:pt x="21032" y="135"/>
                  <a:pt x="21027" y="123"/>
                </a:cubicBezTo>
                <a:cubicBezTo>
                  <a:pt x="21022" y="110"/>
                  <a:pt x="21015" y="99"/>
                  <a:pt x="21006" y="90"/>
                </a:cubicBezTo>
                <a:cubicBezTo>
                  <a:pt x="20994" y="78"/>
                  <a:pt x="20979" y="69"/>
                  <a:pt x="20961" y="63"/>
                </a:cubicBezTo>
                <a:cubicBezTo>
                  <a:pt x="20943" y="56"/>
                  <a:pt x="20923" y="53"/>
                  <a:pt x="20900" y="53"/>
                </a:cubicBezTo>
                <a:lnTo>
                  <a:pt x="20739" y="53"/>
                </a:lnTo>
                <a:close/>
                <a:moveTo>
                  <a:pt x="23078" y="53"/>
                </a:moveTo>
                <a:lnTo>
                  <a:pt x="23078" y="426"/>
                </a:lnTo>
                <a:lnTo>
                  <a:pt x="23120" y="426"/>
                </a:lnTo>
                <a:lnTo>
                  <a:pt x="23120" y="326"/>
                </a:lnTo>
                <a:lnTo>
                  <a:pt x="23199" y="245"/>
                </a:lnTo>
                <a:lnTo>
                  <a:pt x="23343" y="426"/>
                </a:lnTo>
                <a:lnTo>
                  <a:pt x="23396" y="426"/>
                </a:lnTo>
                <a:lnTo>
                  <a:pt x="23229" y="216"/>
                </a:lnTo>
                <a:lnTo>
                  <a:pt x="23389" y="53"/>
                </a:lnTo>
                <a:lnTo>
                  <a:pt x="23334" y="53"/>
                </a:lnTo>
                <a:lnTo>
                  <a:pt x="23120" y="276"/>
                </a:lnTo>
                <a:lnTo>
                  <a:pt x="23120" y="53"/>
                </a:lnTo>
                <a:lnTo>
                  <a:pt x="23078" y="53"/>
                </a:lnTo>
                <a:close/>
                <a:moveTo>
                  <a:pt x="23461" y="53"/>
                </a:moveTo>
                <a:lnTo>
                  <a:pt x="23461" y="426"/>
                </a:lnTo>
                <a:lnTo>
                  <a:pt x="23734" y="426"/>
                </a:lnTo>
                <a:lnTo>
                  <a:pt x="23734" y="388"/>
                </a:lnTo>
                <a:lnTo>
                  <a:pt x="23503" y="388"/>
                </a:lnTo>
                <a:lnTo>
                  <a:pt x="23503" y="257"/>
                </a:lnTo>
                <a:lnTo>
                  <a:pt x="23707" y="257"/>
                </a:lnTo>
                <a:lnTo>
                  <a:pt x="23707" y="219"/>
                </a:lnTo>
                <a:lnTo>
                  <a:pt x="23503" y="219"/>
                </a:lnTo>
                <a:lnTo>
                  <a:pt x="23503" y="91"/>
                </a:lnTo>
                <a:lnTo>
                  <a:pt x="23731" y="91"/>
                </a:lnTo>
                <a:lnTo>
                  <a:pt x="23731" y="53"/>
                </a:lnTo>
                <a:lnTo>
                  <a:pt x="23461" y="53"/>
                </a:lnTo>
                <a:close/>
                <a:moveTo>
                  <a:pt x="23818" y="53"/>
                </a:moveTo>
                <a:lnTo>
                  <a:pt x="23818" y="426"/>
                </a:lnTo>
                <a:lnTo>
                  <a:pt x="24071" y="426"/>
                </a:lnTo>
                <a:lnTo>
                  <a:pt x="24071" y="387"/>
                </a:lnTo>
                <a:lnTo>
                  <a:pt x="23860" y="387"/>
                </a:lnTo>
                <a:lnTo>
                  <a:pt x="23860" y="53"/>
                </a:lnTo>
                <a:lnTo>
                  <a:pt x="23818" y="53"/>
                </a:lnTo>
                <a:close/>
                <a:moveTo>
                  <a:pt x="24149" y="53"/>
                </a:moveTo>
                <a:lnTo>
                  <a:pt x="24149" y="426"/>
                </a:lnTo>
                <a:lnTo>
                  <a:pt x="24401" y="426"/>
                </a:lnTo>
                <a:lnTo>
                  <a:pt x="24401" y="387"/>
                </a:lnTo>
                <a:lnTo>
                  <a:pt x="24191" y="387"/>
                </a:lnTo>
                <a:lnTo>
                  <a:pt x="24191" y="53"/>
                </a:lnTo>
                <a:lnTo>
                  <a:pt x="24149" y="53"/>
                </a:lnTo>
                <a:close/>
                <a:moveTo>
                  <a:pt x="24609" y="53"/>
                </a:moveTo>
                <a:lnTo>
                  <a:pt x="24609" y="426"/>
                </a:lnTo>
                <a:lnTo>
                  <a:pt x="24775" y="426"/>
                </a:lnTo>
                <a:cubicBezTo>
                  <a:pt x="24795" y="426"/>
                  <a:pt x="24814" y="424"/>
                  <a:pt x="24830" y="419"/>
                </a:cubicBezTo>
                <a:cubicBezTo>
                  <a:pt x="24847" y="414"/>
                  <a:pt x="24861" y="408"/>
                  <a:pt x="24873" y="399"/>
                </a:cubicBezTo>
                <a:cubicBezTo>
                  <a:pt x="24885" y="390"/>
                  <a:pt x="24894" y="380"/>
                  <a:pt x="24901" y="367"/>
                </a:cubicBezTo>
                <a:cubicBezTo>
                  <a:pt x="24907" y="355"/>
                  <a:pt x="24910" y="340"/>
                  <a:pt x="24910" y="324"/>
                </a:cubicBezTo>
                <a:lnTo>
                  <a:pt x="24910" y="323"/>
                </a:lnTo>
                <a:cubicBezTo>
                  <a:pt x="24910" y="310"/>
                  <a:pt x="24908" y="299"/>
                  <a:pt x="24904" y="289"/>
                </a:cubicBezTo>
                <a:cubicBezTo>
                  <a:pt x="24900" y="280"/>
                  <a:pt x="24894" y="271"/>
                  <a:pt x="24887" y="264"/>
                </a:cubicBezTo>
                <a:cubicBezTo>
                  <a:pt x="24880" y="257"/>
                  <a:pt x="24871" y="251"/>
                  <a:pt x="24861" y="246"/>
                </a:cubicBezTo>
                <a:cubicBezTo>
                  <a:pt x="24852" y="240"/>
                  <a:pt x="24841" y="236"/>
                  <a:pt x="24830" y="233"/>
                </a:cubicBezTo>
                <a:cubicBezTo>
                  <a:pt x="24838" y="230"/>
                  <a:pt x="24845" y="226"/>
                  <a:pt x="24852" y="221"/>
                </a:cubicBezTo>
                <a:cubicBezTo>
                  <a:pt x="24859" y="216"/>
                  <a:pt x="24865" y="210"/>
                  <a:pt x="24871" y="204"/>
                </a:cubicBezTo>
                <a:cubicBezTo>
                  <a:pt x="24876" y="197"/>
                  <a:pt x="24881" y="188"/>
                  <a:pt x="24884" y="179"/>
                </a:cubicBezTo>
                <a:cubicBezTo>
                  <a:pt x="24888" y="169"/>
                  <a:pt x="24889" y="159"/>
                  <a:pt x="24889" y="147"/>
                </a:cubicBezTo>
                <a:lnTo>
                  <a:pt x="24889" y="145"/>
                </a:lnTo>
                <a:cubicBezTo>
                  <a:pt x="24889" y="122"/>
                  <a:pt x="24881" y="102"/>
                  <a:pt x="24865" y="86"/>
                </a:cubicBezTo>
                <a:cubicBezTo>
                  <a:pt x="24855" y="75"/>
                  <a:pt x="24841" y="67"/>
                  <a:pt x="24824" y="62"/>
                </a:cubicBezTo>
                <a:cubicBezTo>
                  <a:pt x="24808" y="56"/>
                  <a:pt x="24789" y="53"/>
                  <a:pt x="24768" y="53"/>
                </a:cubicBezTo>
                <a:lnTo>
                  <a:pt x="24609" y="53"/>
                </a:lnTo>
                <a:close/>
                <a:moveTo>
                  <a:pt x="21776" y="67"/>
                </a:moveTo>
                <a:lnTo>
                  <a:pt x="21776" y="150"/>
                </a:lnTo>
                <a:lnTo>
                  <a:pt x="21737" y="150"/>
                </a:lnTo>
                <a:lnTo>
                  <a:pt x="21737" y="187"/>
                </a:lnTo>
                <a:lnTo>
                  <a:pt x="21776" y="187"/>
                </a:lnTo>
                <a:lnTo>
                  <a:pt x="21776" y="353"/>
                </a:lnTo>
                <a:cubicBezTo>
                  <a:pt x="21776" y="367"/>
                  <a:pt x="21778" y="379"/>
                  <a:pt x="21782" y="389"/>
                </a:cubicBezTo>
                <a:cubicBezTo>
                  <a:pt x="21786" y="399"/>
                  <a:pt x="21791" y="407"/>
                  <a:pt x="21798" y="413"/>
                </a:cubicBezTo>
                <a:cubicBezTo>
                  <a:pt x="21805" y="419"/>
                  <a:pt x="21813" y="424"/>
                  <a:pt x="21823" y="427"/>
                </a:cubicBezTo>
                <a:cubicBezTo>
                  <a:pt x="21832" y="429"/>
                  <a:pt x="21843" y="431"/>
                  <a:pt x="21854" y="431"/>
                </a:cubicBezTo>
                <a:cubicBezTo>
                  <a:pt x="21864" y="431"/>
                  <a:pt x="21872" y="430"/>
                  <a:pt x="21880" y="428"/>
                </a:cubicBezTo>
                <a:cubicBezTo>
                  <a:pt x="21888" y="426"/>
                  <a:pt x="21896" y="423"/>
                  <a:pt x="21903" y="419"/>
                </a:cubicBezTo>
                <a:lnTo>
                  <a:pt x="21903" y="384"/>
                </a:lnTo>
                <a:cubicBezTo>
                  <a:pt x="21896" y="387"/>
                  <a:pt x="21889" y="390"/>
                  <a:pt x="21883" y="391"/>
                </a:cubicBezTo>
                <a:cubicBezTo>
                  <a:pt x="21877" y="393"/>
                  <a:pt x="21870" y="393"/>
                  <a:pt x="21863" y="393"/>
                </a:cubicBezTo>
                <a:cubicBezTo>
                  <a:pt x="21849" y="393"/>
                  <a:pt x="21838" y="390"/>
                  <a:pt x="21830" y="383"/>
                </a:cubicBezTo>
                <a:cubicBezTo>
                  <a:pt x="21821" y="377"/>
                  <a:pt x="21817" y="365"/>
                  <a:pt x="21817" y="348"/>
                </a:cubicBezTo>
                <a:lnTo>
                  <a:pt x="21817" y="187"/>
                </a:lnTo>
                <a:lnTo>
                  <a:pt x="21904" y="187"/>
                </a:lnTo>
                <a:lnTo>
                  <a:pt x="21904" y="150"/>
                </a:lnTo>
                <a:lnTo>
                  <a:pt x="21817" y="150"/>
                </a:lnTo>
                <a:lnTo>
                  <a:pt x="21817" y="67"/>
                </a:lnTo>
                <a:lnTo>
                  <a:pt x="21776" y="67"/>
                </a:lnTo>
                <a:close/>
                <a:moveTo>
                  <a:pt x="28346" y="67"/>
                </a:moveTo>
                <a:lnTo>
                  <a:pt x="28346" y="150"/>
                </a:lnTo>
                <a:lnTo>
                  <a:pt x="28307" y="150"/>
                </a:lnTo>
                <a:lnTo>
                  <a:pt x="28307" y="187"/>
                </a:lnTo>
                <a:lnTo>
                  <a:pt x="28346" y="187"/>
                </a:lnTo>
                <a:lnTo>
                  <a:pt x="28346" y="353"/>
                </a:lnTo>
                <a:cubicBezTo>
                  <a:pt x="28346" y="367"/>
                  <a:pt x="28348" y="379"/>
                  <a:pt x="28351" y="389"/>
                </a:cubicBezTo>
                <a:cubicBezTo>
                  <a:pt x="28355" y="399"/>
                  <a:pt x="28361" y="407"/>
                  <a:pt x="28367" y="413"/>
                </a:cubicBezTo>
                <a:cubicBezTo>
                  <a:pt x="28375" y="419"/>
                  <a:pt x="28383" y="424"/>
                  <a:pt x="28392" y="427"/>
                </a:cubicBezTo>
                <a:cubicBezTo>
                  <a:pt x="28402" y="429"/>
                  <a:pt x="28412" y="431"/>
                  <a:pt x="28423" y="431"/>
                </a:cubicBezTo>
                <a:cubicBezTo>
                  <a:pt x="28433" y="431"/>
                  <a:pt x="28442" y="430"/>
                  <a:pt x="28450" y="428"/>
                </a:cubicBezTo>
                <a:cubicBezTo>
                  <a:pt x="28458" y="426"/>
                  <a:pt x="28466" y="423"/>
                  <a:pt x="28473" y="419"/>
                </a:cubicBezTo>
                <a:lnTo>
                  <a:pt x="28473" y="384"/>
                </a:lnTo>
                <a:cubicBezTo>
                  <a:pt x="28466" y="387"/>
                  <a:pt x="28459" y="390"/>
                  <a:pt x="28453" y="391"/>
                </a:cubicBezTo>
                <a:cubicBezTo>
                  <a:pt x="28447" y="393"/>
                  <a:pt x="28440" y="393"/>
                  <a:pt x="28433" y="393"/>
                </a:cubicBezTo>
                <a:cubicBezTo>
                  <a:pt x="28419" y="393"/>
                  <a:pt x="28408" y="390"/>
                  <a:pt x="28399" y="383"/>
                </a:cubicBezTo>
                <a:cubicBezTo>
                  <a:pt x="28391" y="377"/>
                  <a:pt x="28387" y="365"/>
                  <a:pt x="28387" y="348"/>
                </a:cubicBezTo>
                <a:lnTo>
                  <a:pt x="28387" y="187"/>
                </a:lnTo>
                <a:lnTo>
                  <a:pt x="28474" y="187"/>
                </a:lnTo>
                <a:lnTo>
                  <a:pt x="28474" y="150"/>
                </a:lnTo>
                <a:lnTo>
                  <a:pt x="28387" y="150"/>
                </a:lnTo>
                <a:lnTo>
                  <a:pt x="28387" y="67"/>
                </a:lnTo>
                <a:lnTo>
                  <a:pt x="28346" y="67"/>
                </a:lnTo>
                <a:close/>
                <a:moveTo>
                  <a:pt x="29234" y="67"/>
                </a:moveTo>
                <a:lnTo>
                  <a:pt x="29234" y="150"/>
                </a:lnTo>
                <a:lnTo>
                  <a:pt x="29196" y="150"/>
                </a:lnTo>
                <a:lnTo>
                  <a:pt x="29196" y="187"/>
                </a:lnTo>
                <a:lnTo>
                  <a:pt x="29234" y="187"/>
                </a:lnTo>
                <a:lnTo>
                  <a:pt x="29234" y="353"/>
                </a:lnTo>
                <a:cubicBezTo>
                  <a:pt x="29234" y="367"/>
                  <a:pt x="29236" y="379"/>
                  <a:pt x="29240" y="389"/>
                </a:cubicBezTo>
                <a:cubicBezTo>
                  <a:pt x="29244" y="399"/>
                  <a:pt x="29249" y="407"/>
                  <a:pt x="29256" y="413"/>
                </a:cubicBezTo>
                <a:cubicBezTo>
                  <a:pt x="29263" y="419"/>
                  <a:pt x="29271" y="424"/>
                  <a:pt x="29281" y="427"/>
                </a:cubicBezTo>
                <a:cubicBezTo>
                  <a:pt x="29291" y="429"/>
                  <a:pt x="29301" y="431"/>
                  <a:pt x="29312" y="431"/>
                </a:cubicBezTo>
                <a:cubicBezTo>
                  <a:pt x="29322" y="431"/>
                  <a:pt x="29331" y="430"/>
                  <a:pt x="29339" y="428"/>
                </a:cubicBezTo>
                <a:cubicBezTo>
                  <a:pt x="29347" y="426"/>
                  <a:pt x="29354" y="423"/>
                  <a:pt x="29362" y="419"/>
                </a:cubicBezTo>
                <a:lnTo>
                  <a:pt x="29362" y="384"/>
                </a:lnTo>
                <a:cubicBezTo>
                  <a:pt x="29354" y="387"/>
                  <a:pt x="29348" y="390"/>
                  <a:pt x="29341" y="391"/>
                </a:cubicBezTo>
                <a:cubicBezTo>
                  <a:pt x="29335" y="393"/>
                  <a:pt x="29329" y="393"/>
                  <a:pt x="29322" y="393"/>
                </a:cubicBezTo>
                <a:cubicBezTo>
                  <a:pt x="29308" y="393"/>
                  <a:pt x="29297" y="390"/>
                  <a:pt x="29288" y="383"/>
                </a:cubicBezTo>
                <a:cubicBezTo>
                  <a:pt x="29279" y="377"/>
                  <a:pt x="29275" y="365"/>
                  <a:pt x="29275" y="348"/>
                </a:cubicBezTo>
                <a:lnTo>
                  <a:pt x="29275" y="187"/>
                </a:lnTo>
                <a:lnTo>
                  <a:pt x="29363" y="187"/>
                </a:lnTo>
                <a:lnTo>
                  <a:pt x="29363" y="150"/>
                </a:lnTo>
                <a:lnTo>
                  <a:pt x="29275" y="150"/>
                </a:lnTo>
                <a:lnTo>
                  <a:pt x="29275" y="67"/>
                </a:lnTo>
                <a:lnTo>
                  <a:pt x="29234" y="67"/>
                </a:lnTo>
                <a:close/>
                <a:moveTo>
                  <a:pt x="2011" y="84"/>
                </a:moveTo>
                <a:cubicBezTo>
                  <a:pt x="2025" y="84"/>
                  <a:pt x="2038" y="86"/>
                  <a:pt x="2049" y="91"/>
                </a:cubicBezTo>
                <a:cubicBezTo>
                  <a:pt x="2061" y="95"/>
                  <a:pt x="2071" y="101"/>
                  <a:pt x="2079" y="109"/>
                </a:cubicBezTo>
                <a:cubicBezTo>
                  <a:pt x="2088" y="116"/>
                  <a:pt x="2094" y="125"/>
                  <a:pt x="2099" y="135"/>
                </a:cubicBezTo>
                <a:cubicBezTo>
                  <a:pt x="2104" y="146"/>
                  <a:pt x="2106" y="157"/>
                  <a:pt x="2106" y="168"/>
                </a:cubicBezTo>
                <a:lnTo>
                  <a:pt x="2106" y="169"/>
                </a:lnTo>
                <a:cubicBezTo>
                  <a:pt x="2106" y="180"/>
                  <a:pt x="2104" y="191"/>
                  <a:pt x="2100" y="201"/>
                </a:cubicBezTo>
                <a:cubicBezTo>
                  <a:pt x="2095" y="211"/>
                  <a:pt x="2089" y="220"/>
                  <a:pt x="2081" y="228"/>
                </a:cubicBezTo>
                <a:cubicBezTo>
                  <a:pt x="2073" y="235"/>
                  <a:pt x="2063" y="242"/>
                  <a:pt x="2052" y="247"/>
                </a:cubicBezTo>
                <a:cubicBezTo>
                  <a:pt x="2040" y="251"/>
                  <a:pt x="2027" y="254"/>
                  <a:pt x="2013" y="254"/>
                </a:cubicBezTo>
                <a:cubicBezTo>
                  <a:pt x="2000" y="254"/>
                  <a:pt x="1987" y="252"/>
                  <a:pt x="1976" y="248"/>
                </a:cubicBezTo>
                <a:cubicBezTo>
                  <a:pt x="1965" y="244"/>
                  <a:pt x="1955" y="238"/>
                  <a:pt x="1947" y="231"/>
                </a:cubicBezTo>
                <a:cubicBezTo>
                  <a:pt x="1939" y="224"/>
                  <a:pt x="1933" y="215"/>
                  <a:pt x="1928" y="205"/>
                </a:cubicBezTo>
                <a:cubicBezTo>
                  <a:pt x="1924" y="195"/>
                  <a:pt x="1921" y="184"/>
                  <a:pt x="1921" y="172"/>
                </a:cubicBezTo>
                <a:lnTo>
                  <a:pt x="1921" y="171"/>
                </a:lnTo>
                <a:cubicBezTo>
                  <a:pt x="1921" y="159"/>
                  <a:pt x="1923" y="148"/>
                  <a:pt x="1927" y="138"/>
                </a:cubicBezTo>
                <a:cubicBezTo>
                  <a:pt x="1932" y="127"/>
                  <a:pt x="1937" y="118"/>
                  <a:pt x="1945" y="110"/>
                </a:cubicBezTo>
                <a:cubicBezTo>
                  <a:pt x="1953" y="102"/>
                  <a:pt x="1962" y="96"/>
                  <a:pt x="1973" y="91"/>
                </a:cubicBezTo>
                <a:cubicBezTo>
                  <a:pt x="1985" y="86"/>
                  <a:pt x="1997" y="84"/>
                  <a:pt x="2011" y="84"/>
                </a:cubicBezTo>
                <a:close/>
                <a:moveTo>
                  <a:pt x="2725" y="85"/>
                </a:moveTo>
                <a:cubicBezTo>
                  <a:pt x="2742" y="85"/>
                  <a:pt x="2758" y="89"/>
                  <a:pt x="2772" y="97"/>
                </a:cubicBezTo>
                <a:cubicBezTo>
                  <a:pt x="2786" y="106"/>
                  <a:pt x="2798" y="117"/>
                  <a:pt x="2808" y="132"/>
                </a:cubicBezTo>
                <a:cubicBezTo>
                  <a:pt x="2818" y="146"/>
                  <a:pt x="2825" y="162"/>
                  <a:pt x="2831" y="181"/>
                </a:cubicBezTo>
                <a:cubicBezTo>
                  <a:pt x="2836" y="200"/>
                  <a:pt x="2839" y="219"/>
                  <a:pt x="2839" y="239"/>
                </a:cubicBezTo>
                <a:lnTo>
                  <a:pt x="2839" y="240"/>
                </a:lnTo>
                <a:cubicBezTo>
                  <a:pt x="2839" y="261"/>
                  <a:pt x="2836" y="280"/>
                  <a:pt x="2831" y="299"/>
                </a:cubicBezTo>
                <a:cubicBezTo>
                  <a:pt x="2826" y="318"/>
                  <a:pt x="2818" y="334"/>
                  <a:pt x="2808" y="348"/>
                </a:cubicBezTo>
                <a:cubicBezTo>
                  <a:pt x="2799" y="362"/>
                  <a:pt x="2787" y="373"/>
                  <a:pt x="2773" y="382"/>
                </a:cubicBezTo>
                <a:cubicBezTo>
                  <a:pt x="2759" y="390"/>
                  <a:pt x="2743" y="394"/>
                  <a:pt x="2726" y="394"/>
                </a:cubicBezTo>
                <a:cubicBezTo>
                  <a:pt x="2708" y="394"/>
                  <a:pt x="2692" y="390"/>
                  <a:pt x="2678" y="381"/>
                </a:cubicBezTo>
                <a:cubicBezTo>
                  <a:pt x="2664" y="373"/>
                  <a:pt x="2652" y="361"/>
                  <a:pt x="2642" y="347"/>
                </a:cubicBezTo>
                <a:cubicBezTo>
                  <a:pt x="2632" y="333"/>
                  <a:pt x="2624" y="317"/>
                  <a:pt x="2619" y="298"/>
                </a:cubicBezTo>
                <a:cubicBezTo>
                  <a:pt x="2614" y="279"/>
                  <a:pt x="2611" y="260"/>
                  <a:pt x="2611" y="239"/>
                </a:cubicBezTo>
                <a:lnTo>
                  <a:pt x="2611" y="238"/>
                </a:lnTo>
                <a:cubicBezTo>
                  <a:pt x="2611" y="218"/>
                  <a:pt x="2614" y="198"/>
                  <a:pt x="2619" y="180"/>
                </a:cubicBezTo>
                <a:cubicBezTo>
                  <a:pt x="2624" y="161"/>
                  <a:pt x="2632" y="145"/>
                  <a:pt x="2641" y="131"/>
                </a:cubicBezTo>
                <a:cubicBezTo>
                  <a:pt x="2651" y="117"/>
                  <a:pt x="2663" y="106"/>
                  <a:pt x="2677" y="97"/>
                </a:cubicBezTo>
                <a:cubicBezTo>
                  <a:pt x="2691" y="89"/>
                  <a:pt x="2707" y="85"/>
                  <a:pt x="2725" y="85"/>
                </a:cubicBezTo>
                <a:close/>
                <a:moveTo>
                  <a:pt x="13107" y="85"/>
                </a:moveTo>
                <a:cubicBezTo>
                  <a:pt x="13124" y="85"/>
                  <a:pt x="13140" y="89"/>
                  <a:pt x="13154" y="97"/>
                </a:cubicBezTo>
                <a:cubicBezTo>
                  <a:pt x="13168" y="106"/>
                  <a:pt x="13180" y="117"/>
                  <a:pt x="13190" y="132"/>
                </a:cubicBezTo>
                <a:cubicBezTo>
                  <a:pt x="13200" y="146"/>
                  <a:pt x="13208" y="162"/>
                  <a:pt x="13213" y="181"/>
                </a:cubicBezTo>
                <a:cubicBezTo>
                  <a:pt x="13218" y="200"/>
                  <a:pt x="13221" y="219"/>
                  <a:pt x="13221" y="239"/>
                </a:cubicBezTo>
                <a:lnTo>
                  <a:pt x="13221" y="240"/>
                </a:lnTo>
                <a:cubicBezTo>
                  <a:pt x="13221" y="261"/>
                  <a:pt x="13218" y="280"/>
                  <a:pt x="13213" y="299"/>
                </a:cubicBezTo>
                <a:cubicBezTo>
                  <a:pt x="13208" y="318"/>
                  <a:pt x="13201" y="334"/>
                  <a:pt x="13191" y="348"/>
                </a:cubicBezTo>
                <a:cubicBezTo>
                  <a:pt x="13181" y="362"/>
                  <a:pt x="13169" y="373"/>
                  <a:pt x="13155" y="382"/>
                </a:cubicBezTo>
                <a:cubicBezTo>
                  <a:pt x="13141" y="390"/>
                  <a:pt x="13125" y="394"/>
                  <a:pt x="13108" y="394"/>
                </a:cubicBezTo>
                <a:cubicBezTo>
                  <a:pt x="13091" y="394"/>
                  <a:pt x="13075" y="390"/>
                  <a:pt x="13061" y="381"/>
                </a:cubicBezTo>
                <a:cubicBezTo>
                  <a:pt x="13046" y="373"/>
                  <a:pt x="13034" y="361"/>
                  <a:pt x="13024" y="347"/>
                </a:cubicBezTo>
                <a:cubicBezTo>
                  <a:pt x="13014" y="333"/>
                  <a:pt x="13007" y="317"/>
                  <a:pt x="13001" y="298"/>
                </a:cubicBezTo>
                <a:cubicBezTo>
                  <a:pt x="12996" y="279"/>
                  <a:pt x="12993" y="260"/>
                  <a:pt x="12993" y="239"/>
                </a:cubicBezTo>
                <a:lnTo>
                  <a:pt x="12993" y="238"/>
                </a:lnTo>
                <a:cubicBezTo>
                  <a:pt x="12993" y="218"/>
                  <a:pt x="12996" y="198"/>
                  <a:pt x="13001" y="180"/>
                </a:cubicBezTo>
                <a:cubicBezTo>
                  <a:pt x="13007" y="161"/>
                  <a:pt x="13014" y="145"/>
                  <a:pt x="13024" y="131"/>
                </a:cubicBezTo>
                <a:cubicBezTo>
                  <a:pt x="13034" y="117"/>
                  <a:pt x="13046" y="106"/>
                  <a:pt x="13059" y="97"/>
                </a:cubicBezTo>
                <a:cubicBezTo>
                  <a:pt x="13074" y="89"/>
                  <a:pt x="13090" y="85"/>
                  <a:pt x="13107" y="85"/>
                </a:cubicBezTo>
                <a:close/>
                <a:moveTo>
                  <a:pt x="13679" y="85"/>
                </a:moveTo>
                <a:cubicBezTo>
                  <a:pt x="13696" y="85"/>
                  <a:pt x="13712" y="89"/>
                  <a:pt x="13726" y="97"/>
                </a:cubicBezTo>
                <a:cubicBezTo>
                  <a:pt x="13740" y="106"/>
                  <a:pt x="13752" y="117"/>
                  <a:pt x="13762" y="132"/>
                </a:cubicBezTo>
                <a:cubicBezTo>
                  <a:pt x="13772" y="146"/>
                  <a:pt x="13780" y="162"/>
                  <a:pt x="13785" y="181"/>
                </a:cubicBezTo>
                <a:cubicBezTo>
                  <a:pt x="13790" y="200"/>
                  <a:pt x="13793" y="219"/>
                  <a:pt x="13793" y="239"/>
                </a:cubicBezTo>
                <a:lnTo>
                  <a:pt x="13793" y="240"/>
                </a:lnTo>
                <a:cubicBezTo>
                  <a:pt x="13793" y="261"/>
                  <a:pt x="13790" y="280"/>
                  <a:pt x="13785" y="299"/>
                </a:cubicBezTo>
                <a:cubicBezTo>
                  <a:pt x="13780" y="318"/>
                  <a:pt x="13773" y="334"/>
                  <a:pt x="13763" y="348"/>
                </a:cubicBezTo>
                <a:cubicBezTo>
                  <a:pt x="13753" y="362"/>
                  <a:pt x="13741" y="373"/>
                  <a:pt x="13727" y="382"/>
                </a:cubicBezTo>
                <a:cubicBezTo>
                  <a:pt x="13713" y="390"/>
                  <a:pt x="13697" y="394"/>
                  <a:pt x="13680" y="394"/>
                </a:cubicBezTo>
                <a:cubicBezTo>
                  <a:pt x="13662" y="394"/>
                  <a:pt x="13647" y="390"/>
                  <a:pt x="13632" y="381"/>
                </a:cubicBezTo>
                <a:cubicBezTo>
                  <a:pt x="13618" y="373"/>
                  <a:pt x="13606" y="361"/>
                  <a:pt x="13596" y="347"/>
                </a:cubicBezTo>
                <a:cubicBezTo>
                  <a:pt x="13586" y="333"/>
                  <a:pt x="13579" y="317"/>
                  <a:pt x="13573" y="298"/>
                </a:cubicBezTo>
                <a:cubicBezTo>
                  <a:pt x="13568" y="279"/>
                  <a:pt x="13565" y="260"/>
                  <a:pt x="13565" y="239"/>
                </a:cubicBezTo>
                <a:lnTo>
                  <a:pt x="13565" y="238"/>
                </a:lnTo>
                <a:cubicBezTo>
                  <a:pt x="13565" y="218"/>
                  <a:pt x="13568" y="198"/>
                  <a:pt x="13573" y="180"/>
                </a:cubicBezTo>
                <a:cubicBezTo>
                  <a:pt x="13579" y="161"/>
                  <a:pt x="13586" y="145"/>
                  <a:pt x="13596" y="131"/>
                </a:cubicBezTo>
                <a:cubicBezTo>
                  <a:pt x="13606" y="117"/>
                  <a:pt x="13617" y="106"/>
                  <a:pt x="13631" y="97"/>
                </a:cubicBezTo>
                <a:cubicBezTo>
                  <a:pt x="13646" y="89"/>
                  <a:pt x="13661" y="85"/>
                  <a:pt x="13679" y="85"/>
                </a:cubicBezTo>
                <a:close/>
                <a:moveTo>
                  <a:pt x="7107" y="85"/>
                </a:moveTo>
                <a:cubicBezTo>
                  <a:pt x="7129" y="85"/>
                  <a:pt x="7148" y="89"/>
                  <a:pt x="7166" y="97"/>
                </a:cubicBezTo>
                <a:cubicBezTo>
                  <a:pt x="7184" y="106"/>
                  <a:pt x="7200" y="117"/>
                  <a:pt x="7213" y="131"/>
                </a:cubicBezTo>
                <a:cubicBezTo>
                  <a:pt x="7226" y="144"/>
                  <a:pt x="7236" y="161"/>
                  <a:pt x="7243" y="180"/>
                </a:cubicBezTo>
                <a:cubicBezTo>
                  <a:pt x="7251" y="198"/>
                  <a:pt x="7254" y="218"/>
                  <a:pt x="7254" y="239"/>
                </a:cubicBezTo>
                <a:lnTo>
                  <a:pt x="7254" y="240"/>
                </a:lnTo>
                <a:cubicBezTo>
                  <a:pt x="7254" y="262"/>
                  <a:pt x="7251" y="282"/>
                  <a:pt x="7243" y="300"/>
                </a:cubicBezTo>
                <a:cubicBezTo>
                  <a:pt x="7236" y="319"/>
                  <a:pt x="7226" y="335"/>
                  <a:pt x="7213" y="349"/>
                </a:cubicBezTo>
                <a:cubicBezTo>
                  <a:pt x="7201" y="363"/>
                  <a:pt x="7185" y="374"/>
                  <a:pt x="7167" y="382"/>
                </a:cubicBezTo>
                <a:cubicBezTo>
                  <a:pt x="7149" y="390"/>
                  <a:pt x="7130" y="393"/>
                  <a:pt x="7108" y="393"/>
                </a:cubicBezTo>
                <a:cubicBezTo>
                  <a:pt x="7087" y="393"/>
                  <a:pt x="7067" y="389"/>
                  <a:pt x="7049" y="381"/>
                </a:cubicBezTo>
                <a:cubicBezTo>
                  <a:pt x="7031" y="373"/>
                  <a:pt x="7016" y="362"/>
                  <a:pt x="7003" y="348"/>
                </a:cubicBezTo>
                <a:cubicBezTo>
                  <a:pt x="6990" y="334"/>
                  <a:pt x="6979" y="318"/>
                  <a:pt x="6972" y="300"/>
                </a:cubicBezTo>
                <a:cubicBezTo>
                  <a:pt x="6965" y="281"/>
                  <a:pt x="6961" y="261"/>
                  <a:pt x="6961" y="239"/>
                </a:cubicBezTo>
                <a:lnTo>
                  <a:pt x="6961" y="238"/>
                </a:lnTo>
                <a:cubicBezTo>
                  <a:pt x="6961" y="217"/>
                  <a:pt x="6965" y="197"/>
                  <a:pt x="6972" y="179"/>
                </a:cubicBezTo>
                <a:cubicBezTo>
                  <a:pt x="6979" y="160"/>
                  <a:pt x="6989" y="144"/>
                  <a:pt x="7002" y="130"/>
                </a:cubicBezTo>
                <a:cubicBezTo>
                  <a:pt x="7015" y="116"/>
                  <a:pt x="7030" y="105"/>
                  <a:pt x="7048" y="97"/>
                </a:cubicBezTo>
                <a:cubicBezTo>
                  <a:pt x="7066" y="89"/>
                  <a:pt x="7086" y="85"/>
                  <a:pt x="7107" y="85"/>
                </a:cubicBezTo>
                <a:close/>
                <a:moveTo>
                  <a:pt x="25168" y="85"/>
                </a:moveTo>
                <a:cubicBezTo>
                  <a:pt x="25189" y="85"/>
                  <a:pt x="25209" y="89"/>
                  <a:pt x="25226" y="97"/>
                </a:cubicBezTo>
                <a:cubicBezTo>
                  <a:pt x="25244" y="106"/>
                  <a:pt x="25260" y="117"/>
                  <a:pt x="25273" y="131"/>
                </a:cubicBezTo>
                <a:cubicBezTo>
                  <a:pt x="25286" y="144"/>
                  <a:pt x="25297" y="161"/>
                  <a:pt x="25304" y="180"/>
                </a:cubicBezTo>
                <a:cubicBezTo>
                  <a:pt x="25311" y="198"/>
                  <a:pt x="25315" y="218"/>
                  <a:pt x="25315" y="239"/>
                </a:cubicBezTo>
                <a:lnTo>
                  <a:pt x="25315" y="240"/>
                </a:lnTo>
                <a:cubicBezTo>
                  <a:pt x="25315" y="262"/>
                  <a:pt x="25311" y="282"/>
                  <a:pt x="25304" y="300"/>
                </a:cubicBezTo>
                <a:cubicBezTo>
                  <a:pt x="25297" y="319"/>
                  <a:pt x="25287" y="335"/>
                  <a:pt x="25274" y="349"/>
                </a:cubicBezTo>
                <a:cubicBezTo>
                  <a:pt x="25261" y="363"/>
                  <a:pt x="25246" y="374"/>
                  <a:pt x="25227" y="382"/>
                </a:cubicBezTo>
                <a:cubicBezTo>
                  <a:pt x="25210" y="390"/>
                  <a:pt x="25190" y="393"/>
                  <a:pt x="25169" y="393"/>
                </a:cubicBezTo>
                <a:cubicBezTo>
                  <a:pt x="25147" y="393"/>
                  <a:pt x="25128" y="389"/>
                  <a:pt x="25110" y="381"/>
                </a:cubicBezTo>
                <a:cubicBezTo>
                  <a:pt x="25092" y="373"/>
                  <a:pt x="25076" y="362"/>
                  <a:pt x="25063" y="348"/>
                </a:cubicBezTo>
                <a:cubicBezTo>
                  <a:pt x="25050" y="334"/>
                  <a:pt x="25040" y="318"/>
                  <a:pt x="25032" y="300"/>
                </a:cubicBezTo>
                <a:cubicBezTo>
                  <a:pt x="25025" y="281"/>
                  <a:pt x="25022" y="261"/>
                  <a:pt x="25022" y="239"/>
                </a:cubicBezTo>
                <a:lnTo>
                  <a:pt x="25022" y="238"/>
                </a:lnTo>
                <a:cubicBezTo>
                  <a:pt x="25022" y="217"/>
                  <a:pt x="25025" y="197"/>
                  <a:pt x="25032" y="179"/>
                </a:cubicBezTo>
                <a:cubicBezTo>
                  <a:pt x="25040" y="160"/>
                  <a:pt x="25050" y="144"/>
                  <a:pt x="25063" y="130"/>
                </a:cubicBezTo>
                <a:cubicBezTo>
                  <a:pt x="25075" y="116"/>
                  <a:pt x="25091" y="105"/>
                  <a:pt x="25108" y="97"/>
                </a:cubicBezTo>
                <a:cubicBezTo>
                  <a:pt x="25127" y="89"/>
                  <a:pt x="25146" y="85"/>
                  <a:pt x="25168" y="85"/>
                </a:cubicBezTo>
                <a:close/>
                <a:moveTo>
                  <a:pt x="41" y="91"/>
                </a:moveTo>
                <a:lnTo>
                  <a:pt x="155" y="91"/>
                </a:lnTo>
                <a:cubicBezTo>
                  <a:pt x="181" y="91"/>
                  <a:pt x="202" y="96"/>
                  <a:pt x="216" y="107"/>
                </a:cubicBezTo>
                <a:cubicBezTo>
                  <a:pt x="230" y="118"/>
                  <a:pt x="237" y="133"/>
                  <a:pt x="237" y="151"/>
                </a:cubicBezTo>
                <a:lnTo>
                  <a:pt x="237" y="152"/>
                </a:lnTo>
                <a:cubicBezTo>
                  <a:pt x="237" y="174"/>
                  <a:pt x="229" y="191"/>
                  <a:pt x="213" y="203"/>
                </a:cubicBezTo>
                <a:cubicBezTo>
                  <a:pt x="198" y="214"/>
                  <a:pt x="177" y="219"/>
                  <a:pt x="152" y="219"/>
                </a:cubicBezTo>
                <a:lnTo>
                  <a:pt x="41" y="219"/>
                </a:lnTo>
                <a:lnTo>
                  <a:pt x="41" y="91"/>
                </a:lnTo>
                <a:close/>
                <a:moveTo>
                  <a:pt x="12626" y="91"/>
                </a:moveTo>
                <a:lnTo>
                  <a:pt x="12739" y="91"/>
                </a:lnTo>
                <a:cubicBezTo>
                  <a:pt x="12766" y="91"/>
                  <a:pt x="12786" y="96"/>
                  <a:pt x="12800" y="107"/>
                </a:cubicBezTo>
                <a:cubicBezTo>
                  <a:pt x="12815" y="118"/>
                  <a:pt x="12822" y="133"/>
                  <a:pt x="12822" y="151"/>
                </a:cubicBezTo>
                <a:lnTo>
                  <a:pt x="12822" y="152"/>
                </a:lnTo>
                <a:cubicBezTo>
                  <a:pt x="12822" y="174"/>
                  <a:pt x="12814" y="191"/>
                  <a:pt x="12798" y="203"/>
                </a:cubicBezTo>
                <a:cubicBezTo>
                  <a:pt x="12782" y="214"/>
                  <a:pt x="12762" y="219"/>
                  <a:pt x="12736" y="219"/>
                </a:cubicBezTo>
                <a:lnTo>
                  <a:pt x="12626" y="219"/>
                </a:lnTo>
                <a:lnTo>
                  <a:pt x="12626" y="91"/>
                </a:lnTo>
                <a:close/>
                <a:moveTo>
                  <a:pt x="15086" y="91"/>
                </a:moveTo>
                <a:lnTo>
                  <a:pt x="15200" y="91"/>
                </a:lnTo>
                <a:cubicBezTo>
                  <a:pt x="15226" y="91"/>
                  <a:pt x="15247" y="96"/>
                  <a:pt x="15261" y="107"/>
                </a:cubicBezTo>
                <a:cubicBezTo>
                  <a:pt x="15275" y="118"/>
                  <a:pt x="15282" y="133"/>
                  <a:pt x="15282" y="151"/>
                </a:cubicBezTo>
                <a:lnTo>
                  <a:pt x="15282" y="152"/>
                </a:lnTo>
                <a:cubicBezTo>
                  <a:pt x="15282" y="174"/>
                  <a:pt x="15274" y="191"/>
                  <a:pt x="15258" y="203"/>
                </a:cubicBezTo>
                <a:cubicBezTo>
                  <a:pt x="15243" y="214"/>
                  <a:pt x="15222" y="219"/>
                  <a:pt x="15196" y="219"/>
                </a:cubicBezTo>
                <a:lnTo>
                  <a:pt x="15086" y="219"/>
                </a:lnTo>
                <a:lnTo>
                  <a:pt x="15086" y="91"/>
                </a:lnTo>
                <a:close/>
                <a:moveTo>
                  <a:pt x="24651" y="91"/>
                </a:moveTo>
                <a:lnTo>
                  <a:pt x="24764" y="91"/>
                </a:lnTo>
                <a:cubicBezTo>
                  <a:pt x="24791" y="91"/>
                  <a:pt x="24811" y="96"/>
                  <a:pt x="24825" y="107"/>
                </a:cubicBezTo>
                <a:cubicBezTo>
                  <a:pt x="24840" y="118"/>
                  <a:pt x="24847" y="133"/>
                  <a:pt x="24847" y="151"/>
                </a:cubicBezTo>
                <a:lnTo>
                  <a:pt x="24847" y="152"/>
                </a:lnTo>
                <a:cubicBezTo>
                  <a:pt x="24847" y="174"/>
                  <a:pt x="24839" y="191"/>
                  <a:pt x="24823" y="203"/>
                </a:cubicBezTo>
                <a:cubicBezTo>
                  <a:pt x="24807" y="214"/>
                  <a:pt x="24787" y="219"/>
                  <a:pt x="24761" y="219"/>
                </a:cubicBezTo>
                <a:lnTo>
                  <a:pt x="24651" y="219"/>
                </a:lnTo>
                <a:lnTo>
                  <a:pt x="24651" y="91"/>
                </a:lnTo>
                <a:close/>
                <a:moveTo>
                  <a:pt x="20781" y="92"/>
                </a:moveTo>
                <a:lnTo>
                  <a:pt x="20896" y="92"/>
                </a:lnTo>
                <a:cubicBezTo>
                  <a:pt x="20927" y="92"/>
                  <a:pt x="20950" y="98"/>
                  <a:pt x="20967" y="111"/>
                </a:cubicBezTo>
                <a:cubicBezTo>
                  <a:pt x="20984" y="124"/>
                  <a:pt x="20992" y="142"/>
                  <a:pt x="20992" y="165"/>
                </a:cubicBezTo>
                <a:lnTo>
                  <a:pt x="20992" y="166"/>
                </a:lnTo>
                <a:cubicBezTo>
                  <a:pt x="20992" y="178"/>
                  <a:pt x="20989" y="189"/>
                  <a:pt x="20984" y="199"/>
                </a:cubicBezTo>
                <a:cubicBezTo>
                  <a:pt x="20980" y="208"/>
                  <a:pt x="20973" y="216"/>
                  <a:pt x="20965" y="223"/>
                </a:cubicBezTo>
                <a:cubicBezTo>
                  <a:pt x="20956" y="229"/>
                  <a:pt x="20946" y="234"/>
                  <a:pt x="20934" y="238"/>
                </a:cubicBezTo>
                <a:cubicBezTo>
                  <a:pt x="20923" y="241"/>
                  <a:pt x="20910" y="243"/>
                  <a:pt x="20896" y="243"/>
                </a:cubicBezTo>
                <a:lnTo>
                  <a:pt x="20781" y="243"/>
                </a:lnTo>
                <a:lnTo>
                  <a:pt x="20781" y="92"/>
                </a:lnTo>
                <a:close/>
                <a:moveTo>
                  <a:pt x="12403" y="110"/>
                </a:moveTo>
                <a:lnTo>
                  <a:pt x="12403" y="302"/>
                </a:lnTo>
                <a:lnTo>
                  <a:pt x="12246" y="302"/>
                </a:lnTo>
                <a:lnTo>
                  <a:pt x="12403" y="110"/>
                </a:lnTo>
                <a:close/>
                <a:moveTo>
                  <a:pt x="15690" y="144"/>
                </a:moveTo>
                <a:cubicBezTo>
                  <a:pt x="15669" y="144"/>
                  <a:pt x="15650" y="148"/>
                  <a:pt x="15632" y="156"/>
                </a:cubicBezTo>
                <a:cubicBezTo>
                  <a:pt x="15615" y="164"/>
                  <a:pt x="15600" y="174"/>
                  <a:pt x="15587" y="187"/>
                </a:cubicBezTo>
                <a:cubicBezTo>
                  <a:pt x="15574" y="200"/>
                  <a:pt x="15564" y="216"/>
                  <a:pt x="15557" y="233"/>
                </a:cubicBezTo>
                <a:cubicBezTo>
                  <a:pt x="15550" y="250"/>
                  <a:pt x="15546" y="269"/>
                  <a:pt x="15546" y="288"/>
                </a:cubicBezTo>
                <a:lnTo>
                  <a:pt x="15546" y="289"/>
                </a:lnTo>
                <a:cubicBezTo>
                  <a:pt x="15546" y="309"/>
                  <a:pt x="15550" y="328"/>
                  <a:pt x="15557" y="345"/>
                </a:cubicBezTo>
                <a:cubicBezTo>
                  <a:pt x="15564" y="362"/>
                  <a:pt x="15574" y="377"/>
                  <a:pt x="15587" y="390"/>
                </a:cubicBezTo>
                <a:cubicBezTo>
                  <a:pt x="15600" y="403"/>
                  <a:pt x="15615" y="413"/>
                  <a:pt x="15632" y="421"/>
                </a:cubicBezTo>
                <a:cubicBezTo>
                  <a:pt x="15650" y="429"/>
                  <a:pt x="15669" y="432"/>
                  <a:pt x="15689" y="432"/>
                </a:cubicBezTo>
                <a:cubicBezTo>
                  <a:pt x="15710" y="432"/>
                  <a:pt x="15729" y="429"/>
                  <a:pt x="15747" y="421"/>
                </a:cubicBezTo>
                <a:cubicBezTo>
                  <a:pt x="15765" y="413"/>
                  <a:pt x="15780" y="403"/>
                  <a:pt x="15793" y="390"/>
                </a:cubicBezTo>
                <a:cubicBezTo>
                  <a:pt x="15806" y="377"/>
                  <a:pt x="15816" y="361"/>
                  <a:pt x="15823" y="344"/>
                </a:cubicBezTo>
                <a:cubicBezTo>
                  <a:pt x="15830" y="326"/>
                  <a:pt x="15834" y="308"/>
                  <a:pt x="15834" y="288"/>
                </a:cubicBezTo>
                <a:lnTo>
                  <a:pt x="15834" y="287"/>
                </a:lnTo>
                <a:cubicBezTo>
                  <a:pt x="15834" y="268"/>
                  <a:pt x="15830" y="249"/>
                  <a:pt x="15823" y="232"/>
                </a:cubicBezTo>
                <a:cubicBezTo>
                  <a:pt x="15816" y="215"/>
                  <a:pt x="15806" y="200"/>
                  <a:pt x="15793" y="187"/>
                </a:cubicBezTo>
                <a:cubicBezTo>
                  <a:pt x="15781" y="174"/>
                  <a:pt x="15765" y="164"/>
                  <a:pt x="15747" y="156"/>
                </a:cubicBezTo>
                <a:cubicBezTo>
                  <a:pt x="15730" y="148"/>
                  <a:pt x="15711" y="144"/>
                  <a:pt x="15690" y="144"/>
                </a:cubicBezTo>
                <a:close/>
                <a:moveTo>
                  <a:pt x="16035" y="144"/>
                </a:moveTo>
                <a:cubicBezTo>
                  <a:pt x="16014" y="144"/>
                  <a:pt x="15995" y="148"/>
                  <a:pt x="15977" y="156"/>
                </a:cubicBezTo>
                <a:cubicBezTo>
                  <a:pt x="15960" y="164"/>
                  <a:pt x="15945" y="174"/>
                  <a:pt x="15932" y="187"/>
                </a:cubicBezTo>
                <a:cubicBezTo>
                  <a:pt x="15919" y="200"/>
                  <a:pt x="15909" y="216"/>
                  <a:pt x="15902" y="233"/>
                </a:cubicBezTo>
                <a:cubicBezTo>
                  <a:pt x="15895" y="250"/>
                  <a:pt x="15891" y="269"/>
                  <a:pt x="15891" y="288"/>
                </a:cubicBezTo>
                <a:lnTo>
                  <a:pt x="15891" y="289"/>
                </a:lnTo>
                <a:cubicBezTo>
                  <a:pt x="15891" y="309"/>
                  <a:pt x="15895" y="328"/>
                  <a:pt x="15902" y="345"/>
                </a:cubicBezTo>
                <a:cubicBezTo>
                  <a:pt x="15909" y="362"/>
                  <a:pt x="15919" y="377"/>
                  <a:pt x="15932" y="390"/>
                </a:cubicBezTo>
                <a:cubicBezTo>
                  <a:pt x="15945" y="403"/>
                  <a:pt x="15960" y="413"/>
                  <a:pt x="15977" y="421"/>
                </a:cubicBezTo>
                <a:cubicBezTo>
                  <a:pt x="15994" y="429"/>
                  <a:pt x="16013" y="432"/>
                  <a:pt x="16034" y="432"/>
                </a:cubicBezTo>
                <a:cubicBezTo>
                  <a:pt x="16055" y="432"/>
                  <a:pt x="16074" y="429"/>
                  <a:pt x="16092" y="421"/>
                </a:cubicBezTo>
                <a:cubicBezTo>
                  <a:pt x="16109" y="413"/>
                  <a:pt x="16125" y="403"/>
                  <a:pt x="16138" y="390"/>
                </a:cubicBezTo>
                <a:cubicBezTo>
                  <a:pt x="16150" y="377"/>
                  <a:pt x="16160" y="361"/>
                  <a:pt x="16167" y="344"/>
                </a:cubicBezTo>
                <a:cubicBezTo>
                  <a:pt x="16175" y="326"/>
                  <a:pt x="16179" y="308"/>
                  <a:pt x="16179" y="288"/>
                </a:cubicBezTo>
                <a:lnTo>
                  <a:pt x="16179" y="287"/>
                </a:lnTo>
                <a:cubicBezTo>
                  <a:pt x="16179" y="268"/>
                  <a:pt x="16175" y="249"/>
                  <a:pt x="16168" y="232"/>
                </a:cubicBezTo>
                <a:cubicBezTo>
                  <a:pt x="16161" y="215"/>
                  <a:pt x="16151" y="200"/>
                  <a:pt x="16138" y="187"/>
                </a:cubicBezTo>
                <a:cubicBezTo>
                  <a:pt x="16125" y="174"/>
                  <a:pt x="16110" y="164"/>
                  <a:pt x="16092" y="156"/>
                </a:cubicBezTo>
                <a:cubicBezTo>
                  <a:pt x="16075" y="148"/>
                  <a:pt x="16056" y="144"/>
                  <a:pt x="16035" y="144"/>
                </a:cubicBezTo>
                <a:close/>
                <a:moveTo>
                  <a:pt x="16383" y="144"/>
                </a:moveTo>
                <a:cubicBezTo>
                  <a:pt x="16371" y="144"/>
                  <a:pt x="16361" y="146"/>
                  <a:pt x="16352" y="149"/>
                </a:cubicBezTo>
                <a:cubicBezTo>
                  <a:pt x="16343" y="152"/>
                  <a:pt x="16335" y="155"/>
                  <a:pt x="16328" y="160"/>
                </a:cubicBezTo>
                <a:cubicBezTo>
                  <a:pt x="16321" y="165"/>
                  <a:pt x="16315" y="171"/>
                  <a:pt x="16309" y="177"/>
                </a:cubicBezTo>
                <a:cubicBezTo>
                  <a:pt x="16304" y="183"/>
                  <a:pt x="16299" y="190"/>
                  <a:pt x="16294" y="197"/>
                </a:cubicBezTo>
                <a:lnTo>
                  <a:pt x="16294" y="150"/>
                </a:lnTo>
                <a:lnTo>
                  <a:pt x="16253" y="150"/>
                </a:lnTo>
                <a:lnTo>
                  <a:pt x="16253" y="426"/>
                </a:lnTo>
                <a:lnTo>
                  <a:pt x="16294" y="426"/>
                </a:lnTo>
                <a:lnTo>
                  <a:pt x="16294" y="269"/>
                </a:lnTo>
                <a:cubicBezTo>
                  <a:pt x="16294" y="256"/>
                  <a:pt x="16296" y="244"/>
                  <a:pt x="16300" y="234"/>
                </a:cubicBezTo>
                <a:cubicBezTo>
                  <a:pt x="16304" y="223"/>
                  <a:pt x="16309" y="214"/>
                  <a:pt x="16316" y="206"/>
                </a:cubicBezTo>
                <a:cubicBezTo>
                  <a:pt x="16323" y="198"/>
                  <a:pt x="16331" y="192"/>
                  <a:pt x="16341" y="188"/>
                </a:cubicBezTo>
                <a:cubicBezTo>
                  <a:pt x="16350" y="184"/>
                  <a:pt x="16360" y="182"/>
                  <a:pt x="16371" y="182"/>
                </a:cubicBezTo>
                <a:cubicBezTo>
                  <a:pt x="16393" y="182"/>
                  <a:pt x="16410" y="189"/>
                  <a:pt x="16423" y="204"/>
                </a:cubicBezTo>
                <a:cubicBezTo>
                  <a:pt x="16435" y="218"/>
                  <a:pt x="16442" y="238"/>
                  <a:pt x="16442" y="264"/>
                </a:cubicBezTo>
                <a:lnTo>
                  <a:pt x="16442" y="426"/>
                </a:lnTo>
                <a:lnTo>
                  <a:pt x="16482" y="426"/>
                </a:lnTo>
                <a:lnTo>
                  <a:pt x="16482" y="267"/>
                </a:lnTo>
                <a:cubicBezTo>
                  <a:pt x="16482" y="254"/>
                  <a:pt x="16484" y="241"/>
                  <a:pt x="16488" y="231"/>
                </a:cubicBezTo>
                <a:cubicBezTo>
                  <a:pt x="16493" y="220"/>
                  <a:pt x="16498" y="211"/>
                  <a:pt x="16505" y="204"/>
                </a:cubicBezTo>
                <a:cubicBezTo>
                  <a:pt x="16512" y="197"/>
                  <a:pt x="16520" y="191"/>
                  <a:pt x="16529" y="188"/>
                </a:cubicBezTo>
                <a:cubicBezTo>
                  <a:pt x="16539" y="184"/>
                  <a:pt x="16548" y="182"/>
                  <a:pt x="16559" y="182"/>
                </a:cubicBezTo>
                <a:cubicBezTo>
                  <a:pt x="16581" y="182"/>
                  <a:pt x="16598" y="189"/>
                  <a:pt x="16611" y="204"/>
                </a:cubicBezTo>
                <a:cubicBezTo>
                  <a:pt x="16624" y="218"/>
                  <a:pt x="16630" y="238"/>
                  <a:pt x="16630" y="265"/>
                </a:cubicBezTo>
                <a:lnTo>
                  <a:pt x="16630" y="426"/>
                </a:lnTo>
                <a:lnTo>
                  <a:pt x="16671" y="426"/>
                </a:lnTo>
                <a:lnTo>
                  <a:pt x="16671" y="255"/>
                </a:lnTo>
                <a:cubicBezTo>
                  <a:pt x="16671" y="221"/>
                  <a:pt x="16662" y="194"/>
                  <a:pt x="16644" y="174"/>
                </a:cubicBezTo>
                <a:cubicBezTo>
                  <a:pt x="16626" y="154"/>
                  <a:pt x="16601" y="144"/>
                  <a:pt x="16569" y="144"/>
                </a:cubicBezTo>
                <a:cubicBezTo>
                  <a:pt x="16557" y="144"/>
                  <a:pt x="16546" y="146"/>
                  <a:pt x="16536" y="149"/>
                </a:cubicBezTo>
                <a:cubicBezTo>
                  <a:pt x="16526" y="152"/>
                  <a:pt x="16517" y="155"/>
                  <a:pt x="16510" y="160"/>
                </a:cubicBezTo>
                <a:cubicBezTo>
                  <a:pt x="16502" y="165"/>
                  <a:pt x="16495" y="171"/>
                  <a:pt x="16488" y="178"/>
                </a:cubicBezTo>
                <a:cubicBezTo>
                  <a:pt x="16482" y="185"/>
                  <a:pt x="16477" y="192"/>
                  <a:pt x="16472" y="199"/>
                </a:cubicBezTo>
                <a:cubicBezTo>
                  <a:pt x="16464" y="184"/>
                  <a:pt x="16453" y="171"/>
                  <a:pt x="16439" y="160"/>
                </a:cubicBezTo>
                <a:cubicBezTo>
                  <a:pt x="16424" y="150"/>
                  <a:pt x="16406" y="144"/>
                  <a:pt x="16383" y="144"/>
                </a:cubicBezTo>
                <a:close/>
                <a:moveTo>
                  <a:pt x="17230" y="144"/>
                </a:moveTo>
                <a:cubicBezTo>
                  <a:pt x="17211" y="144"/>
                  <a:pt x="17193" y="148"/>
                  <a:pt x="17176" y="156"/>
                </a:cubicBezTo>
                <a:cubicBezTo>
                  <a:pt x="17160" y="163"/>
                  <a:pt x="17146" y="173"/>
                  <a:pt x="17135" y="187"/>
                </a:cubicBezTo>
                <a:cubicBezTo>
                  <a:pt x="17123" y="199"/>
                  <a:pt x="17114" y="215"/>
                  <a:pt x="17107" y="232"/>
                </a:cubicBezTo>
                <a:cubicBezTo>
                  <a:pt x="17101" y="250"/>
                  <a:pt x="17097" y="268"/>
                  <a:pt x="17097" y="288"/>
                </a:cubicBezTo>
                <a:cubicBezTo>
                  <a:pt x="17097" y="310"/>
                  <a:pt x="17101" y="329"/>
                  <a:pt x="17108" y="347"/>
                </a:cubicBezTo>
                <a:cubicBezTo>
                  <a:pt x="17116" y="365"/>
                  <a:pt x="17126" y="380"/>
                  <a:pt x="17138" y="393"/>
                </a:cubicBezTo>
                <a:cubicBezTo>
                  <a:pt x="17150" y="405"/>
                  <a:pt x="17165" y="415"/>
                  <a:pt x="17182" y="422"/>
                </a:cubicBezTo>
                <a:cubicBezTo>
                  <a:pt x="17198" y="429"/>
                  <a:pt x="17216" y="432"/>
                  <a:pt x="17235" y="432"/>
                </a:cubicBezTo>
                <a:cubicBezTo>
                  <a:pt x="17261" y="432"/>
                  <a:pt x="17283" y="428"/>
                  <a:pt x="17301" y="419"/>
                </a:cubicBezTo>
                <a:cubicBezTo>
                  <a:pt x="17319" y="409"/>
                  <a:pt x="17335" y="396"/>
                  <a:pt x="17349" y="381"/>
                </a:cubicBezTo>
                <a:lnTo>
                  <a:pt x="17323" y="358"/>
                </a:lnTo>
                <a:cubicBezTo>
                  <a:pt x="17312" y="369"/>
                  <a:pt x="17299" y="379"/>
                  <a:pt x="17285" y="386"/>
                </a:cubicBezTo>
                <a:cubicBezTo>
                  <a:pt x="17272" y="393"/>
                  <a:pt x="17255" y="397"/>
                  <a:pt x="17236" y="397"/>
                </a:cubicBezTo>
                <a:cubicBezTo>
                  <a:pt x="17224" y="397"/>
                  <a:pt x="17212" y="395"/>
                  <a:pt x="17201" y="391"/>
                </a:cubicBezTo>
                <a:cubicBezTo>
                  <a:pt x="17190" y="387"/>
                  <a:pt x="17180" y="381"/>
                  <a:pt x="17172" y="373"/>
                </a:cubicBezTo>
                <a:cubicBezTo>
                  <a:pt x="17163" y="365"/>
                  <a:pt x="17155" y="355"/>
                  <a:pt x="17150" y="344"/>
                </a:cubicBezTo>
                <a:cubicBezTo>
                  <a:pt x="17144" y="333"/>
                  <a:pt x="17140" y="320"/>
                  <a:pt x="17139" y="305"/>
                </a:cubicBezTo>
                <a:lnTo>
                  <a:pt x="17358" y="305"/>
                </a:lnTo>
                <a:cubicBezTo>
                  <a:pt x="17358" y="302"/>
                  <a:pt x="17358" y="299"/>
                  <a:pt x="17358" y="297"/>
                </a:cubicBezTo>
                <a:lnTo>
                  <a:pt x="17358" y="291"/>
                </a:lnTo>
                <a:cubicBezTo>
                  <a:pt x="17358" y="270"/>
                  <a:pt x="17355" y="251"/>
                  <a:pt x="17350" y="233"/>
                </a:cubicBezTo>
                <a:cubicBezTo>
                  <a:pt x="17344" y="216"/>
                  <a:pt x="17336" y="200"/>
                  <a:pt x="17325" y="187"/>
                </a:cubicBezTo>
                <a:cubicBezTo>
                  <a:pt x="17314" y="174"/>
                  <a:pt x="17300" y="164"/>
                  <a:pt x="17284" y="156"/>
                </a:cubicBezTo>
                <a:cubicBezTo>
                  <a:pt x="17268" y="148"/>
                  <a:pt x="17250" y="144"/>
                  <a:pt x="17230" y="144"/>
                </a:cubicBezTo>
                <a:close/>
                <a:moveTo>
                  <a:pt x="17759" y="144"/>
                </a:moveTo>
                <a:cubicBezTo>
                  <a:pt x="17743" y="144"/>
                  <a:pt x="17727" y="147"/>
                  <a:pt x="17711" y="153"/>
                </a:cubicBezTo>
                <a:cubicBezTo>
                  <a:pt x="17696" y="160"/>
                  <a:pt x="17682" y="168"/>
                  <a:pt x="17670" y="180"/>
                </a:cubicBezTo>
                <a:cubicBezTo>
                  <a:pt x="17658" y="191"/>
                  <a:pt x="17648" y="204"/>
                  <a:pt x="17640" y="220"/>
                </a:cubicBezTo>
                <a:cubicBezTo>
                  <a:pt x="17633" y="236"/>
                  <a:pt x="17630" y="254"/>
                  <a:pt x="17630" y="275"/>
                </a:cubicBezTo>
                <a:lnTo>
                  <a:pt x="17630" y="276"/>
                </a:lnTo>
                <a:cubicBezTo>
                  <a:pt x="17630" y="296"/>
                  <a:pt x="17633" y="313"/>
                  <a:pt x="17640" y="329"/>
                </a:cubicBezTo>
                <a:cubicBezTo>
                  <a:pt x="17648" y="345"/>
                  <a:pt x="17658" y="359"/>
                  <a:pt x="17670" y="370"/>
                </a:cubicBezTo>
                <a:cubicBezTo>
                  <a:pt x="17682" y="381"/>
                  <a:pt x="17696" y="390"/>
                  <a:pt x="17711" y="396"/>
                </a:cubicBezTo>
                <a:cubicBezTo>
                  <a:pt x="17726" y="402"/>
                  <a:pt x="17743" y="405"/>
                  <a:pt x="17759" y="405"/>
                </a:cubicBezTo>
                <a:cubicBezTo>
                  <a:pt x="17785" y="405"/>
                  <a:pt x="17806" y="399"/>
                  <a:pt x="17823" y="388"/>
                </a:cubicBezTo>
                <a:cubicBezTo>
                  <a:pt x="17841" y="376"/>
                  <a:pt x="17856" y="363"/>
                  <a:pt x="17868" y="347"/>
                </a:cubicBezTo>
                <a:lnTo>
                  <a:pt x="17868" y="379"/>
                </a:lnTo>
                <a:cubicBezTo>
                  <a:pt x="17868" y="411"/>
                  <a:pt x="17859" y="436"/>
                  <a:pt x="17840" y="452"/>
                </a:cubicBezTo>
                <a:cubicBezTo>
                  <a:pt x="17822" y="469"/>
                  <a:pt x="17798" y="477"/>
                  <a:pt x="17767" y="477"/>
                </a:cubicBezTo>
                <a:cubicBezTo>
                  <a:pt x="17747" y="477"/>
                  <a:pt x="17729" y="474"/>
                  <a:pt x="17711" y="468"/>
                </a:cubicBezTo>
                <a:cubicBezTo>
                  <a:pt x="17694" y="462"/>
                  <a:pt x="17677" y="453"/>
                  <a:pt x="17661" y="442"/>
                </a:cubicBezTo>
                <a:lnTo>
                  <a:pt x="17643" y="474"/>
                </a:lnTo>
                <a:cubicBezTo>
                  <a:pt x="17661" y="487"/>
                  <a:pt x="17681" y="496"/>
                  <a:pt x="17702" y="503"/>
                </a:cubicBezTo>
                <a:cubicBezTo>
                  <a:pt x="17723" y="509"/>
                  <a:pt x="17745" y="512"/>
                  <a:pt x="17768" y="512"/>
                </a:cubicBezTo>
                <a:cubicBezTo>
                  <a:pt x="17790" y="512"/>
                  <a:pt x="17810" y="509"/>
                  <a:pt x="17828" y="503"/>
                </a:cubicBezTo>
                <a:cubicBezTo>
                  <a:pt x="17845" y="497"/>
                  <a:pt x="17861" y="488"/>
                  <a:pt x="17873" y="476"/>
                </a:cubicBezTo>
                <a:cubicBezTo>
                  <a:pt x="17884" y="464"/>
                  <a:pt x="17893" y="450"/>
                  <a:pt x="17899" y="434"/>
                </a:cubicBezTo>
                <a:cubicBezTo>
                  <a:pt x="17905" y="418"/>
                  <a:pt x="17908" y="399"/>
                  <a:pt x="17908" y="378"/>
                </a:cubicBezTo>
                <a:lnTo>
                  <a:pt x="17908" y="150"/>
                </a:lnTo>
                <a:lnTo>
                  <a:pt x="17867" y="150"/>
                </a:lnTo>
                <a:lnTo>
                  <a:pt x="17867" y="200"/>
                </a:lnTo>
                <a:cubicBezTo>
                  <a:pt x="17861" y="192"/>
                  <a:pt x="17855" y="185"/>
                  <a:pt x="17848" y="179"/>
                </a:cubicBezTo>
                <a:cubicBezTo>
                  <a:pt x="17841" y="172"/>
                  <a:pt x="17833" y="166"/>
                  <a:pt x="17824" y="161"/>
                </a:cubicBezTo>
                <a:cubicBezTo>
                  <a:pt x="17815" y="156"/>
                  <a:pt x="17806" y="152"/>
                  <a:pt x="17795" y="149"/>
                </a:cubicBezTo>
                <a:cubicBezTo>
                  <a:pt x="17784" y="146"/>
                  <a:pt x="17772" y="144"/>
                  <a:pt x="17759" y="144"/>
                </a:cubicBezTo>
                <a:close/>
                <a:moveTo>
                  <a:pt x="21233" y="144"/>
                </a:moveTo>
                <a:cubicBezTo>
                  <a:pt x="21214" y="144"/>
                  <a:pt x="21196" y="148"/>
                  <a:pt x="21180" y="156"/>
                </a:cubicBezTo>
                <a:cubicBezTo>
                  <a:pt x="21164" y="163"/>
                  <a:pt x="21150" y="173"/>
                  <a:pt x="21138" y="187"/>
                </a:cubicBezTo>
                <a:cubicBezTo>
                  <a:pt x="21126" y="199"/>
                  <a:pt x="21117" y="215"/>
                  <a:pt x="21110" y="232"/>
                </a:cubicBezTo>
                <a:cubicBezTo>
                  <a:pt x="21104" y="250"/>
                  <a:pt x="21101" y="268"/>
                  <a:pt x="21101" y="288"/>
                </a:cubicBezTo>
                <a:cubicBezTo>
                  <a:pt x="21101" y="310"/>
                  <a:pt x="21104" y="329"/>
                  <a:pt x="21111" y="347"/>
                </a:cubicBezTo>
                <a:cubicBezTo>
                  <a:pt x="21119" y="365"/>
                  <a:pt x="21129" y="380"/>
                  <a:pt x="21141" y="393"/>
                </a:cubicBezTo>
                <a:cubicBezTo>
                  <a:pt x="21154" y="405"/>
                  <a:pt x="21168" y="415"/>
                  <a:pt x="21185" y="422"/>
                </a:cubicBezTo>
                <a:cubicBezTo>
                  <a:pt x="21202" y="429"/>
                  <a:pt x="21219" y="432"/>
                  <a:pt x="21238" y="432"/>
                </a:cubicBezTo>
                <a:cubicBezTo>
                  <a:pt x="21264" y="432"/>
                  <a:pt x="21287" y="428"/>
                  <a:pt x="21304" y="419"/>
                </a:cubicBezTo>
                <a:cubicBezTo>
                  <a:pt x="21322" y="409"/>
                  <a:pt x="21338" y="396"/>
                  <a:pt x="21352" y="381"/>
                </a:cubicBezTo>
                <a:lnTo>
                  <a:pt x="21326" y="358"/>
                </a:lnTo>
                <a:cubicBezTo>
                  <a:pt x="21315" y="369"/>
                  <a:pt x="21302" y="379"/>
                  <a:pt x="21288" y="386"/>
                </a:cubicBezTo>
                <a:cubicBezTo>
                  <a:pt x="21275" y="393"/>
                  <a:pt x="21258" y="397"/>
                  <a:pt x="21239" y="397"/>
                </a:cubicBezTo>
                <a:cubicBezTo>
                  <a:pt x="21227" y="397"/>
                  <a:pt x="21216" y="395"/>
                  <a:pt x="21205" y="391"/>
                </a:cubicBezTo>
                <a:cubicBezTo>
                  <a:pt x="21194" y="387"/>
                  <a:pt x="21184" y="381"/>
                  <a:pt x="21175" y="373"/>
                </a:cubicBezTo>
                <a:cubicBezTo>
                  <a:pt x="21166" y="365"/>
                  <a:pt x="21159" y="355"/>
                  <a:pt x="21153" y="344"/>
                </a:cubicBezTo>
                <a:cubicBezTo>
                  <a:pt x="21147" y="333"/>
                  <a:pt x="21144" y="320"/>
                  <a:pt x="21142" y="305"/>
                </a:cubicBezTo>
                <a:lnTo>
                  <a:pt x="21361" y="305"/>
                </a:lnTo>
                <a:cubicBezTo>
                  <a:pt x="21361" y="302"/>
                  <a:pt x="21361" y="299"/>
                  <a:pt x="21361" y="297"/>
                </a:cubicBezTo>
                <a:lnTo>
                  <a:pt x="21361" y="291"/>
                </a:lnTo>
                <a:cubicBezTo>
                  <a:pt x="21361" y="270"/>
                  <a:pt x="21359" y="251"/>
                  <a:pt x="21353" y="233"/>
                </a:cubicBezTo>
                <a:cubicBezTo>
                  <a:pt x="21347" y="216"/>
                  <a:pt x="21339" y="200"/>
                  <a:pt x="21328" y="187"/>
                </a:cubicBezTo>
                <a:cubicBezTo>
                  <a:pt x="21317" y="174"/>
                  <a:pt x="21303" y="164"/>
                  <a:pt x="21287" y="156"/>
                </a:cubicBezTo>
                <a:cubicBezTo>
                  <a:pt x="21271" y="148"/>
                  <a:pt x="21253" y="144"/>
                  <a:pt x="21233" y="144"/>
                </a:cubicBezTo>
                <a:close/>
                <a:moveTo>
                  <a:pt x="22092" y="144"/>
                </a:moveTo>
                <a:cubicBezTo>
                  <a:pt x="22073" y="144"/>
                  <a:pt x="22055" y="148"/>
                  <a:pt x="22039" y="156"/>
                </a:cubicBezTo>
                <a:cubicBezTo>
                  <a:pt x="22023" y="163"/>
                  <a:pt x="22009" y="173"/>
                  <a:pt x="21997" y="187"/>
                </a:cubicBezTo>
                <a:cubicBezTo>
                  <a:pt x="21986" y="199"/>
                  <a:pt x="21976" y="215"/>
                  <a:pt x="21970" y="232"/>
                </a:cubicBezTo>
                <a:cubicBezTo>
                  <a:pt x="21963" y="250"/>
                  <a:pt x="21960" y="268"/>
                  <a:pt x="21960" y="288"/>
                </a:cubicBezTo>
                <a:cubicBezTo>
                  <a:pt x="21960" y="310"/>
                  <a:pt x="21963" y="329"/>
                  <a:pt x="21971" y="347"/>
                </a:cubicBezTo>
                <a:cubicBezTo>
                  <a:pt x="21978" y="365"/>
                  <a:pt x="21988" y="380"/>
                  <a:pt x="22000" y="393"/>
                </a:cubicBezTo>
                <a:cubicBezTo>
                  <a:pt x="22013" y="405"/>
                  <a:pt x="22028" y="415"/>
                  <a:pt x="22044" y="422"/>
                </a:cubicBezTo>
                <a:cubicBezTo>
                  <a:pt x="22061" y="429"/>
                  <a:pt x="22079" y="432"/>
                  <a:pt x="22098" y="432"/>
                </a:cubicBezTo>
                <a:cubicBezTo>
                  <a:pt x="22124" y="432"/>
                  <a:pt x="22146" y="428"/>
                  <a:pt x="22164" y="419"/>
                </a:cubicBezTo>
                <a:cubicBezTo>
                  <a:pt x="22181" y="409"/>
                  <a:pt x="22197" y="396"/>
                  <a:pt x="22211" y="381"/>
                </a:cubicBezTo>
                <a:lnTo>
                  <a:pt x="22186" y="358"/>
                </a:lnTo>
                <a:cubicBezTo>
                  <a:pt x="22174" y="369"/>
                  <a:pt x="22162" y="379"/>
                  <a:pt x="22148" y="386"/>
                </a:cubicBezTo>
                <a:cubicBezTo>
                  <a:pt x="22134" y="393"/>
                  <a:pt x="22118" y="397"/>
                  <a:pt x="22099" y="397"/>
                </a:cubicBezTo>
                <a:cubicBezTo>
                  <a:pt x="22087" y="397"/>
                  <a:pt x="22075" y="395"/>
                  <a:pt x="22064" y="391"/>
                </a:cubicBezTo>
                <a:cubicBezTo>
                  <a:pt x="22053" y="387"/>
                  <a:pt x="22043" y="381"/>
                  <a:pt x="22034" y="373"/>
                </a:cubicBezTo>
                <a:cubicBezTo>
                  <a:pt x="22025" y="365"/>
                  <a:pt x="22018" y="355"/>
                  <a:pt x="22012" y="344"/>
                </a:cubicBezTo>
                <a:cubicBezTo>
                  <a:pt x="22007" y="333"/>
                  <a:pt x="22003" y="320"/>
                  <a:pt x="22002" y="305"/>
                </a:cubicBezTo>
                <a:lnTo>
                  <a:pt x="22220" y="305"/>
                </a:lnTo>
                <a:cubicBezTo>
                  <a:pt x="22221" y="302"/>
                  <a:pt x="22221" y="299"/>
                  <a:pt x="22221" y="297"/>
                </a:cubicBezTo>
                <a:lnTo>
                  <a:pt x="22221" y="291"/>
                </a:lnTo>
                <a:cubicBezTo>
                  <a:pt x="22221" y="270"/>
                  <a:pt x="22218" y="251"/>
                  <a:pt x="22212" y="233"/>
                </a:cubicBezTo>
                <a:cubicBezTo>
                  <a:pt x="22207" y="216"/>
                  <a:pt x="22198" y="200"/>
                  <a:pt x="22187" y="187"/>
                </a:cubicBezTo>
                <a:cubicBezTo>
                  <a:pt x="22176" y="174"/>
                  <a:pt x="22163" y="164"/>
                  <a:pt x="22147" y="156"/>
                </a:cubicBezTo>
                <a:cubicBezTo>
                  <a:pt x="22131" y="148"/>
                  <a:pt x="22112" y="144"/>
                  <a:pt x="22092" y="144"/>
                </a:cubicBezTo>
                <a:close/>
                <a:moveTo>
                  <a:pt x="27850" y="144"/>
                </a:moveTo>
                <a:cubicBezTo>
                  <a:pt x="27830" y="144"/>
                  <a:pt x="27813" y="148"/>
                  <a:pt x="27796" y="156"/>
                </a:cubicBezTo>
                <a:cubicBezTo>
                  <a:pt x="27780" y="163"/>
                  <a:pt x="27766" y="173"/>
                  <a:pt x="27755" y="187"/>
                </a:cubicBezTo>
                <a:cubicBezTo>
                  <a:pt x="27743" y="199"/>
                  <a:pt x="27734" y="215"/>
                  <a:pt x="27727" y="232"/>
                </a:cubicBezTo>
                <a:cubicBezTo>
                  <a:pt x="27720" y="250"/>
                  <a:pt x="27717" y="268"/>
                  <a:pt x="27717" y="288"/>
                </a:cubicBezTo>
                <a:cubicBezTo>
                  <a:pt x="27717" y="310"/>
                  <a:pt x="27721" y="329"/>
                  <a:pt x="27728" y="347"/>
                </a:cubicBezTo>
                <a:cubicBezTo>
                  <a:pt x="27735" y="365"/>
                  <a:pt x="27745" y="380"/>
                  <a:pt x="27758" y="393"/>
                </a:cubicBezTo>
                <a:cubicBezTo>
                  <a:pt x="27770" y="405"/>
                  <a:pt x="27785" y="415"/>
                  <a:pt x="27802" y="422"/>
                </a:cubicBezTo>
                <a:cubicBezTo>
                  <a:pt x="27818" y="429"/>
                  <a:pt x="27836" y="432"/>
                  <a:pt x="27855" y="432"/>
                </a:cubicBezTo>
                <a:cubicBezTo>
                  <a:pt x="27881" y="432"/>
                  <a:pt x="27903" y="428"/>
                  <a:pt x="27921" y="419"/>
                </a:cubicBezTo>
                <a:cubicBezTo>
                  <a:pt x="27939" y="409"/>
                  <a:pt x="27955" y="396"/>
                  <a:pt x="27968" y="381"/>
                </a:cubicBezTo>
                <a:lnTo>
                  <a:pt x="27943" y="358"/>
                </a:lnTo>
                <a:cubicBezTo>
                  <a:pt x="27931" y="369"/>
                  <a:pt x="27919" y="379"/>
                  <a:pt x="27905" y="386"/>
                </a:cubicBezTo>
                <a:cubicBezTo>
                  <a:pt x="27891" y="393"/>
                  <a:pt x="27875" y="397"/>
                  <a:pt x="27856" y="397"/>
                </a:cubicBezTo>
                <a:cubicBezTo>
                  <a:pt x="27844" y="397"/>
                  <a:pt x="27832" y="395"/>
                  <a:pt x="27821" y="391"/>
                </a:cubicBezTo>
                <a:cubicBezTo>
                  <a:pt x="27810" y="387"/>
                  <a:pt x="27800" y="381"/>
                  <a:pt x="27791" y="373"/>
                </a:cubicBezTo>
                <a:cubicBezTo>
                  <a:pt x="27782" y="365"/>
                  <a:pt x="27775" y="355"/>
                  <a:pt x="27770" y="344"/>
                </a:cubicBezTo>
                <a:cubicBezTo>
                  <a:pt x="27764" y="333"/>
                  <a:pt x="27760" y="320"/>
                  <a:pt x="27759" y="305"/>
                </a:cubicBezTo>
                <a:lnTo>
                  <a:pt x="27977" y="305"/>
                </a:lnTo>
                <a:cubicBezTo>
                  <a:pt x="27978" y="302"/>
                  <a:pt x="27978" y="299"/>
                  <a:pt x="27978" y="297"/>
                </a:cubicBezTo>
                <a:lnTo>
                  <a:pt x="27978" y="291"/>
                </a:lnTo>
                <a:cubicBezTo>
                  <a:pt x="27978" y="270"/>
                  <a:pt x="27975" y="251"/>
                  <a:pt x="27970" y="233"/>
                </a:cubicBezTo>
                <a:cubicBezTo>
                  <a:pt x="27964" y="216"/>
                  <a:pt x="27955" y="200"/>
                  <a:pt x="27944" y="187"/>
                </a:cubicBezTo>
                <a:cubicBezTo>
                  <a:pt x="27933" y="174"/>
                  <a:pt x="27920" y="164"/>
                  <a:pt x="27904" y="156"/>
                </a:cubicBezTo>
                <a:cubicBezTo>
                  <a:pt x="27888" y="148"/>
                  <a:pt x="27870" y="144"/>
                  <a:pt x="27850" y="144"/>
                </a:cubicBezTo>
                <a:close/>
                <a:moveTo>
                  <a:pt x="28674" y="144"/>
                </a:moveTo>
                <a:cubicBezTo>
                  <a:pt x="28653" y="144"/>
                  <a:pt x="28633" y="148"/>
                  <a:pt x="28616" y="156"/>
                </a:cubicBezTo>
                <a:cubicBezTo>
                  <a:pt x="28598" y="164"/>
                  <a:pt x="28583" y="174"/>
                  <a:pt x="28570" y="187"/>
                </a:cubicBezTo>
                <a:cubicBezTo>
                  <a:pt x="28557" y="200"/>
                  <a:pt x="28547" y="216"/>
                  <a:pt x="28540" y="233"/>
                </a:cubicBezTo>
                <a:cubicBezTo>
                  <a:pt x="28533" y="250"/>
                  <a:pt x="28530" y="269"/>
                  <a:pt x="28530" y="288"/>
                </a:cubicBezTo>
                <a:lnTo>
                  <a:pt x="28530" y="289"/>
                </a:lnTo>
                <a:cubicBezTo>
                  <a:pt x="28530" y="309"/>
                  <a:pt x="28533" y="328"/>
                  <a:pt x="28540" y="345"/>
                </a:cubicBezTo>
                <a:cubicBezTo>
                  <a:pt x="28547" y="362"/>
                  <a:pt x="28557" y="377"/>
                  <a:pt x="28570" y="390"/>
                </a:cubicBezTo>
                <a:cubicBezTo>
                  <a:pt x="28583" y="403"/>
                  <a:pt x="28598" y="413"/>
                  <a:pt x="28616" y="421"/>
                </a:cubicBezTo>
                <a:cubicBezTo>
                  <a:pt x="28633" y="429"/>
                  <a:pt x="28652" y="432"/>
                  <a:pt x="28673" y="432"/>
                </a:cubicBezTo>
                <a:cubicBezTo>
                  <a:pt x="28693" y="432"/>
                  <a:pt x="28712" y="429"/>
                  <a:pt x="28730" y="421"/>
                </a:cubicBezTo>
                <a:cubicBezTo>
                  <a:pt x="28748" y="413"/>
                  <a:pt x="28763" y="403"/>
                  <a:pt x="28776" y="390"/>
                </a:cubicBezTo>
                <a:cubicBezTo>
                  <a:pt x="28789" y="377"/>
                  <a:pt x="28799" y="361"/>
                  <a:pt x="28806" y="344"/>
                </a:cubicBezTo>
                <a:cubicBezTo>
                  <a:pt x="28813" y="326"/>
                  <a:pt x="28817" y="308"/>
                  <a:pt x="28817" y="288"/>
                </a:cubicBezTo>
                <a:lnTo>
                  <a:pt x="28817" y="287"/>
                </a:lnTo>
                <a:cubicBezTo>
                  <a:pt x="28817" y="268"/>
                  <a:pt x="28814" y="249"/>
                  <a:pt x="28807" y="232"/>
                </a:cubicBezTo>
                <a:cubicBezTo>
                  <a:pt x="28799" y="215"/>
                  <a:pt x="28789" y="200"/>
                  <a:pt x="28777" y="187"/>
                </a:cubicBezTo>
                <a:cubicBezTo>
                  <a:pt x="28764" y="174"/>
                  <a:pt x="28749" y="164"/>
                  <a:pt x="28731" y="156"/>
                </a:cubicBezTo>
                <a:cubicBezTo>
                  <a:pt x="28713" y="148"/>
                  <a:pt x="28694" y="144"/>
                  <a:pt x="28674" y="144"/>
                </a:cubicBezTo>
                <a:close/>
                <a:moveTo>
                  <a:pt x="29027" y="144"/>
                </a:moveTo>
                <a:cubicBezTo>
                  <a:pt x="29003" y="144"/>
                  <a:pt x="28984" y="150"/>
                  <a:pt x="28969" y="160"/>
                </a:cubicBezTo>
                <a:cubicBezTo>
                  <a:pt x="28954" y="171"/>
                  <a:pt x="28942" y="183"/>
                  <a:pt x="28933" y="198"/>
                </a:cubicBezTo>
                <a:lnTo>
                  <a:pt x="28933" y="150"/>
                </a:lnTo>
                <a:lnTo>
                  <a:pt x="28892" y="150"/>
                </a:lnTo>
                <a:lnTo>
                  <a:pt x="28892" y="426"/>
                </a:lnTo>
                <a:lnTo>
                  <a:pt x="28933" y="426"/>
                </a:lnTo>
                <a:lnTo>
                  <a:pt x="28933" y="268"/>
                </a:lnTo>
                <a:cubicBezTo>
                  <a:pt x="28933" y="255"/>
                  <a:pt x="28935" y="244"/>
                  <a:pt x="28939" y="233"/>
                </a:cubicBezTo>
                <a:cubicBezTo>
                  <a:pt x="28943" y="222"/>
                  <a:pt x="28949" y="213"/>
                  <a:pt x="28956" y="206"/>
                </a:cubicBezTo>
                <a:cubicBezTo>
                  <a:pt x="28964" y="198"/>
                  <a:pt x="28972" y="192"/>
                  <a:pt x="28982" y="188"/>
                </a:cubicBezTo>
                <a:cubicBezTo>
                  <a:pt x="28993" y="184"/>
                  <a:pt x="29004" y="182"/>
                  <a:pt x="29015" y="182"/>
                </a:cubicBezTo>
                <a:cubicBezTo>
                  <a:pt x="29040" y="182"/>
                  <a:pt x="29059" y="189"/>
                  <a:pt x="29072" y="204"/>
                </a:cubicBezTo>
                <a:cubicBezTo>
                  <a:pt x="29085" y="219"/>
                  <a:pt x="29092" y="239"/>
                  <a:pt x="29092" y="265"/>
                </a:cubicBezTo>
                <a:lnTo>
                  <a:pt x="29092" y="426"/>
                </a:lnTo>
                <a:lnTo>
                  <a:pt x="29133" y="426"/>
                </a:lnTo>
                <a:lnTo>
                  <a:pt x="29133" y="255"/>
                </a:lnTo>
                <a:cubicBezTo>
                  <a:pt x="29133" y="238"/>
                  <a:pt x="29130" y="224"/>
                  <a:pt x="29125" y="210"/>
                </a:cubicBezTo>
                <a:cubicBezTo>
                  <a:pt x="29121" y="197"/>
                  <a:pt x="29114" y="185"/>
                  <a:pt x="29104" y="175"/>
                </a:cubicBezTo>
                <a:cubicBezTo>
                  <a:pt x="29096" y="165"/>
                  <a:pt x="29084" y="158"/>
                  <a:pt x="29071" y="152"/>
                </a:cubicBezTo>
                <a:cubicBezTo>
                  <a:pt x="29059" y="147"/>
                  <a:pt x="29044" y="144"/>
                  <a:pt x="29027" y="144"/>
                </a:cubicBezTo>
                <a:close/>
                <a:moveTo>
                  <a:pt x="29551" y="144"/>
                </a:moveTo>
                <a:cubicBezTo>
                  <a:pt x="29531" y="144"/>
                  <a:pt x="29514" y="148"/>
                  <a:pt x="29497" y="156"/>
                </a:cubicBezTo>
                <a:cubicBezTo>
                  <a:pt x="29481" y="163"/>
                  <a:pt x="29467" y="173"/>
                  <a:pt x="29456" y="187"/>
                </a:cubicBezTo>
                <a:cubicBezTo>
                  <a:pt x="29444" y="199"/>
                  <a:pt x="29435" y="215"/>
                  <a:pt x="29428" y="232"/>
                </a:cubicBezTo>
                <a:cubicBezTo>
                  <a:pt x="29421" y="250"/>
                  <a:pt x="29418" y="268"/>
                  <a:pt x="29418" y="288"/>
                </a:cubicBezTo>
                <a:cubicBezTo>
                  <a:pt x="29418" y="310"/>
                  <a:pt x="29422" y="329"/>
                  <a:pt x="29429" y="347"/>
                </a:cubicBezTo>
                <a:cubicBezTo>
                  <a:pt x="29436" y="365"/>
                  <a:pt x="29446" y="380"/>
                  <a:pt x="29459" y="393"/>
                </a:cubicBezTo>
                <a:cubicBezTo>
                  <a:pt x="29471" y="405"/>
                  <a:pt x="29486" y="415"/>
                  <a:pt x="29503" y="422"/>
                </a:cubicBezTo>
                <a:cubicBezTo>
                  <a:pt x="29519" y="429"/>
                  <a:pt x="29537" y="432"/>
                  <a:pt x="29556" y="432"/>
                </a:cubicBezTo>
                <a:cubicBezTo>
                  <a:pt x="29582" y="432"/>
                  <a:pt x="29604" y="428"/>
                  <a:pt x="29622" y="419"/>
                </a:cubicBezTo>
                <a:cubicBezTo>
                  <a:pt x="29640" y="409"/>
                  <a:pt x="29656" y="396"/>
                  <a:pt x="29669" y="381"/>
                </a:cubicBezTo>
                <a:lnTo>
                  <a:pt x="29644" y="358"/>
                </a:lnTo>
                <a:cubicBezTo>
                  <a:pt x="29632" y="369"/>
                  <a:pt x="29620" y="379"/>
                  <a:pt x="29606" y="386"/>
                </a:cubicBezTo>
                <a:cubicBezTo>
                  <a:pt x="29592" y="393"/>
                  <a:pt x="29576" y="397"/>
                  <a:pt x="29557" y="397"/>
                </a:cubicBezTo>
                <a:cubicBezTo>
                  <a:pt x="29545" y="397"/>
                  <a:pt x="29533" y="395"/>
                  <a:pt x="29522" y="391"/>
                </a:cubicBezTo>
                <a:cubicBezTo>
                  <a:pt x="29511" y="387"/>
                  <a:pt x="29501" y="381"/>
                  <a:pt x="29492" y="373"/>
                </a:cubicBezTo>
                <a:cubicBezTo>
                  <a:pt x="29484" y="365"/>
                  <a:pt x="29476" y="355"/>
                  <a:pt x="29471" y="344"/>
                </a:cubicBezTo>
                <a:cubicBezTo>
                  <a:pt x="29465" y="333"/>
                  <a:pt x="29461" y="320"/>
                  <a:pt x="29460" y="305"/>
                </a:cubicBezTo>
                <a:lnTo>
                  <a:pt x="29679" y="305"/>
                </a:lnTo>
                <a:cubicBezTo>
                  <a:pt x="29679" y="302"/>
                  <a:pt x="29679" y="299"/>
                  <a:pt x="29679" y="297"/>
                </a:cubicBezTo>
                <a:lnTo>
                  <a:pt x="29679" y="291"/>
                </a:lnTo>
                <a:cubicBezTo>
                  <a:pt x="29679" y="270"/>
                  <a:pt x="29676" y="251"/>
                  <a:pt x="29671" y="233"/>
                </a:cubicBezTo>
                <a:cubicBezTo>
                  <a:pt x="29665" y="216"/>
                  <a:pt x="29656" y="200"/>
                  <a:pt x="29645" y="187"/>
                </a:cubicBezTo>
                <a:cubicBezTo>
                  <a:pt x="29634" y="174"/>
                  <a:pt x="29621" y="164"/>
                  <a:pt x="29605" y="156"/>
                </a:cubicBezTo>
                <a:cubicBezTo>
                  <a:pt x="29589" y="148"/>
                  <a:pt x="29571" y="144"/>
                  <a:pt x="29551" y="144"/>
                </a:cubicBezTo>
                <a:close/>
                <a:moveTo>
                  <a:pt x="29875" y="144"/>
                </a:moveTo>
                <a:cubicBezTo>
                  <a:pt x="29855" y="144"/>
                  <a:pt x="29836" y="148"/>
                  <a:pt x="29819" y="156"/>
                </a:cubicBezTo>
                <a:cubicBezTo>
                  <a:pt x="29802" y="164"/>
                  <a:pt x="29787" y="174"/>
                  <a:pt x="29774" y="187"/>
                </a:cubicBezTo>
                <a:cubicBezTo>
                  <a:pt x="29761" y="200"/>
                  <a:pt x="29752" y="216"/>
                  <a:pt x="29745" y="233"/>
                </a:cubicBezTo>
                <a:cubicBezTo>
                  <a:pt x="29737" y="250"/>
                  <a:pt x="29734" y="269"/>
                  <a:pt x="29734" y="288"/>
                </a:cubicBezTo>
                <a:lnTo>
                  <a:pt x="29734" y="289"/>
                </a:lnTo>
                <a:cubicBezTo>
                  <a:pt x="29734" y="309"/>
                  <a:pt x="29737" y="327"/>
                  <a:pt x="29745" y="344"/>
                </a:cubicBezTo>
                <a:cubicBezTo>
                  <a:pt x="29752" y="362"/>
                  <a:pt x="29761" y="377"/>
                  <a:pt x="29774" y="390"/>
                </a:cubicBezTo>
                <a:cubicBezTo>
                  <a:pt x="29787" y="403"/>
                  <a:pt x="29802" y="413"/>
                  <a:pt x="29819" y="421"/>
                </a:cubicBezTo>
                <a:cubicBezTo>
                  <a:pt x="29836" y="429"/>
                  <a:pt x="29855" y="432"/>
                  <a:pt x="29875" y="432"/>
                </a:cubicBezTo>
                <a:cubicBezTo>
                  <a:pt x="29901" y="432"/>
                  <a:pt x="29923" y="427"/>
                  <a:pt x="29940" y="417"/>
                </a:cubicBezTo>
                <a:cubicBezTo>
                  <a:pt x="29958" y="408"/>
                  <a:pt x="29974" y="395"/>
                  <a:pt x="29988" y="379"/>
                </a:cubicBezTo>
                <a:lnTo>
                  <a:pt x="29962" y="355"/>
                </a:lnTo>
                <a:cubicBezTo>
                  <a:pt x="29951" y="366"/>
                  <a:pt x="29938" y="376"/>
                  <a:pt x="29924" y="384"/>
                </a:cubicBezTo>
                <a:cubicBezTo>
                  <a:pt x="29911" y="392"/>
                  <a:pt x="29895" y="396"/>
                  <a:pt x="29877" y="396"/>
                </a:cubicBezTo>
                <a:cubicBezTo>
                  <a:pt x="29863" y="396"/>
                  <a:pt x="29849" y="393"/>
                  <a:pt x="29837" y="388"/>
                </a:cubicBezTo>
                <a:cubicBezTo>
                  <a:pt x="29825" y="382"/>
                  <a:pt x="29814" y="374"/>
                  <a:pt x="29805" y="365"/>
                </a:cubicBezTo>
                <a:cubicBezTo>
                  <a:pt x="29796" y="355"/>
                  <a:pt x="29789" y="343"/>
                  <a:pt x="29783" y="331"/>
                </a:cubicBezTo>
                <a:cubicBezTo>
                  <a:pt x="29779" y="317"/>
                  <a:pt x="29776" y="303"/>
                  <a:pt x="29776" y="288"/>
                </a:cubicBezTo>
                <a:lnTo>
                  <a:pt x="29776" y="287"/>
                </a:lnTo>
                <a:cubicBezTo>
                  <a:pt x="29776" y="272"/>
                  <a:pt x="29779" y="259"/>
                  <a:pt x="29783" y="246"/>
                </a:cubicBezTo>
                <a:cubicBezTo>
                  <a:pt x="29788" y="233"/>
                  <a:pt x="29795" y="221"/>
                  <a:pt x="29804" y="212"/>
                </a:cubicBezTo>
                <a:cubicBezTo>
                  <a:pt x="29813" y="202"/>
                  <a:pt x="29824" y="195"/>
                  <a:pt x="29836" y="189"/>
                </a:cubicBezTo>
                <a:cubicBezTo>
                  <a:pt x="29848" y="184"/>
                  <a:pt x="29861" y="181"/>
                  <a:pt x="29875" y="181"/>
                </a:cubicBezTo>
                <a:cubicBezTo>
                  <a:pt x="29894" y="181"/>
                  <a:pt x="29909" y="185"/>
                  <a:pt x="29922" y="193"/>
                </a:cubicBezTo>
                <a:cubicBezTo>
                  <a:pt x="29935" y="201"/>
                  <a:pt x="29947" y="211"/>
                  <a:pt x="29958" y="222"/>
                </a:cubicBezTo>
                <a:lnTo>
                  <a:pt x="29986" y="193"/>
                </a:lnTo>
                <a:cubicBezTo>
                  <a:pt x="29979" y="187"/>
                  <a:pt x="29972" y="180"/>
                  <a:pt x="29965" y="174"/>
                </a:cubicBezTo>
                <a:cubicBezTo>
                  <a:pt x="29957" y="168"/>
                  <a:pt x="29949" y="163"/>
                  <a:pt x="29940" y="159"/>
                </a:cubicBezTo>
                <a:cubicBezTo>
                  <a:pt x="29931" y="154"/>
                  <a:pt x="29922" y="151"/>
                  <a:pt x="29911" y="148"/>
                </a:cubicBezTo>
                <a:cubicBezTo>
                  <a:pt x="29900" y="146"/>
                  <a:pt x="29888" y="144"/>
                  <a:pt x="29875" y="144"/>
                </a:cubicBezTo>
                <a:close/>
                <a:moveTo>
                  <a:pt x="30638" y="144"/>
                </a:moveTo>
                <a:cubicBezTo>
                  <a:pt x="30617" y="144"/>
                  <a:pt x="30599" y="148"/>
                  <a:pt x="30581" y="156"/>
                </a:cubicBezTo>
                <a:cubicBezTo>
                  <a:pt x="30564" y="164"/>
                  <a:pt x="30549" y="174"/>
                  <a:pt x="30536" y="187"/>
                </a:cubicBezTo>
                <a:cubicBezTo>
                  <a:pt x="30524" y="200"/>
                  <a:pt x="30514" y="216"/>
                  <a:pt x="30507" y="233"/>
                </a:cubicBezTo>
                <a:cubicBezTo>
                  <a:pt x="30500" y="250"/>
                  <a:pt x="30496" y="269"/>
                  <a:pt x="30496" y="288"/>
                </a:cubicBezTo>
                <a:lnTo>
                  <a:pt x="30496" y="289"/>
                </a:lnTo>
                <a:cubicBezTo>
                  <a:pt x="30496" y="309"/>
                  <a:pt x="30500" y="327"/>
                  <a:pt x="30507" y="344"/>
                </a:cubicBezTo>
                <a:cubicBezTo>
                  <a:pt x="30514" y="362"/>
                  <a:pt x="30524" y="377"/>
                  <a:pt x="30536" y="390"/>
                </a:cubicBezTo>
                <a:cubicBezTo>
                  <a:pt x="30549" y="403"/>
                  <a:pt x="30564" y="413"/>
                  <a:pt x="30581" y="421"/>
                </a:cubicBezTo>
                <a:cubicBezTo>
                  <a:pt x="30599" y="429"/>
                  <a:pt x="30617" y="432"/>
                  <a:pt x="30638" y="432"/>
                </a:cubicBezTo>
                <a:cubicBezTo>
                  <a:pt x="30664" y="432"/>
                  <a:pt x="30685" y="427"/>
                  <a:pt x="30703" y="417"/>
                </a:cubicBezTo>
                <a:cubicBezTo>
                  <a:pt x="30721" y="408"/>
                  <a:pt x="30736" y="395"/>
                  <a:pt x="30750" y="379"/>
                </a:cubicBezTo>
                <a:lnTo>
                  <a:pt x="30724" y="355"/>
                </a:lnTo>
                <a:cubicBezTo>
                  <a:pt x="30713" y="366"/>
                  <a:pt x="30701" y="376"/>
                  <a:pt x="30687" y="384"/>
                </a:cubicBezTo>
                <a:cubicBezTo>
                  <a:pt x="30673" y="392"/>
                  <a:pt x="30658" y="396"/>
                  <a:pt x="30640" y="396"/>
                </a:cubicBezTo>
                <a:cubicBezTo>
                  <a:pt x="30625" y="396"/>
                  <a:pt x="30612" y="393"/>
                  <a:pt x="30599" y="388"/>
                </a:cubicBezTo>
                <a:cubicBezTo>
                  <a:pt x="30587" y="382"/>
                  <a:pt x="30577" y="374"/>
                  <a:pt x="30567" y="365"/>
                </a:cubicBezTo>
                <a:cubicBezTo>
                  <a:pt x="30558" y="355"/>
                  <a:pt x="30551" y="343"/>
                  <a:pt x="30546" y="331"/>
                </a:cubicBezTo>
                <a:cubicBezTo>
                  <a:pt x="30541" y="317"/>
                  <a:pt x="30539" y="303"/>
                  <a:pt x="30539" y="288"/>
                </a:cubicBezTo>
                <a:lnTo>
                  <a:pt x="30539" y="287"/>
                </a:lnTo>
                <a:cubicBezTo>
                  <a:pt x="30539" y="272"/>
                  <a:pt x="30541" y="259"/>
                  <a:pt x="30546" y="246"/>
                </a:cubicBezTo>
                <a:cubicBezTo>
                  <a:pt x="30551" y="233"/>
                  <a:pt x="30558" y="221"/>
                  <a:pt x="30567" y="212"/>
                </a:cubicBezTo>
                <a:cubicBezTo>
                  <a:pt x="30576" y="202"/>
                  <a:pt x="30586" y="195"/>
                  <a:pt x="30598" y="189"/>
                </a:cubicBezTo>
                <a:cubicBezTo>
                  <a:pt x="30610" y="184"/>
                  <a:pt x="30623" y="181"/>
                  <a:pt x="30637" y="181"/>
                </a:cubicBezTo>
                <a:cubicBezTo>
                  <a:pt x="30656" y="181"/>
                  <a:pt x="30672" y="185"/>
                  <a:pt x="30685" y="193"/>
                </a:cubicBezTo>
                <a:cubicBezTo>
                  <a:pt x="30698" y="201"/>
                  <a:pt x="30710" y="211"/>
                  <a:pt x="30721" y="222"/>
                </a:cubicBezTo>
                <a:lnTo>
                  <a:pt x="30748" y="193"/>
                </a:lnTo>
                <a:cubicBezTo>
                  <a:pt x="30742" y="187"/>
                  <a:pt x="30735" y="180"/>
                  <a:pt x="30727" y="174"/>
                </a:cubicBezTo>
                <a:cubicBezTo>
                  <a:pt x="30720" y="168"/>
                  <a:pt x="30712" y="163"/>
                  <a:pt x="30703" y="159"/>
                </a:cubicBezTo>
                <a:cubicBezTo>
                  <a:pt x="30694" y="154"/>
                  <a:pt x="30684" y="151"/>
                  <a:pt x="30673" y="148"/>
                </a:cubicBezTo>
                <a:cubicBezTo>
                  <a:pt x="30663" y="146"/>
                  <a:pt x="30651" y="144"/>
                  <a:pt x="30638" y="144"/>
                </a:cubicBezTo>
                <a:close/>
                <a:moveTo>
                  <a:pt x="30945" y="144"/>
                </a:moveTo>
                <a:cubicBezTo>
                  <a:pt x="30924" y="144"/>
                  <a:pt x="30904" y="148"/>
                  <a:pt x="30886" y="156"/>
                </a:cubicBezTo>
                <a:cubicBezTo>
                  <a:pt x="30869" y="164"/>
                  <a:pt x="30854" y="174"/>
                  <a:pt x="30841" y="187"/>
                </a:cubicBezTo>
                <a:cubicBezTo>
                  <a:pt x="30828" y="200"/>
                  <a:pt x="30818" y="216"/>
                  <a:pt x="30811" y="233"/>
                </a:cubicBezTo>
                <a:cubicBezTo>
                  <a:pt x="30804" y="250"/>
                  <a:pt x="30801" y="269"/>
                  <a:pt x="30801" y="288"/>
                </a:cubicBezTo>
                <a:lnTo>
                  <a:pt x="30801" y="289"/>
                </a:lnTo>
                <a:cubicBezTo>
                  <a:pt x="30801" y="309"/>
                  <a:pt x="30804" y="328"/>
                  <a:pt x="30811" y="345"/>
                </a:cubicBezTo>
                <a:cubicBezTo>
                  <a:pt x="30818" y="362"/>
                  <a:pt x="30828" y="377"/>
                  <a:pt x="30841" y="390"/>
                </a:cubicBezTo>
                <a:cubicBezTo>
                  <a:pt x="30854" y="403"/>
                  <a:pt x="30869" y="413"/>
                  <a:pt x="30886" y="421"/>
                </a:cubicBezTo>
                <a:cubicBezTo>
                  <a:pt x="30904" y="429"/>
                  <a:pt x="30923" y="432"/>
                  <a:pt x="30943" y="432"/>
                </a:cubicBezTo>
                <a:cubicBezTo>
                  <a:pt x="30964" y="432"/>
                  <a:pt x="30983" y="429"/>
                  <a:pt x="31001" y="421"/>
                </a:cubicBezTo>
                <a:cubicBezTo>
                  <a:pt x="31019" y="413"/>
                  <a:pt x="31034" y="403"/>
                  <a:pt x="31047" y="390"/>
                </a:cubicBezTo>
                <a:cubicBezTo>
                  <a:pt x="31060" y="377"/>
                  <a:pt x="31070" y="361"/>
                  <a:pt x="31077" y="344"/>
                </a:cubicBezTo>
                <a:cubicBezTo>
                  <a:pt x="31084" y="326"/>
                  <a:pt x="31088" y="308"/>
                  <a:pt x="31088" y="288"/>
                </a:cubicBezTo>
                <a:lnTo>
                  <a:pt x="31088" y="287"/>
                </a:lnTo>
                <a:cubicBezTo>
                  <a:pt x="31088" y="268"/>
                  <a:pt x="31084" y="249"/>
                  <a:pt x="31077" y="232"/>
                </a:cubicBezTo>
                <a:cubicBezTo>
                  <a:pt x="31070" y="215"/>
                  <a:pt x="31060" y="200"/>
                  <a:pt x="31047" y="187"/>
                </a:cubicBezTo>
                <a:cubicBezTo>
                  <a:pt x="31035" y="174"/>
                  <a:pt x="31019" y="164"/>
                  <a:pt x="31002" y="156"/>
                </a:cubicBezTo>
                <a:cubicBezTo>
                  <a:pt x="30984" y="148"/>
                  <a:pt x="30965" y="144"/>
                  <a:pt x="30945" y="144"/>
                </a:cubicBezTo>
                <a:close/>
                <a:moveTo>
                  <a:pt x="31293" y="144"/>
                </a:moveTo>
                <a:cubicBezTo>
                  <a:pt x="31281" y="144"/>
                  <a:pt x="31270" y="146"/>
                  <a:pt x="31262" y="149"/>
                </a:cubicBezTo>
                <a:cubicBezTo>
                  <a:pt x="31253" y="152"/>
                  <a:pt x="31245" y="155"/>
                  <a:pt x="31238" y="160"/>
                </a:cubicBezTo>
                <a:cubicBezTo>
                  <a:pt x="31231" y="165"/>
                  <a:pt x="31224" y="171"/>
                  <a:pt x="31218" y="177"/>
                </a:cubicBezTo>
                <a:cubicBezTo>
                  <a:pt x="31213" y="183"/>
                  <a:pt x="31208" y="190"/>
                  <a:pt x="31203" y="197"/>
                </a:cubicBezTo>
                <a:lnTo>
                  <a:pt x="31203" y="150"/>
                </a:lnTo>
                <a:lnTo>
                  <a:pt x="31162" y="150"/>
                </a:lnTo>
                <a:lnTo>
                  <a:pt x="31162" y="426"/>
                </a:lnTo>
                <a:lnTo>
                  <a:pt x="31203" y="426"/>
                </a:lnTo>
                <a:lnTo>
                  <a:pt x="31203" y="269"/>
                </a:lnTo>
                <a:cubicBezTo>
                  <a:pt x="31203" y="256"/>
                  <a:pt x="31205" y="244"/>
                  <a:pt x="31209" y="234"/>
                </a:cubicBezTo>
                <a:cubicBezTo>
                  <a:pt x="31213" y="223"/>
                  <a:pt x="31219" y="214"/>
                  <a:pt x="31225" y="206"/>
                </a:cubicBezTo>
                <a:cubicBezTo>
                  <a:pt x="31232" y="198"/>
                  <a:pt x="31241" y="192"/>
                  <a:pt x="31250" y="188"/>
                </a:cubicBezTo>
                <a:cubicBezTo>
                  <a:pt x="31259" y="184"/>
                  <a:pt x="31269" y="182"/>
                  <a:pt x="31280" y="182"/>
                </a:cubicBezTo>
                <a:cubicBezTo>
                  <a:pt x="31302" y="182"/>
                  <a:pt x="31320" y="189"/>
                  <a:pt x="31332" y="204"/>
                </a:cubicBezTo>
                <a:cubicBezTo>
                  <a:pt x="31345" y="218"/>
                  <a:pt x="31351" y="238"/>
                  <a:pt x="31351" y="264"/>
                </a:cubicBezTo>
                <a:lnTo>
                  <a:pt x="31351" y="426"/>
                </a:lnTo>
                <a:lnTo>
                  <a:pt x="31392" y="426"/>
                </a:lnTo>
                <a:lnTo>
                  <a:pt x="31392" y="267"/>
                </a:lnTo>
                <a:cubicBezTo>
                  <a:pt x="31392" y="254"/>
                  <a:pt x="31394" y="241"/>
                  <a:pt x="31398" y="231"/>
                </a:cubicBezTo>
                <a:cubicBezTo>
                  <a:pt x="31402" y="220"/>
                  <a:pt x="31407" y="211"/>
                  <a:pt x="31414" y="204"/>
                </a:cubicBezTo>
                <a:cubicBezTo>
                  <a:pt x="31421" y="197"/>
                  <a:pt x="31429" y="191"/>
                  <a:pt x="31439" y="188"/>
                </a:cubicBezTo>
                <a:cubicBezTo>
                  <a:pt x="31448" y="184"/>
                  <a:pt x="31458" y="182"/>
                  <a:pt x="31468" y="182"/>
                </a:cubicBezTo>
                <a:cubicBezTo>
                  <a:pt x="31490" y="182"/>
                  <a:pt x="31508" y="189"/>
                  <a:pt x="31520" y="204"/>
                </a:cubicBezTo>
                <a:cubicBezTo>
                  <a:pt x="31533" y="218"/>
                  <a:pt x="31539" y="238"/>
                  <a:pt x="31539" y="265"/>
                </a:cubicBezTo>
                <a:lnTo>
                  <a:pt x="31539" y="426"/>
                </a:lnTo>
                <a:lnTo>
                  <a:pt x="31581" y="426"/>
                </a:lnTo>
                <a:lnTo>
                  <a:pt x="31581" y="255"/>
                </a:lnTo>
                <a:cubicBezTo>
                  <a:pt x="31581" y="221"/>
                  <a:pt x="31571" y="194"/>
                  <a:pt x="31553" y="174"/>
                </a:cubicBezTo>
                <a:cubicBezTo>
                  <a:pt x="31535" y="154"/>
                  <a:pt x="31510" y="144"/>
                  <a:pt x="31478" y="144"/>
                </a:cubicBezTo>
                <a:cubicBezTo>
                  <a:pt x="31466" y="144"/>
                  <a:pt x="31455" y="146"/>
                  <a:pt x="31445" y="149"/>
                </a:cubicBezTo>
                <a:cubicBezTo>
                  <a:pt x="31435" y="152"/>
                  <a:pt x="31427" y="155"/>
                  <a:pt x="31419" y="160"/>
                </a:cubicBezTo>
                <a:cubicBezTo>
                  <a:pt x="31411" y="165"/>
                  <a:pt x="31404" y="171"/>
                  <a:pt x="31398" y="178"/>
                </a:cubicBezTo>
                <a:cubicBezTo>
                  <a:pt x="31392" y="185"/>
                  <a:pt x="31386" y="192"/>
                  <a:pt x="31381" y="199"/>
                </a:cubicBezTo>
                <a:cubicBezTo>
                  <a:pt x="31374" y="184"/>
                  <a:pt x="31363" y="171"/>
                  <a:pt x="31348" y="160"/>
                </a:cubicBezTo>
                <a:cubicBezTo>
                  <a:pt x="31333" y="150"/>
                  <a:pt x="31315" y="144"/>
                  <a:pt x="31293" y="144"/>
                </a:cubicBezTo>
                <a:close/>
                <a:moveTo>
                  <a:pt x="17584" y="145"/>
                </a:moveTo>
                <a:cubicBezTo>
                  <a:pt x="17571" y="145"/>
                  <a:pt x="17558" y="147"/>
                  <a:pt x="17547" y="150"/>
                </a:cubicBezTo>
                <a:cubicBezTo>
                  <a:pt x="17536" y="154"/>
                  <a:pt x="17525" y="159"/>
                  <a:pt x="17515" y="166"/>
                </a:cubicBezTo>
                <a:cubicBezTo>
                  <a:pt x="17506" y="173"/>
                  <a:pt x="17497" y="181"/>
                  <a:pt x="17490" y="191"/>
                </a:cubicBezTo>
                <a:cubicBezTo>
                  <a:pt x="17482" y="200"/>
                  <a:pt x="17476" y="211"/>
                  <a:pt x="17471" y="222"/>
                </a:cubicBezTo>
                <a:lnTo>
                  <a:pt x="17471" y="150"/>
                </a:lnTo>
                <a:lnTo>
                  <a:pt x="17430" y="150"/>
                </a:lnTo>
                <a:lnTo>
                  <a:pt x="17430" y="426"/>
                </a:lnTo>
                <a:lnTo>
                  <a:pt x="17471" y="426"/>
                </a:lnTo>
                <a:lnTo>
                  <a:pt x="17471" y="316"/>
                </a:lnTo>
                <a:cubicBezTo>
                  <a:pt x="17471" y="296"/>
                  <a:pt x="17474" y="277"/>
                  <a:pt x="17480" y="262"/>
                </a:cubicBezTo>
                <a:cubicBezTo>
                  <a:pt x="17485" y="246"/>
                  <a:pt x="17493" y="232"/>
                  <a:pt x="17503" y="222"/>
                </a:cubicBezTo>
                <a:cubicBezTo>
                  <a:pt x="17513" y="211"/>
                  <a:pt x="17525" y="203"/>
                  <a:pt x="17538" y="198"/>
                </a:cubicBezTo>
                <a:cubicBezTo>
                  <a:pt x="17551" y="192"/>
                  <a:pt x="17566" y="190"/>
                  <a:pt x="17581" y="190"/>
                </a:cubicBezTo>
                <a:lnTo>
                  <a:pt x="17584" y="190"/>
                </a:lnTo>
                <a:lnTo>
                  <a:pt x="17584" y="145"/>
                </a:lnTo>
                <a:close/>
                <a:moveTo>
                  <a:pt x="22446" y="145"/>
                </a:moveTo>
                <a:cubicBezTo>
                  <a:pt x="22433" y="145"/>
                  <a:pt x="22421" y="147"/>
                  <a:pt x="22409" y="150"/>
                </a:cubicBezTo>
                <a:cubicBezTo>
                  <a:pt x="22398" y="154"/>
                  <a:pt x="22388" y="159"/>
                  <a:pt x="22378" y="166"/>
                </a:cubicBezTo>
                <a:cubicBezTo>
                  <a:pt x="22368" y="173"/>
                  <a:pt x="22360" y="181"/>
                  <a:pt x="22352" y="191"/>
                </a:cubicBezTo>
                <a:cubicBezTo>
                  <a:pt x="22345" y="200"/>
                  <a:pt x="22339" y="211"/>
                  <a:pt x="22334" y="222"/>
                </a:cubicBezTo>
                <a:lnTo>
                  <a:pt x="22334" y="150"/>
                </a:lnTo>
                <a:lnTo>
                  <a:pt x="22293" y="150"/>
                </a:lnTo>
                <a:lnTo>
                  <a:pt x="22293" y="426"/>
                </a:lnTo>
                <a:lnTo>
                  <a:pt x="22334" y="426"/>
                </a:lnTo>
                <a:lnTo>
                  <a:pt x="22334" y="316"/>
                </a:lnTo>
                <a:cubicBezTo>
                  <a:pt x="22334" y="296"/>
                  <a:pt x="22337" y="277"/>
                  <a:pt x="22342" y="262"/>
                </a:cubicBezTo>
                <a:cubicBezTo>
                  <a:pt x="22348" y="246"/>
                  <a:pt x="22356" y="232"/>
                  <a:pt x="22366" y="222"/>
                </a:cubicBezTo>
                <a:cubicBezTo>
                  <a:pt x="22376" y="211"/>
                  <a:pt x="22387" y="203"/>
                  <a:pt x="22400" y="198"/>
                </a:cubicBezTo>
                <a:cubicBezTo>
                  <a:pt x="22414" y="192"/>
                  <a:pt x="22428" y="190"/>
                  <a:pt x="22443" y="190"/>
                </a:cubicBezTo>
                <a:lnTo>
                  <a:pt x="22446" y="190"/>
                </a:lnTo>
                <a:lnTo>
                  <a:pt x="22446" y="145"/>
                </a:lnTo>
                <a:close/>
                <a:moveTo>
                  <a:pt x="22593" y="145"/>
                </a:moveTo>
                <a:cubicBezTo>
                  <a:pt x="22579" y="145"/>
                  <a:pt x="22566" y="147"/>
                  <a:pt x="22555" y="151"/>
                </a:cubicBezTo>
                <a:cubicBezTo>
                  <a:pt x="22543" y="155"/>
                  <a:pt x="22533" y="160"/>
                  <a:pt x="22525" y="167"/>
                </a:cubicBezTo>
                <a:cubicBezTo>
                  <a:pt x="22517" y="174"/>
                  <a:pt x="22510" y="182"/>
                  <a:pt x="22506" y="192"/>
                </a:cubicBezTo>
                <a:cubicBezTo>
                  <a:pt x="22501" y="202"/>
                  <a:pt x="22499" y="213"/>
                  <a:pt x="22499" y="224"/>
                </a:cubicBezTo>
                <a:lnTo>
                  <a:pt x="22499" y="225"/>
                </a:lnTo>
                <a:cubicBezTo>
                  <a:pt x="22499" y="238"/>
                  <a:pt x="22501" y="249"/>
                  <a:pt x="22507" y="257"/>
                </a:cubicBezTo>
                <a:cubicBezTo>
                  <a:pt x="22512" y="266"/>
                  <a:pt x="22519" y="273"/>
                  <a:pt x="22528" y="279"/>
                </a:cubicBezTo>
                <a:cubicBezTo>
                  <a:pt x="22537" y="285"/>
                  <a:pt x="22547" y="289"/>
                  <a:pt x="22557" y="293"/>
                </a:cubicBezTo>
                <a:cubicBezTo>
                  <a:pt x="22568" y="297"/>
                  <a:pt x="22579" y="300"/>
                  <a:pt x="22590" y="303"/>
                </a:cubicBezTo>
                <a:cubicBezTo>
                  <a:pt x="22599" y="306"/>
                  <a:pt x="22607" y="309"/>
                  <a:pt x="22615" y="311"/>
                </a:cubicBezTo>
                <a:cubicBezTo>
                  <a:pt x="22624" y="314"/>
                  <a:pt x="22631" y="318"/>
                  <a:pt x="22638" y="321"/>
                </a:cubicBezTo>
                <a:cubicBezTo>
                  <a:pt x="22644" y="325"/>
                  <a:pt x="22649" y="329"/>
                  <a:pt x="22653" y="334"/>
                </a:cubicBezTo>
                <a:cubicBezTo>
                  <a:pt x="22657" y="339"/>
                  <a:pt x="22659" y="345"/>
                  <a:pt x="22659" y="352"/>
                </a:cubicBezTo>
                <a:lnTo>
                  <a:pt x="22659" y="353"/>
                </a:lnTo>
                <a:cubicBezTo>
                  <a:pt x="22659" y="366"/>
                  <a:pt x="22653" y="377"/>
                  <a:pt x="22643" y="385"/>
                </a:cubicBezTo>
                <a:cubicBezTo>
                  <a:pt x="22632" y="393"/>
                  <a:pt x="22618" y="397"/>
                  <a:pt x="22602" y="397"/>
                </a:cubicBezTo>
                <a:cubicBezTo>
                  <a:pt x="22585" y="397"/>
                  <a:pt x="22569" y="394"/>
                  <a:pt x="22553" y="388"/>
                </a:cubicBezTo>
                <a:cubicBezTo>
                  <a:pt x="22537" y="382"/>
                  <a:pt x="22521" y="373"/>
                  <a:pt x="22506" y="361"/>
                </a:cubicBezTo>
                <a:lnTo>
                  <a:pt x="22485" y="391"/>
                </a:lnTo>
                <a:cubicBezTo>
                  <a:pt x="22501" y="403"/>
                  <a:pt x="22519" y="413"/>
                  <a:pt x="22539" y="421"/>
                </a:cubicBezTo>
                <a:cubicBezTo>
                  <a:pt x="22559" y="428"/>
                  <a:pt x="22580" y="431"/>
                  <a:pt x="22599" y="431"/>
                </a:cubicBezTo>
                <a:cubicBezTo>
                  <a:pt x="22613" y="431"/>
                  <a:pt x="22626" y="430"/>
                  <a:pt x="22638" y="426"/>
                </a:cubicBezTo>
                <a:cubicBezTo>
                  <a:pt x="22650" y="422"/>
                  <a:pt x="22660" y="417"/>
                  <a:pt x="22669" y="409"/>
                </a:cubicBezTo>
                <a:cubicBezTo>
                  <a:pt x="22678" y="402"/>
                  <a:pt x="22685" y="394"/>
                  <a:pt x="22690" y="384"/>
                </a:cubicBezTo>
                <a:cubicBezTo>
                  <a:pt x="22695" y="374"/>
                  <a:pt x="22698" y="362"/>
                  <a:pt x="22698" y="349"/>
                </a:cubicBezTo>
                <a:lnTo>
                  <a:pt x="22698" y="348"/>
                </a:lnTo>
                <a:cubicBezTo>
                  <a:pt x="22698" y="335"/>
                  <a:pt x="22695" y="325"/>
                  <a:pt x="22690" y="316"/>
                </a:cubicBezTo>
                <a:cubicBezTo>
                  <a:pt x="22685" y="308"/>
                  <a:pt x="22678" y="300"/>
                  <a:pt x="22669" y="294"/>
                </a:cubicBezTo>
                <a:cubicBezTo>
                  <a:pt x="22661" y="288"/>
                  <a:pt x="22651" y="283"/>
                  <a:pt x="22641" y="279"/>
                </a:cubicBezTo>
                <a:cubicBezTo>
                  <a:pt x="22630" y="275"/>
                  <a:pt x="22620" y="272"/>
                  <a:pt x="22609" y="269"/>
                </a:cubicBezTo>
                <a:cubicBezTo>
                  <a:pt x="22600" y="266"/>
                  <a:pt x="22591" y="263"/>
                  <a:pt x="22582" y="260"/>
                </a:cubicBezTo>
                <a:cubicBezTo>
                  <a:pt x="22574" y="257"/>
                  <a:pt x="22566" y="254"/>
                  <a:pt x="22559" y="251"/>
                </a:cubicBezTo>
                <a:cubicBezTo>
                  <a:pt x="22553" y="247"/>
                  <a:pt x="22548" y="243"/>
                  <a:pt x="22544" y="238"/>
                </a:cubicBezTo>
                <a:cubicBezTo>
                  <a:pt x="22540" y="233"/>
                  <a:pt x="22538" y="228"/>
                  <a:pt x="22538" y="221"/>
                </a:cubicBezTo>
                <a:lnTo>
                  <a:pt x="22538" y="220"/>
                </a:lnTo>
                <a:cubicBezTo>
                  <a:pt x="22538" y="209"/>
                  <a:pt x="22543" y="199"/>
                  <a:pt x="22553" y="192"/>
                </a:cubicBezTo>
                <a:cubicBezTo>
                  <a:pt x="22562" y="184"/>
                  <a:pt x="22575" y="180"/>
                  <a:pt x="22591" y="180"/>
                </a:cubicBezTo>
                <a:cubicBezTo>
                  <a:pt x="22605" y="180"/>
                  <a:pt x="22619" y="183"/>
                  <a:pt x="22633" y="188"/>
                </a:cubicBezTo>
                <a:cubicBezTo>
                  <a:pt x="22647" y="192"/>
                  <a:pt x="22660" y="199"/>
                  <a:pt x="22673" y="207"/>
                </a:cubicBezTo>
                <a:lnTo>
                  <a:pt x="22692" y="176"/>
                </a:lnTo>
                <a:cubicBezTo>
                  <a:pt x="22677" y="167"/>
                  <a:pt x="22662" y="159"/>
                  <a:pt x="22644" y="154"/>
                </a:cubicBezTo>
                <a:cubicBezTo>
                  <a:pt x="22627" y="148"/>
                  <a:pt x="22610" y="145"/>
                  <a:pt x="22593" y="145"/>
                </a:cubicBezTo>
                <a:close/>
                <a:moveTo>
                  <a:pt x="26090" y="149"/>
                </a:moveTo>
                <a:lnTo>
                  <a:pt x="26016" y="372"/>
                </a:lnTo>
                <a:lnTo>
                  <a:pt x="25943" y="150"/>
                </a:lnTo>
                <a:lnTo>
                  <a:pt x="25899" y="150"/>
                </a:lnTo>
                <a:lnTo>
                  <a:pt x="25996" y="428"/>
                </a:lnTo>
                <a:lnTo>
                  <a:pt x="26032" y="428"/>
                </a:lnTo>
                <a:lnTo>
                  <a:pt x="26107" y="211"/>
                </a:lnTo>
                <a:lnTo>
                  <a:pt x="26181" y="428"/>
                </a:lnTo>
                <a:lnTo>
                  <a:pt x="26217" y="428"/>
                </a:lnTo>
                <a:lnTo>
                  <a:pt x="26314" y="150"/>
                </a:lnTo>
                <a:lnTo>
                  <a:pt x="26271" y="150"/>
                </a:lnTo>
                <a:lnTo>
                  <a:pt x="26199" y="372"/>
                </a:lnTo>
                <a:lnTo>
                  <a:pt x="26124" y="149"/>
                </a:lnTo>
                <a:lnTo>
                  <a:pt x="26090" y="149"/>
                </a:lnTo>
                <a:close/>
                <a:moveTo>
                  <a:pt x="26549" y="149"/>
                </a:moveTo>
                <a:lnTo>
                  <a:pt x="26475" y="372"/>
                </a:lnTo>
                <a:lnTo>
                  <a:pt x="26402" y="150"/>
                </a:lnTo>
                <a:lnTo>
                  <a:pt x="26359" y="150"/>
                </a:lnTo>
                <a:lnTo>
                  <a:pt x="26455" y="428"/>
                </a:lnTo>
                <a:lnTo>
                  <a:pt x="26492" y="428"/>
                </a:lnTo>
                <a:lnTo>
                  <a:pt x="26566" y="211"/>
                </a:lnTo>
                <a:lnTo>
                  <a:pt x="26640" y="428"/>
                </a:lnTo>
                <a:lnTo>
                  <a:pt x="26676" y="428"/>
                </a:lnTo>
                <a:lnTo>
                  <a:pt x="26773" y="150"/>
                </a:lnTo>
                <a:lnTo>
                  <a:pt x="26730" y="150"/>
                </a:lnTo>
                <a:lnTo>
                  <a:pt x="26658" y="372"/>
                </a:lnTo>
                <a:lnTo>
                  <a:pt x="26583" y="149"/>
                </a:lnTo>
                <a:lnTo>
                  <a:pt x="26549" y="149"/>
                </a:lnTo>
                <a:close/>
                <a:moveTo>
                  <a:pt x="27009" y="149"/>
                </a:moveTo>
                <a:lnTo>
                  <a:pt x="26934" y="372"/>
                </a:lnTo>
                <a:lnTo>
                  <a:pt x="26862" y="150"/>
                </a:lnTo>
                <a:lnTo>
                  <a:pt x="26818" y="150"/>
                </a:lnTo>
                <a:lnTo>
                  <a:pt x="26915" y="428"/>
                </a:lnTo>
                <a:lnTo>
                  <a:pt x="26951" y="428"/>
                </a:lnTo>
                <a:lnTo>
                  <a:pt x="27026" y="211"/>
                </a:lnTo>
                <a:lnTo>
                  <a:pt x="27100" y="428"/>
                </a:lnTo>
                <a:lnTo>
                  <a:pt x="27135" y="428"/>
                </a:lnTo>
                <a:lnTo>
                  <a:pt x="27233" y="150"/>
                </a:lnTo>
                <a:lnTo>
                  <a:pt x="27190" y="150"/>
                </a:lnTo>
                <a:lnTo>
                  <a:pt x="27117" y="372"/>
                </a:lnTo>
                <a:lnTo>
                  <a:pt x="27043" y="149"/>
                </a:lnTo>
                <a:lnTo>
                  <a:pt x="27009" y="149"/>
                </a:lnTo>
                <a:close/>
                <a:moveTo>
                  <a:pt x="1075" y="150"/>
                </a:moveTo>
                <a:lnTo>
                  <a:pt x="1075" y="206"/>
                </a:lnTo>
                <a:lnTo>
                  <a:pt x="1124" y="206"/>
                </a:lnTo>
                <a:lnTo>
                  <a:pt x="1124" y="150"/>
                </a:lnTo>
                <a:lnTo>
                  <a:pt x="1075" y="150"/>
                </a:lnTo>
                <a:close/>
                <a:moveTo>
                  <a:pt x="4881" y="150"/>
                </a:moveTo>
                <a:lnTo>
                  <a:pt x="4881" y="206"/>
                </a:lnTo>
                <a:lnTo>
                  <a:pt x="4930" y="206"/>
                </a:lnTo>
                <a:lnTo>
                  <a:pt x="4930" y="150"/>
                </a:lnTo>
                <a:lnTo>
                  <a:pt x="4881" y="150"/>
                </a:lnTo>
                <a:close/>
                <a:moveTo>
                  <a:pt x="10451" y="150"/>
                </a:moveTo>
                <a:lnTo>
                  <a:pt x="10451" y="206"/>
                </a:lnTo>
                <a:lnTo>
                  <a:pt x="10500" y="206"/>
                </a:lnTo>
                <a:lnTo>
                  <a:pt x="10500" y="150"/>
                </a:lnTo>
                <a:lnTo>
                  <a:pt x="10451" y="150"/>
                </a:lnTo>
                <a:close/>
                <a:moveTo>
                  <a:pt x="17998" y="150"/>
                </a:moveTo>
                <a:lnTo>
                  <a:pt x="17998" y="206"/>
                </a:lnTo>
                <a:lnTo>
                  <a:pt x="18047" y="206"/>
                </a:lnTo>
                <a:lnTo>
                  <a:pt x="18047" y="150"/>
                </a:lnTo>
                <a:lnTo>
                  <a:pt x="17998" y="150"/>
                </a:lnTo>
                <a:close/>
                <a:moveTo>
                  <a:pt x="19696" y="150"/>
                </a:moveTo>
                <a:lnTo>
                  <a:pt x="19696" y="206"/>
                </a:lnTo>
                <a:lnTo>
                  <a:pt x="19745" y="206"/>
                </a:lnTo>
                <a:lnTo>
                  <a:pt x="19745" y="150"/>
                </a:lnTo>
                <a:lnTo>
                  <a:pt x="19696" y="150"/>
                </a:lnTo>
                <a:close/>
                <a:moveTo>
                  <a:pt x="21429" y="150"/>
                </a:moveTo>
                <a:lnTo>
                  <a:pt x="21429" y="321"/>
                </a:lnTo>
                <a:cubicBezTo>
                  <a:pt x="21429" y="338"/>
                  <a:pt x="21431" y="353"/>
                  <a:pt x="21436" y="366"/>
                </a:cubicBezTo>
                <a:cubicBezTo>
                  <a:pt x="21441" y="380"/>
                  <a:pt x="21448" y="392"/>
                  <a:pt x="21457" y="401"/>
                </a:cubicBezTo>
                <a:cubicBezTo>
                  <a:pt x="21466" y="411"/>
                  <a:pt x="21477" y="419"/>
                  <a:pt x="21490" y="424"/>
                </a:cubicBezTo>
                <a:cubicBezTo>
                  <a:pt x="21503" y="429"/>
                  <a:pt x="21518" y="432"/>
                  <a:pt x="21535" y="432"/>
                </a:cubicBezTo>
                <a:cubicBezTo>
                  <a:pt x="21558" y="432"/>
                  <a:pt x="21578" y="427"/>
                  <a:pt x="21593" y="416"/>
                </a:cubicBezTo>
                <a:cubicBezTo>
                  <a:pt x="21608" y="406"/>
                  <a:pt x="21620" y="393"/>
                  <a:pt x="21629" y="378"/>
                </a:cubicBezTo>
                <a:lnTo>
                  <a:pt x="21629" y="426"/>
                </a:lnTo>
                <a:lnTo>
                  <a:pt x="21670" y="426"/>
                </a:lnTo>
                <a:lnTo>
                  <a:pt x="21670" y="150"/>
                </a:lnTo>
                <a:lnTo>
                  <a:pt x="21629" y="150"/>
                </a:lnTo>
                <a:lnTo>
                  <a:pt x="21629" y="308"/>
                </a:lnTo>
                <a:cubicBezTo>
                  <a:pt x="21629" y="321"/>
                  <a:pt x="21627" y="333"/>
                  <a:pt x="21623" y="343"/>
                </a:cubicBezTo>
                <a:cubicBezTo>
                  <a:pt x="21618" y="354"/>
                  <a:pt x="21612" y="363"/>
                  <a:pt x="21605" y="371"/>
                </a:cubicBezTo>
                <a:cubicBezTo>
                  <a:pt x="21598" y="379"/>
                  <a:pt x="21589" y="384"/>
                  <a:pt x="21579" y="389"/>
                </a:cubicBezTo>
                <a:cubicBezTo>
                  <a:pt x="21569" y="393"/>
                  <a:pt x="21558" y="395"/>
                  <a:pt x="21546" y="395"/>
                </a:cubicBezTo>
                <a:cubicBezTo>
                  <a:pt x="21522" y="395"/>
                  <a:pt x="21503" y="387"/>
                  <a:pt x="21490" y="372"/>
                </a:cubicBezTo>
                <a:cubicBezTo>
                  <a:pt x="21477" y="357"/>
                  <a:pt x="21470" y="337"/>
                  <a:pt x="21470" y="311"/>
                </a:cubicBezTo>
                <a:lnTo>
                  <a:pt x="21470" y="150"/>
                </a:lnTo>
                <a:lnTo>
                  <a:pt x="21429" y="150"/>
                </a:lnTo>
                <a:close/>
                <a:moveTo>
                  <a:pt x="22772" y="150"/>
                </a:moveTo>
                <a:lnTo>
                  <a:pt x="22772" y="206"/>
                </a:lnTo>
                <a:lnTo>
                  <a:pt x="22821" y="206"/>
                </a:lnTo>
                <a:lnTo>
                  <a:pt x="22821" y="150"/>
                </a:lnTo>
                <a:lnTo>
                  <a:pt x="22772" y="150"/>
                </a:lnTo>
                <a:close/>
                <a:moveTo>
                  <a:pt x="17229" y="179"/>
                </a:moveTo>
                <a:cubicBezTo>
                  <a:pt x="17242" y="179"/>
                  <a:pt x="17254" y="182"/>
                  <a:pt x="17264" y="187"/>
                </a:cubicBezTo>
                <a:cubicBezTo>
                  <a:pt x="17275" y="192"/>
                  <a:pt x="17284" y="198"/>
                  <a:pt x="17291" y="207"/>
                </a:cubicBezTo>
                <a:cubicBezTo>
                  <a:pt x="17299" y="215"/>
                  <a:pt x="17304" y="225"/>
                  <a:pt x="17309" y="237"/>
                </a:cubicBezTo>
                <a:cubicBezTo>
                  <a:pt x="17313" y="248"/>
                  <a:pt x="17316" y="259"/>
                  <a:pt x="17317" y="272"/>
                </a:cubicBezTo>
                <a:lnTo>
                  <a:pt x="17139" y="272"/>
                </a:lnTo>
                <a:cubicBezTo>
                  <a:pt x="17140" y="259"/>
                  <a:pt x="17144" y="246"/>
                  <a:pt x="17149" y="235"/>
                </a:cubicBezTo>
                <a:cubicBezTo>
                  <a:pt x="17154" y="224"/>
                  <a:pt x="17161" y="214"/>
                  <a:pt x="17168" y="206"/>
                </a:cubicBezTo>
                <a:cubicBezTo>
                  <a:pt x="17176" y="197"/>
                  <a:pt x="17185" y="191"/>
                  <a:pt x="17196" y="186"/>
                </a:cubicBezTo>
                <a:cubicBezTo>
                  <a:pt x="17206" y="181"/>
                  <a:pt x="17217" y="179"/>
                  <a:pt x="17229" y="179"/>
                </a:cubicBezTo>
                <a:close/>
                <a:moveTo>
                  <a:pt x="21232" y="179"/>
                </a:moveTo>
                <a:cubicBezTo>
                  <a:pt x="21245" y="179"/>
                  <a:pt x="21257" y="182"/>
                  <a:pt x="21267" y="187"/>
                </a:cubicBezTo>
                <a:cubicBezTo>
                  <a:pt x="21278" y="192"/>
                  <a:pt x="21287" y="198"/>
                  <a:pt x="21294" y="207"/>
                </a:cubicBezTo>
                <a:cubicBezTo>
                  <a:pt x="21302" y="215"/>
                  <a:pt x="21307" y="225"/>
                  <a:pt x="21312" y="237"/>
                </a:cubicBezTo>
                <a:cubicBezTo>
                  <a:pt x="21316" y="248"/>
                  <a:pt x="21319" y="259"/>
                  <a:pt x="21320" y="272"/>
                </a:cubicBezTo>
                <a:lnTo>
                  <a:pt x="21142" y="272"/>
                </a:lnTo>
                <a:cubicBezTo>
                  <a:pt x="21144" y="259"/>
                  <a:pt x="21147" y="246"/>
                  <a:pt x="21152" y="235"/>
                </a:cubicBezTo>
                <a:cubicBezTo>
                  <a:pt x="21157" y="224"/>
                  <a:pt x="21164" y="214"/>
                  <a:pt x="21172" y="206"/>
                </a:cubicBezTo>
                <a:cubicBezTo>
                  <a:pt x="21179" y="197"/>
                  <a:pt x="21188" y="191"/>
                  <a:pt x="21199" y="186"/>
                </a:cubicBezTo>
                <a:cubicBezTo>
                  <a:pt x="21209" y="181"/>
                  <a:pt x="21220" y="179"/>
                  <a:pt x="21232" y="179"/>
                </a:cubicBezTo>
                <a:close/>
                <a:moveTo>
                  <a:pt x="22091" y="179"/>
                </a:moveTo>
                <a:cubicBezTo>
                  <a:pt x="22105" y="179"/>
                  <a:pt x="22117" y="182"/>
                  <a:pt x="22127" y="187"/>
                </a:cubicBezTo>
                <a:cubicBezTo>
                  <a:pt x="22138" y="192"/>
                  <a:pt x="22146" y="198"/>
                  <a:pt x="22154" y="207"/>
                </a:cubicBezTo>
                <a:cubicBezTo>
                  <a:pt x="22161" y="215"/>
                  <a:pt x="22167" y="225"/>
                  <a:pt x="22171" y="237"/>
                </a:cubicBezTo>
                <a:cubicBezTo>
                  <a:pt x="22175" y="248"/>
                  <a:pt x="22178" y="259"/>
                  <a:pt x="22179" y="272"/>
                </a:cubicBezTo>
                <a:lnTo>
                  <a:pt x="22002" y="272"/>
                </a:lnTo>
                <a:cubicBezTo>
                  <a:pt x="22003" y="259"/>
                  <a:pt x="22006" y="246"/>
                  <a:pt x="22011" y="235"/>
                </a:cubicBezTo>
                <a:cubicBezTo>
                  <a:pt x="22016" y="224"/>
                  <a:pt x="22023" y="214"/>
                  <a:pt x="22031" y="206"/>
                </a:cubicBezTo>
                <a:cubicBezTo>
                  <a:pt x="22039" y="197"/>
                  <a:pt x="22048" y="191"/>
                  <a:pt x="22058" y="186"/>
                </a:cubicBezTo>
                <a:cubicBezTo>
                  <a:pt x="22068" y="181"/>
                  <a:pt x="22079" y="179"/>
                  <a:pt x="22091" y="179"/>
                </a:cubicBezTo>
                <a:close/>
                <a:moveTo>
                  <a:pt x="27848" y="179"/>
                </a:moveTo>
                <a:cubicBezTo>
                  <a:pt x="27862" y="179"/>
                  <a:pt x="27874" y="182"/>
                  <a:pt x="27884" y="187"/>
                </a:cubicBezTo>
                <a:cubicBezTo>
                  <a:pt x="27895" y="192"/>
                  <a:pt x="27904" y="198"/>
                  <a:pt x="27911" y="207"/>
                </a:cubicBezTo>
                <a:cubicBezTo>
                  <a:pt x="27918" y="215"/>
                  <a:pt x="27924" y="225"/>
                  <a:pt x="27928" y="237"/>
                </a:cubicBezTo>
                <a:cubicBezTo>
                  <a:pt x="27933" y="248"/>
                  <a:pt x="27935" y="259"/>
                  <a:pt x="27936" y="272"/>
                </a:cubicBezTo>
                <a:lnTo>
                  <a:pt x="27759" y="272"/>
                </a:lnTo>
                <a:cubicBezTo>
                  <a:pt x="27760" y="259"/>
                  <a:pt x="27763" y="246"/>
                  <a:pt x="27768" y="235"/>
                </a:cubicBezTo>
                <a:cubicBezTo>
                  <a:pt x="27774" y="224"/>
                  <a:pt x="27780" y="214"/>
                  <a:pt x="27788" y="206"/>
                </a:cubicBezTo>
                <a:cubicBezTo>
                  <a:pt x="27796" y="197"/>
                  <a:pt x="27805" y="191"/>
                  <a:pt x="27815" y="186"/>
                </a:cubicBezTo>
                <a:cubicBezTo>
                  <a:pt x="27826" y="181"/>
                  <a:pt x="27837" y="179"/>
                  <a:pt x="27848" y="179"/>
                </a:cubicBezTo>
                <a:close/>
                <a:moveTo>
                  <a:pt x="29549" y="179"/>
                </a:moveTo>
                <a:cubicBezTo>
                  <a:pt x="29563" y="179"/>
                  <a:pt x="29575" y="182"/>
                  <a:pt x="29585" y="187"/>
                </a:cubicBezTo>
                <a:cubicBezTo>
                  <a:pt x="29596" y="192"/>
                  <a:pt x="29605" y="198"/>
                  <a:pt x="29612" y="207"/>
                </a:cubicBezTo>
                <a:cubicBezTo>
                  <a:pt x="29619" y="215"/>
                  <a:pt x="29625" y="225"/>
                  <a:pt x="29629" y="237"/>
                </a:cubicBezTo>
                <a:cubicBezTo>
                  <a:pt x="29634" y="248"/>
                  <a:pt x="29636" y="259"/>
                  <a:pt x="29637" y="272"/>
                </a:cubicBezTo>
                <a:lnTo>
                  <a:pt x="29460" y="272"/>
                </a:lnTo>
                <a:cubicBezTo>
                  <a:pt x="29461" y="259"/>
                  <a:pt x="29464" y="246"/>
                  <a:pt x="29469" y="235"/>
                </a:cubicBezTo>
                <a:cubicBezTo>
                  <a:pt x="29475" y="224"/>
                  <a:pt x="29481" y="214"/>
                  <a:pt x="29489" y="206"/>
                </a:cubicBezTo>
                <a:cubicBezTo>
                  <a:pt x="29497" y="197"/>
                  <a:pt x="29506" y="191"/>
                  <a:pt x="29516" y="186"/>
                </a:cubicBezTo>
                <a:cubicBezTo>
                  <a:pt x="29527" y="181"/>
                  <a:pt x="29538" y="179"/>
                  <a:pt x="29549" y="179"/>
                </a:cubicBezTo>
                <a:close/>
                <a:moveTo>
                  <a:pt x="15689" y="181"/>
                </a:moveTo>
                <a:cubicBezTo>
                  <a:pt x="15704" y="181"/>
                  <a:pt x="15717" y="184"/>
                  <a:pt x="15730" y="189"/>
                </a:cubicBezTo>
                <a:cubicBezTo>
                  <a:pt x="15742" y="195"/>
                  <a:pt x="15753" y="203"/>
                  <a:pt x="15762" y="213"/>
                </a:cubicBezTo>
                <a:cubicBezTo>
                  <a:pt x="15772" y="222"/>
                  <a:pt x="15779" y="234"/>
                  <a:pt x="15784" y="247"/>
                </a:cubicBezTo>
                <a:cubicBezTo>
                  <a:pt x="15789" y="260"/>
                  <a:pt x="15792" y="273"/>
                  <a:pt x="15792" y="288"/>
                </a:cubicBezTo>
                <a:lnTo>
                  <a:pt x="15792" y="289"/>
                </a:lnTo>
                <a:cubicBezTo>
                  <a:pt x="15792" y="304"/>
                  <a:pt x="15789" y="318"/>
                  <a:pt x="15784" y="331"/>
                </a:cubicBezTo>
                <a:cubicBezTo>
                  <a:pt x="15779" y="343"/>
                  <a:pt x="15772" y="355"/>
                  <a:pt x="15763" y="364"/>
                </a:cubicBezTo>
                <a:cubicBezTo>
                  <a:pt x="15755" y="374"/>
                  <a:pt x="15744" y="381"/>
                  <a:pt x="15731" y="387"/>
                </a:cubicBezTo>
                <a:cubicBezTo>
                  <a:pt x="15719" y="393"/>
                  <a:pt x="15705" y="396"/>
                  <a:pt x="15690" y="396"/>
                </a:cubicBezTo>
                <a:cubicBezTo>
                  <a:pt x="15676" y="396"/>
                  <a:pt x="15662" y="393"/>
                  <a:pt x="15650" y="387"/>
                </a:cubicBezTo>
                <a:cubicBezTo>
                  <a:pt x="15637" y="381"/>
                  <a:pt x="15627" y="374"/>
                  <a:pt x="15617" y="364"/>
                </a:cubicBezTo>
                <a:cubicBezTo>
                  <a:pt x="15608" y="355"/>
                  <a:pt x="15601" y="343"/>
                  <a:pt x="15596" y="331"/>
                </a:cubicBezTo>
                <a:cubicBezTo>
                  <a:pt x="15591" y="317"/>
                  <a:pt x="15589" y="303"/>
                  <a:pt x="15589" y="288"/>
                </a:cubicBezTo>
                <a:lnTo>
                  <a:pt x="15589" y="287"/>
                </a:lnTo>
                <a:cubicBezTo>
                  <a:pt x="15589" y="273"/>
                  <a:pt x="15591" y="259"/>
                  <a:pt x="15596" y="246"/>
                </a:cubicBezTo>
                <a:cubicBezTo>
                  <a:pt x="15601" y="233"/>
                  <a:pt x="15608" y="222"/>
                  <a:pt x="15616" y="212"/>
                </a:cubicBezTo>
                <a:cubicBezTo>
                  <a:pt x="15625" y="203"/>
                  <a:pt x="15636" y="195"/>
                  <a:pt x="15648" y="189"/>
                </a:cubicBezTo>
                <a:cubicBezTo>
                  <a:pt x="15661" y="184"/>
                  <a:pt x="15674" y="181"/>
                  <a:pt x="15689" y="181"/>
                </a:cubicBezTo>
                <a:close/>
                <a:moveTo>
                  <a:pt x="16034" y="181"/>
                </a:moveTo>
                <a:cubicBezTo>
                  <a:pt x="16049" y="181"/>
                  <a:pt x="16062" y="184"/>
                  <a:pt x="16075" y="189"/>
                </a:cubicBezTo>
                <a:cubicBezTo>
                  <a:pt x="16087" y="195"/>
                  <a:pt x="16098" y="203"/>
                  <a:pt x="16107" y="213"/>
                </a:cubicBezTo>
                <a:cubicBezTo>
                  <a:pt x="16116" y="222"/>
                  <a:pt x="16124" y="234"/>
                  <a:pt x="16129" y="247"/>
                </a:cubicBezTo>
                <a:cubicBezTo>
                  <a:pt x="16134" y="260"/>
                  <a:pt x="16137" y="273"/>
                  <a:pt x="16137" y="288"/>
                </a:cubicBezTo>
                <a:lnTo>
                  <a:pt x="16137" y="289"/>
                </a:lnTo>
                <a:cubicBezTo>
                  <a:pt x="16137" y="304"/>
                  <a:pt x="16134" y="318"/>
                  <a:pt x="16129" y="331"/>
                </a:cubicBezTo>
                <a:cubicBezTo>
                  <a:pt x="16124" y="343"/>
                  <a:pt x="16117" y="355"/>
                  <a:pt x="16108" y="364"/>
                </a:cubicBezTo>
                <a:cubicBezTo>
                  <a:pt x="16099" y="374"/>
                  <a:pt x="16089" y="381"/>
                  <a:pt x="16076" y="387"/>
                </a:cubicBezTo>
                <a:cubicBezTo>
                  <a:pt x="16064" y="393"/>
                  <a:pt x="16050" y="396"/>
                  <a:pt x="16035" y="396"/>
                </a:cubicBezTo>
                <a:cubicBezTo>
                  <a:pt x="16021" y="396"/>
                  <a:pt x="16007" y="393"/>
                  <a:pt x="15995" y="387"/>
                </a:cubicBezTo>
                <a:cubicBezTo>
                  <a:pt x="15982" y="381"/>
                  <a:pt x="15971" y="374"/>
                  <a:pt x="15962" y="364"/>
                </a:cubicBezTo>
                <a:cubicBezTo>
                  <a:pt x="15953" y="355"/>
                  <a:pt x="15946" y="343"/>
                  <a:pt x="15941" y="331"/>
                </a:cubicBezTo>
                <a:cubicBezTo>
                  <a:pt x="15936" y="317"/>
                  <a:pt x="15933" y="303"/>
                  <a:pt x="15933" y="288"/>
                </a:cubicBezTo>
                <a:lnTo>
                  <a:pt x="15933" y="287"/>
                </a:lnTo>
                <a:cubicBezTo>
                  <a:pt x="15933" y="273"/>
                  <a:pt x="15936" y="259"/>
                  <a:pt x="15941" y="246"/>
                </a:cubicBezTo>
                <a:cubicBezTo>
                  <a:pt x="15946" y="233"/>
                  <a:pt x="15953" y="222"/>
                  <a:pt x="15961" y="212"/>
                </a:cubicBezTo>
                <a:cubicBezTo>
                  <a:pt x="15970" y="203"/>
                  <a:pt x="15981" y="195"/>
                  <a:pt x="15993" y="189"/>
                </a:cubicBezTo>
                <a:cubicBezTo>
                  <a:pt x="16005" y="184"/>
                  <a:pt x="16019" y="181"/>
                  <a:pt x="16034" y="181"/>
                </a:cubicBezTo>
                <a:close/>
                <a:moveTo>
                  <a:pt x="17767" y="181"/>
                </a:moveTo>
                <a:cubicBezTo>
                  <a:pt x="17781" y="181"/>
                  <a:pt x="17793" y="183"/>
                  <a:pt x="17805" y="188"/>
                </a:cubicBezTo>
                <a:cubicBezTo>
                  <a:pt x="17817" y="192"/>
                  <a:pt x="17828" y="198"/>
                  <a:pt x="17837" y="206"/>
                </a:cubicBezTo>
                <a:cubicBezTo>
                  <a:pt x="17847" y="214"/>
                  <a:pt x="17854" y="224"/>
                  <a:pt x="17860" y="236"/>
                </a:cubicBezTo>
                <a:cubicBezTo>
                  <a:pt x="17866" y="247"/>
                  <a:pt x="17869" y="260"/>
                  <a:pt x="17869" y="274"/>
                </a:cubicBezTo>
                <a:lnTo>
                  <a:pt x="17869" y="275"/>
                </a:lnTo>
                <a:cubicBezTo>
                  <a:pt x="17869" y="289"/>
                  <a:pt x="17866" y="302"/>
                  <a:pt x="17860" y="313"/>
                </a:cubicBezTo>
                <a:cubicBezTo>
                  <a:pt x="17854" y="324"/>
                  <a:pt x="17847" y="334"/>
                  <a:pt x="17837" y="343"/>
                </a:cubicBezTo>
                <a:cubicBezTo>
                  <a:pt x="17828" y="351"/>
                  <a:pt x="17817" y="357"/>
                  <a:pt x="17805" y="362"/>
                </a:cubicBezTo>
                <a:cubicBezTo>
                  <a:pt x="17793" y="366"/>
                  <a:pt x="17781" y="368"/>
                  <a:pt x="17767" y="368"/>
                </a:cubicBezTo>
                <a:cubicBezTo>
                  <a:pt x="17755" y="368"/>
                  <a:pt x="17742" y="366"/>
                  <a:pt x="17731" y="361"/>
                </a:cubicBezTo>
                <a:cubicBezTo>
                  <a:pt x="17719" y="357"/>
                  <a:pt x="17709" y="350"/>
                  <a:pt x="17700" y="342"/>
                </a:cubicBezTo>
                <a:cubicBezTo>
                  <a:pt x="17692" y="334"/>
                  <a:pt x="17685" y="324"/>
                  <a:pt x="17679" y="313"/>
                </a:cubicBezTo>
                <a:cubicBezTo>
                  <a:pt x="17674" y="301"/>
                  <a:pt x="17672" y="288"/>
                  <a:pt x="17672" y="275"/>
                </a:cubicBezTo>
                <a:lnTo>
                  <a:pt x="17672" y="273"/>
                </a:lnTo>
                <a:cubicBezTo>
                  <a:pt x="17672" y="259"/>
                  <a:pt x="17674" y="246"/>
                  <a:pt x="17679" y="235"/>
                </a:cubicBezTo>
                <a:cubicBezTo>
                  <a:pt x="17684" y="224"/>
                  <a:pt x="17691" y="214"/>
                  <a:pt x="17700" y="206"/>
                </a:cubicBezTo>
                <a:cubicBezTo>
                  <a:pt x="17709" y="198"/>
                  <a:pt x="17719" y="192"/>
                  <a:pt x="17730" y="188"/>
                </a:cubicBezTo>
                <a:cubicBezTo>
                  <a:pt x="17742" y="183"/>
                  <a:pt x="17754" y="181"/>
                  <a:pt x="17767" y="181"/>
                </a:cubicBezTo>
                <a:close/>
                <a:moveTo>
                  <a:pt x="28673" y="181"/>
                </a:moveTo>
                <a:cubicBezTo>
                  <a:pt x="28687" y="181"/>
                  <a:pt x="28701" y="184"/>
                  <a:pt x="28713" y="189"/>
                </a:cubicBezTo>
                <a:cubicBezTo>
                  <a:pt x="28726" y="195"/>
                  <a:pt x="28736" y="203"/>
                  <a:pt x="28746" y="213"/>
                </a:cubicBezTo>
                <a:cubicBezTo>
                  <a:pt x="28755" y="222"/>
                  <a:pt x="28762" y="234"/>
                  <a:pt x="28767" y="247"/>
                </a:cubicBezTo>
                <a:cubicBezTo>
                  <a:pt x="28772" y="260"/>
                  <a:pt x="28775" y="273"/>
                  <a:pt x="28775" y="288"/>
                </a:cubicBezTo>
                <a:lnTo>
                  <a:pt x="28775" y="289"/>
                </a:lnTo>
                <a:cubicBezTo>
                  <a:pt x="28775" y="304"/>
                  <a:pt x="28773" y="318"/>
                  <a:pt x="28768" y="331"/>
                </a:cubicBezTo>
                <a:cubicBezTo>
                  <a:pt x="28763" y="343"/>
                  <a:pt x="28756" y="355"/>
                  <a:pt x="28747" y="364"/>
                </a:cubicBezTo>
                <a:cubicBezTo>
                  <a:pt x="28738" y="374"/>
                  <a:pt x="28727" y="381"/>
                  <a:pt x="28715" y="387"/>
                </a:cubicBezTo>
                <a:cubicBezTo>
                  <a:pt x="28702" y="393"/>
                  <a:pt x="28689" y="396"/>
                  <a:pt x="28674" y="396"/>
                </a:cubicBezTo>
                <a:cubicBezTo>
                  <a:pt x="28659" y="396"/>
                  <a:pt x="28646" y="393"/>
                  <a:pt x="28633" y="387"/>
                </a:cubicBezTo>
                <a:cubicBezTo>
                  <a:pt x="28621" y="381"/>
                  <a:pt x="28610" y="374"/>
                  <a:pt x="28601" y="364"/>
                </a:cubicBezTo>
                <a:cubicBezTo>
                  <a:pt x="28592" y="355"/>
                  <a:pt x="28585" y="343"/>
                  <a:pt x="28579" y="331"/>
                </a:cubicBezTo>
                <a:cubicBezTo>
                  <a:pt x="28574" y="317"/>
                  <a:pt x="28572" y="303"/>
                  <a:pt x="28572" y="288"/>
                </a:cubicBezTo>
                <a:lnTo>
                  <a:pt x="28572" y="287"/>
                </a:lnTo>
                <a:cubicBezTo>
                  <a:pt x="28572" y="273"/>
                  <a:pt x="28574" y="259"/>
                  <a:pt x="28579" y="246"/>
                </a:cubicBezTo>
                <a:cubicBezTo>
                  <a:pt x="28584" y="233"/>
                  <a:pt x="28591" y="222"/>
                  <a:pt x="28600" y="212"/>
                </a:cubicBezTo>
                <a:cubicBezTo>
                  <a:pt x="28608" y="203"/>
                  <a:pt x="28619" y="195"/>
                  <a:pt x="28632" y="189"/>
                </a:cubicBezTo>
                <a:cubicBezTo>
                  <a:pt x="28644" y="184"/>
                  <a:pt x="28658" y="181"/>
                  <a:pt x="28673" y="181"/>
                </a:cubicBezTo>
                <a:close/>
                <a:moveTo>
                  <a:pt x="30943" y="181"/>
                </a:moveTo>
                <a:cubicBezTo>
                  <a:pt x="30958" y="181"/>
                  <a:pt x="30972" y="184"/>
                  <a:pt x="30984" y="189"/>
                </a:cubicBezTo>
                <a:cubicBezTo>
                  <a:pt x="30996" y="195"/>
                  <a:pt x="31007" y="203"/>
                  <a:pt x="31017" y="213"/>
                </a:cubicBezTo>
                <a:cubicBezTo>
                  <a:pt x="31026" y="222"/>
                  <a:pt x="31033" y="234"/>
                  <a:pt x="31038" y="247"/>
                </a:cubicBezTo>
                <a:cubicBezTo>
                  <a:pt x="31043" y="260"/>
                  <a:pt x="31046" y="273"/>
                  <a:pt x="31046" y="288"/>
                </a:cubicBezTo>
                <a:lnTo>
                  <a:pt x="31046" y="289"/>
                </a:lnTo>
                <a:cubicBezTo>
                  <a:pt x="31046" y="304"/>
                  <a:pt x="31043" y="318"/>
                  <a:pt x="31038" y="331"/>
                </a:cubicBezTo>
                <a:cubicBezTo>
                  <a:pt x="31033" y="343"/>
                  <a:pt x="31027" y="355"/>
                  <a:pt x="31018" y="364"/>
                </a:cubicBezTo>
                <a:cubicBezTo>
                  <a:pt x="31009" y="374"/>
                  <a:pt x="30998" y="381"/>
                  <a:pt x="30986" y="387"/>
                </a:cubicBezTo>
                <a:cubicBezTo>
                  <a:pt x="30973" y="393"/>
                  <a:pt x="30959" y="396"/>
                  <a:pt x="30945" y="396"/>
                </a:cubicBezTo>
                <a:cubicBezTo>
                  <a:pt x="30930" y="396"/>
                  <a:pt x="30916" y="393"/>
                  <a:pt x="30904" y="387"/>
                </a:cubicBezTo>
                <a:cubicBezTo>
                  <a:pt x="30892" y="381"/>
                  <a:pt x="30881" y="374"/>
                  <a:pt x="30872" y="364"/>
                </a:cubicBezTo>
                <a:cubicBezTo>
                  <a:pt x="30863" y="355"/>
                  <a:pt x="30855" y="343"/>
                  <a:pt x="30850" y="331"/>
                </a:cubicBezTo>
                <a:cubicBezTo>
                  <a:pt x="30845" y="317"/>
                  <a:pt x="30843" y="303"/>
                  <a:pt x="30843" y="288"/>
                </a:cubicBezTo>
                <a:lnTo>
                  <a:pt x="30843" y="287"/>
                </a:lnTo>
                <a:cubicBezTo>
                  <a:pt x="30843" y="273"/>
                  <a:pt x="30845" y="259"/>
                  <a:pt x="30850" y="246"/>
                </a:cubicBezTo>
                <a:cubicBezTo>
                  <a:pt x="30855" y="233"/>
                  <a:pt x="30862" y="222"/>
                  <a:pt x="30870" y="212"/>
                </a:cubicBezTo>
                <a:cubicBezTo>
                  <a:pt x="30879" y="203"/>
                  <a:pt x="30890" y="195"/>
                  <a:pt x="30902" y="189"/>
                </a:cubicBezTo>
                <a:cubicBezTo>
                  <a:pt x="30915" y="184"/>
                  <a:pt x="30929" y="181"/>
                  <a:pt x="30943" y="181"/>
                </a:cubicBezTo>
                <a:close/>
                <a:moveTo>
                  <a:pt x="16900" y="181"/>
                </a:moveTo>
                <a:cubicBezTo>
                  <a:pt x="16913" y="181"/>
                  <a:pt x="16925" y="184"/>
                  <a:pt x="16937" y="189"/>
                </a:cubicBezTo>
                <a:cubicBezTo>
                  <a:pt x="16949" y="194"/>
                  <a:pt x="16959" y="201"/>
                  <a:pt x="16968" y="210"/>
                </a:cubicBezTo>
                <a:cubicBezTo>
                  <a:pt x="16977" y="219"/>
                  <a:pt x="16984" y="230"/>
                  <a:pt x="16989" y="244"/>
                </a:cubicBezTo>
                <a:cubicBezTo>
                  <a:pt x="16994" y="257"/>
                  <a:pt x="16997" y="272"/>
                  <a:pt x="16997" y="288"/>
                </a:cubicBezTo>
                <a:lnTo>
                  <a:pt x="16997" y="289"/>
                </a:lnTo>
                <a:cubicBezTo>
                  <a:pt x="16997" y="306"/>
                  <a:pt x="16994" y="321"/>
                  <a:pt x="16989" y="334"/>
                </a:cubicBezTo>
                <a:cubicBezTo>
                  <a:pt x="16984" y="347"/>
                  <a:pt x="16977" y="358"/>
                  <a:pt x="16968" y="367"/>
                </a:cubicBezTo>
                <a:cubicBezTo>
                  <a:pt x="16959" y="376"/>
                  <a:pt x="16949" y="383"/>
                  <a:pt x="16937" y="388"/>
                </a:cubicBezTo>
                <a:cubicBezTo>
                  <a:pt x="16925" y="393"/>
                  <a:pt x="16913" y="395"/>
                  <a:pt x="16900" y="395"/>
                </a:cubicBezTo>
                <a:cubicBezTo>
                  <a:pt x="16887" y="395"/>
                  <a:pt x="16874" y="393"/>
                  <a:pt x="16862" y="388"/>
                </a:cubicBezTo>
                <a:cubicBezTo>
                  <a:pt x="16850" y="382"/>
                  <a:pt x="16840" y="375"/>
                  <a:pt x="16830" y="366"/>
                </a:cubicBezTo>
                <a:cubicBezTo>
                  <a:pt x="16821" y="357"/>
                  <a:pt x="16813" y="345"/>
                  <a:pt x="16808" y="332"/>
                </a:cubicBezTo>
                <a:cubicBezTo>
                  <a:pt x="16802" y="319"/>
                  <a:pt x="16800" y="304"/>
                  <a:pt x="16800" y="288"/>
                </a:cubicBezTo>
                <a:lnTo>
                  <a:pt x="16800" y="287"/>
                </a:lnTo>
                <a:cubicBezTo>
                  <a:pt x="16800" y="272"/>
                  <a:pt x="16802" y="257"/>
                  <a:pt x="16808" y="245"/>
                </a:cubicBezTo>
                <a:cubicBezTo>
                  <a:pt x="16813" y="232"/>
                  <a:pt x="16821" y="220"/>
                  <a:pt x="16830" y="211"/>
                </a:cubicBezTo>
                <a:cubicBezTo>
                  <a:pt x="16840" y="201"/>
                  <a:pt x="16850" y="194"/>
                  <a:pt x="16862" y="189"/>
                </a:cubicBezTo>
                <a:cubicBezTo>
                  <a:pt x="16874" y="184"/>
                  <a:pt x="16887" y="181"/>
                  <a:pt x="16900" y="181"/>
                </a:cubicBezTo>
                <a:close/>
                <a:moveTo>
                  <a:pt x="2367" y="229"/>
                </a:moveTo>
                <a:cubicBezTo>
                  <a:pt x="2380" y="229"/>
                  <a:pt x="2392" y="231"/>
                  <a:pt x="2403" y="235"/>
                </a:cubicBezTo>
                <a:cubicBezTo>
                  <a:pt x="2415" y="239"/>
                  <a:pt x="2424" y="245"/>
                  <a:pt x="2432" y="252"/>
                </a:cubicBezTo>
                <a:cubicBezTo>
                  <a:pt x="2440" y="259"/>
                  <a:pt x="2447" y="267"/>
                  <a:pt x="2451" y="277"/>
                </a:cubicBezTo>
                <a:cubicBezTo>
                  <a:pt x="2455" y="287"/>
                  <a:pt x="2458" y="297"/>
                  <a:pt x="2458" y="309"/>
                </a:cubicBezTo>
                <a:lnTo>
                  <a:pt x="2458" y="310"/>
                </a:lnTo>
                <a:cubicBezTo>
                  <a:pt x="2458" y="321"/>
                  <a:pt x="2456" y="333"/>
                  <a:pt x="2451" y="343"/>
                </a:cubicBezTo>
                <a:cubicBezTo>
                  <a:pt x="2447" y="354"/>
                  <a:pt x="2441" y="363"/>
                  <a:pt x="2433" y="371"/>
                </a:cubicBezTo>
                <a:cubicBezTo>
                  <a:pt x="2425" y="378"/>
                  <a:pt x="2416" y="384"/>
                  <a:pt x="2405" y="389"/>
                </a:cubicBezTo>
                <a:cubicBezTo>
                  <a:pt x="2394" y="393"/>
                  <a:pt x="2381" y="395"/>
                  <a:pt x="2368" y="395"/>
                </a:cubicBezTo>
                <a:cubicBezTo>
                  <a:pt x="2354" y="395"/>
                  <a:pt x="2341" y="393"/>
                  <a:pt x="2329" y="389"/>
                </a:cubicBezTo>
                <a:cubicBezTo>
                  <a:pt x="2318" y="384"/>
                  <a:pt x="2308" y="379"/>
                  <a:pt x="2299" y="371"/>
                </a:cubicBezTo>
                <a:cubicBezTo>
                  <a:pt x="2291" y="364"/>
                  <a:pt x="2285" y="355"/>
                  <a:pt x="2280" y="344"/>
                </a:cubicBezTo>
                <a:cubicBezTo>
                  <a:pt x="2276" y="334"/>
                  <a:pt x="2273" y="323"/>
                  <a:pt x="2273" y="311"/>
                </a:cubicBezTo>
                <a:lnTo>
                  <a:pt x="2273" y="310"/>
                </a:lnTo>
                <a:cubicBezTo>
                  <a:pt x="2273" y="300"/>
                  <a:pt x="2275" y="290"/>
                  <a:pt x="2280" y="280"/>
                </a:cubicBezTo>
                <a:cubicBezTo>
                  <a:pt x="2284" y="270"/>
                  <a:pt x="2291" y="262"/>
                  <a:pt x="2299" y="254"/>
                </a:cubicBezTo>
                <a:cubicBezTo>
                  <a:pt x="2307" y="246"/>
                  <a:pt x="2317" y="240"/>
                  <a:pt x="2328" y="236"/>
                </a:cubicBezTo>
                <a:cubicBezTo>
                  <a:pt x="2340" y="231"/>
                  <a:pt x="2353" y="229"/>
                  <a:pt x="2367" y="229"/>
                </a:cubicBezTo>
                <a:close/>
                <a:moveTo>
                  <a:pt x="12005" y="229"/>
                </a:moveTo>
                <a:cubicBezTo>
                  <a:pt x="12019" y="229"/>
                  <a:pt x="12031" y="231"/>
                  <a:pt x="12042" y="235"/>
                </a:cubicBezTo>
                <a:cubicBezTo>
                  <a:pt x="12053" y="239"/>
                  <a:pt x="12063" y="245"/>
                  <a:pt x="12071" y="252"/>
                </a:cubicBezTo>
                <a:cubicBezTo>
                  <a:pt x="12079" y="259"/>
                  <a:pt x="12085" y="267"/>
                  <a:pt x="12089" y="277"/>
                </a:cubicBezTo>
                <a:cubicBezTo>
                  <a:pt x="12094" y="287"/>
                  <a:pt x="12096" y="297"/>
                  <a:pt x="12096" y="309"/>
                </a:cubicBezTo>
                <a:lnTo>
                  <a:pt x="12096" y="310"/>
                </a:lnTo>
                <a:cubicBezTo>
                  <a:pt x="12096" y="321"/>
                  <a:pt x="12094" y="333"/>
                  <a:pt x="12090" y="343"/>
                </a:cubicBezTo>
                <a:cubicBezTo>
                  <a:pt x="12086" y="354"/>
                  <a:pt x="12080" y="363"/>
                  <a:pt x="12072" y="371"/>
                </a:cubicBezTo>
                <a:cubicBezTo>
                  <a:pt x="12064" y="378"/>
                  <a:pt x="12055" y="384"/>
                  <a:pt x="12043" y="389"/>
                </a:cubicBezTo>
                <a:cubicBezTo>
                  <a:pt x="12032" y="393"/>
                  <a:pt x="12020" y="395"/>
                  <a:pt x="12006" y="395"/>
                </a:cubicBezTo>
                <a:cubicBezTo>
                  <a:pt x="11992" y="395"/>
                  <a:pt x="11979" y="393"/>
                  <a:pt x="11968" y="389"/>
                </a:cubicBezTo>
                <a:cubicBezTo>
                  <a:pt x="11956" y="384"/>
                  <a:pt x="11946" y="379"/>
                  <a:pt x="11938" y="371"/>
                </a:cubicBezTo>
                <a:cubicBezTo>
                  <a:pt x="11930" y="364"/>
                  <a:pt x="11923" y="355"/>
                  <a:pt x="11919" y="344"/>
                </a:cubicBezTo>
                <a:cubicBezTo>
                  <a:pt x="11914" y="334"/>
                  <a:pt x="11912" y="323"/>
                  <a:pt x="11912" y="311"/>
                </a:cubicBezTo>
                <a:lnTo>
                  <a:pt x="11912" y="310"/>
                </a:lnTo>
                <a:cubicBezTo>
                  <a:pt x="11912" y="300"/>
                  <a:pt x="11914" y="290"/>
                  <a:pt x="11918" y="280"/>
                </a:cubicBezTo>
                <a:cubicBezTo>
                  <a:pt x="11923" y="270"/>
                  <a:pt x="11929" y="262"/>
                  <a:pt x="11937" y="254"/>
                </a:cubicBezTo>
                <a:cubicBezTo>
                  <a:pt x="11946" y="246"/>
                  <a:pt x="11955" y="240"/>
                  <a:pt x="11967" y="236"/>
                </a:cubicBezTo>
                <a:cubicBezTo>
                  <a:pt x="11978" y="231"/>
                  <a:pt x="11991" y="229"/>
                  <a:pt x="12005" y="229"/>
                </a:cubicBezTo>
                <a:close/>
                <a:moveTo>
                  <a:pt x="41" y="256"/>
                </a:moveTo>
                <a:lnTo>
                  <a:pt x="159" y="256"/>
                </a:lnTo>
                <a:cubicBezTo>
                  <a:pt x="192" y="256"/>
                  <a:pt x="216" y="262"/>
                  <a:pt x="233" y="273"/>
                </a:cubicBezTo>
                <a:cubicBezTo>
                  <a:pt x="250" y="285"/>
                  <a:pt x="258" y="300"/>
                  <a:pt x="258" y="320"/>
                </a:cubicBezTo>
                <a:lnTo>
                  <a:pt x="258" y="321"/>
                </a:lnTo>
                <a:cubicBezTo>
                  <a:pt x="258" y="342"/>
                  <a:pt x="250" y="359"/>
                  <a:pt x="234" y="371"/>
                </a:cubicBezTo>
                <a:cubicBezTo>
                  <a:pt x="217" y="382"/>
                  <a:pt x="195" y="388"/>
                  <a:pt x="167" y="388"/>
                </a:cubicBezTo>
                <a:lnTo>
                  <a:pt x="41" y="388"/>
                </a:lnTo>
                <a:lnTo>
                  <a:pt x="41" y="256"/>
                </a:lnTo>
                <a:close/>
                <a:moveTo>
                  <a:pt x="12626" y="256"/>
                </a:moveTo>
                <a:lnTo>
                  <a:pt x="12743" y="256"/>
                </a:lnTo>
                <a:cubicBezTo>
                  <a:pt x="12776" y="256"/>
                  <a:pt x="12801" y="262"/>
                  <a:pt x="12818" y="273"/>
                </a:cubicBezTo>
                <a:cubicBezTo>
                  <a:pt x="12834" y="285"/>
                  <a:pt x="12843" y="300"/>
                  <a:pt x="12843" y="320"/>
                </a:cubicBezTo>
                <a:lnTo>
                  <a:pt x="12843" y="321"/>
                </a:lnTo>
                <a:cubicBezTo>
                  <a:pt x="12843" y="342"/>
                  <a:pt x="12834" y="359"/>
                  <a:pt x="12818" y="371"/>
                </a:cubicBezTo>
                <a:cubicBezTo>
                  <a:pt x="12802" y="382"/>
                  <a:pt x="12779" y="388"/>
                  <a:pt x="12751" y="388"/>
                </a:cubicBezTo>
                <a:lnTo>
                  <a:pt x="12626" y="388"/>
                </a:lnTo>
                <a:lnTo>
                  <a:pt x="12626" y="256"/>
                </a:lnTo>
                <a:close/>
                <a:moveTo>
                  <a:pt x="15086" y="256"/>
                </a:moveTo>
                <a:lnTo>
                  <a:pt x="15204" y="256"/>
                </a:lnTo>
                <a:cubicBezTo>
                  <a:pt x="15237" y="256"/>
                  <a:pt x="15261" y="262"/>
                  <a:pt x="15278" y="273"/>
                </a:cubicBezTo>
                <a:cubicBezTo>
                  <a:pt x="15295" y="285"/>
                  <a:pt x="15303" y="300"/>
                  <a:pt x="15303" y="320"/>
                </a:cubicBezTo>
                <a:lnTo>
                  <a:pt x="15303" y="321"/>
                </a:lnTo>
                <a:cubicBezTo>
                  <a:pt x="15303" y="342"/>
                  <a:pt x="15295" y="359"/>
                  <a:pt x="15278" y="371"/>
                </a:cubicBezTo>
                <a:cubicBezTo>
                  <a:pt x="15262" y="382"/>
                  <a:pt x="15240" y="388"/>
                  <a:pt x="15211" y="388"/>
                </a:cubicBezTo>
                <a:lnTo>
                  <a:pt x="15086" y="388"/>
                </a:lnTo>
                <a:lnTo>
                  <a:pt x="15086" y="256"/>
                </a:lnTo>
                <a:close/>
                <a:moveTo>
                  <a:pt x="24651" y="256"/>
                </a:moveTo>
                <a:lnTo>
                  <a:pt x="24768" y="256"/>
                </a:lnTo>
                <a:cubicBezTo>
                  <a:pt x="24801" y="256"/>
                  <a:pt x="24826" y="262"/>
                  <a:pt x="24843" y="273"/>
                </a:cubicBezTo>
                <a:cubicBezTo>
                  <a:pt x="24859" y="285"/>
                  <a:pt x="24868" y="300"/>
                  <a:pt x="24868" y="320"/>
                </a:cubicBezTo>
                <a:lnTo>
                  <a:pt x="24868" y="321"/>
                </a:lnTo>
                <a:cubicBezTo>
                  <a:pt x="24868" y="342"/>
                  <a:pt x="24859" y="359"/>
                  <a:pt x="24843" y="371"/>
                </a:cubicBezTo>
                <a:cubicBezTo>
                  <a:pt x="24827" y="382"/>
                  <a:pt x="24804" y="388"/>
                  <a:pt x="24776" y="388"/>
                </a:cubicBezTo>
                <a:lnTo>
                  <a:pt x="24651" y="388"/>
                </a:lnTo>
                <a:lnTo>
                  <a:pt x="24651" y="256"/>
                </a:lnTo>
                <a:close/>
                <a:moveTo>
                  <a:pt x="1075" y="370"/>
                </a:moveTo>
                <a:lnTo>
                  <a:pt x="1075" y="426"/>
                </a:lnTo>
                <a:lnTo>
                  <a:pt x="1124" y="426"/>
                </a:lnTo>
                <a:lnTo>
                  <a:pt x="1124" y="370"/>
                </a:lnTo>
                <a:lnTo>
                  <a:pt x="1075" y="370"/>
                </a:lnTo>
                <a:close/>
                <a:moveTo>
                  <a:pt x="4881" y="370"/>
                </a:moveTo>
                <a:lnTo>
                  <a:pt x="4881" y="426"/>
                </a:lnTo>
                <a:lnTo>
                  <a:pt x="4930" y="426"/>
                </a:lnTo>
                <a:lnTo>
                  <a:pt x="4930" y="370"/>
                </a:lnTo>
                <a:lnTo>
                  <a:pt x="4881" y="370"/>
                </a:lnTo>
                <a:close/>
                <a:moveTo>
                  <a:pt x="10451" y="370"/>
                </a:moveTo>
                <a:lnTo>
                  <a:pt x="10451" y="426"/>
                </a:lnTo>
                <a:lnTo>
                  <a:pt x="10500" y="426"/>
                </a:lnTo>
                <a:lnTo>
                  <a:pt x="10500" y="370"/>
                </a:lnTo>
                <a:lnTo>
                  <a:pt x="10451" y="370"/>
                </a:lnTo>
                <a:close/>
                <a:moveTo>
                  <a:pt x="17998" y="370"/>
                </a:moveTo>
                <a:lnTo>
                  <a:pt x="17998" y="426"/>
                </a:lnTo>
                <a:lnTo>
                  <a:pt x="18047" y="426"/>
                </a:lnTo>
                <a:lnTo>
                  <a:pt x="18047" y="370"/>
                </a:lnTo>
                <a:lnTo>
                  <a:pt x="17998" y="370"/>
                </a:lnTo>
                <a:close/>
                <a:moveTo>
                  <a:pt x="19696" y="370"/>
                </a:moveTo>
                <a:lnTo>
                  <a:pt x="19696" y="426"/>
                </a:lnTo>
                <a:lnTo>
                  <a:pt x="19745" y="426"/>
                </a:lnTo>
                <a:lnTo>
                  <a:pt x="19745" y="370"/>
                </a:lnTo>
                <a:lnTo>
                  <a:pt x="19696" y="370"/>
                </a:lnTo>
                <a:close/>
                <a:moveTo>
                  <a:pt x="22772" y="370"/>
                </a:moveTo>
                <a:lnTo>
                  <a:pt x="22772" y="426"/>
                </a:lnTo>
                <a:lnTo>
                  <a:pt x="22821" y="426"/>
                </a:lnTo>
                <a:lnTo>
                  <a:pt x="22821" y="370"/>
                </a:lnTo>
                <a:lnTo>
                  <a:pt x="22772" y="370"/>
                </a:lnTo>
                <a:close/>
                <a:moveTo>
                  <a:pt x="24467" y="370"/>
                </a:moveTo>
                <a:lnTo>
                  <a:pt x="24467" y="426"/>
                </a:lnTo>
                <a:lnTo>
                  <a:pt x="24516" y="426"/>
                </a:lnTo>
                <a:lnTo>
                  <a:pt x="24516" y="370"/>
                </a:lnTo>
                <a:lnTo>
                  <a:pt x="24467" y="370"/>
                </a:lnTo>
                <a:close/>
                <a:moveTo>
                  <a:pt x="27296" y="370"/>
                </a:moveTo>
                <a:lnTo>
                  <a:pt x="27296" y="426"/>
                </a:lnTo>
                <a:lnTo>
                  <a:pt x="27345" y="426"/>
                </a:lnTo>
                <a:lnTo>
                  <a:pt x="27345" y="370"/>
                </a:lnTo>
                <a:lnTo>
                  <a:pt x="27296" y="370"/>
                </a:lnTo>
                <a:close/>
                <a:moveTo>
                  <a:pt x="30378" y="370"/>
                </a:moveTo>
                <a:lnTo>
                  <a:pt x="30378" y="426"/>
                </a:lnTo>
                <a:lnTo>
                  <a:pt x="30428" y="426"/>
                </a:lnTo>
                <a:lnTo>
                  <a:pt x="30428" y="370"/>
                </a:lnTo>
                <a:lnTo>
                  <a:pt x="30378" y="3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742950" y="6400800"/>
            <a:ext cx="3359355" cy="99601"/>
          </a:xfrm>
          <a:custGeom>
            <a:avLst/>
            <a:gdLst>
              <a:gd name="T0" fmla="*/ 5591 w 16022"/>
              <a:gd name="T1" fmla="*/ 390 h 476"/>
              <a:gd name="T2" fmla="*/ 10255 w 16022"/>
              <a:gd name="T3" fmla="*/ 108 h 476"/>
              <a:gd name="T4" fmla="*/ 11250 w 16022"/>
              <a:gd name="T5" fmla="*/ 0 h 476"/>
              <a:gd name="T6" fmla="*/ 12740 w 16022"/>
              <a:gd name="T7" fmla="*/ 139 h 476"/>
              <a:gd name="T8" fmla="*/ 15740 w 16022"/>
              <a:gd name="T9" fmla="*/ 396 h 476"/>
              <a:gd name="T10" fmla="*/ 9516 w 16022"/>
              <a:gd name="T11" fmla="*/ 54 h 476"/>
              <a:gd name="T12" fmla="*/ 386 w 16022"/>
              <a:gd name="T13" fmla="*/ 203 h 476"/>
              <a:gd name="T14" fmla="*/ 1232 w 16022"/>
              <a:gd name="T15" fmla="*/ 128 h 476"/>
              <a:gd name="T16" fmla="*/ 1767 w 16022"/>
              <a:gd name="T17" fmla="*/ 223 h 476"/>
              <a:gd name="T18" fmla="*/ 607 w 16022"/>
              <a:gd name="T19" fmla="*/ 90 h 476"/>
              <a:gd name="T20" fmla="*/ 858 w 16022"/>
              <a:gd name="T21" fmla="*/ 118 h 476"/>
              <a:gd name="T22" fmla="*/ 6076 w 16022"/>
              <a:gd name="T23" fmla="*/ 340 h 476"/>
              <a:gd name="T24" fmla="*/ 6053 w 16022"/>
              <a:gd name="T25" fmla="*/ 58 h 476"/>
              <a:gd name="T26" fmla="*/ 10929 w 16022"/>
              <a:gd name="T27" fmla="*/ 14 h 476"/>
              <a:gd name="T28" fmla="*/ 4699 w 16022"/>
              <a:gd name="T29" fmla="*/ 16 h 476"/>
              <a:gd name="T30" fmla="*/ 11949 w 16022"/>
              <a:gd name="T31" fmla="*/ 128 h 476"/>
              <a:gd name="T32" fmla="*/ 13792 w 16022"/>
              <a:gd name="T33" fmla="*/ 86 h 476"/>
              <a:gd name="T34" fmla="*/ 68 w 16022"/>
              <a:gd name="T35" fmla="*/ 79 h 476"/>
              <a:gd name="T36" fmla="*/ 3519 w 16022"/>
              <a:gd name="T37" fmla="*/ 150 h 476"/>
              <a:gd name="T38" fmla="*/ 7090 w 16022"/>
              <a:gd name="T39" fmla="*/ 311 h 476"/>
              <a:gd name="T40" fmla="*/ 9710 w 16022"/>
              <a:gd name="T41" fmla="*/ 357 h 476"/>
              <a:gd name="T42" fmla="*/ 12997 w 16022"/>
              <a:gd name="T43" fmla="*/ 348 h 476"/>
              <a:gd name="T44" fmla="*/ 1039 w 16022"/>
              <a:gd name="T45" fmla="*/ 345 h 476"/>
              <a:gd name="T46" fmla="*/ 13661 w 16022"/>
              <a:gd name="T47" fmla="*/ 55 h 476"/>
              <a:gd name="T48" fmla="*/ 124 w 16022"/>
              <a:gd name="T49" fmla="*/ 273 h 476"/>
              <a:gd name="T50" fmla="*/ 196 w 16022"/>
              <a:gd name="T51" fmla="*/ 98 h 476"/>
              <a:gd name="T52" fmla="*/ 3023 w 16022"/>
              <a:gd name="T53" fmla="*/ 254 h 476"/>
              <a:gd name="T54" fmla="*/ 3821 w 16022"/>
              <a:gd name="T55" fmla="*/ 151 h 476"/>
              <a:gd name="T56" fmla="*/ 4149 w 16022"/>
              <a:gd name="T57" fmla="*/ 139 h 476"/>
              <a:gd name="T58" fmla="*/ 5014 w 16022"/>
              <a:gd name="T59" fmla="*/ 269 h 476"/>
              <a:gd name="T60" fmla="*/ 5213 w 16022"/>
              <a:gd name="T61" fmla="*/ 359 h 476"/>
              <a:gd name="T62" fmla="*/ 6204 w 16022"/>
              <a:gd name="T63" fmla="*/ 252 h 476"/>
              <a:gd name="T64" fmla="*/ 7384 w 16022"/>
              <a:gd name="T65" fmla="*/ 309 h 476"/>
              <a:gd name="T66" fmla="*/ 7782 w 16022"/>
              <a:gd name="T67" fmla="*/ 197 h 476"/>
              <a:gd name="T68" fmla="*/ 9001 w 16022"/>
              <a:gd name="T69" fmla="*/ 390 h 476"/>
              <a:gd name="T70" fmla="*/ 9276 w 16022"/>
              <a:gd name="T71" fmla="*/ 108 h 476"/>
              <a:gd name="T72" fmla="*/ 9911 w 16022"/>
              <a:gd name="T73" fmla="*/ 354 h 476"/>
              <a:gd name="T74" fmla="*/ 12350 w 16022"/>
              <a:gd name="T75" fmla="*/ 351 h 476"/>
              <a:gd name="T76" fmla="*/ 13997 w 16022"/>
              <a:gd name="T77" fmla="*/ 108 h 476"/>
              <a:gd name="T78" fmla="*/ 14117 w 16022"/>
              <a:gd name="T79" fmla="*/ 197 h 476"/>
              <a:gd name="T80" fmla="*/ 14488 w 16022"/>
              <a:gd name="T81" fmla="*/ 269 h 476"/>
              <a:gd name="T82" fmla="*/ 15430 w 16022"/>
              <a:gd name="T83" fmla="*/ 360 h 476"/>
              <a:gd name="T84" fmla="*/ 8145 w 16022"/>
              <a:gd name="T85" fmla="*/ 267 h 476"/>
              <a:gd name="T86" fmla="*/ 8164 w 16022"/>
              <a:gd name="T87" fmla="*/ 232 h 476"/>
              <a:gd name="T88" fmla="*/ 13120 w 16022"/>
              <a:gd name="T89" fmla="*/ 257 h 476"/>
              <a:gd name="T90" fmla="*/ 13203 w 16022"/>
              <a:gd name="T91" fmla="*/ 243 h 476"/>
              <a:gd name="T92" fmla="*/ 14218 w 16022"/>
              <a:gd name="T93" fmla="*/ 242 h 476"/>
              <a:gd name="T94" fmla="*/ 14359 w 16022"/>
              <a:gd name="T95" fmla="*/ 258 h 476"/>
              <a:gd name="T96" fmla="*/ 14779 w 16022"/>
              <a:gd name="T97" fmla="*/ 114 h 476"/>
              <a:gd name="T98" fmla="*/ 6902 w 16022"/>
              <a:gd name="T99" fmla="*/ 114 h 476"/>
              <a:gd name="T100" fmla="*/ 9471 w 16022"/>
              <a:gd name="T101" fmla="*/ 390 h 476"/>
              <a:gd name="T102" fmla="*/ 2981 w 16022"/>
              <a:gd name="T103" fmla="*/ 236 h 476"/>
              <a:gd name="T104" fmla="*/ 9848 w 16022"/>
              <a:gd name="T105" fmla="*/ 236 h 476"/>
              <a:gd name="T106" fmla="*/ 14498 w 16022"/>
              <a:gd name="T107" fmla="*/ 199 h 476"/>
              <a:gd name="T108" fmla="*/ 3792 w 16022"/>
              <a:gd name="T109" fmla="*/ 328 h 476"/>
              <a:gd name="T110" fmla="*/ 6348 w 16022"/>
              <a:gd name="T111" fmla="*/ 359 h 476"/>
              <a:gd name="T112" fmla="*/ 7444 w 16022"/>
              <a:gd name="T113" fmla="*/ 328 h 476"/>
              <a:gd name="T114" fmla="*/ 12199 w 16022"/>
              <a:gd name="T115" fmla="*/ 238 h 476"/>
              <a:gd name="T116" fmla="*/ 10173 w 16022"/>
              <a:gd name="T117" fmla="*/ 206 h 476"/>
              <a:gd name="T118" fmla="*/ 15709 w 16022"/>
              <a:gd name="T119" fmla="*/ 152 h 476"/>
              <a:gd name="T120" fmla="*/ 2006 w 16022"/>
              <a:gd name="T121" fmla="*/ 208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022" h="476">
                <a:moveTo>
                  <a:pt x="3098" y="0"/>
                </a:moveTo>
                <a:lnTo>
                  <a:pt x="3098" y="390"/>
                </a:lnTo>
                <a:lnTo>
                  <a:pt x="3139" y="390"/>
                </a:lnTo>
                <a:lnTo>
                  <a:pt x="3139" y="0"/>
                </a:lnTo>
                <a:lnTo>
                  <a:pt x="3098" y="0"/>
                </a:lnTo>
                <a:close/>
                <a:moveTo>
                  <a:pt x="3239" y="0"/>
                </a:moveTo>
                <a:lnTo>
                  <a:pt x="3239" y="390"/>
                </a:lnTo>
                <a:lnTo>
                  <a:pt x="3280" y="390"/>
                </a:lnTo>
                <a:lnTo>
                  <a:pt x="3280" y="0"/>
                </a:lnTo>
                <a:lnTo>
                  <a:pt x="3239" y="0"/>
                </a:lnTo>
                <a:close/>
                <a:moveTo>
                  <a:pt x="5391" y="0"/>
                </a:moveTo>
                <a:lnTo>
                  <a:pt x="5391" y="390"/>
                </a:lnTo>
                <a:lnTo>
                  <a:pt x="5432" y="390"/>
                </a:lnTo>
                <a:lnTo>
                  <a:pt x="5432" y="232"/>
                </a:lnTo>
                <a:cubicBezTo>
                  <a:pt x="5432" y="219"/>
                  <a:pt x="5434" y="207"/>
                  <a:pt x="5437" y="197"/>
                </a:cubicBezTo>
                <a:cubicBezTo>
                  <a:pt x="5442" y="186"/>
                  <a:pt x="5448" y="177"/>
                  <a:pt x="5455" y="169"/>
                </a:cubicBezTo>
                <a:cubicBezTo>
                  <a:pt x="5463" y="162"/>
                  <a:pt x="5471" y="156"/>
                  <a:pt x="5481" y="152"/>
                </a:cubicBezTo>
                <a:cubicBezTo>
                  <a:pt x="5492" y="148"/>
                  <a:pt x="5503" y="145"/>
                  <a:pt x="5514" y="145"/>
                </a:cubicBezTo>
                <a:cubicBezTo>
                  <a:pt x="5539" y="145"/>
                  <a:pt x="5558" y="153"/>
                  <a:pt x="5571" y="168"/>
                </a:cubicBezTo>
                <a:cubicBezTo>
                  <a:pt x="5584" y="183"/>
                  <a:pt x="5591" y="203"/>
                  <a:pt x="5591" y="229"/>
                </a:cubicBezTo>
                <a:lnTo>
                  <a:pt x="5591" y="390"/>
                </a:lnTo>
                <a:lnTo>
                  <a:pt x="5632" y="390"/>
                </a:lnTo>
                <a:lnTo>
                  <a:pt x="5632" y="218"/>
                </a:lnTo>
                <a:cubicBezTo>
                  <a:pt x="5632" y="202"/>
                  <a:pt x="5629" y="187"/>
                  <a:pt x="5624" y="174"/>
                </a:cubicBezTo>
                <a:cubicBezTo>
                  <a:pt x="5620" y="160"/>
                  <a:pt x="5613" y="149"/>
                  <a:pt x="5603" y="139"/>
                </a:cubicBezTo>
                <a:cubicBezTo>
                  <a:pt x="5594" y="129"/>
                  <a:pt x="5583" y="121"/>
                  <a:pt x="5570" y="116"/>
                </a:cubicBezTo>
                <a:cubicBezTo>
                  <a:pt x="5557" y="111"/>
                  <a:pt x="5543" y="108"/>
                  <a:pt x="5526" y="108"/>
                </a:cubicBezTo>
                <a:cubicBezTo>
                  <a:pt x="5502" y="108"/>
                  <a:pt x="5483" y="113"/>
                  <a:pt x="5468" y="124"/>
                </a:cubicBezTo>
                <a:cubicBezTo>
                  <a:pt x="5453" y="134"/>
                  <a:pt x="5441" y="147"/>
                  <a:pt x="5432" y="162"/>
                </a:cubicBezTo>
                <a:lnTo>
                  <a:pt x="5432" y="0"/>
                </a:lnTo>
                <a:lnTo>
                  <a:pt x="5391" y="0"/>
                </a:lnTo>
                <a:close/>
                <a:moveTo>
                  <a:pt x="6569" y="0"/>
                </a:moveTo>
                <a:lnTo>
                  <a:pt x="6569" y="390"/>
                </a:lnTo>
                <a:lnTo>
                  <a:pt x="6610" y="390"/>
                </a:lnTo>
                <a:lnTo>
                  <a:pt x="6610" y="0"/>
                </a:lnTo>
                <a:lnTo>
                  <a:pt x="6569" y="0"/>
                </a:lnTo>
                <a:close/>
                <a:moveTo>
                  <a:pt x="10361" y="0"/>
                </a:moveTo>
                <a:lnTo>
                  <a:pt x="10361" y="167"/>
                </a:lnTo>
                <a:cubicBezTo>
                  <a:pt x="10355" y="159"/>
                  <a:pt x="10349" y="151"/>
                  <a:pt x="10342" y="144"/>
                </a:cubicBezTo>
                <a:cubicBezTo>
                  <a:pt x="10335" y="137"/>
                  <a:pt x="10328" y="131"/>
                  <a:pt x="10319" y="126"/>
                </a:cubicBezTo>
                <a:cubicBezTo>
                  <a:pt x="10311" y="120"/>
                  <a:pt x="10301" y="116"/>
                  <a:pt x="10290" y="113"/>
                </a:cubicBezTo>
                <a:cubicBezTo>
                  <a:pt x="10280" y="110"/>
                  <a:pt x="10268" y="108"/>
                  <a:pt x="10255" y="108"/>
                </a:cubicBezTo>
                <a:cubicBezTo>
                  <a:pt x="10239" y="108"/>
                  <a:pt x="10222" y="111"/>
                  <a:pt x="10207" y="118"/>
                </a:cubicBezTo>
                <a:cubicBezTo>
                  <a:pt x="10191" y="125"/>
                  <a:pt x="10177" y="134"/>
                  <a:pt x="10165" y="146"/>
                </a:cubicBezTo>
                <a:cubicBezTo>
                  <a:pt x="10152" y="159"/>
                  <a:pt x="10142" y="174"/>
                  <a:pt x="10135" y="191"/>
                </a:cubicBezTo>
                <a:cubicBezTo>
                  <a:pt x="10127" y="209"/>
                  <a:pt x="10124" y="229"/>
                  <a:pt x="10124" y="252"/>
                </a:cubicBezTo>
                <a:lnTo>
                  <a:pt x="10124" y="253"/>
                </a:lnTo>
                <a:cubicBezTo>
                  <a:pt x="10124" y="275"/>
                  <a:pt x="10127" y="296"/>
                  <a:pt x="10135" y="313"/>
                </a:cubicBezTo>
                <a:cubicBezTo>
                  <a:pt x="10142" y="331"/>
                  <a:pt x="10152" y="346"/>
                  <a:pt x="10165" y="358"/>
                </a:cubicBezTo>
                <a:cubicBezTo>
                  <a:pt x="10177" y="370"/>
                  <a:pt x="10191" y="380"/>
                  <a:pt x="10207" y="386"/>
                </a:cubicBezTo>
                <a:cubicBezTo>
                  <a:pt x="10222" y="392"/>
                  <a:pt x="10239" y="396"/>
                  <a:pt x="10255" y="396"/>
                </a:cubicBezTo>
                <a:cubicBezTo>
                  <a:pt x="10268" y="396"/>
                  <a:pt x="10280" y="394"/>
                  <a:pt x="10290" y="391"/>
                </a:cubicBezTo>
                <a:cubicBezTo>
                  <a:pt x="10301" y="388"/>
                  <a:pt x="10310" y="383"/>
                  <a:pt x="10319" y="377"/>
                </a:cubicBezTo>
                <a:cubicBezTo>
                  <a:pt x="10327" y="372"/>
                  <a:pt x="10335" y="365"/>
                  <a:pt x="10342" y="358"/>
                </a:cubicBezTo>
                <a:cubicBezTo>
                  <a:pt x="10349" y="350"/>
                  <a:pt x="10355" y="342"/>
                  <a:pt x="10361" y="334"/>
                </a:cubicBezTo>
                <a:lnTo>
                  <a:pt x="10361" y="390"/>
                </a:lnTo>
                <a:lnTo>
                  <a:pt x="10402" y="390"/>
                </a:lnTo>
                <a:lnTo>
                  <a:pt x="10402" y="0"/>
                </a:lnTo>
                <a:lnTo>
                  <a:pt x="10361" y="0"/>
                </a:lnTo>
                <a:close/>
                <a:moveTo>
                  <a:pt x="11209" y="0"/>
                </a:moveTo>
                <a:lnTo>
                  <a:pt x="11209" y="390"/>
                </a:lnTo>
                <a:lnTo>
                  <a:pt x="11250" y="390"/>
                </a:lnTo>
                <a:lnTo>
                  <a:pt x="11250" y="0"/>
                </a:lnTo>
                <a:lnTo>
                  <a:pt x="11209" y="0"/>
                </a:lnTo>
                <a:close/>
                <a:moveTo>
                  <a:pt x="11349" y="0"/>
                </a:moveTo>
                <a:lnTo>
                  <a:pt x="11349" y="390"/>
                </a:lnTo>
                <a:lnTo>
                  <a:pt x="11391" y="390"/>
                </a:lnTo>
                <a:lnTo>
                  <a:pt x="11391" y="0"/>
                </a:lnTo>
                <a:lnTo>
                  <a:pt x="11349" y="0"/>
                </a:lnTo>
                <a:close/>
                <a:moveTo>
                  <a:pt x="12527" y="0"/>
                </a:moveTo>
                <a:lnTo>
                  <a:pt x="12527" y="390"/>
                </a:lnTo>
                <a:lnTo>
                  <a:pt x="12568" y="390"/>
                </a:lnTo>
                <a:lnTo>
                  <a:pt x="12568" y="232"/>
                </a:lnTo>
                <a:cubicBezTo>
                  <a:pt x="12568" y="219"/>
                  <a:pt x="12570" y="207"/>
                  <a:pt x="12574" y="197"/>
                </a:cubicBezTo>
                <a:cubicBezTo>
                  <a:pt x="12578" y="186"/>
                  <a:pt x="12584" y="177"/>
                  <a:pt x="12592" y="169"/>
                </a:cubicBezTo>
                <a:cubicBezTo>
                  <a:pt x="12599" y="162"/>
                  <a:pt x="12608" y="156"/>
                  <a:pt x="12618" y="152"/>
                </a:cubicBezTo>
                <a:cubicBezTo>
                  <a:pt x="12628" y="148"/>
                  <a:pt x="12639" y="145"/>
                  <a:pt x="12651" y="145"/>
                </a:cubicBezTo>
                <a:cubicBezTo>
                  <a:pt x="12675" y="145"/>
                  <a:pt x="12694" y="153"/>
                  <a:pt x="12707" y="168"/>
                </a:cubicBezTo>
                <a:cubicBezTo>
                  <a:pt x="12720" y="183"/>
                  <a:pt x="12727" y="203"/>
                  <a:pt x="12727" y="229"/>
                </a:cubicBezTo>
                <a:lnTo>
                  <a:pt x="12727" y="390"/>
                </a:lnTo>
                <a:lnTo>
                  <a:pt x="12768" y="390"/>
                </a:lnTo>
                <a:lnTo>
                  <a:pt x="12768" y="218"/>
                </a:lnTo>
                <a:cubicBezTo>
                  <a:pt x="12768" y="202"/>
                  <a:pt x="12766" y="187"/>
                  <a:pt x="12761" y="174"/>
                </a:cubicBezTo>
                <a:cubicBezTo>
                  <a:pt x="12756" y="160"/>
                  <a:pt x="12749" y="149"/>
                  <a:pt x="12740" y="139"/>
                </a:cubicBezTo>
                <a:cubicBezTo>
                  <a:pt x="12731" y="129"/>
                  <a:pt x="12720" y="121"/>
                  <a:pt x="12707" y="116"/>
                </a:cubicBezTo>
                <a:cubicBezTo>
                  <a:pt x="12694" y="111"/>
                  <a:pt x="12679" y="108"/>
                  <a:pt x="12662" y="108"/>
                </a:cubicBezTo>
                <a:cubicBezTo>
                  <a:pt x="12639" y="108"/>
                  <a:pt x="12619" y="113"/>
                  <a:pt x="12604" y="124"/>
                </a:cubicBezTo>
                <a:cubicBezTo>
                  <a:pt x="12589" y="134"/>
                  <a:pt x="12577" y="147"/>
                  <a:pt x="12568" y="162"/>
                </a:cubicBezTo>
                <a:lnTo>
                  <a:pt x="12568" y="0"/>
                </a:lnTo>
                <a:lnTo>
                  <a:pt x="12527" y="0"/>
                </a:lnTo>
                <a:close/>
                <a:moveTo>
                  <a:pt x="15845" y="0"/>
                </a:moveTo>
                <a:lnTo>
                  <a:pt x="15845" y="167"/>
                </a:lnTo>
                <a:cubicBezTo>
                  <a:pt x="15840" y="159"/>
                  <a:pt x="15834" y="151"/>
                  <a:pt x="15827" y="144"/>
                </a:cubicBezTo>
                <a:cubicBezTo>
                  <a:pt x="15820" y="137"/>
                  <a:pt x="15812" y="131"/>
                  <a:pt x="15804" y="126"/>
                </a:cubicBezTo>
                <a:cubicBezTo>
                  <a:pt x="15795" y="120"/>
                  <a:pt x="15785" y="116"/>
                  <a:pt x="15775" y="113"/>
                </a:cubicBezTo>
                <a:cubicBezTo>
                  <a:pt x="15764" y="110"/>
                  <a:pt x="15752" y="108"/>
                  <a:pt x="15740" y="108"/>
                </a:cubicBezTo>
                <a:cubicBezTo>
                  <a:pt x="15723" y="108"/>
                  <a:pt x="15707" y="111"/>
                  <a:pt x="15691" y="118"/>
                </a:cubicBezTo>
                <a:cubicBezTo>
                  <a:pt x="15675" y="125"/>
                  <a:pt x="15661" y="134"/>
                  <a:pt x="15649" y="146"/>
                </a:cubicBezTo>
                <a:cubicBezTo>
                  <a:pt x="15637" y="159"/>
                  <a:pt x="15627" y="174"/>
                  <a:pt x="15619" y="191"/>
                </a:cubicBezTo>
                <a:cubicBezTo>
                  <a:pt x="15612" y="209"/>
                  <a:pt x="15608" y="229"/>
                  <a:pt x="15608" y="252"/>
                </a:cubicBezTo>
                <a:lnTo>
                  <a:pt x="15608" y="253"/>
                </a:lnTo>
                <a:cubicBezTo>
                  <a:pt x="15608" y="275"/>
                  <a:pt x="15612" y="296"/>
                  <a:pt x="15619" y="313"/>
                </a:cubicBezTo>
                <a:cubicBezTo>
                  <a:pt x="15627" y="331"/>
                  <a:pt x="15637" y="346"/>
                  <a:pt x="15649" y="358"/>
                </a:cubicBezTo>
                <a:cubicBezTo>
                  <a:pt x="15661" y="370"/>
                  <a:pt x="15675" y="380"/>
                  <a:pt x="15691" y="386"/>
                </a:cubicBezTo>
                <a:cubicBezTo>
                  <a:pt x="15707" y="392"/>
                  <a:pt x="15723" y="396"/>
                  <a:pt x="15740" y="396"/>
                </a:cubicBezTo>
                <a:cubicBezTo>
                  <a:pt x="15752" y="396"/>
                  <a:pt x="15764" y="394"/>
                  <a:pt x="15774" y="391"/>
                </a:cubicBezTo>
                <a:cubicBezTo>
                  <a:pt x="15785" y="388"/>
                  <a:pt x="15795" y="383"/>
                  <a:pt x="15803" y="377"/>
                </a:cubicBezTo>
                <a:cubicBezTo>
                  <a:pt x="15812" y="372"/>
                  <a:pt x="15819" y="365"/>
                  <a:pt x="15826" y="358"/>
                </a:cubicBezTo>
                <a:cubicBezTo>
                  <a:pt x="15833" y="350"/>
                  <a:pt x="15840" y="342"/>
                  <a:pt x="15845" y="334"/>
                </a:cubicBezTo>
                <a:lnTo>
                  <a:pt x="15845" y="390"/>
                </a:lnTo>
                <a:lnTo>
                  <a:pt x="15886" y="390"/>
                </a:lnTo>
                <a:lnTo>
                  <a:pt x="15886" y="0"/>
                </a:lnTo>
                <a:lnTo>
                  <a:pt x="15845" y="0"/>
                </a:lnTo>
                <a:close/>
                <a:moveTo>
                  <a:pt x="7251" y="8"/>
                </a:moveTo>
                <a:lnTo>
                  <a:pt x="7251" y="54"/>
                </a:lnTo>
                <a:lnTo>
                  <a:pt x="7298" y="54"/>
                </a:lnTo>
                <a:lnTo>
                  <a:pt x="7298" y="8"/>
                </a:lnTo>
                <a:lnTo>
                  <a:pt x="7251" y="8"/>
                </a:lnTo>
                <a:close/>
                <a:moveTo>
                  <a:pt x="8821" y="8"/>
                </a:moveTo>
                <a:lnTo>
                  <a:pt x="8821" y="54"/>
                </a:lnTo>
                <a:lnTo>
                  <a:pt x="8868" y="54"/>
                </a:lnTo>
                <a:lnTo>
                  <a:pt x="8868" y="8"/>
                </a:lnTo>
                <a:lnTo>
                  <a:pt x="8821" y="8"/>
                </a:lnTo>
                <a:close/>
                <a:moveTo>
                  <a:pt x="9469" y="8"/>
                </a:moveTo>
                <a:lnTo>
                  <a:pt x="9469" y="54"/>
                </a:lnTo>
                <a:lnTo>
                  <a:pt x="9516" y="54"/>
                </a:lnTo>
                <a:lnTo>
                  <a:pt x="9516" y="8"/>
                </a:lnTo>
                <a:lnTo>
                  <a:pt x="9469" y="8"/>
                </a:lnTo>
                <a:close/>
                <a:moveTo>
                  <a:pt x="12033" y="8"/>
                </a:moveTo>
                <a:lnTo>
                  <a:pt x="12033" y="54"/>
                </a:lnTo>
                <a:lnTo>
                  <a:pt x="12080" y="54"/>
                </a:lnTo>
                <a:lnTo>
                  <a:pt x="12080" y="8"/>
                </a:lnTo>
                <a:lnTo>
                  <a:pt x="12033" y="8"/>
                </a:lnTo>
                <a:close/>
                <a:moveTo>
                  <a:pt x="194" y="10"/>
                </a:moveTo>
                <a:cubicBezTo>
                  <a:pt x="167" y="10"/>
                  <a:pt x="141" y="15"/>
                  <a:pt x="117" y="25"/>
                </a:cubicBezTo>
                <a:cubicBezTo>
                  <a:pt x="94" y="36"/>
                  <a:pt x="73" y="50"/>
                  <a:pt x="56" y="68"/>
                </a:cubicBezTo>
                <a:cubicBezTo>
                  <a:pt x="39" y="85"/>
                  <a:pt x="25" y="105"/>
                  <a:pt x="15" y="129"/>
                </a:cubicBezTo>
                <a:cubicBezTo>
                  <a:pt x="5" y="152"/>
                  <a:pt x="0" y="177"/>
                  <a:pt x="0" y="203"/>
                </a:cubicBezTo>
                <a:lnTo>
                  <a:pt x="0" y="204"/>
                </a:lnTo>
                <a:cubicBezTo>
                  <a:pt x="0" y="230"/>
                  <a:pt x="5" y="255"/>
                  <a:pt x="15" y="279"/>
                </a:cubicBezTo>
                <a:cubicBezTo>
                  <a:pt x="25" y="302"/>
                  <a:pt x="38" y="322"/>
                  <a:pt x="55" y="340"/>
                </a:cubicBezTo>
                <a:cubicBezTo>
                  <a:pt x="73" y="357"/>
                  <a:pt x="93" y="371"/>
                  <a:pt x="117" y="381"/>
                </a:cubicBezTo>
                <a:cubicBezTo>
                  <a:pt x="140" y="391"/>
                  <a:pt x="166" y="396"/>
                  <a:pt x="193" y="396"/>
                </a:cubicBezTo>
                <a:cubicBezTo>
                  <a:pt x="220" y="396"/>
                  <a:pt x="245" y="391"/>
                  <a:pt x="268" y="381"/>
                </a:cubicBezTo>
                <a:cubicBezTo>
                  <a:pt x="292" y="370"/>
                  <a:pt x="313" y="356"/>
                  <a:pt x="330" y="339"/>
                </a:cubicBezTo>
                <a:cubicBezTo>
                  <a:pt x="348" y="321"/>
                  <a:pt x="361" y="301"/>
                  <a:pt x="371" y="278"/>
                </a:cubicBezTo>
                <a:cubicBezTo>
                  <a:pt x="381" y="254"/>
                  <a:pt x="386" y="229"/>
                  <a:pt x="386" y="203"/>
                </a:cubicBezTo>
                <a:lnTo>
                  <a:pt x="386" y="202"/>
                </a:lnTo>
                <a:cubicBezTo>
                  <a:pt x="386" y="176"/>
                  <a:pt x="381" y="151"/>
                  <a:pt x="371" y="128"/>
                </a:cubicBezTo>
                <a:cubicBezTo>
                  <a:pt x="361" y="104"/>
                  <a:pt x="348" y="84"/>
                  <a:pt x="330" y="66"/>
                </a:cubicBezTo>
                <a:cubicBezTo>
                  <a:pt x="313" y="49"/>
                  <a:pt x="293" y="35"/>
                  <a:pt x="269" y="25"/>
                </a:cubicBezTo>
                <a:cubicBezTo>
                  <a:pt x="246" y="15"/>
                  <a:pt x="221" y="10"/>
                  <a:pt x="194" y="10"/>
                </a:cubicBezTo>
                <a:close/>
                <a:moveTo>
                  <a:pt x="1086" y="10"/>
                </a:moveTo>
                <a:cubicBezTo>
                  <a:pt x="1062" y="10"/>
                  <a:pt x="1040" y="15"/>
                  <a:pt x="1021" y="25"/>
                </a:cubicBezTo>
                <a:cubicBezTo>
                  <a:pt x="1001" y="36"/>
                  <a:pt x="985" y="50"/>
                  <a:pt x="971" y="68"/>
                </a:cubicBezTo>
                <a:cubicBezTo>
                  <a:pt x="957" y="85"/>
                  <a:pt x="946" y="105"/>
                  <a:pt x="939" y="129"/>
                </a:cubicBezTo>
                <a:cubicBezTo>
                  <a:pt x="931" y="152"/>
                  <a:pt x="928" y="177"/>
                  <a:pt x="928" y="203"/>
                </a:cubicBezTo>
                <a:lnTo>
                  <a:pt x="928" y="204"/>
                </a:lnTo>
                <a:cubicBezTo>
                  <a:pt x="928" y="230"/>
                  <a:pt x="931" y="255"/>
                  <a:pt x="938" y="278"/>
                </a:cubicBezTo>
                <a:cubicBezTo>
                  <a:pt x="946" y="301"/>
                  <a:pt x="956" y="322"/>
                  <a:pt x="970" y="340"/>
                </a:cubicBezTo>
                <a:cubicBezTo>
                  <a:pt x="984" y="357"/>
                  <a:pt x="1000" y="371"/>
                  <a:pt x="1019" y="381"/>
                </a:cubicBezTo>
                <a:cubicBezTo>
                  <a:pt x="1039" y="391"/>
                  <a:pt x="1061" y="396"/>
                  <a:pt x="1085" y="396"/>
                </a:cubicBezTo>
                <a:cubicBezTo>
                  <a:pt x="1109" y="396"/>
                  <a:pt x="1131" y="391"/>
                  <a:pt x="1150" y="381"/>
                </a:cubicBezTo>
                <a:cubicBezTo>
                  <a:pt x="1170" y="370"/>
                  <a:pt x="1186" y="356"/>
                  <a:pt x="1200" y="339"/>
                </a:cubicBezTo>
                <a:cubicBezTo>
                  <a:pt x="1214" y="321"/>
                  <a:pt x="1224" y="301"/>
                  <a:pt x="1232" y="278"/>
                </a:cubicBezTo>
                <a:cubicBezTo>
                  <a:pt x="1239" y="254"/>
                  <a:pt x="1243" y="229"/>
                  <a:pt x="1243" y="203"/>
                </a:cubicBezTo>
                <a:lnTo>
                  <a:pt x="1243" y="202"/>
                </a:lnTo>
                <a:cubicBezTo>
                  <a:pt x="1243" y="176"/>
                  <a:pt x="1239" y="151"/>
                  <a:pt x="1232" y="128"/>
                </a:cubicBezTo>
                <a:cubicBezTo>
                  <a:pt x="1225" y="105"/>
                  <a:pt x="1214" y="84"/>
                  <a:pt x="1200" y="67"/>
                </a:cubicBezTo>
                <a:cubicBezTo>
                  <a:pt x="1187" y="49"/>
                  <a:pt x="1170" y="35"/>
                  <a:pt x="1151" y="25"/>
                </a:cubicBezTo>
                <a:cubicBezTo>
                  <a:pt x="1131" y="15"/>
                  <a:pt x="1110" y="10"/>
                  <a:pt x="1086" y="10"/>
                </a:cubicBezTo>
                <a:close/>
                <a:moveTo>
                  <a:pt x="1654" y="10"/>
                </a:moveTo>
                <a:cubicBezTo>
                  <a:pt x="1630" y="10"/>
                  <a:pt x="1608" y="15"/>
                  <a:pt x="1589" y="26"/>
                </a:cubicBezTo>
                <a:cubicBezTo>
                  <a:pt x="1569" y="36"/>
                  <a:pt x="1553" y="50"/>
                  <a:pt x="1540" y="69"/>
                </a:cubicBezTo>
                <a:cubicBezTo>
                  <a:pt x="1526" y="87"/>
                  <a:pt x="1516" y="108"/>
                  <a:pt x="1509" y="133"/>
                </a:cubicBezTo>
                <a:cubicBezTo>
                  <a:pt x="1502" y="158"/>
                  <a:pt x="1499" y="184"/>
                  <a:pt x="1499" y="213"/>
                </a:cubicBezTo>
                <a:lnTo>
                  <a:pt x="1499" y="214"/>
                </a:lnTo>
                <a:cubicBezTo>
                  <a:pt x="1499" y="233"/>
                  <a:pt x="1500" y="250"/>
                  <a:pt x="1502" y="264"/>
                </a:cubicBezTo>
                <a:cubicBezTo>
                  <a:pt x="1504" y="279"/>
                  <a:pt x="1507" y="292"/>
                  <a:pt x="1511" y="303"/>
                </a:cubicBezTo>
                <a:cubicBezTo>
                  <a:pt x="1515" y="315"/>
                  <a:pt x="1520" y="325"/>
                  <a:pt x="1526" y="334"/>
                </a:cubicBezTo>
                <a:cubicBezTo>
                  <a:pt x="1532" y="343"/>
                  <a:pt x="1539" y="351"/>
                  <a:pt x="1546" y="358"/>
                </a:cubicBezTo>
                <a:cubicBezTo>
                  <a:pt x="1558" y="370"/>
                  <a:pt x="1572" y="379"/>
                  <a:pt x="1588" y="386"/>
                </a:cubicBezTo>
                <a:cubicBezTo>
                  <a:pt x="1605" y="393"/>
                  <a:pt x="1624" y="396"/>
                  <a:pt x="1644" y="396"/>
                </a:cubicBezTo>
                <a:cubicBezTo>
                  <a:pt x="1663" y="396"/>
                  <a:pt x="1681" y="393"/>
                  <a:pt x="1697" y="387"/>
                </a:cubicBezTo>
                <a:cubicBezTo>
                  <a:pt x="1713" y="381"/>
                  <a:pt x="1727" y="372"/>
                  <a:pt x="1739" y="361"/>
                </a:cubicBezTo>
                <a:cubicBezTo>
                  <a:pt x="1751" y="350"/>
                  <a:pt x="1761" y="337"/>
                  <a:pt x="1767" y="322"/>
                </a:cubicBezTo>
                <a:cubicBezTo>
                  <a:pt x="1774" y="307"/>
                  <a:pt x="1778" y="290"/>
                  <a:pt x="1778" y="272"/>
                </a:cubicBezTo>
                <a:lnTo>
                  <a:pt x="1778" y="271"/>
                </a:lnTo>
                <a:cubicBezTo>
                  <a:pt x="1778" y="253"/>
                  <a:pt x="1774" y="238"/>
                  <a:pt x="1767" y="223"/>
                </a:cubicBezTo>
                <a:cubicBezTo>
                  <a:pt x="1761" y="209"/>
                  <a:pt x="1751" y="197"/>
                  <a:pt x="1740" y="187"/>
                </a:cubicBezTo>
                <a:cubicBezTo>
                  <a:pt x="1728" y="177"/>
                  <a:pt x="1714" y="169"/>
                  <a:pt x="1699" y="164"/>
                </a:cubicBezTo>
                <a:cubicBezTo>
                  <a:pt x="1683" y="159"/>
                  <a:pt x="1666" y="156"/>
                  <a:pt x="1649" y="156"/>
                </a:cubicBezTo>
                <a:cubicBezTo>
                  <a:pt x="1635" y="156"/>
                  <a:pt x="1623" y="158"/>
                  <a:pt x="1612" y="161"/>
                </a:cubicBezTo>
                <a:cubicBezTo>
                  <a:pt x="1601" y="164"/>
                  <a:pt x="1592" y="168"/>
                  <a:pt x="1583" y="174"/>
                </a:cubicBezTo>
                <a:cubicBezTo>
                  <a:pt x="1574" y="179"/>
                  <a:pt x="1567" y="185"/>
                  <a:pt x="1560" y="192"/>
                </a:cubicBezTo>
                <a:cubicBezTo>
                  <a:pt x="1553" y="199"/>
                  <a:pt x="1548" y="206"/>
                  <a:pt x="1543" y="213"/>
                </a:cubicBezTo>
                <a:cubicBezTo>
                  <a:pt x="1543" y="189"/>
                  <a:pt x="1545" y="167"/>
                  <a:pt x="1550" y="147"/>
                </a:cubicBezTo>
                <a:cubicBezTo>
                  <a:pt x="1555" y="127"/>
                  <a:pt x="1562" y="109"/>
                  <a:pt x="1572" y="95"/>
                </a:cubicBezTo>
                <a:cubicBezTo>
                  <a:pt x="1581" y="80"/>
                  <a:pt x="1593" y="69"/>
                  <a:pt x="1606" y="61"/>
                </a:cubicBezTo>
                <a:cubicBezTo>
                  <a:pt x="1620" y="52"/>
                  <a:pt x="1635" y="48"/>
                  <a:pt x="1652" y="48"/>
                </a:cubicBezTo>
                <a:cubicBezTo>
                  <a:pt x="1669" y="48"/>
                  <a:pt x="1685" y="52"/>
                  <a:pt x="1699" y="58"/>
                </a:cubicBezTo>
                <a:cubicBezTo>
                  <a:pt x="1712" y="64"/>
                  <a:pt x="1726" y="73"/>
                  <a:pt x="1740" y="85"/>
                </a:cubicBezTo>
                <a:lnTo>
                  <a:pt x="1765" y="53"/>
                </a:lnTo>
                <a:cubicBezTo>
                  <a:pt x="1748" y="39"/>
                  <a:pt x="1731" y="29"/>
                  <a:pt x="1714" y="21"/>
                </a:cubicBezTo>
                <a:cubicBezTo>
                  <a:pt x="1697" y="14"/>
                  <a:pt x="1677" y="10"/>
                  <a:pt x="1654" y="10"/>
                </a:cubicBezTo>
                <a:close/>
                <a:moveTo>
                  <a:pt x="742" y="11"/>
                </a:moveTo>
                <a:cubicBezTo>
                  <a:pt x="725" y="11"/>
                  <a:pt x="711" y="13"/>
                  <a:pt x="698" y="16"/>
                </a:cubicBezTo>
                <a:cubicBezTo>
                  <a:pt x="685" y="20"/>
                  <a:pt x="673" y="25"/>
                  <a:pt x="662" y="32"/>
                </a:cubicBezTo>
                <a:cubicBezTo>
                  <a:pt x="652" y="39"/>
                  <a:pt x="642" y="47"/>
                  <a:pt x="634" y="57"/>
                </a:cubicBezTo>
                <a:cubicBezTo>
                  <a:pt x="625" y="67"/>
                  <a:pt x="616" y="78"/>
                  <a:pt x="607" y="90"/>
                </a:cubicBezTo>
                <a:lnTo>
                  <a:pt x="638" y="113"/>
                </a:lnTo>
                <a:cubicBezTo>
                  <a:pt x="653" y="92"/>
                  <a:pt x="668" y="76"/>
                  <a:pt x="684" y="65"/>
                </a:cubicBezTo>
                <a:cubicBezTo>
                  <a:pt x="699" y="54"/>
                  <a:pt x="717" y="49"/>
                  <a:pt x="739" y="49"/>
                </a:cubicBezTo>
                <a:cubicBezTo>
                  <a:pt x="749" y="49"/>
                  <a:pt x="758" y="51"/>
                  <a:pt x="767" y="54"/>
                </a:cubicBezTo>
                <a:cubicBezTo>
                  <a:pt x="777" y="57"/>
                  <a:pt x="785" y="62"/>
                  <a:pt x="791" y="69"/>
                </a:cubicBezTo>
                <a:cubicBezTo>
                  <a:pt x="798" y="75"/>
                  <a:pt x="804" y="82"/>
                  <a:pt x="807" y="91"/>
                </a:cubicBezTo>
                <a:cubicBezTo>
                  <a:pt x="812" y="100"/>
                  <a:pt x="814" y="109"/>
                  <a:pt x="814" y="120"/>
                </a:cubicBezTo>
                <a:cubicBezTo>
                  <a:pt x="814" y="130"/>
                  <a:pt x="812" y="139"/>
                  <a:pt x="810" y="148"/>
                </a:cubicBezTo>
                <a:cubicBezTo>
                  <a:pt x="807" y="156"/>
                  <a:pt x="802" y="165"/>
                  <a:pt x="796" y="174"/>
                </a:cubicBezTo>
                <a:cubicBezTo>
                  <a:pt x="790" y="183"/>
                  <a:pt x="782" y="193"/>
                  <a:pt x="772" y="203"/>
                </a:cubicBezTo>
                <a:cubicBezTo>
                  <a:pt x="762" y="213"/>
                  <a:pt x="750" y="225"/>
                  <a:pt x="736" y="238"/>
                </a:cubicBezTo>
                <a:lnTo>
                  <a:pt x="600" y="357"/>
                </a:lnTo>
                <a:lnTo>
                  <a:pt x="600" y="390"/>
                </a:lnTo>
                <a:lnTo>
                  <a:pt x="861" y="390"/>
                </a:lnTo>
                <a:lnTo>
                  <a:pt x="861" y="351"/>
                </a:lnTo>
                <a:lnTo>
                  <a:pt x="663" y="351"/>
                </a:lnTo>
                <a:lnTo>
                  <a:pt x="763" y="263"/>
                </a:lnTo>
                <a:cubicBezTo>
                  <a:pt x="780" y="249"/>
                  <a:pt x="794" y="236"/>
                  <a:pt x="805" y="224"/>
                </a:cubicBezTo>
                <a:cubicBezTo>
                  <a:pt x="817" y="212"/>
                  <a:pt x="827" y="201"/>
                  <a:pt x="835" y="190"/>
                </a:cubicBezTo>
                <a:cubicBezTo>
                  <a:pt x="842" y="178"/>
                  <a:pt x="848" y="167"/>
                  <a:pt x="852" y="156"/>
                </a:cubicBezTo>
                <a:cubicBezTo>
                  <a:pt x="856" y="144"/>
                  <a:pt x="858" y="131"/>
                  <a:pt x="858" y="118"/>
                </a:cubicBezTo>
                <a:lnTo>
                  <a:pt x="858" y="117"/>
                </a:lnTo>
                <a:cubicBezTo>
                  <a:pt x="858" y="101"/>
                  <a:pt x="855" y="87"/>
                  <a:pt x="849" y="74"/>
                </a:cubicBezTo>
                <a:cubicBezTo>
                  <a:pt x="843" y="62"/>
                  <a:pt x="835" y="51"/>
                  <a:pt x="825" y="41"/>
                </a:cubicBezTo>
                <a:cubicBezTo>
                  <a:pt x="815" y="32"/>
                  <a:pt x="802" y="24"/>
                  <a:pt x="788" y="19"/>
                </a:cubicBezTo>
                <a:cubicBezTo>
                  <a:pt x="774" y="14"/>
                  <a:pt x="759" y="11"/>
                  <a:pt x="742" y="11"/>
                </a:cubicBezTo>
                <a:close/>
                <a:moveTo>
                  <a:pt x="5999" y="11"/>
                </a:moveTo>
                <a:cubicBezTo>
                  <a:pt x="5981" y="11"/>
                  <a:pt x="5965" y="14"/>
                  <a:pt x="5950" y="19"/>
                </a:cubicBezTo>
                <a:cubicBezTo>
                  <a:pt x="5935" y="24"/>
                  <a:pt x="5922" y="31"/>
                  <a:pt x="5911" y="40"/>
                </a:cubicBezTo>
                <a:cubicBezTo>
                  <a:pt x="5900" y="49"/>
                  <a:pt x="5892" y="60"/>
                  <a:pt x="5885" y="72"/>
                </a:cubicBezTo>
                <a:cubicBezTo>
                  <a:pt x="5879" y="85"/>
                  <a:pt x="5876" y="98"/>
                  <a:pt x="5876" y="113"/>
                </a:cubicBezTo>
                <a:lnTo>
                  <a:pt x="5876" y="114"/>
                </a:lnTo>
                <a:cubicBezTo>
                  <a:pt x="5876" y="129"/>
                  <a:pt x="5879" y="143"/>
                  <a:pt x="5884" y="154"/>
                </a:cubicBezTo>
                <a:cubicBezTo>
                  <a:pt x="5889" y="165"/>
                  <a:pt x="5897" y="175"/>
                  <a:pt x="5907" y="184"/>
                </a:cubicBezTo>
                <a:cubicBezTo>
                  <a:pt x="5917" y="192"/>
                  <a:pt x="5930" y="200"/>
                  <a:pt x="5946" y="206"/>
                </a:cubicBezTo>
                <a:cubicBezTo>
                  <a:pt x="5962" y="212"/>
                  <a:pt x="5980" y="217"/>
                  <a:pt x="6002" y="222"/>
                </a:cubicBezTo>
                <a:cubicBezTo>
                  <a:pt x="6021" y="226"/>
                  <a:pt x="6037" y="230"/>
                  <a:pt x="6050" y="235"/>
                </a:cubicBezTo>
                <a:cubicBezTo>
                  <a:pt x="6063" y="240"/>
                  <a:pt x="6073" y="245"/>
                  <a:pt x="6080" y="250"/>
                </a:cubicBezTo>
                <a:cubicBezTo>
                  <a:pt x="6087" y="256"/>
                  <a:pt x="6092" y="263"/>
                  <a:pt x="6095" y="270"/>
                </a:cubicBezTo>
                <a:cubicBezTo>
                  <a:pt x="6097" y="276"/>
                  <a:pt x="6099" y="284"/>
                  <a:pt x="6099" y="293"/>
                </a:cubicBezTo>
                <a:lnTo>
                  <a:pt x="6099" y="294"/>
                </a:lnTo>
                <a:cubicBezTo>
                  <a:pt x="6099" y="312"/>
                  <a:pt x="6091" y="327"/>
                  <a:pt x="6076" y="340"/>
                </a:cubicBezTo>
                <a:cubicBezTo>
                  <a:pt x="6061" y="351"/>
                  <a:pt x="6041" y="357"/>
                  <a:pt x="6016" y="357"/>
                </a:cubicBezTo>
                <a:cubicBezTo>
                  <a:pt x="5990" y="357"/>
                  <a:pt x="5967" y="353"/>
                  <a:pt x="5947" y="344"/>
                </a:cubicBezTo>
                <a:cubicBezTo>
                  <a:pt x="5927" y="335"/>
                  <a:pt x="5907" y="322"/>
                  <a:pt x="5888" y="304"/>
                </a:cubicBezTo>
                <a:lnTo>
                  <a:pt x="5861" y="335"/>
                </a:lnTo>
                <a:cubicBezTo>
                  <a:pt x="5884" y="356"/>
                  <a:pt x="5907" y="371"/>
                  <a:pt x="5932" y="381"/>
                </a:cubicBezTo>
                <a:cubicBezTo>
                  <a:pt x="5957" y="390"/>
                  <a:pt x="5984" y="395"/>
                  <a:pt x="6014" y="395"/>
                </a:cubicBezTo>
                <a:cubicBezTo>
                  <a:pt x="6033" y="395"/>
                  <a:pt x="6050" y="393"/>
                  <a:pt x="6065" y="388"/>
                </a:cubicBezTo>
                <a:cubicBezTo>
                  <a:pt x="6081" y="383"/>
                  <a:pt x="6094" y="375"/>
                  <a:pt x="6105" y="366"/>
                </a:cubicBezTo>
                <a:cubicBezTo>
                  <a:pt x="6117" y="357"/>
                  <a:pt x="6125" y="346"/>
                  <a:pt x="6132" y="333"/>
                </a:cubicBezTo>
                <a:cubicBezTo>
                  <a:pt x="6138" y="320"/>
                  <a:pt x="6141" y="305"/>
                  <a:pt x="6141" y="289"/>
                </a:cubicBezTo>
                <a:lnTo>
                  <a:pt x="6141" y="288"/>
                </a:lnTo>
                <a:cubicBezTo>
                  <a:pt x="6141" y="260"/>
                  <a:pt x="6132" y="238"/>
                  <a:pt x="6112" y="221"/>
                </a:cubicBezTo>
                <a:cubicBezTo>
                  <a:pt x="6092" y="205"/>
                  <a:pt x="6061" y="192"/>
                  <a:pt x="6020" y="183"/>
                </a:cubicBezTo>
                <a:cubicBezTo>
                  <a:pt x="5999" y="178"/>
                  <a:pt x="5982" y="174"/>
                  <a:pt x="5969" y="169"/>
                </a:cubicBezTo>
                <a:cubicBezTo>
                  <a:pt x="5956" y="164"/>
                  <a:pt x="5946" y="159"/>
                  <a:pt x="5938" y="153"/>
                </a:cubicBezTo>
                <a:cubicBezTo>
                  <a:pt x="5931" y="147"/>
                  <a:pt x="5926" y="141"/>
                  <a:pt x="5923" y="134"/>
                </a:cubicBezTo>
                <a:cubicBezTo>
                  <a:pt x="5920" y="127"/>
                  <a:pt x="5919" y="119"/>
                  <a:pt x="5919" y="110"/>
                </a:cubicBezTo>
                <a:lnTo>
                  <a:pt x="5919" y="109"/>
                </a:lnTo>
                <a:cubicBezTo>
                  <a:pt x="5919" y="92"/>
                  <a:pt x="5926" y="78"/>
                  <a:pt x="5940" y="66"/>
                </a:cubicBezTo>
                <a:cubicBezTo>
                  <a:pt x="5954" y="55"/>
                  <a:pt x="5973" y="49"/>
                  <a:pt x="5998" y="49"/>
                </a:cubicBezTo>
                <a:cubicBezTo>
                  <a:pt x="6017" y="49"/>
                  <a:pt x="6036" y="52"/>
                  <a:pt x="6053" y="58"/>
                </a:cubicBezTo>
                <a:cubicBezTo>
                  <a:pt x="6071" y="65"/>
                  <a:pt x="6088" y="75"/>
                  <a:pt x="6106" y="89"/>
                </a:cubicBezTo>
                <a:lnTo>
                  <a:pt x="6130" y="57"/>
                </a:lnTo>
                <a:cubicBezTo>
                  <a:pt x="6111" y="42"/>
                  <a:pt x="6091" y="30"/>
                  <a:pt x="6071" y="23"/>
                </a:cubicBezTo>
                <a:cubicBezTo>
                  <a:pt x="6050" y="15"/>
                  <a:pt x="6026" y="11"/>
                  <a:pt x="5999" y="11"/>
                </a:cubicBezTo>
                <a:close/>
                <a:moveTo>
                  <a:pt x="1382" y="14"/>
                </a:moveTo>
                <a:lnTo>
                  <a:pt x="1291" y="45"/>
                </a:lnTo>
                <a:lnTo>
                  <a:pt x="1301" y="79"/>
                </a:lnTo>
                <a:lnTo>
                  <a:pt x="1371" y="57"/>
                </a:lnTo>
                <a:lnTo>
                  <a:pt x="1371" y="390"/>
                </a:lnTo>
                <a:lnTo>
                  <a:pt x="1413" y="390"/>
                </a:lnTo>
                <a:lnTo>
                  <a:pt x="1413" y="14"/>
                </a:lnTo>
                <a:lnTo>
                  <a:pt x="1382" y="14"/>
                </a:lnTo>
                <a:close/>
                <a:moveTo>
                  <a:pt x="10929" y="14"/>
                </a:moveTo>
                <a:lnTo>
                  <a:pt x="10759" y="390"/>
                </a:lnTo>
                <a:lnTo>
                  <a:pt x="10802" y="390"/>
                </a:lnTo>
                <a:lnTo>
                  <a:pt x="10847" y="291"/>
                </a:lnTo>
                <a:lnTo>
                  <a:pt x="11050" y="291"/>
                </a:lnTo>
                <a:lnTo>
                  <a:pt x="11094" y="390"/>
                </a:lnTo>
                <a:lnTo>
                  <a:pt x="11139" y="390"/>
                </a:lnTo>
                <a:lnTo>
                  <a:pt x="10969" y="14"/>
                </a:lnTo>
                <a:lnTo>
                  <a:pt x="10929" y="14"/>
                </a:lnTo>
                <a:close/>
                <a:moveTo>
                  <a:pt x="2403" y="16"/>
                </a:moveTo>
                <a:lnTo>
                  <a:pt x="2403" y="390"/>
                </a:lnTo>
                <a:lnTo>
                  <a:pt x="2445" y="390"/>
                </a:lnTo>
                <a:lnTo>
                  <a:pt x="2445" y="289"/>
                </a:lnTo>
                <a:lnTo>
                  <a:pt x="2524" y="209"/>
                </a:lnTo>
                <a:lnTo>
                  <a:pt x="2668" y="390"/>
                </a:lnTo>
                <a:lnTo>
                  <a:pt x="2721" y="390"/>
                </a:lnTo>
                <a:lnTo>
                  <a:pt x="2554" y="180"/>
                </a:lnTo>
                <a:lnTo>
                  <a:pt x="2714" y="16"/>
                </a:lnTo>
                <a:lnTo>
                  <a:pt x="2659" y="16"/>
                </a:lnTo>
                <a:lnTo>
                  <a:pt x="2445" y="239"/>
                </a:lnTo>
                <a:lnTo>
                  <a:pt x="2445" y="16"/>
                </a:lnTo>
                <a:lnTo>
                  <a:pt x="2403" y="16"/>
                </a:lnTo>
                <a:close/>
                <a:moveTo>
                  <a:pt x="4405" y="16"/>
                </a:moveTo>
                <a:lnTo>
                  <a:pt x="4405" y="55"/>
                </a:lnTo>
                <a:lnTo>
                  <a:pt x="4531" y="55"/>
                </a:lnTo>
                <a:lnTo>
                  <a:pt x="4531" y="390"/>
                </a:lnTo>
                <a:lnTo>
                  <a:pt x="4573" y="390"/>
                </a:lnTo>
                <a:lnTo>
                  <a:pt x="4573" y="55"/>
                </a:lnTo>
                <a:lnTo>
                  <a:pt x="4699" y="55"/>
                </a:lnTo>
                <a:lnTo>
                  <a:pt x="4699" y="16"/>
                </a:lnTo>
                <a:lnTo>
                  <a:pt x="4405" y="16"/>
                </a:lnTo>
                <a:close/>
                <a:moveTo>
                  <a:pt x="8496" y="16"/>
                </a:moveTo>
                <a:lnTo>
                  <a:pt x="8496" y="390"/>
                </a:lnTo>
                <a:lnTo>
                  <a:pt x="8749" y="390"/>
                </a:lnTo>
                <a:lnTo>
                  <a:pt x="8749" y="351"/>
                </a:lnTo>
                <a:lnTo>
                  <a:pt x="8539" y="351"/>
                </a:lnTo>
                <a:lnTo>
                  <a:pt x="8539" y="16"/>
                </a:lnTo>
                <a:lnTo>
                  <a:pt x="8496" y="16"/>
                </a:lnTo>
                <a:close/>
                <a:moveTo>
                  <a:pt x="11654" y="16"/>
                </a:moveTo>
                <a:lnTo>
                  <a:pt x="11654" y="390"/>
                </a:lnTo>
                <a:lnTo>
                  <a:pt x="11696" y="390"/>
                </a:lnTo>
                <a:lnTo>
                  <a:pt x="11696" y="245"/>
                </a:lnTo>
                <a:lnTo>
                  <a:pt x="11801" y="245"/>
                </a:lnTo>
                <a:lnTo>
                  <a:pt x="11803" y="245"/>
                </a:lnTo>
                <a:lnTo>
                  <a:pt x="11911" y="390"/>
                </a:lnTo>
                <a:lnTo>
                  <a:pt x="11963" y="390"/>
                </a:lnTo>
                <a:lnTo>
                  <a:pt x="11848" y="237"/>
                </a:lnTo>
                <a:cubicBezTo>
                  <a:pt x="11862" y="235"/>
                  <a:pt x="11876" y="231"/>
                  <a:pt x="11888" y="225"/>
                </a:cubicBezTo>
                <a:cubicBezTo>
                  <a:pt x="11901" y="219"/>
                  <a:pt x="11911" y="211"/>
                  <a:pt x="11920" y="202"/>
                </a:cubicBezTo>
                <a:cubicBezTo>
                  <a:pt x="11930" y="193"/>
                  <a:pt x="11937" y="183"/>
                  <a:pt x="11942" y="170"/>
                </a:cubicBezTo>
                <a:cubicBezTo>
                  <a:pt x="11947" y="158"/>
                  <a:pt x="11949" y="144"/>
                  <a:pt x="11949" y="128"/>
                </a:cubicBezTo>
                <a:lnTo>
                  <a:pt x="11949" y="127"/>
                </a:lnTo>
                <a:cubicBezTo>
                  <a:pt x="11949" y="112"/>
                  <a:pt x="11947" y="99"/>
                  <a:pt x="11942" y="86"/>
                </a:cubicBezTo>
                <a:cubicBezTo>
                  <a:pt x="11937" y="74"/>
                  <a:pt x="11930" y="63"/>
                  <a:pt x="11920" y="54"/>
                </a:cubicBezTo>
                <a:cubicBezTo>
                  <a:pt x="11909" y="42"/>
                  <a:pt x="11894" y="33"/>
                  <a:pt x="11876" y="26"/>
                </a:cubicBezTo>
                <a:cubicBezTo>
                  <a:pt x="11858" y="20"/>
                  <a:pt x="11837" y="16"/>
                  <a:pt x="11814" y="16"/>
                </a:cubicBezTo>
                <a:lnTo>
                  <a:pt x="11654" y="16"/>
                </a:lnTo>
                <a:close/>
                <a:moveTo>
                  <a:pt x="13504" y="16"/>
                </a:moveTo>
                <a:lnTo>
                  <a:pt x="13504" y="390"/>
                </a:lnTo>
                <a:lnTo>
                  <a:pt x="13546" y="390"/>
                </a:lnTo>
                <a:lnTo>
                  <a:pt x="13546" y="245"/>
                </a:lnTo>
                <a:lnTo>
                  <a:pt x="13651" y="245"/>
                </a:lnTo>
                <a:lnTo>
                  <a:pt x="13653" y="245"/>
                </a:lnTo>
                <a:lnTo>
                  <a:pt x="13761" y="390"/>
                </a:lnTo>
                <a:lnTo>
                  <a:pt x="13813" y="390"/>
                </a:lnTo>
                <a:lnTo>
                  <a:pt x="13698" y="237"/>
                </a:lnTo>
                <a:cubicBezTo>
                  <a:pt x="13712" y="235"/>
                  <a:pt x="13726" y="231"/>
                  <a:pt x="13738" y="225"/>
                </a:cubicBezTo>
                <a:cubicBezTo>
                  <a:pt x="13751" y="219"/>
                  <a:pt x="13761" y="211"/>
                  <a:pt x="13770" y="202"/>
                </a:cubicBezTo>
                <a:cubicBezTo>
                  <a:pt x="13780" y="193"/>
                  <a:pt x="13787" y="183"/>
                  <a:pt x="13792" y="170"/>
                </a:cubicBezTo>
                <a:cubicBezTo>
                  <a:pt x="13797" y="158"/>
                  <a:pt x="13799" y="144"/>
                  <a:pt x="13799" y="128"/>
                </a:cubicBezTo>
                <a:lnTo>
                  <a:pt x="13799" y="127"/>
                </a:lnTo>
                <a:cubicBezTo>
                  <a:pt x="13799" y="112"/>
                  <a:pt x="13797" y="99"/>
                  <a:pt x="13792" y="86"/>
                </a:cubicBezTo>
                <a:cubicBezTo>
                  <a:pt x="13787" y="74"/>
                  <a:pt x="13780" y="63"/>
                  <a:pt x="13770" y="54"/>
                </a:cubicBezTo>
                <a:cubicBezTo>
                  <a:pt x="13759" y="42"/>
                  <a:pt x="13744" y="33"/>
                  <a:pt x="13726" y="26"/>
                </a:cubicBezTo>
                <a:cubicBezTo>
                  <a:pt x="13708" y="20"/>
                  <a:pt x="13687" y="16"/>
                  <a:pt x="13664" y="16"/>
                </a:cubicBezTo>
                <a:lnTo>
                  <a:pt x="13504" y="16"/>
                </a:lnTo>
                <a:close/>
                <a:moveTo>
                  <a:pt x="194" y="26"/>
                </a:moveTo>
                <a:cubicBezTo>
                  <a:pt x="219" y="26"/>
                  <a:pt x="242" y="31"/>
                  <a:pt x="263" y="40"/>
                </a:cubicBezTo>
                <a:cubicBezTo>
                  <a:pt x="284" y="50"/>
                  <a:pt x="303" y="62"/>
                  <a:pt x="318" y="78"/>
                </a:cubicBezTo>
                <a:cubicBezTo>
                  <a:pt x="334" y="94"/>
                  <a:pt x="346" y="112"/>
                  <a:pt x="355" y="134"/>
                </a:cubicBezTo>
                <a:cubicBezTo>
                  <a:pt x="364" y="155"/>
                  <a:pt x="369" y="178"/>
                  <a:pt x="369" y="202"/>
                </a:cubicBezTo>
                <a:lnTo>
                  <a:pt x="369" y="203"/>
                </a:lnTo>
                <a:cubicBezTo>
                  <a:pt x="369" y="227"/>
                  <a:pt x="364" y="250"/>
                  <a:pt x="355" y="271"/>
                </a:cubicBezTo>
                <a:cubicBezTo>
                  <a:pt x="346" y="293"/>
                  <a:pt x="334" y="311"/>
                  <a:pt x="318" y="327"/>
                </a:cubicBezTo>
                <a:cubicBezTo>
                  <a:pt x="302" y="343"/>
                  <a:pt x="284" y="356"/>
                  <a:pt x="262" y="366"/>
                </a:cubicBezTo>
                <a:cubicBezTo>
                  <a:pt x="241" y="375"/>
                  <a:pt x="217" y="380"/>
                  <a:pt x="193" y="380"/>
                </a:cubicBezTo>
                <a:cubicBezTo>
                  <a:pt x="168" y="380"/>
                  <a:pt x="145" y="375"/>
                  <a:pt x="123" y="366"/>
                </a:cubicBezTo>
                <a:cubicBezTo>
                  <a:pt x="102" y="356"/>
                  <a:pt x="83" y="344"/>
                  <a:pt x="68" y="328"/>
                </a:cubicBezTo>
                <a:cubicBezTo>
                  <a:pt x="52" y="312"/>
                  <a:pt x="40" y="294"/>
                  <a:pt x="31" y="272"/>
                </a:cubicBezTo>
                <a:cubicBezTo>
                  <a:pt x="22" y="251"/>
                  <a:pt x="18" y="228"/>
                  <a:pt x="18" y="204"/>
                </a:cubicBezTo>
                <a:lnTo>
                  <a:pt x="18" y="203"/>
                </a:lnTo>
                <a:cubicBezTo>
                  <a:pt x="18" y="179"/>
                  <a:pt x="22" y="156"/>
                  <a:pt x="31" y="135"/>
                </a:cubicBezTo>
                <a:cubicBezTo>
                  <a:pt x="40" y="113"/>
                  <a:pt x="52" y="95"/>
                  <a:pt x="68" y="79"/>
                </a:cubicBezTo>
                <a:cubicBezTo>
                  <a:pt x="84" y="63"/>
                  <a:pt x="102" y="50"/>
                  <a:pt x="124" y="41"/>
                </a:cubicBezTo>
                <a:cubicBezTo>
                  <a:pt x="145" y="31"/>
                  <a:pt x="168" y="26"/>
                  <a:pt x="194" y="26"/>
                </a:cubicBezTo>
                <a:close/>
                <a:moveTo>
                  <a:pt x="3390" y="31"/>
                </a:moveTo>
                <a:lnTo>
                  <a:pt x="3390" y="114"/>
                </a:lnTo>
                <a:lnTo>
                  <a:pt x="3352" y="114"/>
                </a:lnTo>
                <a:lnTo>
                  <a:pt x="3352" y="150"/>
                </a:lnTo>
                <a:lnTo>
                  <a:pt x="3390" y="150"/>
                </a:lnTo>
                <a:lnTo>
                  <a:pt x="3390" y="317"/>
                </a:lnTo>
                <a:cubicBezTo>
                  <a:pt x="3390" y="331"/>
                  <a:pt x="3392" y="342"/>
                  <a:pt x="3396" y="352"/>
                </a:cubicBezTo>
                <a:cubicBezTo>
                  <a:pt x="3400" y="362"/>
                  <a:pt x="3405" y="370"/>
                  <a:pt x="3412" y="377"/>
                </a:cubicBezTo>
                <a:cubicBezTo>
                  <a:pt x="3419" y="383"/>
                  <a:pt x="3428" y="387"/>
                  <a:pt x="3437" y="390"/>
                </a:cubicBezTo>
                <a:cubicBezTo>
                  <a:pt x="3447" y="393"/>
                  <a:pt x="3457" y="394"/>
                  <a:pt x="3468" y="394"/>
                </a:cubicBezTo>
                <a:cubicBezTo>
                  <a:pt x="3478" y="394"/>
                  <a:pt x="3487" y="393"/>
                  <a:pt x="3495" y="391"/>
                </a:cubicBezTo>
                <a:cubicBezTo>
                  <a:pt x="3503" y="390"/>
                  <a:pt x="3511" y="387"/>
                  <a:pt x="3518" y="383"/>
                </a:cubicBezTo>
                <a:lnTo>
                  <a:pt x="3518" y="348"/>
                </a:lnTo>
                <a:cubicBezTo>
                  <a:pt x="3511" y="351"/>
                  <a:pt x="3504" y="354"/>
                  <a:pt x="3498" y="355"/>
                </a:cubicBezTo>
                <a:cubicBezTo>
                  <a:pt x="3492" y="356"/>
                  <a:pt x="3485" y="357"/>
                  <a:pt x="3478" y="357"/>
                </a:cubicBezTo>
                <a:cubicBezTo>
                  <a:pt x="3464" y="357"/>
                  <a:pt x="3453" y="354"/>
                  <a:pt x="3444" y="347"/>
                </a:cubicBezTo>
                <a:cubicBezTo>
                  <a:pt x="3436" y="340"/>
                  <a:pt x="3431" y="328"/>
                  <a:pt x="3431" y="311"/>
                </a:cubicBezTo>
                <a:lnTo>
                  <a:pt x="3431" y="150"/>
                </a:lnTo>
                <a:lnTo>
                  <a:pt x="3519" y="150"/>
                </a:lnTo>
                <a:lnTo>
                  <a:pt x="3519" y="114"/>
                </a:lnTo>
                <a:lnTo>
                  <a:pt x="3431" y="114"/>
                </a:lnTo>
                <a:lnTo>
                  <a:pt x="3431" y="31"/>
                </a:lnTo>
                <a:lnTo>
                  <a:pt x="3390" y="31"/>
                </a:lnTo>
                <a:close/>
                <a:moveTo>
                  <a:pt x="7049" y="31"/>
                </a:moveTo>
                <a:lnTo>
                  <a:pt x="7049" y="114"/>
                </a:lnTo>
                <a:lnTo>
                  <a:pt x="7010" y="114"/>
                </a:lnTo>
                <a:lnTo>
                  <a:pt x="7010" y="150"/>
                </a:lnTo>
                <a:lnTo>
                  <a:pt x="7049" y="150"/>
                </a:lnTo>
                <a:lnTo>
                  <a:pt x="7049" y="317"/>
                </a:lnTo>
                <a:cubicBezTo>
                  <a:pt x="7049" y="331"/>
                  <a:pt x="7051" y="342"/>
                  <a:pt x="7055" y="352"/>
                </a:cubicBezTo>
                <a:cubicBezTo>
                  <a:pt x="7058" y="362"/>
                  <a:pt x="7064" y="370"/>
                  <a:pt x="7071" y="377"/>
                </a:cubicBezTo>
                <a:cubicBezTo>
                  <a:pt x="7078" y="383"/>
                  <a:pt x="7086" y="387"/>
                  <a:pt x="7096" y="390"/>
                </a:cubicBezTo>
                <a:cubicBezTo>
                  <a:pt x="7105" y="393"/>
                  <a:pt x="7116" y="394"/>
                  <a:pt x="7127" y="394"/>
                </a:cubicBezTo>
                <a:cubicBezTo>
                  <a:pt x="7137" y="394"/>
                  <a:pt x="7145" y="393"/>
                  <a:pt x="7153" y="391"/>
                </a:cubicBezTo>
                <a:cubicBezTo>
                  <a:pt x="7161" y="390"/>
                  <a:pt x="7169" y="387"/>
                  <a:pt x="7176" y="383"/>
                </a:cubicBezTo>
                <a:lnTo>
                  <a:pt x="7176" y="348"/>
                </a:lnTo>
                <a:cubicBezTo>
                  <a:pt x="7169" y="351"/>
                  <a:pt x="7162" y="354"/>
                  <a:pt x="7156" y="355"/>
                </a:cubicBezTo>
                <a:cubicBezTo>
                  <a:pt x="7150" y="356"/>
                  <a:pt x="7143" y="357"/>
                  <a:pt x="7136" y="357"/>
                </a:cubicBezTo>
                <a:cubicBezTo>
                  <a:pt x="7122" y="357"/>
                  <a:pt x="7111" y="354"/>
                  <a:pt x="7103" y="347"/>
                </a:cubicBezTo>
                <a:cubicBezTo>
                  <a:pt x="7094" y="340"/>
                  <a:pt x="7090" y="328"/>
                  <a:pt x="7090" y="311"/>
                </a:cubicBezTo>
                <a:lnTo>
                  <a:pt x="7090" y="150"/>
                </a:lnTo>
                <a:lnTo>
                  <a:pt x="7177" y="150"/>
                </a:lnTo>
                <a:lnTo>
                  <a:pt x="7177" y="114"/>
                </a:lnTo>
                <a:lnTo>
                  <a:pt x="7090" y="114"/>
                </a:lnTo>
                <a:lnTo>
                  <a:pt x="7090" y="31"/>
                </a:lnTo>
                <a:lnTo>
                  <a:pt x="7049" y="31"/>
                </a:lnTo>
                <a:close/>
                <a:moveTo>
                  <a:pt x="9623" y="31"/>
                </a:moveTo>
                <a:lnTo>
                  <a:pt x="9623" y="114"/>
                </a:lnTo>
                <a:lnTo>
                  <a:pt x="9584" y="114"/>
                </a:lnTo>
                <a:lnTo>
                  <a:pt x="9584" y="150"/>
                </a:lnTo>
                <a:lnTo>
                  <a:pt x="9623" y="150"/>
                </a:lnTo>
                <a:lnTo>
                  <a:pt x="9623" y="317"/>
                </a:lnTo>
                <a:cubicBezTo>
                  <a:pt x="9623" y="331"/>
                  <a:pt x="9625" y="342"/>
                  <a:pt x="9629" y="352"/>
                </a:cubicBezTo>
                <a:cubicBezTo>
                  <a:pt x="9632" y="362"/>
                  <a:pt x="9638" y="370"/>
                  <a:pt x="9645" y="377"/>
                </a:cubicBezTo>
                <a:cubicBezTo>
                  <a:pt x="9652" y="383"/>
                  <a:pt x="9660" y="387"/>
                  <a:pt x="9670" y="390"/>
                </a:cubicBezTo>
                <a:cubicBezTo>
                  <a:pt x="9679" y="393"/>
                  <a:pt x="9689" y="394"/>
                  <a:pt x="9701" y="394"/>
                </a:cubicBezTo>
                <a:cubicBezTo>
                  <a:pt x="9710" y="394"/>
                  <a:pt x="9719" y="393"/>
                  <a:pt x="9727" y="391"/>
                </a:cubicBezTo>
                <a:cubicBezTo>
                  <a:pt x="9735" y="390"/>
                  <a:pt x="9743" y="387"/>
                  <a:pt x="9750" y="383"/>
                </a:cubicBezTo>
                <a:lnTo>
                  <a:pt x="9750" y="348"/>
                </a:lnTo>
                <a:cubicBezTo>
                  <a:pt x="9743" y="351"/>
                  <a:pt x="9736" y="354"/>
                  <a:pt x="9730" y="355"/>
                </a:cubicBezTo>
                <a:cubicBezTo>
                  <a:pt x="9724" y="356"/>
                  <a:pt x="9717" y="357"/>
                  <a:pt x="9710" y="357"/>
                </a:cubicBezTo>
                <a:cubicBezTo>
                  <a:pt x="9696" y="357"/>
                  <a:pt x="9685" y="354"/>
                  <a:pt x="9677" y="347"/>
                </a:cubicBezTo>
                <a:cubicBezTo>
                  <a:pt x="9668" y="340"/>
                  <a:pt x="9664" y="328"/>
                  <a:pt x="9664" y="311"/>
                </a:cubicBezTo>
                <a:lnTo>
                  <a:pt x="9664" y="150"/>
                </a:lnTo>
                <a:lnTo>
                  <a:pt x="9751" y="150"/>
                </a:lnTo>
                <a:lnTo>
                  <a:pt x="9751" y="114"/>
                </a:lnTo>
                <a:lnTo>
                  <a:pt x="9664" y="114"/>
                </a:lnTo>
                <a:lnTo>
                  <a:pt x="9664" y="31"/>
                </a:lnTo>
                <a:lnTo>
                  <a:pt x="9623" y="31"/>
                </a:lnTo>
                <a:close/>
                <a:moveTo>
                  <a:pt x="12870" y="31"/>
                </a:moveTo>
                <a:lnTo>
                  <a:pt x="12870" y="114"/>
                </a:lnTo>
                <a:lnTo>
                  <a:pt x="12831" y="114"/>
                </a:lnTo>
                <a:lnTo>
                  <a:pt x="12831" y="150"/>
                </a:lnTo>
                <a:lnTo>
                  <a:pt x="12870" y="150"/>
                </a:lnTo>
                <a:lnTo>
                  <a:pt x="12870" y="317"/>
                </a:lnTo>
                <a:cubicBezTo>
                  <a:pt x="12870" y="331"/>
                  <a:pt x="12871" y="342"/>
                  <a:pt x="12875" y="352"/>
                </a:cubicBezTo>
                <a:cubicBezTo>
                  <a:pt x="12879" y="362"/>
                  <a:pt x="12885" y="370"/>
                  <a:pt x="12891" y="377"/>
                </a:cubicBezTo>
                <a:cubicBezTo>
                  <a:pt x="12899" y="383"/>
                  <a:pt x="12907" y="387"/>
                  <a:pt x="12916" y="390"/>
                </a:cubicBezTo>
                <a:cubicBezTo>
                  <a:pt x="12926" y="393"/>
                  <a:pt x="12936" y="394"/>
                  <a:pt x="12947" y="394"/>
                </a:cubicBezTo>
                <a:cubicBezTo>
                  <a:pt x="12957" y="394"/>
                  <a:pt x="12966" y="393"/>
                  <a:pt x="12974" y="391"/>
                </a:cubicBezTo>
                <a:cubicBezTo>
                  <a:pt x="12982" y="390"/>
                  <a:pt x="12990" y="387"/>
                  <a:pt x="12997" y="383"/>
                </a:cubicBezTo>
                <a:lnTo>
                  <a:pt x="12997" y="348"/>
                </a:lnTo>
                <a:cubicBezTo>
                  <a:pt x="12990" y="351"/>
                  <a:pt x="12983" y="354"/>
                  <a:pt x="12977" y="355"/>
                </a:cubicBezTo>
                <a:cubicBezTo>
                  <a:pt x="12971" y="356"/>
                  <a:pt x="12964" y="357"/>
                  <a:pt x="12957" y="357"/>
                </a:cubicBezTo>
                <a:cubicBezTo>
                  <a:pt x="12943" y="357"/>
                  <a:pt x="12932" y="354"/>
                  <a:pt x="12923" y="347"/>
                </a:cubicBezTo>
                <a:cubicBezTo>
                  <a:pt x="12915" y="340"/>
                  <a:pt x="12911" y="328"/>
                  <a:pt x="12911" y="311"/>
                </a:cubicBezTo>
                <a:lnTo>
                  <a:pt x="12911" y="150"/>
                </a:lnTo>
                <a:lnTo>
                  <a:pt x="12998" y="150"/>
                </a:lnTo>
                <a:lnTo>
                  <a:pt x="12998" y="114"/>
                </a:lnTo>
                <a:lnTo>
                  <a:pt x="12911" y="114"/>
                </a:lnTo>
                <a:lnTo>
                  <a:pt x="12911" y="31"/>
                </a:lnTo>
                <a:lnTo>
                  <a:pt x="12870" y="31"/>
                </a:lnTo>
                <a:close/>
                <a:moveTo>
                  <a:pt x="1085" y="48"/>
                </a:moveTo>
                <a:cubicBezTo>
                  <a:pt x="1102" y="48"/>
                  <a:pt x="1118" y="53"/>
                  <a:pt x="1132" y="61"/>
                </a:cubicBezTo>
                <a:cubicBezTo>
                  <a:pt x="1146" y="70"/>
                  <a:pt x="1158" y="81"/>
                  <a:pt x="1168" y="95"/>
                </a:cubicBezTo>
                <a:cubicBezTo>
                  <a:pt x="1178" y="110"/>
                  <a:pt x="1186" y="126"/>
                  <a:pt x="1191" y="145"/>
                </a:cubicBezTo>
                <a:cubicBezTo>
                  <a:pt x="1197" y="163"/>
                  <a:pt x="1199" y="183"/>
                  <a:pt x="1199" y="203"/>
                </a:cubicBezTo>
                <a:lnTo>
                  <a:pt x="1199" y="204"/>
                </a:lnTo>
                <a:cubicBezTo>
                  <a:pt x="1199" y="224"/>
                  <a:pt x="1197" y="244"/>
                  <a:pt x="1191" y="263"/>
                </a:cubicBezTo>
                <a:cubicBezTo>
                  <a:pt x="1186" y="281"/>
                  <a:pt x="1179" y="298"/>
                  <a:pt x="1169" y="312"/>
                </a:cubicBezTo>
                <a:cubicBezTo>
                  <a:pt x="1159" y="326"/>
                  <a:pt x="1147" y="337"/>
                  <a:pt x="1133" y="345"/>
                </a:cubicBezTo>
                <a:cubicBezTo>
                  <a:pt x="1119" y="354"/>
                  <a:pt x="1104" y="358"/>
                  <a:pt x="1086" y="358"/>
                </a:cubicBezTo>
                <a:cubicBezTo>
                  <a:pt x="1069" y="358"/>
                  <a:pt x="1053" y="353"/>
                  <a:pt x="1039" y="345"/>
                </a:cubicBezTo>
                <a:cubicBezTo>
                  <a:pt x="1024" y="336"/>
                  <a:pt x="1012" y="325"/>
                  <a:pt x="1002" y="311"/>
                </a:cubicBezTo>
                <a:cubicBezTo>
                  <a:pt x="992" y="297"/>
                  <a:pt x="985" y="280"/>
                  <a:pt x="979" y="262"/>
                </a:cubicBezTo>
                <a:cubicBezTo>
                  <a:pt x="974" y="243"/>
                  <a:pt x="971" y="223"/>
                  <a:pt x="971" y="203"/>
                </a:cubicBezTo>
                <a:lnTo>
                  <a:pt x="971" y="202"/>
                </a:lnTo>
                <a:cubicBezTo>
                  <a:pt x="971" y="181"/>
                  <a:pt x="974" y="162"/>
                  <a:pt x="979" y="143"/>
                </a:cubicBezTo>
                <a:cubicBezTo>
                  <a:pt x="985" y="125"/>
                  <a:pt x="992" y="109"/>
                  <a:pt x="1002" y="95"/>
                </a:cubicBezTo>
                <a:cubicBezTo>
                  <a:pt x="1012" y="81"/>
                  <a:pt x="1024" y="69"/>
                  <a:pt x="1038" y="61"/>
                </a:cubicBezTo>
                <a:cubicBezTo>
                  <a:pt x="1052" y="53"/>
                  <a:pt x="1068" y="48"/>
                  <a:pt x="1085" y="48"/>
                </a:cubicBezTo>
                <a:close/>
                <a:moveTo>
                  <a:pt x="11696" y="55"/>
                </a:moveTo>
                <a:lnTo>
                  <a:pt x="11811" y="55"/>
                </a:lnTo>
                <a:cubicBezTo>
                  <a:pt x="11841" y="55"/>
                  <a:pt x="11865" y="62"/>
                  <a:pt x="11881" y="75"/>
                </a:cubicBezTo>
                <a:cubicBezTo>
                  <a:pt x="11898" y="88"/>
                  <a:pt x="11907" y="106"/>
                  <a:pt x="11907" y="129"/>
                </a:cubicBezTo>
                <a:lnTo>
                  <a:pt x="11907" y="130"/>
                </a:lnTo>
                <a:cubicBezTo>
                  <a:pt x="11907" y="142"/>
                  <a:pt x="11904" y="153"/>
                  <a:pt x="11899" y="162"/>
                </a:cubicBezTo>
                <a:cubicBezTo>
                  <a:pt x="11894" y="172"/>
                  <a:pt x="11888" y="180"/>
                  <a:pt x="11879" y="186"/>
                </a:cubicBezTo>
                <a:cubicBezTo>
                  <a:pt x="11871" y="193"/>
                  <a:pt x="11861" y="198"/>
                  <a:pt x="11849" y="201"/>
                </a:cubicBezTo>
                <a:cubicBezTo>
                  <a:pt x="11837" y="205"/>
                  <a:pt x="11824" y="207"/>
                  <a:pt x="11811" y="207"/>
                </a:cubicBezTo>
                <a:lnTo>
                  <a:pt x="11696" y="207"/>
                </a:lnTo>
                <a:lnTo>
                  <a:pt x="11696" y="55"/>
                </a:lnTo>
                <a:close/>
                <a:moveTo>
                  <a:pt x="13546" y="55"/>
                </a:moveTo>
                <a:lnTo>
                  <a:pt x="13661" y="55"/>
                </a:lnTo>
                <a:cubicBezTo>
                  <a:pt x="13691" y="55"/>
                  <a:pt x="13715" y="62"/>
                  <a:pt x="13731" y="75"/>
                </a:cubicBezTo>
                <a:cubicBezTo>
                  <a:pt x="13748" y="88"/>
                  <a:pt x="13757" y="106"/>
                  <a:pt x="13757" y="129"/>
                </a:cubicBezTo>
                <a:lnTo>
                  <a:pt x="13757" y="130"/>
                </a:lnTo>
                <a:cubicBezTo>
                  <a:pt x="13757" y="142"/>
                  <a:pt x="13754" y="153"/>
                  <a:pt x="13749" y="162"/>
                </a:cubicBezTo>
                <a:cubicBezTo>
                  <a:pt x="13744" y="172"/>
                  <a:pt x="13738" y="180"/>
                  <a:pt x="13729" y="186"/>
                </a:cubicBezTo>
                <a:cubicBezTo>
                  <a:pt x="13721" y="193"/>
                  <a:pt x="13711" y="198"/>
                  <a:pt x="13699" y="201"/>
                </a:cubicBezTo>
                <a:cubicBezTo>
                  <a:pt x="13687" y="205"/>
                  <a:pt x="13674" y="207"/>
                  <a:pt x="13661" y="207"/>
                </a:cubicBezTo>
                <a:lnTo>
                  <a:pt x="13546" y="207"/>
                </a:lnTo>
                <a:lnTo>
                  <a:pt x="13546" y="55"/>
                </a:lnTo>
                <a:close/>
                <a:moveTo>
                  <a:pt x="10949" y="63"/>
                </a:moveTo>
                <a:lnTo>
                  <a:pt x="11033" y="253"/>
                </a:lnTo>
                <a:lnTo>
                  <a:pt x="10863" y="253"/>
                </a:lnTo>
                <a:lnTo>
                  <a:pt x="10949" y="63"/>
                </a:lnTo>
                <a:close/>
                <a:moveTo>
                  <a:pt x="196" y="98"/>
                </a:moveTo>
                <a:cubicBezTo>
                  <a:pt x="182" y="98"/>
                  <a:pt x="168" y="101"/>
                  <a:pt x="156" y="106"/>
                </a:cubicBezTo>
                <a:cubicBezTo>
                  <a:pt x="144" y="111"/>
                  <a:pt x="134" y="119"/>
                  <a:pt x="124" y="128"/>
                </a:cubicBezTo>
                <a:cubicBezTo>
                  <a:pt x="115" y="138"/>
                  <a:pt x="108" y="148"/>
                  <a:pt x="103" y="161"/>
                </a:cubicBezTo>
                <a:cubicBezTo>
                  <a:pt x="99" y="173"/>
                  <a:pt x="96" y="186"/>
                  <a:pt x="96" y="200"/>
                </a:cubicBezTo>
                <a:lnTo>
                  <a:pt x="96" y="201"/>
                </a:lnTo>
                <a:cubicBezTo>
                  <a:pt x="96" y="215"/>
                  <a:pt x="99" y="228"/>
                  <a:pt x="103" y="240"/>
                </a:cubicBezTo>
                <a:cubicBezTo>
                  <a:pt x="108" y="253"/>
                  <a:pt x="115" y="264"/>
                  <a:pt x="124" y="273"/>
                </a:cubicBezTo>
                <a:cubicBezTo>
                  <a:pt x="133" y="282"/>
                  <a:pt x="144" y="289"/>
                  <a:pt x="156" y="295"/>
                </a:cubicBezTo>
                <a:cubicBezTo>
                  <a:pt x="168" y="300"/>
                  <a:pt x="181" y="303"/>
                  <a:pt x="195" y="303"/>
                </a:cubicBezTo>
                <a:cubicBezTo>
                  <a:pt x="213" y="303"/>
                  <a:pt x="228" y="300"/>
                  <a:pt x="241" y="293"/>
                </a:cubicBezTo>
                <a:cubicBezTo>
                  <a:pt x="253" y="287"/>
                  <a:pt x="264" y="278"/>
                  <a:pt x="274" y="268"/>
                </a:cubicBezTo>
                <a:lnTo>
                  <a:pt x="255" y="249"/>
                </a:lnTo>
                <a:cubicBezTo>
                  <a:pt x="246" y="257"/>
                  <a:pt x="237" y="264"/>
                  <a:pt x="228" y="269"/>
                </a:cubicBezTo>
                <a:cubicBezTo>
                  <a:pt x="219" y="273"/>
                  <a:pt x="209" y="276"/>
                  <a:pt x="196" y="276"/>
                </a:cubicBezTo>
                <a:cubicBezTo>
                  <a:pt x="186" y="276"/>
                  <a:pt x="177" y="274"/>
                  <a:pt x="169" y="270"/>
                </a:cubicBezTo>
                <a:cubicBezTo>
                  <a:pt x="160" y="266"/>
                  <a:pt x="153" y="260"/>
                  <a:pt x="146" y="254"/>
                </a:cubicBezTo>
                <a:cubicBezTo>
                  <a:pt x="140" y="247"/>
                  <a:pt x="135" y="239"/>
                  <a:pt x="131" y="230"/>
                </a:cubicBezTo>
                <a:cubicBezTo>
                  <a:pt x="128" y="220"/>
                  <a:pt x="126" y="211"/>
                  <a:pt x="126" y="200"/>
                </a:cubicBezTo>
                <a:lnTo>
                  <a:pt x="126" y="199"/>
                </a:lnTo>
                <a:cubicBezTo>
                  <a:pt x="126" y="189"/>
                  <a:pt x="128" y="180"/>
                  <a:pt x="131" y="171"/>
                </a:cubicBezTo>
                <a:cubicBezTo>
                  <a:pt x="135" y="162"/>
                  <a:pt x="140" y="154"/>
                  <a:pt x="146" y="147"/>
                </a:cubicBezTo>
                <a:cubicBezTo>
                  <a:pt x="152" y="140"/>
                  <a:pt x="159" y="134"/>
                  <a:pt x="168" y="130"/>
                </a:cubicBezTo>
                <a:cubicBezTo>
                  <a:pt x="177" y="127"/>
                  <a:pt x="186" y="125"/>
                  <a:pt x="196" y="125"/>
                </a:cubicBezTo>
                <a:cubicBezTo>
                  <a:pt x="207" y="125"/>
                  <a:pt x="218" y="127"/>
                  <a:pt x="227" y="133"/>
                </a:cubicBezTo>
                <a:cubicBezTo>
                  <a:pt x="237" y="138"/>
                  <a:pt x="246" y="144"/>
                  <a:pt x="253" y="151"/>
                </a:cubicBezTo>
                <a:lnTo>
                  <a:pt x="273" y="130"/>
                </a:lnTo>
                <a:cubicBezTo>
                  <a:pt x="263" y="121"/>
                  <a:pt x="252" y="113"/>
                  <a:pt x="241" y="107"/>
                </a:cubicBezTo>
                <a:cubicBezTo>
                  <a:pt x="229" y="101"/>
                  <a:pt x="214" y="98"/>
                  <a:pt x="196" y="98"/>
                </a:cubicBezTo>
                <a:close/>
                <a:moveTo>
                  <a:pt x="2894" y="108"/>
                </a:moveTo>
                <a:cubicBezTo>
                  <a:pt x="2875" y="108"/>
                  <a:pt x="2857" y="112"/>
                  <a:pt x="2841" y="119"/>
                </a:cubicBezTo>
                <a:cubicBezTo>
                  <a:pt x="2825" y="127"/>
                  <a:pt x="2811" y="137"/>
                  <a:pt x="2799" y="150"/>
                </a:cubicBezTo>
                <a:cubicBezTo>
                  <a:pt x="2788" y="163"/>
                  <a:pt x="2778" y="178"/>
                  <a:pt x="2772" y="196"/>
                </a:cubicBezTo>
                <a:cubicBezTo>
                  <a:pt x="2765" y="214"/>
                  <a:pt x="2762" y="232"/>
                  <a:pt x="2762" y="252"/>
                </a:cubicBezTo>
                <a:cubicBezTo>
                  <a:pt x="2762" y="273"/>
                  <a:pt x="2766" y="293"/>
                  <a:pt x="2773" y="311"/>
                </a:cubicBezTo>
                <a:cubicBezTo>
                  <a:pt x="2780" y="329"/>
                  <a:pt x="2790" y="344"/>
                  <a:pt x="2803" y="357"/>
                </a:cubicBezTo>
                <a:cubicBezTo>
                  <a:pt x="2815" y="369"/>
                  <a:pt x="2830" y="379"/>
                  <a:pt x="2846" y="386"/>
                </a:cubicBezTo>
                <a:cubicBezTo>
                  <a:pt x="2863" y="393"/>
                  <a:pt x="2881" y="396"/>
                  <a:pt x="2900" y="396"/>
                </a:cubicBezTo>
                <a:cubicBezTo>
                  <a:pt x="2926" y="396"/>
                  <a:pt x="2948" y="391"/>
                  <a:pt x="2966" y="382"/>
                </a:cubicBezTo>
                <a:cubicBezTo>
                  <a:pt x="2984" y="373"/>
                  <a:pt x="2999" y="360"/>
                  <a:pt x="3013" y="344"/>
                </a:cubicBezTo>
                <a:lnTo>
                  <a:pt x="2988" y="321"/>
                </a:lnTo>
                <a:cubicBezTo>
                  <a:pt x="2976" y="333"/>
                  <a:pt x="2964" y="343"/>
                  <a:pt x="2950" y="350"/>
                </a:cubicBezTo>
                <a:cubicBezTo>
                  <a:pt x="2936" y="357"/>
                  <a:pt x="2920" y="360"/>
                  <a:pt x="2901" y="360"/>
                </a:cubicBezTo>
                <a:cubicBezTo>
                  <a:pt x="2889" y="360"/>
                  <a:pt x="2877" y="358"/>
                  <a:pt x="2866" y="354"/>
                </a:cubicBezTo>
                <a:cubicBezTo>
                  <a:pt x="2855" y="350"/>
                  <a:pt x="2845" y="344"/>
                  <a:pt x="2836" y="336"/>
                </a:cubicBezTo>
                <a:cubicBezTo>
                  <a:pt x="2827" y="329"/>
                  <a:pt x="2820" y="319"/>
                  <a:pt x="2814" y="308"/>
                </a:cubicBezTo>
                <a:cubicBezTo>
                  <a:pt x="2809" y="296"/>
                  <a:pt x="2805" y="283"/>
                  <a:pt x="2804" y="269"/>
                </a:cubicBezTo>
                <a:lnTo>
                  <a:pt x="3022" y="269"/>
                </a:lnTo>
                <a:cubicBezTo>
                  <a:pt x="3023" y="265"/>
                  <a:pt x="3023" y="263"/>
                  <a:pt x="3023" y="261"/>
                </a:cubicBezTo>
                <a:lnTo>
                  <a:pt x="3023" y="254"/>
                </a:lnTo>
                <a:cubicBezTo>
                  <a:pt x="3023" y="234"/>
                  <a:pt x="3020" y="215"/>
                  <a:pt x="3014" y="197"/>
                </a:cubicBezTo>
                <a:cubicBezTo>
                  <a:pt x="3009" y="179"/>
                  <a:pt x="3000" y="164"/>
                  <a:pt x="2989" y="151"/>
                </a:cubicBezTo>
                <a:cubicBezTo>
                  <a:pt x="2978" y="138"/>
                  <a:pt x="2965" y="127"/>
                  <a:pt x="2949" y="120"/>
                </a:cubicBezTo>
                <a:cubicBezTo>
                  <a:pt x="2933" y="112"/>
                  <a:pt x="2915" y="108"/>
                  <a:pt x="2894" y="108"/>
                </a:cubicBezTo>
                <a:close/>
                <a:moveTo>
                  <a:pt x="3719" y="108"/>
                </a:moveTo>
                <a:cubicBezTo>
                  <a:pt x="3698" y="108"/>
                  <a:pt x="3678" y="112"/>
                  <a:pt x="3660" y="120"/>
                </a:cubicBezTo>
                <a:cubicBezTo>
                  <a:pt x="3643" y="127"/>
                  <a:pt x="3628" y="138"/>
                  <a:pt x="3615" y="151"/>
                </a:cubicBezTo>
                <a:cubicBezTo>
                  <a:pt x="3602" y="164"/>
                  <a:pt x="3592" y="179"/>
                  <a:pt x="3585" y="197"/>
                </a:cubicBezTo>
                <a:cubicBezTo>
                  <a:pt x="3578" y="214"/>
                  <a:pt x="3575" y="233"/>
                  <a:pt x="3575" y="252"/>
                </a:cubicBezTo>
                <a:lnTo>
                  <a:pt x="3575" y="253"/>
                </a:lnTo>
                <a:cubicBezTo>
                  <a:pt x="3575" y="273"/>
                  <a:pt x="3578" y="291"/>
                  <a:pt x="3585" y="309"/>
                </a:cubicBezTo>
                <a:cubicBezTo>
                  <a:pt x="3592" y="326"/>
                  <a:pt x="3602" y="341"/>
                  <a:pt x="3615" y="354"/>
                </a:cubicBezTo>
                <a:cubicBezTo>
                  <a:pt x="3628" y="367"/>
                  <a:pt x="3643" y="377"/>
                  <a:pt x="3660" y="385"/>
                </a:cubicBezTo>
                <a:cubicBezTo>
                  <a:pt x="3678" y="392"/>
                  <a:pt x="3697" y="396"/>
                  <a:pt x="3717" y="396"/>
                </a:cubicBezTo>
                <a:cubicBezTo>
                  <a:pt x="3738" y="396"/>
                  <a:pt x="3757" y="392"/>
                  <a:pt x="3775" y="385"/>
                </a:cubicBezTo>
                <a:cubicBezTo>
                  <a:pt x="3793" y="377"/>
                  <a:pt x="3808" y="367"/>
                  <a:pt x="3821" y="353"/>
                </a:cubicBezTo>
                <a:cubicBezTo>
                  <a:pt x="3834" y="340"/>
                  <a:pt x="3844" y="325"/>
                  <a:pt x="3851" y="308"/>
                </a:cubicBezTo>
                <a:cubicBezTo>
                  <a:pt x="3858" y="290"/>
                  <a:pt x="3862" y="272"/>
                  <a:pt x="3862" y="252"/>
                </a:cubicBezTo>
                <a:lnTo>
                  <a:pt x="3862" y="251"/>
                </a:lnTo>
                <a:cubicBezTo>
                  <a:pt x="3862" y="231"/>
                  <a:pt x="3858" y="213"/>
                  <a:pt x="3851" y="196"/>
                </a:cubicBezTo>
                <a:cubicBezTo>
                  <a:pt x="3844" y="179"/>
                  <a:pt x="3834" y="164"/>
                  <a:pt x="3821" y="151"/>
                </a:cubicBezTo>
                <a:cubicBezTo>
                  <a:pt x="3809" y="138"/>
                  <a:pt x="3793" y="127"/>
                  <a:pt x="3776" y="120"/>
                </a:cubicBezTo>
                <a:cubicBezTo>
                  <a:pt x="3758" y="112"/>
                  <a:pt x="3739" y="108"/>
                  <a:pt x="3719" y="108"/>
                </a:cubicBezTo>
                <a:close/>
                <a:moveTo>
                  <a:pt x="4072" y="108"/>
                </a:moveTo>
                <a:cubicBezTo>
                  <a:pt x="4048" y="108"/>
                  <a:pt x="4029" y="113"/>
                  <a:pt x="4014" y="124"/>
                </a:cubicBezTo>
                <a:cubicBezTo>
                  <a:pt x="3999" y="134"/>
                  <a:pt x="3987" y="147"/>
                  <a:pt x="3977" y="162"/>
                </a:cubicBezTo>
                <a:lnTo>
                  <a:pt x="3977" y="114"/>
                </a:lnTo>
                <a:lnTo>
                  <a:pt x="3936" y="114"/>
                </a:lnTo>
                <a:lnTo>
                  <a:pt x="3936" y="390"/>
                </a:lnTo>
                <a:lnTo>
                  <a:pt x="3977" y="390"/>
                </a:lnTo>
                <a:lnTo>
                  <a:pt x="3977" y="232"/>
                </a:lnTo>
                <a:cubicBezTo>
                  <a:pt x="3977" y="219"/>
                  <a:pt x="3979" y="207"/>
                  <a:pt x="3983" y="197"/>
                </a:cubicBezTo>
                <a:cubicBezTo>
                  <a:pt x="3988" y="186"/>
                  <a:pt x="3993" y="177"/>
                  <a:pt x="4001" y="169"/>
                </a:cubicBezTo>
                <a:cubicBezTo>
                  <a:pt x="4008" y="162"/>
                  <a:pt x="4017" y="156"/>
                  <a:pt x="4027" y="152"/>
                </a:cubicBezTo>
                <a:cubicBezTo>
                  <a:pt x="4037" y="148"/>
                  <a:pt x="4048" y="145"/>
                  <a:pt x="4060" y="145"/>
                </a:cubicBezTo>
                <a:cubicBezTo>
                  <a:pt x="4085" y="145"/>
                  <a:pt x="4103" y="153"/>
                  <a:pt x="4117" y="168"/>
                </a:cubicBezTo>
                <a:cubicBezTo>
                  <a:pt x="4130" y="183"/>
                  <a:pt x="4136" y="203"/>
                  <a:pt x="4136" y="229"/>
                </a:cubicBezTo>
                <a:lnTo>
                  <a:pt x="4136" y="390"/>
                </a:lnTo>
                <a:lnTo>
                  <a:pt x="4177" y="390"/>
                </a:lnTo>
                <a:lnTo>
                  <a:pt x="4177" y="218"/>
                </a:lnTo>
                <a:cubicBezTo>
                  <a:pt x="4177" y="202"/>
                  <a:pt x="4175" y="187"/>
                  <a:pt x="4170" y="174"/>
                </a:cubicBezTo>
                <a:cubicBezTo>
                  <a:pt x="4165" y="160"/>
                  <a:pt x="4158" y="149"/>
                  <a:pt x="4149" y="139"/>
                </a:cubicBezTo>
                <a:cubicBezTo>
                  <a:pt x="4140" y="129"/>
                  <a:pt x="4129" y="121"/>
                  <a:pt x="4116" y="116"/>
                </a:cubicBezTo>
                <a:cubicBezTo>
                  <a:pt x="4103" y="111"/>
                  <a:pt x="4089" y="108"/>
                  <a:pt x="4072" y="108"/>
                </a:cubicBezTo>
                <a:close/>
                <a:moveTo>
                  <a:pt x="4886" y="108"/>
                </a:moveTo>
                <a:cubicBezTo>
                  <a:pt x="4867" y="108"/>
                  <a:pt x="4849" y="112"/>
                  <a:pt x="4833" y="119"/>
                </a:cubicBezTo>
                <a:cubicBezTo>
                  <a:pt x="4817" y="127"/>
                  <a:pt x="4803" y="137"/>
                  <a:pt x="4791" y="150"/>
                </a:cubicBezTo>
                <a:cubicBezTo>
                  <a:pt x="4779" y="163"/>
                  <a:pt x="4770" y="178"/>
                  <a:pt x="4763" y="196"/>
                </a:cubicBezTo>
                <a:cubicBezTo>
                  <a:pt x="4757" y="214"/>
                  <a:pt x="4754" y="232"/>
                  <a:pt x="4754" y="252"/>
                </a:cubicBezTo>
                <a:cubicBezTo>
                  <a:pt x="4754" y="273"/>
                  <a:pt x="4757" y="293"/>
                  <a:pt x="4764" y="311"/>
                </a:cubicBezTo>
                <a:cubicBezTo>
                  <a:pt x="4772" y="329"/>
                  <a:pt x="4782" y="344"/>
                  <a:pt x="4794" y="357"/>
                </a:cubicBezTo>
                <a:cubicBezTo>
                  <a:pt x="4807" y="369"/>
                  <a:pt x="4821" y="379"/>
                  <a:pt x="4838" y="386"/>
                </a:cubicBezTo>
                <a:cubicBezTo>
                  <a:pt x="4855" y="393"/>
                  <a:pt x="4872" y="396"/>
                  <a:pt x="4891" y="396"/>
                </a:cubicBezTo>
                <a:cubicBezTo>
                  <a:pt x="4918" y="396"/>
                  <a:pt x="4940" y="391"/>
                  <a:pt x="4957" y="382"/>
                </a:cubicBezTo>
                <a:cubicBezTo>
                  <a:pt x="4975" y="373"/>
                  <a:pt x="4991" y="360"/>
                  <a:pt x="5005" y="344"/>
                </a:cubicBezTo>
                <a:lnTo>
                  <a:pt x="4979" y="321"/>
                </a:lnTo>
                <a:cubicBezTo>
                  <a:pt x="4968" y="333"/>
                  <a:pt x="4955" y="343"/>
                  <a:pt x="4941" y="350"/>
                </a:cubicBezTo>
                <a:cubicBezTo>
                  <a:pt x="4928" y="357"/>
                  <a:pt x="4912" y="360"/>
                  <a:pt x="4892" y="360"/>
                </a:cubicBezTo>
                <a:cubicBezTo>
                  <a:pt x="4880" y="360"/>
                  <a:pt x="4869" y="358"/>
                  <a:pt x="4858" y="354"/>
                </a:cubicBezTo>
                <a:cubicBezTo>
                  <a:pt x="4847" y="350"/>
                  <a:pt x="4837" y="344"/>
                  <a:pt x="4828" y="336"/>
                </a:cubicBezTo>
                <a:cubicBezTo>
                  <a:pt x="4819" y="329"/>
                  <a:pt x="4812" y="319"/>
                  <a:pt x="4806" y="308"/>
                </a:cubicBezTo>
                <a:cubicBezTo>
                  <a:pt x="4800" y="296"/>
                  <a:pt x="4797" y="283"/>
                  <a:pt x="4795" y="269"/>
                </a:cubicBezTo>
                <a:lnTo>
                  <a:pt x="5014" y="269"/>
                </a:lnTo>
                <a:cubicBezTo>
                  <a:pt x="5014" y="265"/>
                  <a:pt x="5014" y="263"/>
                  <a:pt x="5014" y="261"/>
                </a:cubicBezTo>
                <a:lnTo>
                  <a:pt x="5014" y="254"/>
                </a:lnTo>
                <a:cubicBezTo>
                  <a:pt x="5014" y="234"/>
                  <a:pt x="5012" y="215"/>
                  <a:pt x="5006" y="197"/>
                </a:cubicBezTo>
                <a:cubicBezTo>
                  <a:pt x="5000" y="179"/>
                  <a:pt x="4992" y="164"/>
                  <a:pt x="4981" y="151"/>
                </a:cubicBezTo>
                <a:cubicBezTo>
                  <a:pt x="4970" y="138"/>
                  <a:pt x="4956" y="127"/>
                  <a:pt x="4940" y="120"/>
                </a:cubicBezTo>
                <a:cubicBezTo>
                  <a:pt x="4924" y="112"/>
                  <a:pt x="4906" y="108"/>
                  <a:pt x="4886" y="108"/>
                </a:cubicBezTo>
                <a:close/>
                <a:moveTo>
                  <a:pt x="5211" y="108"/>
                </a:moveTo>
                <a:cubicBezTo>
                  <a:pt x="5190" y="108"/>
                  <a:pt x="5172" y="112"/>
                  <a:pt x="5154" y="120"/>
                </a:cubicBezTo>
                <a:cubicBezTo>
                  <a:pt x="5137" y="127"/>
                  <a:pt x="5122" y="138"/>
                  <a:pt x="5109" y="151"/>
                </a:cubicBezTo>
                <a:cubicBezTo>
                  <a:pt x="5097" y="164"/>
                  <a:pt x="5087" y="179"/>
                  <a:pt x="5080" y="197"/>
                </a:cubicBezTo>
                <a:cubicBezTo>
                  <a:pt x="5073" y="214"/>
                  <a:pt x="5069" y="233"/>
                  <a:pt x="5069" y="252"/>
                </a:cubicBezTo>
                <a:lnTo>
                  <a:pt x="5069" y="253"/>
                </a:lnTo>
                <a:cubicBezTo>
                  <a:pt x="5069" y="272"/>
                  <a:pt x="5073" y="291"/>
                  <a:pt x="5080" y="308"/>
                </a:cubicBezTo>
                <a:cubicBezTo>
                  <a:pt x="5087" y="326"/>
                  <a:pt x="5097" y="341"/>
                  <a:pt x="5109" y="354"/>
                </a:cubicBezTo>
                <a:cubicBezTo>
                  <a:pt x="5122" y="367"/>
                  <a:pt x="5137" y="377"/>
                  <a:pt x="5154" y="385"/>
                </a:cubicBezTo>
                <a:cubicBezTo>
                  <a:pt x="5172" y="392"/>
                  <a:pt x="5190" y="396"/>
                  <a:pt x="5211" y="396"/>
                </a:cubicBezTo>
                <a:cubicBezTo>
                  <a:pt x="5237" y="396"/>
                  <a:pt x="5258" y="391"/>
                  <a:pt x="5276" y="381"/>
                </a:cubicBezTo>
                <a:cubicBezTo>
                  <a:pt x="5293" y="371"/>
                  <a:pt x="5309" y="358"/>
                  <a:pt x="5323" y="343"/>
                </a:cubicBezTo>
                <a:lnTo>
                  <a:pt x="5297" y="318"/>
                </a:lnTo>
                <a:cubicBezTo>
                  <a:pt x="5286" y="330"/>
                  <a:pt x="5274" y="340"/>
                  <a:pt x="5260" y="348"/>
                </a:cubicBezTo>
                <a:cubicBezTo>
                  <a:pt x="5246" y="355"/>
                  <a:pt x="5231" y="359"/>
                  <a:pt x="5213" y="359"/>
                </a:cubicBezTo>
                <a:cubicBezTo>
                  <a:pt x="5198" y="359"/>
                  <a:pt x="5185" y="357"/>
                  <a:pt x="5172" y="351"/>
                </a:cubicBezTo>
                <a:cubicBezTo>
                  <a:pt x="5160" y="346"/>
                  <a:pt x="5149" y="338"/>
                  <a:pt x="5140" y="328"/>
                </a:cubicBezTo>
                <a:cubicBezTo>
                  <a:pt x="5131" y="318"/>
                  <a:pt x="5124" y="307"/>
                  <a:pt x="5119" y="294"/>
                </a:cubicBezTo>
                <a:cubicBezTo>
                  <a:pt x="5114" y="281"/>
                  <a:pt x="5111" y="267"/>
                  <a:pt x="5111" y="252"/>
                </a:cubicBezTo>
                <a:lnTo>
                  <a:pt x="5111" y="251"/>
                </a:lnTo>
                <a:cubicBezTo>
                  <a:pt x="5111" y="236"/>
                  <a:pt x="5114" y="222"/>
                  <a:pt x="5119" y="209"/>
                </a:cubicBezTo>
                <a:cubicBezTo>
                  <a:pt x="5124" y="196"/>
                  <a:pt x="5131" y="185"/>
                  <a:pt x="5140" y="175"/>
                </a:cubicBezTo>
                <a:cubicBezTo>
                  <a:pt x="5149" y="166"/>
                  <a:pt x="5159" y="158"/>
                  <a:pt x="5171" y="153"/>
                </a:cubicBezTo>
                <a:cubicBezTo>
                  <a:pt x="5183" y="147"/>
                  <a:pt x="5196" y="144"/>
                  <a:pt x="5210" y="144"/>
                </a:cubicBezTo>
                <a:cubicBezTo>
                  <a:pt x="5229" y="144"/>
                  <a:pt x="5245" y="148"/>
                  <a:pt x="5258" y="157"/>
                </a:cubicBezTo>
                <a:cubicBezTo>
                  <a:pt x="5271" y="165"/>
                  <a:pt x="5283" y="175"/>
                  <a:pt x="5294" y="186"/>
                </a:cubicBezTo>
                <a:lnTo>
                  <a:pt x="5321" y="157"/>
                </a:lnTo>
                <a:cubicBezTo>
                  <a:pt x="5315" y="150"/>
                  <a:pt x="5308" y="144"/>
                  <a:pt x="5300" y="138"/>
                </a:cubicBezTo>
                <a:cubicBezTo>
                  <a:pt x="5293" y="132"/>
                  <a:pt x="5285" y="127"/>
                  <a:pt x="5276" y="122"/>
                </a:cubicBezTo>
                <a:cubicBezTo>
                  <a:pt x="5267" y="118"/>
                  <a:pt x="5257" y="114"/>
                  <a:pt x="5246" y="112"/>
                </a:cubicBezTo>
                <a:cubicBezTo>
                  <a:pt x="5236" y="109"/>
                  <a:pt x="5224" y="108"/>
                  <a:pt x="5211" y="108"/>
                </a:cubicBezTo>
                <a:close/>
                <a:moveTo>
                  <a:pt x="6348" y="108"/>
                </a:moveTo>
                <a:cubicBezTo>
                  <a:pt x="6327" y="108"/>
                  <a:pt x="6307" y="112"/>
                  <a:pt x="6290" y="120"/>
                </a:cubicBezTo>
                <a:cubicBezTo>
                  <a:pt x="6272" y="127"/>
                  <a:pt x="6257" y="138"/>
                  <a:pt x="6244" y="151"/>
                </a:cubicBezTo>
                <a:cubicBezTo>
                  <a:pt x="6231" y="164"/>
                  <a:pt x="6221" y="179"/>
                  <a:pt x="6214" y="197"/>
                </a:cubicBezTo>
                <a:cubicBezTo>
                  <a:pt x="6207" y="214"/>
                  <a:pt x="6204" y="233"/>
                  <a:pt x="6204" y="252"/>
                </a:cubicBezTo>
                <a:lnTo>
                  <a:pt x="6204" y="253"/>
                </a:lnTo>
                <a:cubicBezTo>
                  <a:pt x="6204" y="273"/>
                  <a:pt x="6207" y="291"/>
                  <a:pt x="6214" y="309"/>
                </a:cubicBezTo>
                <a:cubicBezTo>
                  <a:pt x="6221" y="326"/>
                  <a:pt x="6231" y="341"/>
                  <a:pt x="6244" y="354"/>
                </a:cubicBezTo>
                <a:cubicBezTo>
                  <a:pt x="6257" y="367"/>
                  <a:pt x="6272" y="377"/>
                  <a:pt x="6290" y="385"/>
                </a:cubicBezTo>
                <a:cubicBezTo>
                  <a:pt x="6307" y="392"/>
                  <a:pt x="6326" y="396"/>
                  <a:pt x="6347" y="396"/>
                </a:cubicBezTo>
                <a:cubicBezTo>
                  <a:pt x="6367" y="396"/>
                  <a:pt x="6386" y="392"/>
                  <a:pt x="6404" y="385"/>
                </a:cubicBezTo>
                <a:cubicBezTo>
                  <a:pt x="6422" y="377"/>
                  <a:pt x="6437" y="367"/>
                  <a:pt x="6450" y="353"/>
                </a:cubicBezTo>
                <a:cubicBezTo>
                  <a:pt x="6463" y="340"/>
                  <a:pt x="6473" y="325"/>
                  <a:pt x="6480" y="308"/>
                </a:cubicBezTo>
                <a:cubicBezTo>
                  <a:pt x="6487" y="290"/>
                  <a:pt x="6491" y="272"/>
                  <a:pt x="6491" y="252"/>
                </a:cubicBezTo>
                <a:lnTo>
                  <a:pt x="6491" y="251"/>
                </a:lnTo>
                <a:cubicBezTo>
                  <a:pt x="6491" y="231"/>
                  <a:pt x="6488" y="213"/>
                  <a:pt x="6480" y="196"/>
                </a:cubicBezTo>
                <a:cubicBezTo>
                  <a:pt x="6473" y="179"/>
                  <a:pt x="6463" y="164"/>
                  <a:pt x="6451" y="151"/>
                </a:cubicBezTo>
                <a:cubicBezTo>
                  <a:pt x="6438" y="138"/>
                  <a:pt x="6423" y="127"/>
                  <a:pt x="6405" y="120"/>
                </a:cubicBezTo>
                <a:cubicBezTo>
                  <a:pt x="6387" y="112"/>
                  <a:pt x="6368" y="108"/>
                  <a:pt x="6348" y="108"/>
                </a:cubicBezTo>
                <a:close/>
                <a:moveTo>
                  <a:pt x="7517" y="108"/>
                </a:moveTo>
                <a:cubicBezTo>
                  <a:pt x="7496" y="108"/>
                  <a:pt x="7477" y="112"/>
                  <a:pt x="7459" y="120"/>
                </a:cubicBezTo>
                <a:cubicBezTo>
                  <a:pt x="7442" y="127"/>
                  <a:pt x="7427" y="138"/>
                  <a:pt x="7414" y="151"/>
                </a:cubicBezTo>
                <a:cubicBezTo>
                  <a:pt x="7401" y="164"/>
                  <a:pt x="7391" y="179"/>
                  <a:pt x="7384" y="197"/>
                </a:cubicBezTo>
                <a:cubicBezTo>
                  <a:pt x="7377" y="214"/>
                  <a:pt x="7373" y="233"/>
                  <a:pt x="7373" y="252"/>
                </a:cubicBezTo>
                <a:lnTo>
                  <a:pt x="7373" y="253"/>
                </a:lnTo>
                <a:cubicBezTo>
                  <a:pt x="7373" y="273"/>
                  <a:pt x="7377" y="291"/>
                  <a:pt x="7384" y="309"/>
                </a:cubicBezTo>
                <a:cubicBezTo>
                  <a:pt x="7391" y="326"/>
                  <a:pt x="7401" y="341"/>
                  <a:pt x="7414" y="354"/>
                </a:cubicBezTo>
                <a:cubicBezTo>
                  <a:pt x="7427" y="367"/>
                  <a:pt x="7442" y="377"/>
                  <a:pt x="7459" y="385"/>
                </a:cubicBezTo>
                <a:cubicBezTo>
                  <a:pt x="7477" y="392"/>
                  <a:pt x="7496" y="396"/>
                  <a:pt x="7516" y="396"/>
                </a:cubicBezTo>
                <a:cubicBezTo>
                  <a:pt x="7537" y="396"/>
                  <a:pt x="7556" y="392"/>
                  <a:pt x="7574" y="385"/>
                </a:cubicBezTo>
                <a:cubicBezTo>
                  <a:pt x="7592" y="377"/>
                  <a:pt x="7607" y="367"/>
                  <a:pt x="7620" y="353"/>
                </a:cubicBezTo>
                <a:cubicBezTo>
                  <a:pt x="7633" y="340"/>
                  <a:pt x="7643" y="325"/>
                  <a:pt x="7650" y="308"/>
                </a:cubicBezTo>
                <a:cubicBezTo>
                  <a:pt x="7657" y="290"/>
                  <a:pt x="7661" y="272"/>
                  <a:pt x="7661" y="252"/>
                </a:cubicBezTo>
                <a:lnTo>
                  <a:pt x="7661" y="251"/>
                </a:lnTo>
                <a:cubicBezTo>
                  <a:pt x="7661" y="231"/>
                  <a:pt x="7657" y="213"/>
                  <a:pt x="7650" y="196"/>
                </a:cubicBezTo>
                <a:cubicBezTo>
                  <a:pt x="7643" y="179"/>
                  <a:pt x="7633" y="164"/>
                  <a:pt x="7620" y="151"/>
                </a:cubicBezTo>
                <a:cubicBezTo>
                  <a:pt x="7608" y="138"/>
                  <a:pt x="7592" y="127"/>
                  <a:pt x="7575" y="120"/>
                </a:cubicBezTo>
                <a:cubicBezTo>
                  <a:pt x="7557" y="112"/>
                  <a:pt x="7538" y="108"/>
                  <a:pt x="7517" y="108"/>
                </a:cubicBezTo>
                <a:close/>
                <a:moveTo>
                  <a:pt x="7871" y="108"/>
                </a:moveTo>
                <a:cubicBezTo>
                  <a:pt x="7847" y="108"/>
                  <a:pt x="7828" y="113"/>
                  <a:pt x="7813" y="124"/>
                </a:cubicBezTo>
                <a:cubicBezTo>
                  <a:pt x="7798" y="134"/>
                  <a:pt x="7786" y="147"/>
                  <a:pt x="7776" y="162"/>
                </a:cubicBezTo>
                <a:lnTo>
                  <a:pt x="7776" y="114"/>
                </a:lnTo>
                <a:lnTo>
                  <a:pt x="7735" y="114"/>
                </a:lnTo>
                <a:lnTo>
                  <a:pt x="7735" y="390"/>
                </a:lnTo>
                <a:lnTo>
                  <a:pt x="7776" y="390"/>
                </a:lnTo>
                <a:lnTo>
                  <a:pt x="7776" y="232"/>
                </a:lnTo>
                <a:cubicBezTo>
                  <a:pt x="7776" y="219"/>
                  <a:pt x="7778" y="207"/>
                  <a:pt x="7782" y="197"/>
                </a:cubicBezTo>
                <a:cubicBezTo>
                  <a:pt x="7787" y="186"/>
                  <a:pt x="7792" y="177"/>
                  <a:pt x="7800" y="169"/>
                </a:cubicBezTo>
                <a:cubicBezTo>
                  <a:pt x="7807" y="162"/>
                  <a:pt x="7816" y="156"/>
                  <a:pt x="7826" y="152"/>
                </a:cubicBezTo>
                <a:cubicBezTo>
                  <a:pt x="7836" y="148"/>
                  <a:pt x="7847" y="145"/>
                  <a:pt x="7859" y="145"/>
                </a:cubicBezTo>
                <a:cubicBezTo>
                  <a:pt x="7884" y="145"/>
                  <a:pt x="7902" y="153"/>
                  <a:pt x="7916" y="168"/>
                </a:cubicBezTo>
                <a:cubicBezTo>
                  <a:pt x="7929" y="183"/>
                  <a:pt x="7935" y="203"/>
                  <a:pt x="7935" y="229"/>
                </a:cubicBezTo>
                <a:lnTo>
                  <a:pt x="7935" y="390"/>
                </a:lnTo>
                <a:lnTo>
                  <a:pt x="7976" y="390"/>
                </a:lnTo>
                <a:lnTo>
                  <a:pt x="7976" y="218"/>
                </a:lnTo>
                <a:cubicBezTo>
                  <a:pt x="7976" y="202"/>
                  <a:pt x="7974" y="187"/>
                  <a:pt x="7969" y="174"/>
                </a:cubicBezTo>
                <a:cubicBezTo>
                  <a:pt x="7964" y="160"/>
                  <a:pt x="7957" y="149"/>
                  <a:pt x="7948" y="139"/>
                </a:cubicBezTo>
                <a:cubicBezTo>
                  <a:pt x="7939" y="129"/>
                  <a:pt x="7928" y="121"/>
                  <a:pt x="7915" y="116"/>
                </a:cubicBezTo>
                <a:cubicBezTo>
                  <a:pt x="7902" y="111"/>
                  <a:pt x="7888" y="108"/>
                  <a:pt x="7871" y="108"/>
                </a:cubicBezTo>
                <a:close/>
                <a:moveTo>
                  <a:pt x="9090" y="108"/>
                </a:moveTo>
                <a:cubicBezTo>
                  <a:pt x="9079" y="108"/>
                  <a:pt x="9068" y="110"/>
                  <a:pt x="9060" y="112"/>
                </a:cubicBezTo>
                <a:cubicBezTo>
                  <a:pt x="9051" y="115"/>
                  <a:pt x="9043" y="119"/>
                  <a:pt x="9036" y="124"/>
                </a:cubicBezTo>
                <a:cubicBezTo>
                  <a:pt x="9028" y="129"/>
                  <a:pt x="9022" y="134"/>
                  <a:pt x="9016" y="141"/>
                </a:cubicBezTo>
                <a:cubicBezTo>
                  <a:pt x="9011" y="147"/>
                  <a:pt x="9006" y="154"/>
                  <a:pt x="9001" y="160"/>
                </a:cubicBezTo>
                <a:lnTo>
                  <a:pt x="9001" y="114"/>
                </a:lnTo>
                <a:lnTo>
                  <a:pt x="8960" y="114"/>
                </a:lnTo>
                <a:lnTo>
                  <a:pt x="8960" y="390"/>
                </a:lnTo>
                <a:lnTo>
                  <a:pt x="9001" y="390"/>
                </a:lnTo>
                <a:lnTo>
                  <a:pt x="9001" y="232"/>
                </a:lnTo>
                <a:cubicBezTo>
                  <a:pt x="9001" y="220"/>
                  <a:pt x="9003" y="208"/>
                  <a:pt x="9007" y="198"/>
                </a:cubicBezTo>
                <a:cubicBezTo>
                  <a:pt x="9011" y="187"/>
                  <a:pt x="9017" y="178"/>
                  <a:pt x="9023" y="170"/>
                </a:cubicBezTo>
                <a:cubicBezTo>
                  <a:pt x="9030" y="162"/>
                  <a:pt x="9039" y="156"/>
                  <a:pt x="9048" y="152"/>
                </a:cubicBezTo>
                <a:cubicBezTo>
                  <a:pt x="9057" y="148"/>
                  <a:pt x="9067" y="145"/>
                  <a:pt x="9078" y="145"/>
                </a:cubicBezTo>
                <a:cubicBezTo>
                  <a:pt x="9100" y="145"/>
                  <a:pt x="9117" y="153"/>
                  <a:pt x="9130" y="167"/>
                </a:cubicBezTo>
                <a:cubicBezTo>
                  <a:pt x="9143" y="182"/>
                  <a:pt x="9149" y="202"/>
                  <a:pt x="9149" y="228"/>
                </a:cubicBezTo>
                <a:lnTo>
                  <a:pt x="9149" y="390"/>
                </a:lnTo>
                <a:lnTo>
                  <a:pt x="9190" y="390"/>
                </a:lnTo>
                <a:lnTo>
                  <a:pt x="9190" y="231"/>
                </a:lnTo>
                <a:cubicBezTo>
                  <a:pt x="9190" y="217"/>
                  <a:pt x="9192" y="205"/>
                  <a:pt x="9196" y="194"/>
                </a:cubicBezTo>
                <a:cubicBezTo>
                  <a:pt x="9200" y="184"/>
                  <a:pt x="9205" y="175"/>
                  <a:pt x="9212" y="168"/>
                </a:cubicBezTo>
                <a:cubicBezTo>
                  <a:pt x="9219" y="160"/>
                  <a:pt x="9227" y="155"/>
                  <a:pt x="9237" y="151"/>
                </a:cubicBezTo>
                <a:cubicBezTo>
                  <a:pt x="9246" y="147"/>
                  <a:pt x="9256" y="145"/>
                  <a:pt x="9266" y="145"/>
                </a:cubicBezTo>
                <a:cubicBezTo>
                  <a:pt x="9288" y="145"/>
                  <a:pt x="9306" y="153"/>
                  <a:pt x="9318" y="167"/>
                </a:cubicBezTo>
                <a:cubicBezTo>
                  <a:pt x="9331" y="182"/>
                  <a:pt x="9337" y="202"/>
                  <a:pt x="9337" y="229"/>
                </a:cubicBezTo>
                <a:lnTo>
                  <a:pt x="9337" y="390"/>
                </a:lnTo>
                <a:lnTo>
                  <a:pt x="9378" y="390"/>
                </a:lnTo>
                <a:lnTo>
                  <a:pt x="9378" y="219"/>
                </a:lnTo>
                <a:cubicBezTo>
                  <a:pt x="9378" y="185"/>
                  <a:pt x="9369" y="158"/>
                  <a:pt x="9351" y="138"/>
                </a:cubicBezTo>
                <a:cubicBezTo>
                  <a:pt x="9333" y="118"/>
                  <a:pt x="9308" y="108"/>
                  <a:pt x="9276" y="108"/>
                </a:cubicBezTo>
                <a:cubicBezTo>
                  <a:pt x="9264" y="108"/>
                  <a:pt x="9253" y="110"/>
                  <a:pt x="9243" y="112"/>
                </a:cubicBezTo>
                <a:cubicBezTo>
                  <a:pt x="9233" y="115"/>
                  <a:pt x="9225" y="119"/>
                  <a:pt x="9217" y="124"/>
                </a:cubicBezTo>
                <a:cubicBezTo>
                  <a:pt x="9209" y="129"/>
                  <a:pt x="9202" y="135"/>
                  <a:pt x="9196" y="142"/>
                </a:cubicBezTo>
                <a:cubicBezTo>
                  <a:pt x="9189" y="148"/>
                  <a:pt x="9184" y="156"/>
                  <a:pt x="9179" y="163"/>
                </a:cubicBezTo>
                <a:cubicBezTo>
                  <a:pt x="9172" y="147"/>
                  <a:pt x="9161" y="134"/>
                  <a:pt x="9146" y="124"/>
                </a:cubicBezTo>
                <a:cubicBezTo>
                  <a:pt x="9131" y="113"/>
                  <a:pt x="9113" y="108"/>
                  <a:pt x="9090" y="108"/>
                </a:cubicBezTo>
                <a:close/>
                <a:moveTo>
                  <a:pt x="9939" y="108"/>
                </a:moveTo>
                <a:cubicBezTo>
                  <a:pt x="9920" y="108"/>
                  <a:pt x="9902" y="112"/>
                  <a:pt x="9886" y="119"/>
                </a:cubicBezTo>
                <a:cubicBezTo>
                  <a:pt x="9870" y="127"/>
                  <a:pt x="9856" y="137"/>
                  <a:pt x="9844" y="150"/>
                </a:cubicBezTo>
                <a:cubicBezTo>
                  <a:pt x="9832" y="163"/>
                  <a:pt x="9823" y="178"/>
                  <a:pt x="9816" y="196"/>
                </a:cubicBezTo>
                <a:cubicBezTo>
                  <a:pt x="9810" y="214"/>
                  <a:pt x="9807" y="232"/>
                  <a:pt x="9807" y="252"/>
                </a:cubicBezTo>
                <a:cubicBezTo>
                  <a:pt x="9807" y="273"/>
                  <a:pt x="9810" y="293"/>
                  <a:pt x="9817" y="311"/>
                </a:cubicBezTo>
                <a:cubicBezTo>
                  <a:pt x="9825" y="329"/>
                  <a:pt x="9835" y="344"/>
                  <a:pt x="9847" y="357"/>
                </a:cubicBezTo>
                <a:cubicBezTo>
                  <a:pt x="9860" y="369"/>
                  <a:pt x="9874" y="379"/>
                  <a:pt x="9891" y="386"/>
                </a:cubicBezTo>
                <a:cubicBezTo>
                  <a:pt x="9908" y="393"/>
                  <a:pt x="9926" y="396"/>
                  <a:pt x="9944" y="396"/>
                </a:cubicBezTo>
                <a:cubicBezTo>
                  <a:pt x="9971" y="396"/>
                  <a:pt x="9993" y="391"/>
                  <a:pt x="10011" y="382"/>
                </a:cubicBezTo>
                <a:cubicBezTo>
                  <a:pt x="10028" y="373"/>
                  <a:pt x="10044" y="360"/>
                  <a:pt x="10058" y="344"/>
                </a:cubicBezTo>
                <a:lnTo>
                  <a:pt x="10032" y="321"/>
                </a:lnTo>
                <a:cubicBezTo>
                  <a:pt x="10021" y="333"/>
                  <a:pt x="10008" y="343"/>
                  <a:pt x="9995" y="350"/>
                </a:cubicBezTo>
                <a:cubicBezTo>
                  <a:pt x="9981" y="357"/>
                  <a:pt x="9965" y="360"/>
                  <a:pt x="9945" y="360"/>
                </a:cubicBezTo>
                <a:cubicBezTo>
                  <a:pt x="9933" y="360"/>
                  <a:pt x="9922" y="358"/>
                  <a:pt x="9911" y="354"/>
                </a:cubicBezTo>
                <a:cubicBezTo>
                  <a:pt x="9900" y="350"/>
                  <a:pt x="9890" y="344"/>
                  <a:pt x="9881" y="336"/>
                </a:cubicBezTo>
                <a:cubicBezTo>
                  <a:pt x="9872" y="329"/>
                  <a:pt x="9865" y="319"/>
                  <a:pt x="9859" y="308"/>
                </a:cubicBezTo>
                <a:cubicBezTo>
                  <a:pt x="9853" y="296"/>
                  <a:pt x="9850" y="283"/>
                  <a:pt x="9848" y="269"/>
                </a:cubicBezTo>
                <a:lnTo>
                  <a:pt x="10067" y="269"/>
                </a:lnTo>
                <a:cubicBezTo>
                  <a:pt x="10067" y="265"/>
                  <a:pt x="10068" y="263"/>
                  <a:pt x="10068" y="261"/>
                </a:cubicBezTo>
                <a:lnTo>
                  <a:pt x="10068" y="254"/>
                </a:lnTo>
                <a:cubicBezTo>
                  <a:pt x="10068" y="234"/>
                  <a:pt x="10065" y="215"/>
                  <a:pt x="10059" y="197"/>
                </a:cubicBezTo>
                <a:cubicBezTo>
                  <a:pt x="10053" y="179"/>
                  <a:pt x="10045" y="164"/>
                  <a:pt x="10034" y="151"/>
                </a:cubicBezTo>
                <a:cubicBezTo>
                  <a:pt x="10023" y="138"/>
                  <a:pt x="10009" y="127"/>
                  <a:pt x="9993" y="120"/>
                </a:cubicBezTo>
                <a:cubicBezTo>
                  <a:pt x="9977" y="112"/>
                  <a:pt x="9959" y="108"/>
                  <a:pt x="9939" y="108"/>
                </a:cubicBezTo>
                <a:close/>
                <a:moveTo>
                  <a:pt x="12286" y="108"/>
                </a:moveTo>
                <a:cubicBezTo>
                  <a:pt x="12270" y="108"/>
                  <a:pt x="12254" y="111"/>
                  <a:pt x="12238" y="117"/>
                </a:cubicBezTo>
                <a:cubicBezTo>
                  <a:pt x="12223" y="123"/>
                  <a:pt x="12209" y="132"/>
                  <a:pt x="12197" y="143"/>
                </a:cubicBezTo>
                <a:cubicBezTo>
                  <a:pt x="12185" y="154"/>
                  <a:pt x="12175" y="168"/>
                  <a:pt x="12167" y="184"/>
                </a:cubicBezTo>
                <a:cubicBezTo>
                  <a:pt x="12160" y="200"/>
                  <a:pt x="12157" y="218"/>
                  <a:pt x="12157" y="238"/>
                </a:cubicBezTo>
                <a:lnTo>
                  <a:pt x="12157" y="239"/>
                </a:lnTo>
                <a:cubicBezTo>
                  <a:pt x="12157" y="259"/>
                  <a:pt x="12160" y="277"/>
                  <a:pt x="12167" y="293"/>
                </a:cubicBezTo>
                <a:cubicBezTo>
                  <a:pt x="12175" y="309"/>
                  <a:pt x="12185" y="322"/>
                  <a:pt x="12197" y="334"/>
                </a:cubicBezTo>
                <a:cubicBezTo>
                  <a:pt x="12209" y="345"/>
                  <a:pt x="12223" y="353"/>
                  <a:pt x="12238" y="359"/>
                </a:cubicBezTo>
                <a:cubicBezTo>
                  <a:pt x="12254" y="365"/>
                  <a:pt x="12270" y="368"/>
                  <a:pt x="12286" y="368"/>
                </a:cubicBezTo>
                <a:cubicBezTo>
                  <a:pt x="12312" y="368"/>
                  <a:pt x="12333" y="363"/>
                  <a:pt x="12350" y="351"/>
                </a:cubicBezTo>
                <a:cubicBezTo>
                  <a:pt x="12368" y="340"/>
                  <a:pt x="12383" y="326"/>
                  <a:pt x="12395" y="310"/>
                </a:cubicBezTo>
                <a:lnTo>
                  <a:pt x="12395" y="343"/>
                </a:lnTo>
                <a:cubicBezTo>
                  <a:pt x="12395" y="375"/>
                  <a:pt x="12386" y="399"/>
                  <a:pt x="12367" y="416"/>
                </a:cubicBezTo>
                <a:cubicBezTo>
                  <a:pt x="12349" y="433"/>
                  <a:pt x="12325" y="441"/>
                  <a:pt x="12294" y="441"/>
                </a:cubicBezTo>
                <a:cubicBezTo>
                  <a:pt x="12275" y="441"/>
                  <a:pt x="12256" y="438"/>
                  <a:pt x="12238" y="432"/>
                </a:cubicBezTo>
                <a:cubicBezTo>
                  <a:pt x="12221" y="426"/>
                  <a:pt x="12204" y="417"/>
                  <a:pt x="12188" y="406"/>
                </a:cubicBezTo>
                <a:lnTo>
                  <a:pt x="12170" y="438"/>
                </a:lnTo>
                <a:cubicBezTo>
                  <a:pt x="12188" y="450"/>
                  <a:pt x="12208" y="460"/>
                  <a:pt x="12229" y="466"/>
                </a:cubicBezTo>
                <a:cubicBezTo>
                  <a:pt x="12250" y="473"/>
                  <a:pt x="12272" y="476"/>
                  <a:pt x="12295" y="476"/>
                </a:cubicBezTo>
                <a:cubicBezTo>
                  <a:pt x="12317" y="476"/>
                  <a:pt x="12337" y="473"/>
                  <a:pt x="12355" y="467"/>
                </a:cubicBezTo>
                <a:cubicBezTo>
                  <a:pt x="12372" y="461"/>
                  <a:pt x="12388" y="452"/>
                  <a:pt x="12400" y="439"/>
                </a:cubicBezTo>
                <a:cubicBezTo>
                  <a:pt x="12411" y="428"/>
                  <a:pt x="12420" y="414"/>
                  <a:pt x="12426" y="398"/>
                </a:cubicBezTo>
                <a:cubicBezTo>
                  <a:pt x="12432" y="382"/>
                  <a:pt x="12435" y="363"/>
                  <a:pt x="12435" y="342"/>
                </a:cubicBezTo>
                <a:lnTo>
                  <a:pt x="12435" y="114"/>
                </a:lnTo>
                <a:lnTo>
                  <a:pt x="12394" y="114"/>
                </a:lnTo>
                <a:lnTo>
                  <a:pt x="12394" y="164"/>
                </a:lnTo>
                <a:cubicBezTo>
                  <a:pt x="12388" y="156"/>
                  <a:pt x="12382" y="149"/>
                  <a:pt x="12375" y="142"/>
                </a:cubicBezTo>
                <a:cubicBezTo>
                  <a:pt x="12368" y="135"/>
                  <a:pt x="12360" y="130"/>
                  <a:pt x="12351" y="125"/>
                </a:cubicBezTo>
                <a:cubicBezTo>
                  <a:pt x="12342" y="120"/>
                  <a:pt x="12333" y="116"/>
                  <a:pt x="12322" y="113"/>
                </a:cubicBezTo>
                <a:cubicBezTo>
                  <a:pt x="12311" y="110"/>
                  <a:pt x="12299" y="108"/>
                  <a:pt x="12286" y="108"/>
                </a:cubicBezTo>
                <a:close/>
                <a:moveTo>
                  <a:pt x="13997" y="108"/>
                </a:moveTo>
                <a:cubicBezTo>
                  <a:pt x="13978" y="108"/>
                  <a:pt x="13960" y="112"/>
                  <a:pt x="13944" y="119"/>
                </a:cubicBezTo>
                <a:cubicBezTo>
                  <a:pt x="13928" y="127"/>
                  <a:pt x="13914" y="137"/>
                  <a:pt x="13902" y="150"/>
                </a:cubicBezTo>
                <a:cubicBezTo>
                  <a:pt x="13891" y="163"/>
                  <a:pt x="13881" y="178"/>
                  <a:pt x="13875" y="196"/>
                </a:cubicBezTo>
                <a:cubicBezTo>
                  <a:pt x="13868" y="214"/>
                  <a:pt x="13865" y="232"/>
                  <a:pt x="13865" y="252"/>
                </a:cubicBezTo>
                <a:cubicBezTo>
                  <a:pt x="13865" y="273"/>
                  <a:pt x="13869" y="293"/>
                  <a:pt x="13876" y="311"/>
                </a:cubicBezTo>
                <a:cubicBezTo>
                  <a:pt x="13883" y="329"/>
                  <a:pt x="13893" y="344"/>
                  <a:pt x="13906" y="357"/>
                </a:cubicBezTo>
                <a:cubicBezTo>
                  <a:pt x="13918" y="369"/>
                  <a:pt x="13933" y="379"/>
                  <a:pt x="13949" y="386"/>
                </a:cubicBezTo>
                <a:cubicBezTo>
                  <a:pt x="13966" y="393"/>
                  <a:pt x="13984" y="396"/>
                  <a:pt x="14003" y="396"/>
                </a:cubicBezTo>
                <a:cubicBezTo>
                  <a:pt x="14029" y="396"/>
                  <a:pt x="14051" y="391"/>
                  <a:pt x="14069" y="382"/>
                </a:cubicBezTo>
                <a:cubicBezTo>
                  <a:pt x="14087" y="373"/>
                  <a:pt x="14102" y="360"/>
                  <a:pt x="14116" y="344"/>
                </a:cubicBezTo>
                <a:lnTo>
                  <a:pt x="14091" y="321"/>
                </a:lnTo>
                <a:cubicBezTo>
                  <a:pt x="14079" y="333"/>
                  <a:pt x="14067" y="343"/>
                  <a:pt x="14053" y="350"/>
                </a:cubicBezTo>
                <a:cubicBezTo>
                  <a:pt x="14039" y="357"/>
                  <a:pt x="14023" y="360"/>
                  <a:pt x="14004" y="360"/>
                </a:cubicBezTo>
                <a:cubicBezTo>
                  <a:pt x="13992" y="360"/>
                  <a:pt x="13980" y="358"/>
                  <a:pt x="13969" y="354"/>
                </a:cubicBezTo>
                <a:cubicBezTo>
                  <a:pt x="13958" y="350"/>
                  <a:pt x="13948" y="344"/>
                  <a:pt x="13939" y="336"/>
                </a:cubicBezTo>
                <a:cubicBezTo>
                  <a:pt x="13930" y="329"/>
                  <a:pt x="13923" y="319"/>
                  <a:pt x="13917" y="308"/>
                </a:cubicBezTo>
                <a:cubicBezTo>
                  <a:pt x="13912" y="296"/>
                  <a:pt x="13908" y="283"/>
                  <a:pt x="13907" y="269"/>
                </a:cubicBezTo>
                <a:lnTo>
                  <a:pt x="14125" y="269"/>
                </a:lnTo>
                <a:cubicBezTo>
                  <a:pt x="14126" y="265"/>
                  <a:pt x="14126" y="263"/>
                  <a:pt x="14126" y="261"/>
                </a:cubicBezTo>
                <a:lnTo>
                  <a:pt x="14126" y="254"/>
                </a:lnTo>
                <a:cubicBezTo>
                  <a:pt x="14126" y="234"/>
                  <a:pt x="14123" y="215"/>
                  <a:pt x="14117" y="197"/>
                </a:cubicBezTo>
                <a:cubicBezTo>
                  <a:pt x="14112" y="179"/>
                  <a:pt x="14103" y="164"/>
                  <a:pt x="14092" y="151"/>
                </a:cubicBezTo>
                <a:cubicBezTo>
                  <a:pt x="14081" y="138"/>
                  <a:pt x="14068" y="127"/>
                  <a:pt x="14052" y="120"/>
                </a:cubicBezTo>
                <a:cubicBezTo>
                  <a:pt x="14036" y="112"/>
                  <a:pt x="14018" y="108"/>
                  <a:pt x="13997" y="108"/>
                </a:cubicBezTo>
                <a:close/>
                <a:moveTo>
                  <a:pt x="14579" y="108"/>
                </a:moveTo>
                <a:cubicBezTo>
                  <a:pt x="14559" y="108"/>
                  <a:pt x="14542" y="112"/>
                  <a:pt x="14525" y="119"/>
                </a:cubicBezTo>
                <a:cubicBezTo>
                  <a:pt x="14509" y="127"/>
                  <a:pt x="14495" y="137"/>
                  <a:pt x="14484" y="150"/>
                </a:cubicBezTo>
                <a:cubicBezTo>
                  <a:pt x="14472" y="163"/>
                  <a:pt x="14463" y="178"/>
                  <a:pt x="14456" y="196"/>
                </a:cubicBezTo>
                <a:cubicBezTo>
                  <a:pt x="14450" y="214"/>
                  <a:pt x="14446" y="232"/>
                  <a:pt x="14446" y="252"/>
                </a:cubicBezTo>
                <a:cubicBezTo>
                  <a:pt x="14446" y="273"/>
                  <a:pt x="14450" y="293"/>
                  <a:pt x="14457" y="311"/>
                </a:cubicBezTo>
                <a:cubicBezTo>
                  <a:pt x="14465" y="329"/>
                  <a:pt x="14474" y="344"/>
                  <a:pt x="14487" y="357"/>
                </a:cubicBezTo>
                <a:cubicBezTo>
                  <a:pt x="14499" y="369"/>
                  <a:pt x="14514" y="379"/>
                  <a:pt x="14531" y="386"/>
                </a:cubicBezTo>
                <a:cubicBezTo>
                  <a:pt x="14547" y="393"/>
                  <a:pt x="14565" y="396"/>
                  <a:pt x="14584" y="396"/>
                </a:cubicBezTo>
                <a:cubicBezTo>
                  <a:pt x="14610" y="396"/>
                  <a:pt x="14632" y="391"/>
                  <a:pt x="14650" y="382"/>
                </a:cubicBezTo>
                <a:cubicBezTo>
                  <a:pt x="14668" y="373"/>
                  <a:pt x="14684" y="360"/>
                  <a:pt x="14698" y="344"/>
                </a:cubicBezTo>
                <a:lnTo>
                  <a:pt x="14672" y="321"/>
                </a:lnTo>
                <a:cubicBezTo>
                  <a:pt x="14661" y="333"/>
                  <a:pt x="14648" y="343"/>
                  <a:pt x="14634" y="350"/>
                </a:cubicBezTo>
                <a:cubicBezTo>
                  <a:pt x="14621" y="357"/>
                  <a:pt x="14604" y="360"/>
                  <a:pt x="14585" y="360"/>
                </a:cubicBezTo>
                <a:cubicBezTo>
                  <a:pt x="14573" y="360"/>
                  <a:pt x="14561" y="358"/>
                  <a:pt x="14550" y="354"/>
                </a:cubicBezTo>
                <a:cubicBezTo>
                  <a:pt x="14539" y="350"/>
                  <a:pt x="14529" y="344"/>
                  <a:pt x="14521" y="336"/>
                </a:cubicBezTo>
                <a:cubicBezTo>
                  <a:pt x="14512" y="329"/>
                  <a:pt x="14504" y="319"/>
                  <a:pt x="14499" y="308"/>
                </a:cubicBezTo>
                <a:cubicBezTo>
                  <a:pt x="14493" y="296"/>
                  <a:pt x="14489" y="283"/>
                  <a:pt x="14488" y="269"/>
                </a:cubicBezTo>
                <a:lnTo>
                  <a:pt x="14707" y="269"/>
                </a:lnTo>
                <a:cubicBezTo>
                  <a:pt x="14707" y="265"/>
                  <a:pt x="14707" y="263"/>
                  <a:pt x="14707" y="261"/>
                </a:cubicBezTo>
                <a:lnTo>
                  <a:pt x="14707" y="254"/>
                </a:lnTo>
                <a:cubicBezTo>
                  <a:pt x="14707" y="234"/>
                  <a:pt x="14704" y="215"/>
                  <a:pt x="14699" y="197"/>
                </a:cubicBezTo>
                <a:cubicBezTo>
                  <a:pt x="14693" y="179"/>
                  <a:pt x="14685" y="164"/>
                  <a:pt x="14674" y="151"/>
                </a:cubicBezTo>
                <a:cubicBezTo>
                  <a:pt x="14663" y="138"/>
                  <a:pt x="14649" y="127"/>
                  <a:pt x="14633" y="120"/>
                </a:cubicBezTo>
                <a:cubicBezTo>
                  <a:pt x="14617" y="112"/>
                  <a:pt x="14599" y="108"/>
                  <a:pt x="14579" y="108"/>
                </a:cubicBezTo>
                <a:close/>
                <a:moveTo>
                  <a:pt x="15423" y="108"/>
                </a:moveTo>
                <a:cubicBezTo>
                  <a:pt x="15404" y="108"/>
                  <a:pt x="15386" y="112"/>
                  <a:pt x="15370" y="119"/>
                </a:cubicBezTo>
                <a:cubicBezTo>
                  <a:pt x="15354" y="127"/>
                  <a:pt x="15340" y="137"/>
                  <a:pt x="15329" y="150"/>
                </a:cubicBezTo>
                <a:cubicBezTo>
                  <a:pt x="15317" y="163"/>
                  <a:pt x="15308" y="178"/>
                  <a:pt x="15301" y="196"/>
                </a:cubicBezTo>
                <a:cubicBezTo>
                  <a:pt x="15294" y="214"/>
                  <a:pt x="15291" y="232"/>
                  <a:pt x="15291" y="252"/>
                </a:cubicBezTo>
                <a:cubicBezTo>
                  <a:pt x="15291" y="273"/>
                  <a:pt x="15295" y="293"/>
                  <a:pt x="15302" y="311"/>
                </a:cubicBezTo>
                <a:cubicBezTo>
                  <a:pt x="15309" y="329"/>
                  <a:pt x="15319" y="344"/>
                  <a:pt x="15332" y="357"/>
                </a:cubicBezTo>
                <a:cubicBezTo>
                  <a:pt x="15344" y="369"/>
                  <a:pt x="15359" y="379"/>
                  <a:pt x="15375" y="386"/>
                </a:cubicBezTo>
                <a:cubicBezTo>
                  <a:pt x="15392" y="393"/>
                  <a:pt x="15410" y="396"/>
                  <a:pt x="15429" y="396"/>
                </a:cubicBezTo>
                <a:cubicBezTo>
                  <a:pt x="15455" y="396"/>
                  <a:pt x="15477" y="391"/>
                  <a:pt x="15495" y="382"/>
                </a:cubicBezTo>
                <a:cubicBezTo>
                  <a:pt x="15513" y="373"/>
                  <a:pt x="15529" y="360"/>
                  <a:pt x="15542" y="344"/>
                </a:cubicBezTo>
                <a:lnTo>
                  <a:pt x="15517" y="321"/>
                </a:lnTo>
                <a:cubicBezTo>
                  <a:pt x="15505" y="333"/>
                  <a:pt x="15493" y="343"/>
                  <a:pt x="15479" y="350"/>
                </a:cubicBezTo>
                <a:cubicBezTo>
                  <a:pt x="15465" y="357"/>
                  <a:pt x="15449" y="360"/>
                  <a:pt x="15430" y="360"/>
                </a:cubicBezTo>
                <a:cubicBezTo>
                  <a:pt x="15418" y="360"/>
                  <a:pt x="15406" y="358"/>
                  <a:pt x="15395" y="354"/>
                </a:cubicBezTo>
                <a:cubicBezTo>
                  <a:pt x="15384" y="350"/>
                  <a:pt x="15374" y="344"/>
                  <a:pt x="15365" y="336"/>
                </a:cubicBezTo>
                <a:cubicBezTo>
                  <a:pt x="15356" y="329"/>
                  <a:pt x="15349" y="319"/>
                  <a:pt x="15343" y="308"/>
                </a:cubicBezTo>
                <a:cubicBezTo>
                  <a:pt x="15338" y="296"/>
                  <a:pt x="15334" y="283"/>
                  <a:pt x="15333" y="269"/>
                </a:cubicBezTo>
                <a:lnTo>
                  <a:pt x="15551" y="269"/>
                </a:lnTo>
                <a:cubicBezTo>
                  <a:pt x="15552" y="265"/>
                  <a:pt x="15552" y="263"/>
                  <a:pt x="15552" y="261"/>
                </a:cubicBezTo>
                <a:lnTo>
                  <a:pt x="15552" y="254"/>
                </a:lnTo>
                <a:cubicBezTo>
                  <a:pt x="15552" y="234"/>
                  <a:pt x="15549" y="215"/>
                  <a:pt x="15543" y="197"/>
                </a:cubicBezTo>
                <a:cubicBezTo>
                  <a:pt x="15538" y="179"/>
                  <a:pt x="15529" y="164"/>
                  <a:pt x="15518" y="151"/>
                </a:cubicBezTo>
                <a:cubicBezTo>
                  <a:pt x="15507" y="138"/>
                  <a:pt x="15494" y="127"/>
                  <a:pt x="15478" y="120"/>
                </a:cubicBezTo>
                <a:cubicBezTo>
                  <a:pt x="15462" y="112"/>
                  <a:pt x="15444" y="108"/>
                  <a:pt x="15423" y="108"/>
                </a:cubicBezTo>
                <a:close/>
                <a:moveTo>
                  <a:pt x="8148" y="109"/>
                </a:moveTo>
                <a:cubicBezTo>
                  <a:pt x="8134" y="109"/>
                  <a:pt x="8122" y="111"/>
                  <a:pt x="8110" y="115"/>
                </a:cubicBezTo>
                <a:cubicBezTo>
                  <a:pt x="8098" y="119"/>
                  <a:pt x="8089" y="124"/>
                  <a:pt x="8080" y="131"/>
                </a:cubicBezTo>
                <a:cubicBezTo>
                  <a:pt x="8072" y="138"/>
                  <a:pt x="8065" y="146"/>
                  <a:pt x="8061" y="156"/>
                </a:cubicBezTo>
                <a:cubicBezTo>
                  <a:pt x="8056" y="166"/>
                  <a:pt x="8054" y="176"/>
                  <a:pt x="8054" y="188"/>
                </a:cubicBezTo>
                <a:lnTo>
                  <a:pt x="8054" y="189"/>
                </a:lnTo>
                <a:cubicBezTo>
                  <a:pt x="8054" y="202"/>
                  <a:pt x="8057" y="213"/>
                  <a:pt x="8062" y="221"/>
                </a:cubicBezTo>
                <a:cubicBezTo>
                  <a:pt x="8068" y="230"/>
                  <a:pt x="8075" y="237"/>
                  <a:pt x="8083" y="242"/>
                </a:cubicBezTo>
                <a:cubicBezTo>
                  <a:pt x="8092" y="248"/>
                  <a:pt x="8102" y="253"/>
                  <a:pt x="8113" y="257"/>
                </a:cubicBezTo>
                <a:cubicBezTo>
                  <a:pt x="8124" y="260"/>
                  <a:pt x="8134" y="264"/>
                  <a:pt x="8145" y="267"/>
                </a:cubicBezTo>
                <a:cubicBezTo>
                  <a:pt x="8154" y="270"/>
                  <a:pt x="8162" y="272"/>
                  <a:pt x="8171" y="275"/>
                </a:cubicBezTo>
                <a:cubicBezTo>
                  <a:pt x="8179" y="278"/>
                  <a:pt x="8187" y="281"/>
                  <a:pt x="8193" y="285"/>
                </a:cubicBezTo>
                <a:cubicBezTo>
                  <a:pt x="8199" y="289"/>
                  <a:pt x="8204" y="293"/>
                  <a:pt x="8208" y="298"/>
                </a:cubicBezTo>
                <a:cubicBezTo>
                  <a:pt x="8212" y="303"/>
                  <a:pt x="8214" y="309"/>
                  <a:pt x="8214" y="316"/>
                </a:cubicBezTo>
                <a:lnTo>
                  <a:pt x="8214" y="317"/>
                </a:lnTo>
                <a:cubicBezTo>
                  <a:pt x="8214" y="330"/>
                  <a:pt x="8209" y="341"/>
                  <a:pt x="8198" y="349"/>
                </a:cubicBezTo>
                <a:cubicBezTo>
                  <a:pt x="8187" y="356"/>
                  <a:pt x="8174" y="360"/>
                  <a:pt x="8157" y="360"/>
                </a:cubicBezTo>
                <a:cubicBezTo>
                  <a:pt x="8140" y="360"/>
                  <a:pt x="8124" y="357"/>
                  <a:pt x="8108" y="351"/>
                </a:cubicBezTo>
                <a:cubicBezTo>
                  <a:pt x="8092" y="345"/>
                  <a:pt x="8076" y="337"/>
                  <a:pt x="8061" y="325"/>
                </a:cubicBezTo>
                <a:lnTo>
                  <a:pt x="8041" y="354"/>
                </a:lnTo>
                <a:cubicBezTo>
                  <a:pt x="8056" y="367"/>
                  <a:pt x="8074" y="377"/>
                  <a:pt x="8094" y="384"/>
                </a:cubicBezTo>
                <a:cubicBezTo>
                  <a:pt x="8115" y="391"/>
                  <a:pt x="8135" y="395"/>
                  <a:pt x="8155" y="395"/>
                </a:cubicBezTo>
                <a:cubicBezTo>
                  <a:pt x="8169" y="395"/>
                  <a:pt x="8181" y="393"/>
                  <a:pt x="8193" y="390"/>
                </a:cubicBezTo>
                <a:cubicBezTo>
                  <a:pt x="8205" y="386"/>
                  <a:pt x="8215" y="380"/>
                  <a:pt x="8224" y="373"/>
                </a:cubicBezTo>
                <a:cubicBezTo>
                  <a:pt x="8233" y="366"/>
                  <a:pt x="8240" y="358"/>
                  <a:pt x="8245" y="348"/>
                </a:cubicBezTo>
                <a:cubicBezTo>
                  <a:pt x="8250" y="337"/>
                  <a:pt x="8253" y="326"/>
                  <a:pt x="8253" y="312"/>
                </a:cubicBezTo>
                <a:lnTo>
                  <a:pt x="8253" y="311"/>
                </a:lnTo>
                <a:cubicBezTo>
                  <a:pt x="8253" y="299"/>
                  <a:pt x="8250" y="288"/>
                  <a:pt x="8245" y="280"/>
                </a:cubicBezTo>
                <a:cubicBezTo>
                  <a:pt x="8240" y="271"/>
                  <a:pt x="8233" y="264"/>
                  <a:pt x="8225" y="258"/>
                </a:cubicBezTo>
                <a:cubicBezTo>
                  <a:pt x="8216" y="252"/>
                  <a:pt x="8206" y="247"/>
                  <a:pt x="8196" y="243"/>
                </a:cubicBezTo>
                <a:cubicBezTo>
                  <a:pt x="8185" y="239"/>
                  <a:pt x="8175" y="236"/>
                  <a:pt x="8164" y="232"/>
                </a:cubicBezTo>
                <a:cubicBezTo>
                  <a:pt x="8155" y="230"/>
                  <a:pt x="8146" y="227"/>
                  <a:pt x="8138" y="224"/>
                </a:cubicBezTo>
                <a:cubicBezTo>
                  <a:pt x="8129" y="221"/>
                  <a:pt x="8121" y="218"/>
                  <a:pt x="8115" y="214"/>
                </a:cubicBezTo>
                <a:cubicBezTo>
                  <a:pt x="8108" y="211"/>
                  <a:pt x="8103" y="207"/>
                  <a:pt x="8099" y="202"/>
                </a:cubicBezTo>
                <a:cubicBezTo>
                  <a:pt x="8095" y="197"/>
                  <a:pt x="8093" y="191"/>
                  <a:pt x="8093" y="185"/>
                </a:cubicBezTo>
                <a:lnTo>
                  <a:pt x="8093" y="184"/>
                </a:lnTo>
                <a:cubicBezTo>
                  <a:pt x="8093" y="172"/>
                  <a:pt x="8098" y="163"/>
                  <a:pt x="8108" y="156"/>
                </a:cubicBezTo>
                <a:cubicBezTo>
                  <a:pt x="8117" y="148"/>
                  <a:pt x="8130" y="144"/>
                  <a:pt x="8147" y="144"/>
                </a:cubicBezTo>
                <a:cubicBezTo>
                  <a:pt x="8160" y="144"/>
                  <a:pt x="8174" y="146"/>
                  <a:pt x="8188" y="151"/>
                </a:cubicBezTo>
                <a:cubicBezTo>
                  <a:pt x="8202" y="156"/>
                  <a:pt x="8215" y="162"/>
                  <a:pt x="8228" y="170"/>
                </a:cubicBezTo>
                <a:lnTo>
                  <a:pt x="8247" y="140"/>
                </a:lnTo>
                <a:cubicBezTo>
                  <a:pt x="8233" y="130"/>
                  <a:pt x="8217" y="123"/>
                  <a:pt x="8199" y="118"/>
                </a:cubicBezTo>
                <a:cubicBezTo>
                  <a:pt x="8182" y="112"/>
                  <a:pt x="8165" y="109"/>
                  <a:pt x="8148" y="109"/>
                </a:cubicBezTo>
                <a:close/>
                <a:moveTo>
                  <a:pt x="13155" y="109"/>
                </a:moveTo>
                <a:cubicBezTo>
                  <a:pt x="13142" y="109"/>
                  <a:pt x="13129" y="111"/>
                  <a:pt x="13117" y="115"/>
                </a:cubicBezTo>
                <a:cubicBezTo>
                  <a:pt x="13106" y="119"/>
                  <a:pt x="13096" y="124"/>
                  <a:pt x="13087" y="131"/>
                </a:cubicBezTo>
                <a:cubicBezTo>
                  <a:pt x="13079" y="138"/>
                  <a:pt x="13073" y="146"/>
                  <a:pt x="13068" y="156"/>
                </a:cubicBezTo>
                <a:cubicBezTo>
                  <a:pt x="13063" y="166"/>
                  <a:pt x="13061" y="176"/>
                  <a:pt x="13061" y="188"/>
                </a:cubicBezTo>
                <a:lnTo>
                  <a:pt x="13061" y="189"/>
                </a:lnTo>
                <a:cubicBezTo>
                  <a:pt x="13061" y="202"/>
                  <a:pt x="13064" y="213"/>
                  <a:pt x="13069" y="221"/>
                </a:cubicBezTo>
                <a:cubicBezTo>
                  <a:pt x="13075" y="230"/>
                  <a:pt x="13082" y="237"/>
                  <a:pt x="13090" y="242"/>
                </a:cubicBezTo>
                <a:cubicBezTo>
                  <a:pt x="13099" y="248"/>
                  <a:pt x="13109" y="253"/>
                  <a:pt x="13120" y="257"/>
                </a:cubicBezTo>
                <a:cubicBezTo>
                  <a:pt x="13131" y="260"/>
                  <a:pt x="13142" y="264"/>
                  <a:pt x="13152" y="267"/>
                </a:cubicBezTo>
                <a:cubicBezTo>
                  <a:pt x="13161" y="270"/>
                  <a:pt x="13170" y="272"/>
                  <a:pt x="13178" y="275"/>
                </a:cubicBezTo>
                <a:cubicBezTo>
                  <a:pt x="13186" y="278"/>
                  <a:pt x="13194" y="281"/>
                  <a:pt x="13200" y="285"/>
                </a:cubicBezTo>
                <a:cubicBezTo>
                  <a:pt x="13207" y="289"/>
                  <a:pt x="13212" y="293"/>
                  <a:pt x="13215" y="298"/>
                </a:cubicBezTo>
                <a:cubicBezTo>
                  <a:pt x="13219" y="303"/>
                  <a:pt x="13221" y="309"/>
                  <a:pt x="13221" y="316"/>
                </a:cubicBezTo>
                <a:lnTo>
                  <a:pt x="13221" y="317"/>
                </a:lnTo>
                <a:cubicBezTo>
                  <a:pt x="13221" y="330"/>
                  <a:pt x="13216" y="341"/>
                  <a:pt x="13205" y="349"/>
                </a:cubicBezTo>
                <a:cubicBezTo>
                  <a:pt x="13194" y="356"/>
                  <a:pt x="13181" y="360"/>
                  <a:pt x="13164" y="360"/>
                </a:cubicBezTo>
                <a:cubicBezTo>
                  <a:pt x="13148" y="360"/>
                  <a:pt x="13131" y="357"/>
                  <a:pt x="13115" y="351"/>
                </a:cubicBezTo>
                <a:cubicBezTo>
                  <a:pt x="13099" y="345"/>
                  <a:pt x="13084" y="337"/>
                  <a:pt x="13069" y="325"/>
                </a:cubicBezTo>
                <a:lnTo>
                  <a:pt x="13048" y="354"/>
                </a:lnTo>
                <a:cubicBezTo>
                  <a:pt x="13063" y="367"/>
                  <a:pt x="13081" y="377"/>
                  <a:pt x="13102" y="384"/>
                </a:cubicBezTo>
                <a:cubicBezTo>
                  <a:pt x="13122" y="391"/>
                  <a:pt x="13142" y="395"/>
                  <a:pt x="13162" y="395"/>
                </a:cubicBezTo>
                <a:cubicBezTo>
                  <a:pt x="13176" y="395"/>
                  <a:pt x="13189" y="393"/>
                  <a:pt x="13200" y="390"/>
                </a:cubicBezTo>
                <a:cubicBezTo>
                  <a:pt x="13212" y="386"/>
                  <a:pt x="13223" y="380"/>
                  <a:pt x="13231" y="373"/>
                </a:cubicBezTo>
                <a:cubicBezTo>
                  <a:pt x="13240" y="366"/>
                  <a:pt x="13247" y="358"/>
                  <a:pt x="13252" y="348"/>
                </a:cubicBezTo>
                <a:cubicBezTo>
                  <a:pt x="13257" y="337"/>
                  <a:pt x="13260" y="326"/>
                  <a:pt x="13260" y="312"/>
                </a:cubicBezTo>
                <a:lnTo>
                  <a:pt x="13260" y="311"/>
                </a:lnTo>
                <a:cubicBezTo>
                  <a:pt x="13260" y="299"/>
                  <a:pt x="13257" y="288"/>
                  <a:pt x="13252" y="280"/>
                </a:cubicBezTo>
                <a:cubicBezTo>
                  <a:pt x="13247" y="271"/>
                  <a:pt x="13240" y="264"/>
                  <a:pt x="13232" y="258"/>
                </a:cubicBezTo>
                <a:cubicBezTo>
                  <a:pt x="13223" y="252"/>
                  <a:pt x="13214" y="247"/>
                  <a:pt x="13203" y="243"/>
                </a:cubicBezTo>
                <a:cubicBezTo>
                  <a:pt x="13193" y="239"/>
                  <a:pt x="13182" y="236"/>
                  <a:pt x="13172" y="232"/>
                </a:cubicBezTo>
                <a:cubicBezTo>
                  <a:pt x="13162" y="230"/>
                  <a:pt x="13153" y="227"/>
                  <a:pt x="13145" y="224"/>
                </a:cubicBezTo>
                <a:cubicBezTo>
                  <a:pt x="13136" y="221"/>
                  <a:pt x="13129" y="218"/>
                  <a:pt x="13122" y="214"/>
                </a:cubicBezTo>
                <a:cubicBezTo>
                  <a:pt x="13116" y="211"/>
                  <a:pt x="13110" y="207"/>
                  <a:pt x="13106" y="202"/>
                </a:cubicBezTo>
                <a:cubicBezTo>
                  <a:pt x="13103" y="197"/>
                  <a:pt x="13101" y="191"/>
                  <a:pt x="13101" y="185"/>
                </a:cubicBezTo>
                <a:lnTo>
                  <a:pt x="13101" y="184"/>
                </a:lnTo>
                <a:cubicBezTo>
                  <a:pt x="13101" y="172"/>
                  <a:pt x="13105" y="163"/>
                  <a:pt x="13115" y="156"/>
                </a:cubicBezTo>
                <a:cubicBezTo>
                  <a:pt x="13125" y="148"/>
                  <a:pt x="13138" y="144"/>
                  <a:pt x="13154" y="144"/>
                </a:cubicBezTo>
                <a:cubicBezTo>
                  <a:pt x="13167" y="144"/>
                  <a:pt x="13181" y="146"/>
                  <a:pt x="13195" y="151"/>
                </a:cubicBezTo>
                <a:cubicBezTo>
                  <a:pt x="13209" y="156"/>
                  <a:pt x="13223" y="162"/>
                  <a:pt x="13236" y="170"/>
                </a:cubicBezTo>
                <a:lnTo>
                  <a:pt x="13254" y="140"/>
                </a:lnTo>
                <a:cubicBezTo>
                  <a:pt x="13240" y="130"/>
                  <a:pt x="13224" y="123"/>
                  <a:pt x="13207" y="118"/>
                </a:cubicBezTo>
                <a:cubicBezTo>
                  <a:pt x="13189" y="112"/>
                  <a:pt x="13172" y="109"/>
                  <a:pt x="13155" y="109"/>
                </a:cubicBezTo>
                <a:close/>
                <a:moveTo>
                  <a:pt x="14282" y="109"/>
                </a:moveTo>
                <a:cubicBezTo>
                  <a:pt x="14269" y="109"/>
                  <a:pt x="14256" y="111"/>
                  <a:pt x="14244" y="115"/>
                </a:cubicBezTo>
                <a:cubicBezTo>
                  <a:pt x="14233" y="119"/>
                  <a:pt x="14223" y="124"/>
                  <a:pt x="14214" y="131"/>
                </a:cubicBezTo>
                <a:cubicBezTo>
                  <a:pt x="14206" y="138"/>
                  <a:pt x="14200" y="146"/>
                  <a:pt x="14195" y="156"/>
                </a:cubicBezTo>
                <a:cubicBezTo>
                  <a:pt x="14191" y="166"/>
                  <a:pt x="14188" y="176"/>
                  <a:pt x="14188" y="188"/>
                </a:cubicBezTo>
                <a:lnTo>
                  <a:pt x="14188" y="189"/>
                </a:lnTo>
                <a:cubicBezTo>
                  <a:pt x="14188" y="202"/>
                  <a:pt x="14191" y="213"/>
                  <a:pt x="14196" y="221"/>
                </a:cubicBezTo>
                <a:cubicBezTo>
                  <a:pt x="14202" y="230"/>
                  <a:pt x="14209" y="237"/>
                  <a:pt x="14218" y="242"/>
                </a:cubicBezTo>
                <a:cubicBezTo>
                  <a:pt x="14226" y="248"/>
                  <a:pt x="14236" y="253"/>
                  <a:pt x="14247" y="257"/>
                </a:cubicBezTo>
                <a:cubicBezTo>
                  <a:pt x="14258" y="260"/>
                  <a:pt x="14269" y="264"/>
                  <a:pt x="14279" y="267"/>
                </a:cubicBezTo>
                <a:cubicBezTo>
                  <a:pt x="14288" y="270"/>
                  <a:pt x="14297" y="272"/>
                  <a:pt x="14305" y="275"/>
                </a:cubicBezTo>
                <a:cubicBezTo>
                  <a:pt x="14314" y="278"/>
                  <a:pt x="14321" y="281"/>
                  <a:pt x="14327" y="285"/>
                </a:cubicBezTo>
                <a:cubicBezTo>
                  <a:pt x="14334" y="289"/>
                  <a:pt x="14339" y="293"/>
                  <a:pt x="14342" y="298"/>
                </a:cubicBezTo>
                <a:cubicBezTo>
                  <a:pt x="14346" y="303"/>
                  <a:pt x="14348" y="309"/>
                  <a:pt x="14348" y="316"/>
                </a:cubicBezTo>
                <a:lnTo>
                  <a:pt x="14348" y="317"/>
                </a:lnTo>
                <a:cubicBezTo>
                  <a:pt x="14348" y="330"/>
                  <a:pt x="14343" y="341"/>
                  <a:pt x="14332" y="349"/>
                </a:cubicBezTo>
                <a:cubicBezTo>
                  <a:pt x="14322" y="356"/>
                  <a:pt x="14308" y="360"/>
                  <a:pt x="14291" y="360"/>
                </a:cubicBezTo>
                <a:cubicBezTo>
                  <a:pt x="14275" y="360"/>
                  <a:pt x="14258" y="357"/>
                  <a:pt x="14242" y="351"/>
                </a:cubicBezTo>
                <a:cubicBezTo>
                  <a:pt x="14226" y="345"/>
                  <a:pt x="14211" y="337"/>
                  <a:pt x="14196" y="325"/>
                </a:cubicBezTo>
                <a:lnTo>
                  <a:pt x="14175" y="354"/>
                </a:lnTo>
                <a:cubicBezTo>
                  <a:pt x="14191" y="367"/>
                  <a:pt x="14209" y="377"/>
                  <a:pt x="14229" y="384"/>
                </a:cubicBezTo>
                <a:cubicBezTo>
                  <a:pt x="14249" y="391"/>
                  <a:pt x="14269" y="395"/>
                  <a:pt x="14289" y="395"/>
                </a:cubicBezTo>
                <a:cubicBezTo>
                  <a:pt x="14303" y="395"/>
                  <a:pt x="14316" y="393"/>
                  <a:pt x="14327" y="390"/>
                </a:cubicBezTo>
                <a:cubicBezTo>
                  <a:pt x="14340" y="386"/>
                  <a:pt x="14350" y="380"/>
                  <a:pt x="14358" y="373"/>
                </a:cubicBezTo>
                <a:cubicBezTo>
                  <a:pt x="14367" y="366"/>
                  <a:pt x="14374" y="358"/>
                  <a:pt x="14379" y="348"/>
                </a:cubicBezTo>
                <a:cubicBezTo>
                  <a:pt x="14384" y="337"/>
                  <a:pt x="14387" y="326"/>
                  <a:pt x="14387" y="312"/>
                </a:cubicBezTo>
                <a:lnTo>
                  <a:pt x="14387" y="311"/>
                </a:lnTo>
                <a:cubicBezTo>
                  <a:pt x="14387" y="299"/>
                  <a:pt x="14384" y="288"/>
                  <a:pt x="14379" y="280"/>
                </a:cubicBezTo>
                <a:cubicBezTo>
                  <a:pt x="14374" y="271"/>
                  <a:pt x="14367" y="264"/>
                  <a:pt x="14359" y="258"/>
                </a:cubicBezTo>
                <a:cubicBezTo>
                  <a:pt x="14350" y="252"/>
                  <a:pt x="14341" y="247"/>
                  <a:pt x="14330" y="243"/>
                </a:cubicBezTo>
                <a:cubicBezTo>
                  <a:pt x="14320" y="239"/>
                  <a:pt x="14309" y="236"/>
                  <a:pt x="14299" y="232"/>
                </a:cubicBezTo>
                <a:cubicBezTo>
                  <a:pt x="14289" y="230"/>
                  <a:pt x="14281" y="227"/>
                  <a:pt x="14272" y="224"/>
                </a:cubicBezTo>
                <a:cubicBezTo>
                  <a:pt x="14263" y="221"/>
                  <a:pt x="14256" y="218"/>
                  <a:pt x="14249" y="214"/>
                </a:cubicBezTo>
                <a:cubicBezTo>
                  <a:pt x="14243" y="211"/>
                  <a:pt x="14237" y="207"/>
                  <a:pt x="14234" y="202"/>
                </a:cubicBezTo>
                <a:cubicBezTo>
                  <a:pt x="14230" y="197"/>
                  <a:pt x="14228" y="191"/>
                  <a:pt x="14228" y="185"/>
                </a:cubicBezTo>
                <a:lnTo>
                  <a:pt x="14228" y="184"/>
                </a:lnTo>
                <a:cubicBezTo>
                  <a:pt x="14228" y="172"/>
                  <a:pt x="14233" y="163"/>
                  <a:pt x="14242" y="156"/>
                </a:cubicBezTo>
                <a:cubicBezTo>
                  <a:pt x="14252" y="148"/>
                  <a:pt x="14265" y="144"/>
                  <a:pt x="14281" y="144"/>
                </a:cubicBezTo>
                <a:cubicBezTo>
                  <a:pt x="14295" y="144"/>
                  <a:pt x="14308" y="146"/>
                  <a:pt x="14322" y="151"/>
                </a:cubicBezTo>
                <a:cubicBezTo>
                  <a:pt x="14336" y="156"/>
                  <a:pt x="14350" y="162"/>
                  <a:pt x="14363" y="170"/>
                </a:cubicBezTo>
                <a:lnTo>
                  <a:pt x="14381" y="140"/>
                </a:lnTo>
                <a:cubicBezTo>
                  <a:pt x="14367" y="130"/>
                  <a:pt x="14351" y="123"/>
                  <a:pt x="14334" y="118"/>
                </a:cubicBezTo>
                <a:cubicBezTo>
                  <a:pt x="14316" y="112"/>
                  <a:pt x="14299" y="109"/>
                  <a:pt x="14282" y="109"/>
                </a:cubicBezTo>
                <a:close/>
                <a:moveTo>
                  <a:pt x="14933" y="109"/>
                </a:moveTo>
                <a:cubicBezTo>
                  <a:pt x="14920" y="109"/>
                  <a:pt x="14907" y="110"/>
                  <a:pt x="14896" y="114"/>
                </a:cubicBezTo>
                <a:cubicBezTo>
                  <a:pt x="14885" y="118"/>
                  <a:pt x="14874" y="123"/>
                  <a:pt x="14864" y="130"/>
                </a:cubicBezTo>
                <a:cubicBezTo>
                  <a:pt x="14855" y="137"/>
                  <a:pt x="14846" y="145"/>
                  <a:pt x="14839" y="154"/>
                </a:cubicBezTo>
                <a:cubicBezTo>
                  <a:pt x="14831" y="164"/>
                  <a:pt x="14825" y="175"/>
                  <a:pt x="14820" y="186"/>
                </a:cubicBezTo>
                <a:lnTo>
                  <a:pt x="14820" y="114"/>
                </a:lnTo>
                <a:lnTo>
                  <a:pt x="14779" y="114"/>
                </a:lnTo>
                <a:lnTo>
                  <a:pt x="14779" y="390"/>
                </a:lnTo>
                <a:lnTo>
                  <a:pt x="14820" y="390"/>
                </a:lnTo>
                <a:lnTo>
                  <a:pt x="14820" y="280"/>
                </a:lnTo>
                <a:cubicBezTo>
                  <a:pt x="14820" y="259"/>
                  <a:pt x="14823" y="241"/>
                  <a:pt x="14829" y="225"/>
                </a:cubicBezTo>
                <a:cubicBezTo>
                  <a:pt x="14834" y="209"/>
                  <a:pt x="14842" y="196"/>
                  <a:pt x="14852" y="185"/>
                </a:cubicBezTo>
                <a:cubicBezTo>
                  <a:pt x="14862" y="175"/>
                  <a:pt x="14874" y="167"/>
                  <a:pt x="14887" y="161"/>
                </a:cubicBezTo>
                <a:cubicBezTo>
                  <a:pt x="14900" y="156"/>
                  <a:pt x="14915" y="153"/>
                  <a:pt x="14929" y="153"/>
                </a:cubicBezTo>
                <a:lnTo>
                  <a:pt x="14933" y="153"/>
                </a:lnTo>
                <a:lnTo>
                  <a:pt x="14933" y="109"/>
                </a:lnTo>
                <a:close/>
                <a:moveTo>
                  <a:pt x="6702" y="114"/>
                </a:moveTo>
                <a:lnTo>
                  <a:pt x="6702" y="285"/>
                </a:lnTo>
                <a:cubicBezTo>
                  <a:pt x="6702" y="302"/>
                  <a:pt x="6704" y="316"/>
                  <a:pt x="6709" y="330"/>
                </a:cubicBezTo>
                <a:cubicBezTo>
                  <a:pt x="6714" y="343"/>
                  <a:pt x="6721" y="355"/>
                  <a:pt x="6730" y="365"/>
                </a:cubicBezTo>
                <a:cubicBezTo>
                  <a:pt x="6739" y="375"/>
                  <a:pt x="6750" y="382"/>
                  <a:pt x="6763" y="388"/>
                </a:cubicBezTo>
                <a:cubicBezTo>
                  <a:pt x="6776" y="393"/>
                  <a:pt x="6791" y="396"/>
                  <a:pt x="6807" y="396"/>
                </a:cubicBezTo>
                <a:cubicBezTo>
                  <a:pt x="6831" y="396"/>
                  <a:pt x="6851" y="390"/>
                  <a:pt x="6866" y="380"/>
                </a:cubicBezTo>
                <a:cubicBezTo>
                  <a:pt x="6881" y="369"/>
                  <a:pt x="6893" y="357"/>
                  <a:pt x="6902" y="342"/>
                </a:cubicBezTo>
                <a:lnTo>
                  <a:pt x="6902" y="390"/>
                </a:lnTo>
                <a:lnTo>
                  <a:pt x="6942" y="390"/>
                </a:lnTo>
                <a:lnTo>
                  <a:pt x="6942" y="114"/>
                </a:lnTo>
                <a:lnTo>
                  <a:pt x="6902" y="114"/>
                </a:lnTo>
                <a:lnTo>
                  <a:pt x="6902" y="272"/>
                </a:lnTo>
                <a:cubicBezTo>
                  <a:pt x="6902" y="285"/>
                  <a:pt x="6900" y="296"/>
                  <a:pt x="6895" y="307"/>
                </a:cubicBezTo>
                <a:cubicBezTo>
                  <a:pt x="6891" y="318"/>
                  <a:pt x="6885" y="327"/>
                  <a:pt x="6878" y="335"/>
                </a:cubicBezTo>
                <a:cubicBezTo>
                  <a:pt x="6871" y="342"/>
                  <a:pt x="6862" y="348"/>
                  <a:pt x="6852" y="352"/>
                </a:cubicBezTo>
                <a:cubicBezTo>
                  <a:pt x="6842" y="356"/>
                  <a:pt x="6831" y="358"/>
                  <a:pt x="6819" y="358"/>
                </a:cubicBezTo>
                <a:cubicBezTo>
                  <a:pt x="6795" y="358"/>
                  <a:pt x="6776" y="351"/>
                  <a:pt x="6763" y="336"/>
                </a:cubicBezTo>
                <a:cubicBezTo>
                  <a:pt x="6750" y="321"/>
                  <a:pt x="6743" y="301"/>
                  <a:pt x="6743" y="275"/>
                </a:cubicBezTo>
                <a:lnTo>
                  <a:pt x="6743" y="114"/>
                </a:lnTo>
                <a:lnTo>
                  <a:pt x="6702" y="114"/>
                </a:lnTo>
                <a:close/>
                <a:moveTo>
                  <a:pt x="7254" y="114"/>
                </a:moveTo>
                <a:lnTo>
                  <a:pt x="7254" y="390"/>
                </a:lnTo>
                <a:lnTo>
                  <a:pt x="7295" y="390"/>
                </a:lnTo>
                <a:lnTo>
                  <a:pt x="7295" y="114"/>
                </a:lnTo>
                <a:lnTo>
                  <a:pt x="7254" y="114"/>
                </a:lnTo>
                <a:close/>
                <a:moveTo>
                  <a:pt x="8823" y="114"/>
                </a:moveTo>
                <a:lnTo>
                  <a:pt x="8823" y="390"/>
                </a:lnTo>
                <a:lnTo>
                  <a:pt x="8864" y="390"/>
                </a:lnTo>
                <a:lnTo>
                  <a:pt x="8864" y="114"/>
                </a:lnTo>
                <a:lnTo>
                  <a:pt x="8823" y="114"/>
                </a:lnTo>
                <a:close/>
                <a:moveTo>
                  <a:pt x="9471" y="114"/>
                </a:moveTo>
                <a:lnTo>
                  <a:pt x="9471" y="390"/>
                </a:lnTo>
                <a:lnTo>
                  <a:pt x="9512" y="390"/>
                </a:lnTo>
                <a:lnTo>
                  <a:pt x="9512" y="114"/>
                </a:lnTo>
                <a:lnTo>
                  <a:pt x="9471" y="114"/>
                </a:lnTo>
                <a:close/>
                <a:moveTo>
                  <a:pt x="12036" y="114"/>
                </a:moveTo>
                <a:lnTo>
                  <a:pt x="12036" y="390"/>
                </a:lnTo>
                <a:lnTo>
                  <a:pt x="12077" y="390"/>
                </a:lnTo>
                <a:lnTo>
                  <a:pt x="12077" y="114"/>
                </a:lnTo>
                <a:lnTo>
                  <a:pt x="12036" y="114"/>
                </a:lnTo>
                <a:close/>
                <a:moveTo>
                  <a:pt x="14968" y="114"/>
                </a:moveTo>
                <a:lnTo>
                  <a:pt x="15087" y="392"/>
                </a:lnTo>
                <a:lnTo>
                  <a:pt x="15123" y="392"/>
                </a:lnTo>
                <a:lnTo>
                  <a:pt x="15243" y="114"/>
                </a:lnTo>
                <a:lnTo>
                  <a:pt x="15199" y="114"/>
                </a:lnTo>
                <a:lnTo>
                  <a:pt x="15106" y="343"/>
                </a:lnTo>
                <a:lnTo>
                  <a:pt x="15013" y="114"/>
                </a:lnTo>
                <a:lnTo>
                  <a:pt x="14968" y="114"/>
                </a:lnTo>
                <a:close/>
                <a:moveTo>
                  <a:pt x="2893" y="143"/>
                </a:moveTo>
                <a:cubicBezTo>
                  <a:pt x="2907" y="143"/>
                  <a:pt x="2919" y="145"/>
                  <a:pt x="2929" y="150"/>
                </a:cubicBezTo>
                <a:cubicBezTo>
                  <a:pt x="2940" y="155"/>
                  <a:pt x="2949" y="162"/>
                  <a:pt x="2956" y="170"/>
                </a:cubicBezTo>
                <a:cubicBezTo>
                  <a:pt x="2963" y="179"/>
                  <a:pt x="2969" y="189"/>
                  <a:pt x="2973" y="200"/>
                </a:cubicBezTo>
                <a:cubicBezTo>
                  <a:pt x="2977" y="211"/>
                  <a:pt x="2980" y="223"/>
                  <a:pt x="2981" y="236"/>
                </a:cubicBezTo>
                <a:lnTo>
                  <a:pt x="2804" y="236"/>
                </a:lnTo>
                <a:cubicBezTo>
                  <a:pt x="2805" y="222"/>
                  <a:pt x="2808" y="210"/>
                  <a:pt x="2813" y="199"/>
                </a:cubicBezTo>
                <a:cubicBezTo>
                  <a:pt x="2819" y="187"/>
                  <a:pt x="2825" y="178"/>
                  <a:pt x="2833" y="169"/>
                </a:cubicBezTo>
                <a:cubicBezTo>
                  <a:pt x="2841" y="161"/>
                  <a:pt x="2850" y="154"/>
                  <a:pt x="2860" y="150"/>
                </a:cubicBezTo>
                <a:cubicBezTo>
                  <a:pt x="2870" y="145"/>
                  <a:pt x="2881" y="143"/>
                  <a:pt x="2893" y="143"/>
                </a:cubicBezTo>
                <a:close/>
                <a:moveTo>
                  <a:pt x="4885" y="143"/>
                </a:moveTo>
                <a:cubicBezTo>
                  <a:pt x="4898" y="143"/>
                  <a:pt x="4910" y="145"/>
                  <a:pt x="4921" y="150"/>
                </a:cubicBezTo>
                <a:cubicBezTo>
                  <a:pt x="4931" y="155"/>
                  <a:pt x="4940" y="162"/>
                  <a:pt x="4947" y="170"/>
                </a:cubicBezTo>
                <a:cubicBezTo>
                  <a:pt x="4955" y="179"/>
                  <a:pt x="4961" y="189"/>
                  <a:pt x="4965" y="200"/>
                </a:cubicBezTo>
                <a:cubicBezTo>
                  <a:pt x="4969" y="211"/>
                  <a:pt x="4972" y="223"/>
                  <a:pt x="4973" y="236"/>
                </a:cubicBezTo>
                <a:lnTo>
                  <a:pt x="4795" y="236"/>
                </a:lnTo>
                <a:cubicBezTo>
                  <a:pt x="4797" y="222"/>
                  <a:pt x="4800" y="210"/>
                  <a:pt x="4805" y="199"/>
                </a:cubicBezTo>
                <a:cubicBezTo>
                  <a:pt x="4810" y="187"/>
                  <a:pt x="4817" y="178"/>
                  <a:pt x="4825" y="169"/>
                </a:cubicBezTo>
                <a:cubicBezTo>
                  <a:pt x="4832" y="161"/>
                  <a:pt x="4842" y="154"/>
                  <a:pt x="4852" y="150"/>
                </a:cubicBezTo>
                <a:cubicBezTo>
                  <a:pt x="4862" y="145"/>
                  <a:pt x="4873" y="143"/>
                  <a:pt x="4885" y="143"/>
                </a:cubicBezTo>
                <a:close/>
                <a:moveTo>
                  <a:pt x="9938" y="143"/>
                </a:moveTo>
                <a:cubicBezTo>
                  <a:pt x="9952" y="143"/>
                  <a:pt x="9963" y="145"/>
                  <a:pt x="9974" y="150"/>
                </a:cubicBezTo>
                <a:cubicBezTo>
                  <a:pt x="9984" y="155"/>
                  <a:pt x="9993" y="162"/>
                  <a:pt x="10000" y="170"/>
                </a:cubicBezTo>
                <a:cubicBezTo>
                  <a:pt x="10008" y="179"/>
                  <a:pt x="10014" y="189"/>
                  <a:pt x="10018" y="200"/>
                </a:cubicBezTo>
                <a:cubicBezTo>
                  <a:pt x="10022" y="211"/>
                  <a:pt x="10025" y="223"/>
                  <a:pt x="10026" y="236"/>
                </a:cubicBezTo>
                <a:lnTo>
                  <a:pt x="9848" y="236"/>
                </a:lnTo>
                <a:cubicBezTo>
                  <a:pt x="9850" y="222"/>
                  <a:pt x="9853" y="210"/>
                  <a:pt x="9858" y="199"/>
                </a:cubicBezTo>
                <a:cubicBezTo>
                  <a:pt x="9863" y="187"/>
                  <a:pt x="9870" y="178"/>
                  <a:pt x="9878" y="169"/>
                </a:cubicBezTo>
                <a:cubicBezTo>
                  <a:pt x="9886" y="161"/>
                  <a:pt x="9895" y="154"/>
                  <a:pt x="9905" y="150"/>
                </a:cubicBezTo>
                <a:cubicBezTo>
                  <a:pt x="9915" y="145"/>
                  <a:pt x="9926" y="143"/>
                  <a:pt x="9938" y="143"/>
                </a:cubicBezTo>
                <a:close/>
                <a:moveTo>
                  <a:pt x="13996" y="143"/>
                </a:moveTo>
                <a:cubicBezTo>
                  <a:pt x="14010" y="143"/>
                  <a:pt x="14022" y="145"/>
                  <a:pt x="14032" y="150"/>
                </a:cubicBezTo>
                <a:cubicBezTo>
                  <a:pt x="14043" y="155"/>
                  <a:pt x="14052" y="162"/>
                  <a:pt x="14059" y="170"/>
                </a:cubicBezTo>
                <a:cubicBezTo>
                  <a:pt x="14066" y="179"/>
                  <a:pt x="14072" y="189"/>
                  <a:pt x="14076" y="200"/>
                </a:cubicBezTo>
                <a:cubicBezTo>
                  <a:pt x="14081" y="211"/>
                  <a:pt x="14083" y="223"/>
                  <a:pt x="14084" y="236"/>
                </a:cubicBezTo>
                <a:lnTo>
                  <a:pt x="13907" y="236"/>
                </a:lnTo>
                <a:cubicBezTo>
                  <a:pt x="13908" y="222"/>
                  <a:pt x="13911" y="210"/>
                  <a:pt x="13916" y="199"/>
                </a:cubicBezTo>
                <a:cubicBezTo>
                  <a:pt x="13922" y="187"/>
                  <a:pt x="13928" y="178"/>
                  <a:pt x="13936" y="169"/>
                </a:cubicBezTo>
                <a:cubicBezTo>
                  <a:pt x="13944" y="161"/>
                  <a:pt x="13953" y="154"/>
                  <a:pt x="13963" y="150"/>
                </a:cubicBezTo>
                <a:cubicBezTo>
                  <a:pt x="13974" y="145"/>
                  <a:pt x="13985" y="143"/>
                  <a:pt x="13996" y="143"/>
                </a:cubicBezTo>
                <a:close/>
                <a:moveTo>
                  <a:pt x="14578" y="143"/>
                </a:moveTo>
                <a:cubicBezTo>
                  <a:pt x="14591" y="143"/>
                  <a:pt x="14603" y="145"/>
                  <a:pt x="14613" y="150"/>
                </a:cubicBezTo>
                <a:cubicBezTo>
                  <a:pt x="14624" y="155"/>
                  <a:pt x="14633" y="162"/>
                  <a:pt x="14640" y="170"/>
                </a:cubicBezTo>
                <a:cubicBezTo>
                  <a:pt x="14647" y="179"/>
                  <a:pt x="14653" y="189"/>
                  <a:pt x="14658" y="200"/>
                </a:cubicBezTo>
                <a:cubicBezTo>
                  <a:pt x="14662" y="211"/>
                  <a:pt x="14665" y="223"/>
                  <a:pt x="14666" y="236"/>
                </a:cubicBezTo>
                <a:lnTo>
                  <a:pt x="14488" y="236"/>
                </a:lnTo>
                <a:cubicBezTo>
                  <a:pt x="14489" y="222"/>
                  <a:pt x="14493" y="210"/>
                  <a:pt x="14498" y="199"/>
                </a:cubicBezTo>
                <a:cubicBezTo>
                  <a:pt x="14503" y="187"/>
                  <a:pt x="14510" y="178"/>
                  <a:pt x="14517" y="169"/>
                </a:cubicBezTo>
                <a:cubicBezTo>
                  <a:pt x="14525" y="161"/>
                  <a:pt x="14534" y="154"/>
                  <a:pt x="14545" y="150"/>
                </a:cubicBezTo>
                <a:cubicBezTo>
                  <a:pt x="14555" y="145"/>
                  <a:pt x="14566" y="143"/>
                  <a:pt x="14578" y="143"/>
                </a:cubicBezTo>
                <a:close/>
                <a:moveTo>
                  <a:pt x="15422" y="143"/>
                </a:moveTo>
                <a:cubicBezTo>
                  <a:pt x="15436" y="143"/>
                  <a:pt x="15448" y="145"/>
                  <a:pt x="15458" y="150"/>
                </a:cubicBezTo>
                <a:cubicBezTo>
                  <a:pt x="15469" y="155"/>
                  <a:pt x="15478" y="162"/>
                  <a:pt x="15485" y="170"/>
                </a:cubicBezTo>
                <a:cubicBezTo>
                  <a:pt x="15492" y="179"/>
                  <a:pt x="15498" y="189"/>
                  <a:pt x="15502" y="200"/>
                </a:cubicBezTo>
                <a:cubicBezTo>
                  <a:pt x="15507" y="211"/>
                  <a:pt x="15509" y="223"/>
                  <a:pt x="15510" y="236"/>
                </a:cubicBezTo>
                <a:lnTo>
                  <a:pt x="15333" y="236"/>
                </a:lnTo>
                <a:cubicBezTo>
                  <a:pt x="15334" y="222"/>
                  <a:pt x="15337" y="210"/>
                  <a:pt x="15342" y="199"/>
                </a:cubicBezTo>
                <a:cubicBezTo>
                  <a:pt x="15348" y="187"/>
                  <a:pt x="15354" y="178"/>
                  <a:pt x="15362" y="169"/>
                </a:cubicBezTo>
                <a:cubicBezTo>
                  <a:pt x="15370" y="161"/>
                  <a:pt x="15379" y="154"/>
                  <a:pt x="15389" y="150"/>
                </a:cubicBezTo>
                <a:cubicBezTo>
                  <a:pt x="15400" y="145"/>
                  <a:pt x="15411" y="143"/>
                  <a:pt x="15422" y="143"/>
                </a:cubicBezTo>
                <a:close/>
                <a:moveTo>
                  <a:pt x="3717" y="144"/>
                </a:moveTo>
                <a:cubicBezTo>
                  <a:pt x="3732" y="144"/>
                  <a:pt x="3746" y="147"/>
                  <a:pt x="3758" y="153"/>
                </a:cubicBezTo>
                <a:cubicBezTo>
                  <a:pt x="3770" y="159"/>
                  <a:pt x="3781" y="166"/>
                  <a:pt x="3791" y="176"/>
                </a:cubicBezTo>
                <a:cubicBezTo>
                  <a:pt x="3800" y="186"/>
                  <a:pt x="3807" y="197"/>
                  <a:pt x="3812" y="210"/>
                </a:cubicBezTo>
                <a:cubicBezTo>
                  <a:pt x="3817" y="223"/>
                  <a:pt x="3820" y="237"/>
                  <a:pt x="3820" y="252"/>
                </a:cubicBezTo>
                <a:lnTo>
                  <a:pt x="3820" y="253"/>
                </a:lnTo>
                <a:cubicBezTo>
                  <a:pt x="3820" y="268"/>
                  <a:pt x="3817" y="281"/>
                  <a:pt x="3812" y="294"/>
                </a:cubicBezTo>
                <a:cubicBezTo>
                  <a:pt x="3807" y="307"/>
                  <a:pt x="3800" y="318"/>
                  <a:pt x="3792" y="328"/>
                </a:cubicBezTo>
                <a:cubicBezTo>
                  <a:pt x="3783" y="337"/>
                  <a:pt x="3772" y="345"/>
                  <a:pt x="3760" y="351"/>
                </a:cubicBezTo>
                <a:cubicBezTo>
                  <a:pt x="3747" y="356"/>
                  <a:pt x="3733" y="359"/>
                  <a:pt x="3719" y="359"/>
                </a:cubicBezTo>
                <a:cubicBezTo>
                  <a:pt x="3704" y="359"/>
                  <a:pt x="3690" y="356"/>
                  <a:pt x="3678" y="351"/>
                </a:cubicBezTo>
                <a:cubicBezTo>
                  <a:pt x="3666" y="345"/>
                  <a:pt x="3655" y="337"/>
                  <a:pt x="3645" y="328"/>
                </a:cubicBezTo>
                <a:cubicBezTo>
                  <a:pt x="3637" y="318"/>
                  <a:pt x="3629" y="307"/>
                  <a:pt x="3624" y="294"/>
                </a:cubicBezTo>
                <a:cubicBezTo>
                  <a:pt x="3619" y="281"/>
                  <a:pt x="3617" y="267"/>
                  <a:pt x="3617" y="252"/>
                </a:cubicBezTo>
                <a:lnTo>
                  <a:pt x="3617" y="251"/>
                </a:lnTo>
                <a:cubicBezTo>
                  <a:pt x="3617" y="236"/>
                  <a:pt x="3619" y="223"/>
                  <a:pt x="3624" y="210"/>
                </a:cubicBezTo>
                <a:cubicBezTo>
                  <a:pt x="3629" y="197"/>
                  <a:pt x="3636" y="185"/>
                  <a:pt x="3644" y="176"/>
                </a:cubicBezTo>
                <a:cubicBezTo>
                  <a:pt x="3653" y="166"/>
                  <a:pt x="3664" y="159"/>
                  <a:pt x="3676" y="153"/>
                </a:cubicBezTo>
                <a:cubicBezTo>
                  <a:pt x="3689" y="147"/>
                  <a:pt x="3703" y="144"/>
                  <a:pt x="3717" y="144"/>
                </a:cubicBezTo>
                <a:close/>
                <a:moveTo>
                  <a:pt x="6347" y="144"/>
                </a:moveTo>
                <a:cubicBezTo>
                  <a:pt x="6361" y="144"/>
                  <a:pt x="6375" y="147"/>
                  <a:pt x="6387" y="153"/>
                </a:cubicBezTo>
                <a:cubicBezTo>
                  <a:pt x="6400" y="159"/>
                  <a:pt x="6410" y="166"/>
                  <a:pt x="6420" y="176"/>
                </a:cubicBezTo>
                <a:cubicBezTo>
                  <a:pt x="6429" y="186"/>
                  <a:pt x="6436" y="197"/>
                  <a:pt x="6441" y="210"/>
                </a:cubicBezTo>
                <a:cubicBezTo>
                  <a:pt x="6446" y="223"/>
                  <a:pt x="6449" y="237"/>
                  <a:pt x="6449" y="252"/>
                </a:cubicBezTo>
                <a:lnTo>
                  <a:pt x="6449" y="253"/>
                </a:lnTo>
                <a:cubicBezTo>
                  <a:pt x="6449" y="268"/>
                  <a:pt x="6447" y="281"/>
                  <a:pt x="6442" y="294"/>
                </a:cubicBezTo>
                <a:cubicBezTo>
                  <a:pt x="6437" y="307"/>
                  <a:pt x="6430" y="318"/>
                  <a:pt x="6421" y="328"/>
                </a:cubicBezTo>
                <a:cubicBezTo>
                  <a:pt x="6412" y="337"/>
                  <a:pt x="6401" y="345"/>
                  <a:pt x="6389" y="351"/>
                </a:cubicBezTo>
                <a:cubicBezTo>
                  <a:pt x="6376" y="356"/>
                  <a:pt x="6363" y="359"/>
                  <a:pt x="6348" y="359"/>
                </a:cubicBezTo>
                <a:cubicBezTo>
                  <a:pt x="6333" y="359"/>
                  <a:pt x="6320" y="356"/>
                  <a:pt x="6307" y="351"/>
                </a:cubicBezTo>
                <a:cubicBezTo>
                  <a:pt x="6295" y="345"/>
                  <a:pt x="6284" y="337"/>
                  <a:pt x="6275" y="328"/>
                </a:cubicBezTo>
                <a:cubicBezTo>
                  <a:pt x="6266" y="318"/>
                  <a:pt x="6259" y="307"/>
                  <a:pt x="6253" y="294"/>
                </a:cubicBezTo>
                <a:cubicBezTo>
                  <a:pt x="6248" y="281"/>
                  <a:pt x="6246" y="267"/>
                  <a:pt x="6246" y="252"/>
                </a:cubicBezTo>
                <a:lnTo>
                  <a:pt x="6246" y="251"/>
                </a:lnTo>
                <a:cubicBezTo>
                  <a:pt x="6246" y="236"/>
                  <a:pt x="6248" y="223"/>
                  <a:pt x="6253" y="210"/>
                </a:cubicBezTo>
                <a:cubicBezTo>
                  <a:pt x="6258" y="197"/>
                  <a:pt x="6265" y="185"/>
                  <a:pt x="6274" y="176"/>
                </a:cubicBezTo>
                <a:cubicBezTo>
                  <a:pt x="6282" y="166"/>
                  <a:pt x="6293" y="159"/>
                  <a:pt x="6306" y="153"/>
                </a:cubicBezTo>
                <a:cubicBezTo>
                  <a:pt x="6318" y="147"/>
                  <a:pt x="6332" y="144"/>
                  <a:pt x="6347" y="144"/>
                </a:cubicBezTo>
                <a:close/>
                <a:moveTo>
                  <a:pt x="7516" y="144"/>
                </a:moveTo>
                <a:cubicBezTo>
                  <a:pt x="7531" y="144"/>
                  <a:pt x="7545" y="147"/>
                  <a:pt x="7557" y="153"/>
                </a:cubicBezTo>
                <a:cubicBezTo>
                  <a:pt x="7569" y="159"/>
                  <a:pt x="7580" y="166"/>
                  <a:pt x="7589" y="176"/>
                </a:cubicBezTo>
                <a:cubicBezTo>
                  <a:pt x="7599" y="186"/>
                  <a:pt x="7606" y="197"/>
                  <a:pt x="7611" y="210"/>
                </a:cubicBezTo>
                <a:cubicBezTo>
                  <a:pt x="7616" y="223"/>
                  <a:pt x="7619" y="237"/>
                  <a:pt x="7619" y="252"/>
                </a:cubicBezTo>
                <a:lnTo>
                  <a:pt x="7619" y="253"/>
                </a:lnTo>
                <a:cubicBezTo>
                  <a:pt x="7619" y="268"/>
                  <a:pt x="7616" y="281"/>
                  <a:pt x="7611" y="294"/>
                </a:cubicBezTo>
                <a:cubicBezTo>
                  <a:pt x="7606" y="307"/>
                  <a:pt x="7599" y="318"/>
                  <a:pt x="7591" y="328"/>
                </a:cubicBezTo>
                <a:cubicBezTo>
                  <a:pt x="7582" y="337"/>
                  <a:pt x="7571" y="345"/>
                  <a:pt x="7559" y="351"/>
                </a:cubicBezTo>
                <a:cubicBezTo>
                  <a:pt x="7546" y="356"/>
                  <a:pt x="7532" y="359"/>
                  <a:pt x="7517" y="359"/>
                </a:cubicBezTo>
                <a:cubicBezTo>
                  <a:pt x="7503" y="359"/>
                  <a:pt x="7489" y="356"/>
                  <a:pt x="7477" y="351"/>
                </a:cubicBezTo>
                <a:cubicBezTo>
                  <a:pt x="7465" y="345"/>
                  <a:pt x="7454" y="337"/>
                  <a:pt x="7444" y="328"/>
                </a:cubicBezTo>
                <a:cubicBezTo>
                  <a:pt x="7436" y="318"/>
                  <a:pt x="7428" y="307"/>
                  <a:pt x="7423" y="294"/>
                </a:cubicBezTo>
                <a:cubicBezTo>
                  <a:pt x="7418" y="281"/>
                  <a:pt x="7416" y="267"/>
                  <a:pt x="7416" y="252"/>
                </a:cubicBezTo>
                <a:lnTo>
                  <a:pt x="7416" y="251"/>
                </a:lnTo>
                <a:cubicBezTo>
                  <a:pt x="7416" y="236"/>
                  <a:pt x="7418" y="223"/>
                  <a:pt x="7423" y="210"/>
                </a:cubicBezTo>
                <a:cubicBezTo>
                  <a:pt x="7428" y="197"/>
                  <a:pt x="7435" y="185"/>
                  <a:pt x="7443" y="176"/>
                </a:cubicBezTo>
                <a:cubicBezTo>
                  <a:pt x="7452" y="166"/>
                  <a:pt x="7463" y="159"/>
                  <a:pt x="7475" y="153"/>
                </a:cubicBezTo>
                <a:cubicBezTo>
                  <a:pt x="7488" y="147"/>
                  <a:pt x="7501" y="144"/>
                  <a:pt x="7516" y="144"/>
                </a:cubicBezTo>
                <a:close/>
                <a:moveTo>
                  <a:pt x="12294" y="144"/>
                </a:moveTo>
                <a:cubicBezTo>
                  <a:pt x="12308" y="144"/>
                  <a:pt x="12320" y="147"/>
                  <a:pt x="12332" y="151"/>
                </a:cubicBezTo>
                <a:cubicBezTo>
                  <a:pt x="12344" y="156"/>
                  <a:pt x="12355" y="162"/>
                  <a:pt x="12364" y="170"/>
                </a:cubicBezTo>
                <a:cubicBezTo>
                  <a:pt x="12374" y="178"/>
                  <a:pt x="12382" y="188"/>
                  <a:pt x="12387" y="199"/>
                </a:cubicBezTo>
                <a:cubicBezTo>
                  <a:pt x="12393" y="211"/>
                  <a:pt x="12396" y="223"/>
                  <a:pt x="12396" y="238"/>
                </a:cubicBezTo>
                <a:lnTo>
                  <a:pt x="12396" y="239"/>
                </a:lnTo>
                <a:cubicBezTo>
                  <a:pt x="12396" y="253"/>
                  <a:pt x="12393" y="265"/>
                  <a:pt x="12387" y="277"/>
                </a:cubicBezTo>
                <a:cubicBezTo>
                  <a:pt x="12382" y="288"/>
                  <a:pt x="12374" y="298"/>
                  <a:pt x="12364" y="306"/>
                </a:cubicBezTo>
                <a:cubicBezTo>
                  <a:pt x="12355" y="315"/>
                  <a:pt x="12344" y="321"/>
                  <a:pt x="12332" y="326"/>
                </a:cubicBezTo>
                <a:cubicBezTo>
                  <a:pt x="12320" y="330"/>
                  <a:pt x="12308" y="332"/>
                  <a:pt x="12294" y="332"/>
                </a:cubicBezTo>
                <a:cubicBezTo>
                  <a:pt x="12282" y="332"/>
                  <a:pt x="12269" y="330"/>
                  <a:pt x="12258" y="325"/>
                </a:cubicBezTo>
                <a:cubicBezTo>
                  <a:pt x="12246" y="321"/>
                  <a:pt x="12236" y="314"/>
                  <a:pt x="12227" y="306"/>
                </a:cubicBezTo>
                <a:cubicBezTo>
                  <a:pt x="12219" y="298"/>
                  <a:pt x="12212" y="288"/>
                  <a:pt x="12206" y="277"/>
                </a:cubicBezTo>
                <a:cubicBezTo>
                  <a:pt x="12201" y="265"/>
                  <a:pt x="12199" y="252"/>
                  <a:pt x="12199" y="238"/>
                </a:cubicBezTo>
                <a:lnTo>
                  <a:pt x="12199" y="237"/>
                </a:lnTo>
                <a:cubicBezTo>
                  <a:pt x="12199" y="223"/>
                  <a:pt x="12201" y="210"/>
                  <a:pt x="12206" y="199"/>
                </a:cubicBezTo>
                <a:cubicBezTo>
                  <a:pt x="12211" y="187"/>
                  <a:pt x="12218" y="178"/>
                  <a:pt x="12227" y="170"/>
                </a:cubicBezTo>
                <a:cubicBezTo>
                  <a:pt x="12236" y="162"/>
                  <a:pt x="12246" y="156"/>
                  <a:pt x="12257" y="151"/>
                </a:cubicBezTo>
                <a:cubicBezTo>
                  <a:pt x="12269" y="147"/>
                  <a:pt x="12281" y="144"/>
                  <a:pt x="12294" y="144"/>
                </a:cubicBezTo>
                <a:close/>
                <a:moveTo>
                  <a:pt x="10263" y="145"/>
                </a:moveTo>
                <a:cubicBezTo>
                  <a:pt x="10276" y="145"/>
                  <a:pt x="10288" y="148"/>
                  <a:pt x="10299" y="153"/>
                </a:cubicBezTo>
                <a:cubicBezTo>
                  <a:pt x="10312" y="158"/>
                  <a:pt x="10322" y="165"/>
                  <a:pt x="10332" y="174"/>
                </a:cubicBezTo>
                <a:cubicBezTo>
                  <a:pt x="10341" y="183"/>
                  <a:pt x="10349" y="195"/>
                  <a:pt x="10354" y="208"/>
                </a:cubicBezTo>
                <a:cubicBezTo>
                  <a:pt x="10360" y="221"/>
                  <a:pt x="10362" y="235"/>
                  <a:pt x="10362" y="251"/>
                </a:cubicBezTo>
                <a:lnTo>
                  <a:pt x="10362" y="252"/>
                </a:lnTo>
                <a:cubicBezTo>
                  <a:pt x="10362" y="268"/>
                  <a:pt x="10360" y="283"/>
                  <a:pt x="10354" y="296"/>
                </a:cubicBezTo>
                <a:cubicBezTo>
                  <a:pt x="10349" y="309"/>
                  <a:pt x="10341" y="320"/>
                  <a:pt x="10332" y="329"/>
                </a:cubicBezTo>
                <a:cubicBezTo>
                  <a:pt x="10322" y="339"/>
                  <a:pt x="10312" y="346"/>
                  <a:pt x="10299" y="351"/>
                </a:cubicBezTo>
                <a:cubicBezTo>
                  <a:pt x="10288" y="356"/>
                  <a:pt x="10276" y="359"/>
                  <a:pt x="10263" y="359"/>
                </a:cubicBezTo>
                <a:cubicBezTo>
                  <a:pt x="10250" y="359"/>
                  <a:pt x="10237" y="356"/>
                  <a:pt x="10225" y="351"/>
                </a:cubicBezTo>
                <a:cubicBezTo>
                  <a:pt x="10214" y="346"/>
                  <a:pt x="10203" y="339"/>
                  <a:pt x="10194" y="330"/>
                </a:cubicBezTo>
                <a:cubicBezTo>
                  <a:pt x="10186" y="321"/>
                  <a:pt x="10178" y="310"/>
                  <a:pt x="10173" y="296"/>
                </a:cubicBezTo>
                <a:cubicBezTo>
                  <a:pt x="10168" y="283"/>
                  <a:pt x="10166" y="268"/>
                  <a:pt x="10166" y="252"/>
                </a:cubicBezTo>
                <a:lnTo>
                  <a:pt x="10166" y="251"/>
                </a:lnTo>
                <a:cubicBezTo>
                  <a:pt x="10166" y="234"/>
                  <a:pt x="10168" y="219"/>
                  <a:pt x="10173" y="206"/>
                </a:cubicBezTo>
                <a:cubicBezTo>
                  <a:pt x="10178" y="193"/>
                  <a:pt x="10185" y="182"/>
                  <a:pt x="10194" y="173"/>
                </a:cubicBezTo>
                <a:cubicBezTo>
                  <a:pt x="10203" y="164"/>
                  <a:pt x="10213" y="157"/>
                  <a:pt x="10225" y="152"/>
                </a:cubicBezTo>
                <a:cubicBezTo>
                  <a:pt x="10237" y="147"/>
                  <a:pt x="10249" y="145"/>
                  <a:pt x="10263" y="145"/>
                </a:cubicBezTo>
                <a:close/>
                <a:moveTo>
                  <a:pt x="15747" y="145"/>
                </a:moveTo>
                <a:cubicBezTo>
                  <a:pt x="15760" y="145"/>
                  <a:pt x="15772" y="148"/>
                  <a:pt x="15784" y="153"/>
                </a:cubicBezTo>
                <a:cubicBezTo>
                  <a:pt x="15796" y="158"/>
                  <a:pt x="15807" y="165"/>
                  <a:pt x="15816" y="174"/>
                </a:cubicBezTo>
                <a:cubicBezTo>
                  <a:pt x="15825" y="183"/>
                  <a:pt x="15833" y="195"/>
                  <a:pt x="15838" y="208"/>
                </a:cubicBezTo>
                <a:cubicBezTo>
                  <a:pt x="15844" y="221"/>
                  <a:pt x="15847" y="235"/>
                  <a:pt x="15847" y="251"/>
                </a:cubicBezTo>
                <a:lnTo>
                  <a:pt x="15847" y="252"/>
                </a:lnTo>
                <a:cubicBezTo>
                  <a:pt x="15847" y="268"/>
                  <a:pt x="15844" y="283"/>
                  <a:pt x="15838" y="296"/>
                </a:cubicBezTo>
                <a:cubicBezTo>
                  <a:pt x="15833" y="309"/>
                  <a:pt x="15825" y="320"/>
                  <a:pt x="15816" y="329"/>
                </a:cubicBezTo>
                <a:cubicBezTo>
                  <a:pt x="15807" y="339"/>
                  <a:pt x="15796" y="346"/>
                  <a:pt x="15784" y="351"/>
                </a:cubicBezTo>
                <a:cubicBezTo>
                  <a:pt x="15772" y="356"/>
                  <a:pt x="15760" y="359"/>
                  <a:pt x="15747" y="359"/>
                </a:cubicBezTo>
                <a:cubicBezTo>
                  <a:pt x="15734" y="359"/>
                  <a:pt x="15721" y="356"/>
                  <a:pt x="15710" y="351"/>
                </a:cubicBezTo>
                <a:cubicBezTo>
                  <a:pt x="15698" y="346"/>
                  <a:pt x="15688" y="339"/>
                  <a:pt x="15679" y="330"/>
                </a:cubicBezTo>
                <a:cubicBezTo>
                  <a:pt x="15670" y="321"/>
                  <a:pt x="15663" y="310"/>
                  <a:pt x="15657" y="296"/>
                </a:cubicBezTo>
                <a:cubicBezTo>
                  <a:pt x="15652" y="283"/>
                  <a:pt x="15650" y="268"/>
                  <a:pt x="15650" y="252"/>
                </a:cubicBezTo>
                <a:lnTo>
                  <a:pt x="15650" y="251"/>
                </a:lnTo>
                <a:cubicBezTo>
                  <a:pt x="15650" y="234"/>
                  <a:pt x="15652" y="219"/>
                  <a:pt x="15657" y="206"/>
                </a:cubicBezTo>
                <a:cubicBezTo>
                  <a:pt x="15663" y="193"/>
                  <a:pt x="15670" y="182"/>
                  <a:pt x="15678" y="173"/>
                </a:cubicBezTo>
                <a:cubicBezTo>
                  <a:pt x="15687" y="164"/>
                  <a:pt x="15697" y="157"/>
                  <a:pt x="15709" y="152"/>
                </a:cubicBezTo>
                <a:cubicBezTo>
                  <a:pt x="15721" y="147"/>
                  <a:pt x="15734" y="145"/>
                  <a:pt x="15747" y="145"/>
                </a:cubicBezTo>
                <a:close/>
                <a:moveTo>
                  <a:pt x="1644" y="192"/>
                </a:moveTo>
                <a:cubicBezTo>
                  <a:pt x="1657" y="192"/>
                  <a:pt x="1669" y="194"/>
                  <a:pt x="1680" y="199"/>
                </a:cubicBezTo>
                <a:cubicBezTo>
                  <a:pt x="1692" y="203"/>
                  <a:pt x="1701" y="208"/>
                  <a:pt x="1709" y="215"/>
                </a:cubicBezTo>
                <a:cubicBezTo>
                  <a:pt x="1717" y="222"/>
                  <a:pt x="1724" y="231"/>
                  <a:pt x="1728" y="241"/>
                </a:cubicBezTo>
                <a:cubicBezTo>
                  <a:pt x="1733" y="250"/>
                  <a:pt x="1735" y="261"/>
                  <a:pt x="1735" y="272"/>
                </a:cubicBezTo>
                <a:lnTo>
                  <a:pt x="1735" y="273"/>
                </a:lnTo>
                <a:cubicBezTo>
                  <a:pt x="1735" y="285"/>
                  <a:pt x="1733" y="296"/>
                  <a:pt x="1728" y="307"/>
                </a:cubicBezTo>
                <a:cubicBezTo>
                  <a:pt x="1724" y="317"/>
                  <a:pt x="1718" y="326"/>
                  <a:pt x="1710" y="334"/>
                </a:cubicBezTo>
                <a:cubicBezTo>
                  <a:pt x="1702" y="342"/>
                  <a:pt x="1693" y="348"/>
                  <a:pt x="1682" y="352"/>
                </a:cubicBezTo>
                <a:cubicBezTo>
                  <a:pt x="1671" y="357"/>
                  <a:pt x="1659" y="359"/>
                  <a:pt x="1645" y="359"/>
                </a:cubicBezTo>
                <a:cubicBezTo>
                  <a:pt x="1631" y="359"/>
                  <a:pt x="1618" y="357"/>
                  <a:pt x="1606" y="352"/>
                </a:cubicBezTo>
                <a:cubicBezTo>
                  <a:pt x="1595" y="348"/>
                  <a:pt x="1585" y="342"/>
                  <a:pt x="1576" y="335"/>
                </a:cubicBezTo>
                <a:cubicBezTo>
                  <a:pt x="1568" y="327"/>
                  <a:pt x="1562" y="318"/>
                  <a:pt x="1557" y="308"/>
                </a:cubicBezTo>
                <a:cubicBezTo>
                  <a:pt x="1553" y="298"/>
                  <a:pt x="1550" y="287"/>
                  <a:pt x="1550" y="275"/>
                </a:cubicBezTo>
                <a:lnTo>
                  <a:pt x="1550" y="274"/>
                </a:lnTo>
                <a:cubicBezTo>
                  <a:pt x="1550" y="264"/>
                  <a:pt x="1552" y="254"/>
                  <a:pt x="1557" y="244"/>
                </a:cubicBezTo>
                <a:cubicBezTo>
                  <a:pt x="1561" y="234"/>
                  <a:pt x="1568" y="225"/>
                  <a:pt x="1576" y="218"/>
                </a:cubicBezTo>
                <a:cubicBezTo>
                  <a:pt x="1584" y="210"/>
                  <a:pt x="1594" y="204"/>
                  <a:pt x="1605" y="199"/>
                </a:cubicBezTo>
                <a:cubicBezTo>
                  <a:pt x="1617" y="195"/>
                  <a:pt x="1630" y="192"/>
                  <a:pt x="1644" y="192"/>
                </a:cubicBezTo>
                <a:close/>
                <a:moveTo>
                  <a:pt x="2006" y="208"/>
                </a:moveTo>
                <a:lnTo>
                  <a:pt x="2006" y="251"/>
                </a:lnTo>
                <a:lnTo>
                  <a:pt x="2155" y="251"/>
                </a:lnTo>
                <a:lnTo>
                  <a:pt x="2155" y="208"/>
                </a:lnTo>
                <a:lnTo>
                  <a:pt x="2006" y="208"/>
                </a:lnTo>
                <a:close/>
                <a:moveTo>
                  <a:pt x="10489" y="334"/>
                </a:moveTo>
                <a:lnTo>
                  <a:pt x="10489" y="390"/>
                </a:lnTo>
                <a:lnTo>
                  <a:pt x="10508" y="390"/>
                </a:lnTo>
                <a:cubicBezTo>
                  <a:pt x="10509" y="401"/>
                  <a:pt x="10507" y="410"/>
                  <a:pt x="10501" y="417"/>
                </a:cubicBezTo>
                <a:cubicBezTo>
                  <a:pt x="10495" y="425"/>
                  <a:pt x="10486" y="431"/>
                  <a:pt x="10472" y="436"/>
                </a:cubicBezTo>
                <a:lnTo>
                  <a:pt x="10479" y="455"/>
                </a:lnTo>
                <a:cubicBezTo>
                  <a:pt x="10499" y="450"/>
                  <a:pt x="10514" y="442"/>
                  <a:pt x="10524" y="431"/>
                </a:cubicBezTo>
                <a:cubicBezTo>
                  <a:pt x="10533" y="420"/>
                  <a:pt x="10538" y="403"/>
                  <a:pt x="10538" y="382"/>
                </a:cubicBezTo>
                <a:lnTo>
                  <a:pt x="10538" y="334"/>
                </a:lnTo>
                <a:lnTo>
                  <a:pt x="10489" y="334"/>
                </a:lnTo>
                <a:close/>
                <a:moveTo>
                  <a:pt x="15973" y="334"/>
                </a:moveTo>
                <a:lnTo>
                  <a:pt x="15973" y="390"/>
                </a:lnTo>
                <a:lnTo>
                  <a:pt x="16022" y="390"/>
                </a:lnTo>
                <a:lnTo>
                  <a:pt x="16022" y="334"/>
                </a:lnTo>
                <a:lnTo>
                  <a:pt x="15973" y="3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2950" y="762000"/>
            <a:ext cx="2122052" cy="1524000"/>
          </a:xfrm>
          <a:prstGeom prst="rect">
            <a:avLst/>
          </a:prstGeom>
        </p:spPr>
      </p:pic>
      <p:grpSp>
        <p:nvGrpSpPr>
          <p:cNvPr id="13" name="Group 12"/>
          <p:cNvGrpSpPr/>
          <p:nvPr userDrawn="1"/>
        </p:nvGrpSpPr>
        <p:grpSpPr>
          <a:xfrm>
            <a:off x="6570850" y="1"/>
            <a:ext cx="3335150" cy="3657600"/>
            <a:chOff x="6223439" y="0"/>
            <a:chExt cx="3682561" cy="4038600"/>
          </a:xfrm>
        </p:grpSpPr>
        <p:sp>
          <p:nvSpPr>
            <p:cNvPr id="14" name="Freeform 15"/>
            <p:cNvSpPr>
              <a:spLocks/>
            </p:cNvSpPr>
            <p:nvPr/>
          </p:nvSpPr>
          <p:spPr bwMode="auto">
            <a:xfrm>
              <a:off x="6223439" y="0"/>
              <a:ext cx="3400261" cy="3583508"/>
            </a:xfrm>
            <a:custGeom>
              <a:avLst/>
              <a:gdLst>
                <a:gd name="T0" fmla="*/ 94 w 12873"/>
                <a:gd name="T1" fmla="*/ 0 h 13565"/>
                <a:gd name="T2" fmla="*/ 30 w 12873"/>
                <a:gd name="T3" fmla="*/ 1887 h 13565"/>
                <a:gd name="T4" fmla="*/ 5236 w 12873"/>
                <a:gd name="T5" fmla="*/ 11703 h 13565"/>
                <a:gd name="T6" fmla="*/ 7504 w 12873"/>
                <a:gd name="T7" fmla="*/ 13064 h 13565"/>
                <a:gd name="T8" fmla="*/ 9316 w 12873"/>
                <a:gd name="T9" fmla="*/ 13565 h 13565"/>
                <a:gd name="T10" fmla="*/ 12873 w 12873"/>
                <a:gd name="T11" fmla="*/ 10008 h 13565"/>
                <a:gd name="T12" fmla="*/ 9316 w 12873"/>
                <a:gd name="T13" fmla="*/ 6451 h 13565"/>
                <a:gd name="T14" fmla="*/ 5763 w 12873"/>
                <a:gd name="T15" fmla="*/ 9926 h 13565"/>
                <a:gd name="T16" fmla="*/ 5333 w 12873"/>
                <a:gd name="T17" fmla="*/ 6010 h 13565"/>
                <a:gd name="T18" fmla="*/ 8907 w 12873"/>
                <a:gd name="T19" fmla="*/ 0 h 13565"/>
                <a:gd name="T20" fmla="*/ 94 w 12873"/>
                <a:gd name="T21" fmla="*/ 0 h 13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73" h="13565">
                  <a:moveTo>
                    <a:pt x="94" y="0"/>
                  </a:moveTo>
                  <a:cubicBezTo>
                    <a:pt x="22" y="633"/>
                    <a:pt x="0" y="1261"/>
                    <a:pt x="30" y="1887"/>
                  </a:cubicBezTo>
                  <a:cubicBezTo>
                    <a:pt x="215" y="5861"/>
                    <a:pt x="2164" y="9535"/>
                    <a:pt x="5236" y="11703"/>
                  </a:cubicBezTo>
                  <a:cubicBezTo>
                    <a:pt x="5921" y="12186"/>
                    <a:pt x="7040" y="12858"/>
                    <a:pt x="7504" y="13064"/>
                  </a:cubicBezTo>
                  <a:cubicBezTo>
                    <a:pt x="8052" y="13391"/>
                    <a:pt x="8678" y="13564"/>
                    <a:pt x="9316" y="13565"/>
                  </a:cubicBezTo>
                  <a:cubicBezTo>
                    <a:pt x="11281" y="13565"/>
                    <a:pt x="12873" y="11973"/>
                    <a:pt x="12873" y="10008"/>
                  </a:cubicBezTo>
                  <a:cubicBezTo>
                    <a:pt x="12873" y="8044"/>
                    <a:pt x="11281" y="6451"/>
                    <a:pt x="9316" y="6451"/>
                  </a:cubicBezTo>
                  <a:cubicBezTo>
                    <a:pt x="7385" y="6453"/>
                    <a:pt x="5808" y="7995"/>
                    <a:pt x="5763" y="9926"/>
                  </a:cubicBezTo>
                  <a:cubicBezTo>
                    <a:pt x="5313" y="8666"/>
                    <a:pt x="5157" y="7318"/>
                    <a:pt x="5333" y="6010"/>
                  </a:cubicBezTo>
                  <a:cubicBezTo>
                    <a:pt x="5672" y="3495"/>
                    <a:pt x="6965" y="1353"/>
                    <a:pt x="8907" y="0"/>
                  </a:cubicBezTo>
                  <a:lnTo>
                    <a:pt x="94"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6"/>
            <p:cNvSpPr>
              <a:spLocks/>
            </p:cNvSpPr>
            <p:nvPr/>
          </p:nvSpPr>
          <p:spPr bwMode="auto">
            <a:xfrm>
              <a:off x="7514426" y="0"/>
              <a:ext cx="2391574" cy="4038600"/>
            </a:xfrm>
            <a:custGeom>
              <a:avLst/>
              <a:gdLst>
                <a:gd name="T0" fmla="*/ 4003 w 9054"/>
                <a:gd name="T1" fmla="*/ 0 h 15289"/>
                <a:gd name="T2" fmla="*/ 3341 w 9054"/>
                <a:gd name="T3" fmla="*/ 522 h 15289"/>
                <a:gd name="T4" fmla="*/ 880 w 9054"/>
                <a:gd name="T5" fmla="*/ 4133 h 15289"/>
                <a:gd name="T6" fmla="*/ 1667 w 9054"/>
                <a:gd name="T7" fmla="*/ 11598 h 15289"/>
                <a:gd name="T8" fmla="*/ 3308 w 9054"/>
                <a:gd name="T9" fmla="*/ 13470 h 15289"/>
                <a:gd name="T10" fmla="*/ 6664 w 9054"/>
                <a:gd name="T11" fmla="*/ 14812 h 15289"/>
                <a:gd name="T12" fmla="*/ 9054 w 9054"/>
                <a:gd name="T13" fmla="*/ 15289 h 15289"/>
                <a:gd name="T14" fmla="*/ 9054 w 9054"/>
                <a:gd name="T15" fmla="*/ 8137 h 15289"/>
                <a:gd name="T16" fmla="*/ 6992 w 9054"/>
                <a:gd name="T17" fmla="*/ 7402 h 15289"/>
                <a:gd name="T18" fmla="*/ 4429 w 9054"/>
                <a:gd name="T19" fmla="*/ 4781 h 15289"/>
                <a:gd name="T20" fmla="*/ 5644 w 9054"/>
                <a:gd name="T21" fmla="*/ 851 h 15289"/>
                <a:gd name="T22" fmla="*/ 6758 w 9054"/>
                <a:gd name="T23" fmla="*/ 0 h 15289"/>
                <a:gd name="T24" fmla="*/ 4003 w 9054"/>
                <a:gd name="T25" fmla="*/ 0 h 15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54" h="15289">
                  <a:moveTo>
                    <a:pt x="4003" y="0"/>
                  </a:moveTo>
                  <a:cubicBezTo>
                    <a:pt x="3779" y="161"/>
                    <a:pt x="3558" y="335"/>
                    <a:pt x="3341" y="522"/>
                  </a:cubicBezTo>
                  <a:cubicBezTo>
                    <a:pt x="2152" y="1544"/>
                    <a:pt x="1355" y="2715"/>
                    <a:pt x="880" y="4133"/>
                  </a:cubicBezTo>
                  <a:cubicBezTo>
                    <a:pt x="0" y="6760"/>
                    <a:pt x="279" y="9408"/>
                    <a:pt x="1667" y="11598"/>
                  </a:cubicBezTo>
                  <a:cubicBezTo>
                    <a:pt x="2293" y="12584"/>
                    <a:pt x="2813" y="13178"/>
                    <a:pt x="3308" y="13470"/>
                  </a:cubicBezTo>
                  <a:cubicBezTo>
                    <a:pt x="3927" y="13833"/>
                    <a:pt x="5747" y="14562"/>
                    <a:pt x="6664" y="14812"/>
                  </a:cubicBezTo>
                  <a:cubicBezTo>
                    <a:pt x="7431" y="15022"/>
                    <a:pt x="8229" y="15181"/>
                    <a:pt x="9054" y="15289"/>
                  </a:cubicBezTo>
                  <a:lnTo>
                    <a:pt x="9054" y="8137"/>
                  </a:lnTo>
                  <a:cubicBezTo>
                    <a:pt x="8306" y="7967"/>
                    <a:pt x="7619" y="7722"/>
                    <a:pt x="6992" y="7402"/>
                  </a:cubicBezTo>
                  <a:cubicBezTo>
                    <a:pt x="5610" y="6698"/>
                    <a:pt x="4814" y="5883"/>
                    <a:pt x="4429" y="4781"/>
                  </a:cubicBezTo>
                  <a:cubicBezTo>
                    <a:pt x="3950" y="3407"/>
                    <a:pt x="4362" y="2072"/>
                    <a:pt x="5644" y="851"/>
                  </a:cubicBezTo>
                  <a:cubicBezTo>
                    <a:pt x="5983" y="527"/>
                    <a:pt x="6356" y="243"/>
                    <a:pt x="6758" y="0"/>
                  </a:cubicBezTo>
                  <a:lnTo>
                    <a:pt x="4003" y="0"/>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 name="Title 1"/>
          <p:cNvSpPr>
            <a:spLocks noGrp="1"/>
          </p:cNvSpPr>
          <p:nvPr>
            <p:ph type="ctrTitle"/>
          </p:nvPr>
        </p:nvSpPr>
        <p:spPr>
          <a:xfrm>
            <a:off x="742950" y="2514601"/>
            <a:ext cx="8420100" cy="1965324"/>
          </a:xfrm>
        </p:spPr>
        <p:txBody>
          <a:bodyPr anchor="b" anchorCtr="0">
            <a:normAutofit/>
          </a:bodyPr>
          <a:lstStyle>
            <a:lvl1pPr algn="l">
              <a:defRPr sz="4800"/>
            </a:lvl1pPr>
          </a:lstStyle>
          <a:p>
            <a:r>
              <a:rPr lang="en-US" dirty="0"/>
              <a:t>Click to edit Master title style</a:t>
            </a:r>
          </a:p>
        </p:txBody>
      </p:sp>
      <p:sp>
        <p:nvSpPr>
          <p:cNvPr id="17" name="Subtitle 2"/>
          <p:cNvSpPr>
            <a:spLocks noGrp="1"/>
          </p:cNvSpPr>
          <p:nvPr>
            <p:ph type="subTitle" idx="1"/>
          </p:nvPr>
        </p:nvSpPr>
        <p:spPr>
          <a:xfrm>
            <a:off x="742950" y="4572000"/>
            <a:ext cx="8382000" cy="1371600"/>
          </a:xfrm>
        </p:spPr>
        <p:txBody>
          <a:bodyPr>
            <a:normAutofit/>
          </a:bodyPr>
          <a:lstStyle>
            <a:lvl1pPr marL="0" indent="0" algn="l">
              <a:buNone/>
              <a:defRPr sz="240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241702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9448800" cy="1143000"/>
          </a:xfrm>
        </p:spPr>
        <p:txBody>
          <a:bodyPr anchor="t" anchorCtr="0"/>
          <a:lstStyle>
            <a:lvl1pPr algn="l">
              <a:defRPr/>
            </a:lvl1pPr>
          </a:lstStyle>
          <a:p>
            <a:r>
              <a:rPr lang="en-US" dirty="0"/>
              <a:t>Click to edit Master title style</a:t>
            </a:r>
          </a:p>
        </p:txBody>
      </p:sp>
      <p:sp>
        <p:nvSpPr>
          <p:cNvPr id="3" name="Content Placeholder 2"/>
          <p:cNvSpPr>
            <a:spLocks noGrp="1"/>
          </p:cNvSpPr>
          <p:nvPr>
            <p:ph idx="1"/>
          </p:nvPr>
        </p:nvSpPr>
        <p:spPr>
          <a:xfrm>
            <a:off x="228600" y="1600201"/>
            <a:ext cx="9448800" cy="4525963"/>
          </a:xfrm>
        </p:spPr>
        <p:txBody>
          <a:bodyPr>
            <a:normAutofit/>
          </a:bodyPr>
          <a:lstStyle>
            <a:lvl1pPr marL="342900" indent="-342900">
              <a:spcBef>
                <a:spcPts val="0"/>
              </a:spcBef>
              <a:spcAft>
                <a:spcPts val="600"/>
              </a:spcAft>
              <a:buFontTx/>
              <a:buBlip>
                <a:blip r:embed="rId2"/>
              </a:buBlip>
              <a:defRPr sz="2800"/>
            </a:lvl1pPr>
            <a:lvl2pPr marL="857250" indent="-400050">
              <a:spcBef>
                <a:spcPts val="0"/>
              </a:spcBef>
              <a:spcAft>
                <a:spcPts val="600"/>
              </a:spcAft>
              <a:buFontTx/>
              <a:buBlip>
                <a:blip r:embed="rId3"/>
              </a:buBlip>
              <a:defRPr sz="2400"/>
            </a:lvl2pPr>
            <a:lvl3pPr marL="1143000" indent="-228600">
              <a:spcBef>
                <a:spcPts val="0"/>
              </a:spcBef>
              <a:spcAft>
                <a:spcPts val="600"/>
              </a:spcAft>
              <a:buClr>
                <a:schemeClr val="accent1"/>
              </a:buClr>
              <a:buFont typeface="Wingdings" pitchFamily="2" charset="2"/>
              <a:buChar char="§"/>
              <a:defRPr sz="2000"/>
            </a:lvl3pPr>
            <a:lvl4pPr>
              <a:spcBef>
                <a:spcPts val="0"/>
              </a:spcBef>
              <a:spcAft>
                <a:spcPts val="600"/>
              </a:spcAft>
              <a:buClr>
                <a:schemeClr val="accent1"/>
              </a:buClr>
              <a:defRPr sz="1800"/>
            </a:lvl4pPr>
            <a:lvl5pPr>
              <a:spcBef>
                <a:spcPts val="0"/>
              </a:spcBef>
              <a:spcAft>
                <a:spcPts val="600"/>
              </a:spcAft>
              <a:buClr>
                <a:schemeClr val="accent1"/>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5"/>
          <p:cNvSpPr>
            <a:spLocks noGrp="1"/>
          </p:cNvSpPr>
          <p:nvPr>
            <p:ph type="ftr" sz="quarter" idx="11"/>
          </p:nvPr>
        </p:nvSpPr>
        <p:spPr>
          <a:xfrm>
            <a:off x="228599" y="6537324"/>
            <a:ext cx="8582025" cy="244476"/>
          </a:xfrm>
        </p:spPr>
        <p:txBody>
          <a:bodyPr/>
          <a:lstStyle>
            <a:lvl1pPr algn="l">
              <a:defRPr sz="1000">
                <a:solidFill>
                  <a:schemeClr val="tx1">
                    <a:lumMod val="65000"/>
                    <a:lumOff val="35000"/>
                  </a:schemeClr>
                </a:solidFill>
              </a:defRPr>
            </a:lvl1pPr>
          </a:lstStyle>
          <a:p>
            <a:endParaRPr lang="en-US" dirty="0"/>
          </a:p>
        </p:txBody>
      </p:sp>
      <p:sp>
        <p:nvSpPr>
          <p:cNvPr id="9" name="Slide Number Placeholder 6"/>
          <p:cNvSpPr>
            <a:spLocks noGrp="1"/>
          </p:cNvSpPr>
          <p:nvPr>
            <p:ph type="sldNum" sz="quarter" idx="12"/>
          </p:nvPr>
        </p:nvSpPr>
        <p:spPr>
          <a:xfrm>
            <a:off x="8915400" y="6537324"/>
            <a:ext cx="762000" cy="244476"/>
          </a:xfrm>
        </p:spPr>
        <p:txBody>
          <a:bodyPr/>
          <a:lstStyle>
            <a:lvl1pPr>
              <a:defRPr sz="1000">
                <a:solidFill>
                  <a:schemeClr val="tx1">
                    <a:lumMod val="65000"/>
                    <a:lumOff val="35000"/>
                  </a:schemeClr>
                </a:solidFill>
              </a:defRPr>
            </a:lvl1pPr>
          </a:lstStyle>
          <a:p>
            <a:fld id="{91EF4201-B9C1-4F78-B85C-A7D3777AE9FD}" type="slidenum">
              <a:rPr lang="en-US" smtClean="0"/>
              <a:pPr/>
              <a:t>‹#›</a:t>
            </a:fld>
            <a:endParaRPr lang="en-US"/>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881778" y="304800"/>
            <a:ext cx="795622" cy="571393"/>
          </a:xfrm>
          <a:prstGeom prst="rect">
            <a:avLst/>
          </a:prstGeom>
        </p:spPr>
      </p:pic>
      <p:sp>
        <p:nvSpPr>
          <p:cNvPr id="4" name="Rectangle 3"/>
          <p:cNvSpPr/>
          <p:nvPr userDrawn="1"/>
        </p:nvSpPr>
        <p:spPr>
          <a:xfrm>
            <a:off x="0" y="0"/>
            <a:ext cx="99060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130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2" name="Rectangle 11"/>
          <p:cNvSpPr/>
          <p:nvPr userDrawn="1"/>
        </p:nvSpPr>
        <p:spPr>
          <a:xfrm>
            <a:off x="1524" y="1782747"/>
            <a:ext cx="9902952" cy="3383916"/>
          </a:xfrm>
          <a:prstGeom prst="rect">
            <a:avLst/>
          </a:prstGeom>
          <a:solidFill>
            <a:srgbClr val="D9F1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p:cNvSpPr>
            <a:spLocks noEditPoints="1"/>
          </p:cNvSpPr>
          <p:nvPr userDrawn="1"/>
        </p:nvSpPr>
        <p:spPr bwMode="auto">
          <a:xfrm>
            <a:off x="1641915" y="6225218"/>
            <a:ext cx="6622167" cy="107465"/>
          </a:xfrm>
          <a:custGeom>
            <a:avLst/>
            <a:gdLst>
              <a:gd name="T0" fmla="*/ 16801 w 31581"/>
              <a:gd name="T1" fmla="*/ 426 h 512"/>
              <a:gd name="T2" fmla="*/ 27431 w 31581"/>
              <a:gd name="T3" fmla="*/ 37 h 512"/>
              <a:gd name="T4" fmla="*/ 1958 w 31581"/>
              <a:gd name="T5" fmla="*/ 56 h 512"/>
              <a:gd name="T6" fmla="*/ 2222 w 31581"/>
              <a:gd name="T7" fmla="*/ 249 h 512"/>
              <a:gd name="T8" fmla="*/ 2579 w 31581"/>
              <a:gd name="T9" fmla="*/ 165 h 512"/>
              <a:gd name="T10" fmla="*/ 7186 w 31581"/>
              <a:gd name="T11" fmla="*/ 62 h 512"/>
              <a:gd name="T12" fmla="*/ 8729 w 31581"/>
              <a:gd name="T13" fmla="*/ 51 h 512"/>
              <a:gd name="T14" fmla="*/ 12126 w 31581"/>
              <a:gd name="T15" fmla="*/ 89 h 512"/>
              <a:gd name="T16" fmla="*/ 13793 w 31581"/>
              <a:gd name="T17" fmla="*/ 375 h 512"/>
              <a:gd name="T18" fmla="*/ 383 w 31581"/>
              <a:gd name="T19" fmla="*/ 190 h 512"/>
              <a:gd name="T20" fmla="*/ 569 w 31581"/>
              <a:gd name="T21" fmla="*/ 59 h 512"/>
              <a:gd name="T22" fmla="*/ 4304 w 31581"/>
              <a:gd name="T23" fmla="*/ 47 h 512"/>
              <a:gd name="T24" fmla="*/ 4224 w 31581"/>
              <a:gd name="T25" fmla="*/ 145 h 512"/>
              <a:gd name="T26" fmla="*/ 9798 w 31581"/>
              <a:gd name="T27" fmla="*/ 326 h 512"/>
              <a:gd name="T28" fmla="*/ 13895 w 31581"/>
              <a:gd name="T29" fmla="*/ 426 h 512"/>
              <a:gd name="T30" fmla="*/ 14476 w 31581"/>
              <a:gd name="T31" fmla="*/ 388 h 512"/>
              <a:gd name="T32" fmla="*/ 19161 w 31581"/>
              <a:gd name="T33" fmla="*/ 431 h 512"/>
              <a:gd name="T34" fmla="*/ 11774 w 31581"/>
              <a:gd name="T35" fmla="*/ 426 h 512"/>
              <a:gd name="T36" fmla="*/ 252 w 31581"/>
              <a:gd name="T37" fmla="*/ 246 h 512"/>
              <a:gd name="T38" fmla="*/ 1580 w 31581"/>
              <a:gd name="T39" fmla="*/ 311 h 512"/>
              <a:gd name="T40" fmla="*/ 4045 w 31581"/>
              <a:gd name="T41" fmla="*/ 352 h 512"/>
              <a:gd name="T42" fmla="*/ 5613 w 31581"/>
              <a:gd name="T43" fmla="*/ 388 h 512"/>
              <a:gd name="T44" fmla="*/ 7387 w 31581"/>
              <a:gd name="T45" fmla="*/ 426 h 512"/>
              <a:gd name="T46" fmla="*/ 9391 w 31581"/>
              <a:gd name="T47" fmla="*/ 426 h 512"/>
              <a:gd name="T48" fmla="*/ 11187 w 31581"/>
              <a:gd name="T49" fmla="*/ 352 h 512"/>
              <a:gd name="T50" fmla="*/ 12840 w 31581"/>
              <a:gd name="T51" fmla="*/ 86 h 512"/>
              <a:gd name="T52" fmla="*/ 18615 w 31581"/>
              <a:gd name="T53" fmla="*/ 53 h 512"/>
              <a:gd name="T54" fmla="*/ 20271 w 31581"/>
              <a:gd name="T55" fmla="*/ 53 h 512"/>
              <a:gd name="T56" fmla="*/ 23120 w 31581"/>
              <a:gd name="T57" fmla="*/ 276 h 512"/>
              <a:gd name="T58" fmla="*/ 24830 w 31581"/>
              <a:gd name="T59" fmla="*/ 419 h 512"/>
              <a:gd name="T60" fmla="*/ 21830 w 31581"/>
              <a:gd name="T61" fmla="*/ 383 h 512"/>
              <a:gd name="T62" fmla="*/ 29196 w 31581"/>
              <a:gd name="T63" fmla="*/ 150 h 512"/>
              <a:gd name="T64" fmla="*/ 1928 w 31581"/>
              <a:gd name="T65" fmla="*/ 205 h 512"/>
              <a:gd name="T66" fmla="*/ 13191 w 31581"/>
              <a:gd name="T67" fmla="*/ 348 h 512"/>
              <a:gd name="T68" fmla="*/ 7213 w 31581"/>
              <a:gd name="T69" fmla="*/ 131 h 512"/>
              <a:gd name="T70" fmla="*/ 25063 w 31581"/>
              <a:gd name="T71" fmla="*/ 130 h 512"/>
              <a:gd name="T72" fmla="*/ 24847 w 31581"/>
              <a:gd name="T73" fmla="*/ 151 h 512"/>
              <a:gd name="T74" fmla="*/ 15823 w 31581"/>
              <a:gd name="T75" fmla="*/ 344 h 512"/>
              <a:gd name="T76" fmla="*/ 16253 w 31581"/>
              <a:gd name="T77" fmla="*/ 426 h 512"/>
              <a:gd name="T78" fmla="*/ 17097 w 31581"/>
              <a:gd name="T79" fmla="*/ 288 h 512"/>
              <a:gd name="T80" fmla="*/ 17868 w 31581"/>
              <a:gd name="T81" fmla="*/ 379 h 512"/>
              <a:gd name="T82" fmla="*/ 21205 w 31581"/>
              <a:gd name="T83" fmla="*/ 391 h 512"/>
              <a:gd name="T84" fmla="*/ 22187 w 31581"/>
              <a:gd name="T85" fmla="*/ 187 h 512"/>
              <a:gd name="T86" fmla="*/ 28530 w 31581"/>
              <a:gd name="T87" fmla="*/ 289 h 512"/>
              <a:gd name="T88" fmla="*/ 29071 w 31581"/>
              <a:gd name="T89" fmla="*/ 152 h 512"/>
              <a:gd name="T90" fmla="*/ 29745 w 31581"/>
              <a:gd name="T91" fmla="*/ 344 h 512"/>
              <a:gd name="T92" fmla="*/ 30581 w 31581"/>
              <a:gd name="T93" fmla="*/ 421 h 512"/>
              <a:gd name="T94" fmla="*/ 31001 w 31581"/>
              <a:gd name="T95" fmla="*/ 421 h 512"/>
              <a:gd name="T96" fmla="*/ 31539 w 31581"/>
              <a:gd name="T97" fmla="*/ 265 h 512"/>
              <a:gd name="T98" fmla="*/ 22334 w 31581"/>
              <a:gd name="T99" fmla="*/ 150 h 512"/>
              <a:gd name="T100" fmla="*/ 22638 w 31581"/>
              <a:gd name="T101" fmla="*/ 426 h 512"/>
              <a:gd name="T102" fmla="*/ 26124 w 31581"/>
              <a:gd name="T103" fmla="*/ 149 h 512"/>
              <a:gd name="T104" fmla="*/ 1124 w 31581"/>
              <a:gd name="T105" fmla="*/ 150 h 512"/>
              <a:gd name="T106" fmla="*/ 21629 w 31581"/>
              <a:gd name="T107" fmla="*/ 150 h 512"/>
              <a:gd name="T108" fmla="*/ 21199 w 31581"/>
              <a:gd name="T109" fmla="*/ 186 h 512"/>
              <a:gd name="T110" fmla="*/ 15730 w 31581"/>
              <a:gd name="T111" fmla="*/ 189 h 512"/>
              <a:gd name="T112" fmla="*/ 15941 w 31581"/>
              <a:gd name="T113" fmla="*/ 246 h 512"/>
              <a:gd name="T114" fmla="*/ 28633 w 31581"/>
              <a:gd name="T115" fmla="*/ 387 h 512"/>
              <a:gd name="T116" fmla="*/ 16997 w 31581"/>
              <a:gd name="T117" fmla="*/ 289 h 512"/>
              <a:gd name="T118" fmla="*/ 12005 w 31581"/>
              <a:gd name="T119" fmla="*/ 229 h 512"/>
              <a:gd name="T120" fmla="*/ 12818 w 31581"/>
              <a:gd name="T121" fmla="*/ 371 h 512"/>
              <a:gd name="T122" fmla="*/ 10451 w 31581"/>
              <a:gd name="T123" fmla="*/ 426 h 512"/>
              <a:gd name="T124" fmla="*/ 30378 w 31581"/>
              <a:gd name="T125" fmla="*/ 3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581" h="512">
                <a:moveTo>
                  <a:pt x="3459" y="0"/>
                </a:moveTo>
                <a:lnTo>
                  <a:pt x="3459" y="494"/>
                </a:lnTo>
                <a:lnTo>
                  <a:pt x="3494" y="494"/>
                </a:lnTo>
                <a:lnTo>
                  <a:pt x="3494" y="0"/>
                </a:lnTo>
                <a:lnTo>
                  <a:pt x="3459" y="0"/>
                </a:lnTo>
                <a:close/>
                <a:moveTo>
                  <a:pt x="9076" y="0"/>
                </a:moveTo>
                <a:lnTo>
                  <a:pt x="9076" y="494"/>
                </a:lnTo>
                <a:lnTo>
                  <a:pt x="9111" y="494"/>
                </a:lnTo>
                <a:lnTo>
                  <a:pt x="9111" y="0"/>
                </a:lnTo>
                <a:lnTo>
                  <a:pt x="9076" y="0"/>
                </a:lnTo>
                <a:close/>
                <a:moveTo>
                  <a:pt x="14733" y="0"/>
                </a:moveTo>
                <a:lnTo>
                  <a:pt x="14733" y="494"/>
                </a:lnTo>
                <a:lnTo>
                  <a:pt x="14768" y="494"/>
                </a:lnTo>
                <a:lnTo>
                  <a:pt x="14768" y="0"/>
                </a:lnTo>
                <a:lnTo>
                  <a:pt x="14733" y="0"/>
                </a:lnTo>
                <a:close/>
                <a:moveTo>
                  <a:pt x="20588" y="0"/>
                </a:moveTo>
                <a:lnTo>
                  <a:pt x="20588" y="494"/>
                </a:lnTo>
                <a:lnTo>
                  <a:pt x="20623" y="494"/>
                </a:lnTo>
                <a:lnTo>
                  <a:pt x="20623" y="0"/>
                </a:lnTo>
                <a:lnTo>
                  <a:pt x="20588" y="0"/>
                </a:lnTo>
                <a:close/>
                <a:moveTo>
                  <a:pt x="25619" y="0"/>
                </a:moveTo>
                <a:lnTo>
                  <a:pt x="25619" y="494"/>
                </a:lnTo>
                <a:lnTo>
                  <a:pt x="25653" y="494"/>
                </a:lnTo>
                <a:lnTo>
                  <a:pt x="25653" y="0"/>
                </a:lnTo>
                <a:lnTo>
                  <a:pt x="25619" y="0"/>
                </a:lnTo>
                <a:close/>
                <a:moveTo>
                  <a:pt x="15427" y="37"/>
                </a:moveTo>
                <a:lnTo>
                  <a:pt x="15427" y="426"/>
                </a:lnTo>
                <a:lnTo>
                  <a:pt x="15468" y="426"/>
                </a:lnTo>
                <a:lnTo>
                  <a:pt x="15468" y="37"/>
                </a:lnTo>
                <a:lnTo>
                  <a:pt x="15427" y="37"/>
                </a:lnTo>
                <a:close/>
                <a:moveTo>
                  <a:pt x="16760" y="37"/>
                </a:moveTo>
                <a:lnTo>
                  <a:pt x="16760" y="426"/>
                </a:lnTo>
                <a:lnTo>
                  <a:pt x="16801" y="426"/>
                </a:lnTo>
                <a:lnTo>
                  <a:pt x="16801" y="373"/>
                </a:lnTo>
                <a:cubicBezTo>
                  <a:pt x="16807" y="381"/>
                  <a:pt x="16813" y="389"/>
                  <a:pt x="16820" y="396"/>
                </a:cubicBezTo>
                <a:cubicBezTo>
                  <a:pt x="16827" y="403"/>
                  <a:pt x="16834" y="409"/>
                  <a:pt x="16843" y="414"/>
                </a:cubicBezTo>
                <a:cubicBezTo>
                  <a:pt x="16852" y="420"/>
                  <a:pt x="16861" y="424"/>
                  <a:pt x="16872" y="427"/>
                </a:cubicBezTo>
                <a:cubicBezTo>
                  <a:pt x="16882" y="430"/>
                  <a:pt x="16894" y="432"/>
                  <a:pt x="16907" y="432"/>
                </a:cubicBezTo>
                <a:cubicBezTo>
                  <a:pt x="16924" y="432"/>
                  <a:pt x="16940" y="429"/>
                  <a:pt x="16956" y="422"/>
                </a:cubicBezTo>
                <a:cubicBezTo>
                  <a:pt x="16972" y="416"/>
                  <a:pt x="16986" y="406"/>
                  <a:pt x="16998" y="394"/>
                </a:cubicBezTo>
                <a:cubicBezTo>
                  <a:pt x="17010" y="382"/>
                  <a:pt x="17020" y="366"/>
                  <a:pt x="17028" y="349"/>
                </a:cubicBezTo>
                <a:cubicBezTo>
                  <a:pt x="17035" y="331"/>
                  <a:pt x="17039" y="311"/>
                  <a:pt x="17039" y="288"/>
                </a:cubicBezTo>
                <a:lnTo>
                  <a:pt x="17039" y="287"/>
                </a:lnTo>
                <a:cubicBezTo>
                  <a:pt x="17039" y="265"/>
                  <a:pt x="17035" y="245"/>
                  <a:pt x="17028" y="227"/>
                </a:cubicBezTo>
                <a:cubicBezTo>
                  <a:pt x="17020" y="209"/>
                  <a:pt x="17010" y="194"/>
                  <a:pt x="16998" y="182"/>
                </a:cubicBezTo>
                <a:cubicBezTo>
                  <a:pt x="16985" y="170"/>
                  <a:pt x="16971" y="160"/>
                  <a:pt x="16955" y="154"/>
                </a:cubicBezTo>
                <a:cubicBezTo>
                  <a:pt x="16939" y="148"/>
                  <a:pt x="16923" y="144"/>
                  <a:pt x="16907" y="144"/>
                </a:cubicBezTo>
                <a:cubicBezTo>
                  <a:pt x="16894" y="144"/>
                  <a:pt x="16882" y="146"/>
                  <a:pt x="16872" y="150"/>
                </a:cubicBezTo>
                <a:cubicBezTo>
                  <a:pt x="16861" y="153"/>
                  <a:pt x="16852" y="157"/>
                  <a:pt x="16844" y="163"/>
                </a:cubicBezTo>
                <a:cubicBezTo>
                  <a:pt x="16835" y="168"/>
                  <a:pt x="16827" y="175"/>
                  <a:pt x="16820" y="182"/>
                </a:cubicBezTo>
                <a:cubicBezTo>
                  <a:pt x="16813" y="190"/>
                  <a:pt x="16807" y="198"/>
                  <a:pt x="16801" y="206"/>
                </a:cubicBezTo>
                <a:lnTo>
                  <a:pt x="16801" y="37"/>
                </a:lnTo>
                <a:lnTo>
                  <a:pt x="16760" y="37"/>
                </a:lnTo>
                <a:close/>
                <a:moveTo>
                  <a:pt x="27431" y="37"/>
                </a:moveTo>
                <a:lnTo>
                  <a:pt x="27431" y="426"/>
                </a:lnTo>
                <a:lnTo>
                  <a:pt x="27472" y="426"/>
                </a:lnTo>
                <a:lnTo>
                  <a:pt x="27472" y="354"/>
                </a:lnTo>
                <a:lnTo>
                  <a:pt x="27528" y="297"/>
                </a:lnTo>
                <a:lnTo>
                  <a:pt x="27627" y="426"/>
                </a:lnTo>
                <a:lnTo>
                  <a:pt x="27676" y="426"/>
                </a:lnTo>
                <a:lnTo>
                  <a:pt x="27557" y="269"/>
                </a:lnTo>
                <a:lnTo>
                  <a:pt x="27672" y="150"/>
                </a:lnTo>
                <a:lnTo>
                  <a:pt x="27621" y="150"/>
                </a:lnTo>
                <a:lnTo>
                  <a:pt x="27472" y="305"/>
                </a:lnTo>
                <a:lnTo>
                  <a:pt x="27472" y="37"/>
                </a:lnTo>
                <a:lnTo>
                  <a:pt x="27431" y="37"/>
                </a:lnTo>
                <a:close/>
                <a:moveTo>
                  <a:pt x="28054" y="37"/>
                </a:moveTo>
                <a:lnTo>
                  <a:pt x="28054" y="426"/>
                </a:lnTo>
                <a:lnTo>
                  <a:pt x="28095" y="426"/>
                </a:lnTo>
                <a:lnTo>
                  <a:pt x="28095" y="37"/>
                </a:lnTo>
                <a:lnTo>
                  <a:pt x="28054" y="37"/>
                </a:lnTo>
                <a:close/>
                <a:moveTo>
                  <a:pt x="28194" y="37"/>
                </a:moveTo>
                <a:lnTo>
                  <a:pt x="28194" y="426"/>
                </a:lnTo>
                <a:lnTo>
                  <a:pt x="28235" y="426"/>
                </a:lnTo>
                <a:lnTo>
                  <a:pt x="28235" y="37"/>
                </a:lnTo>
                <a:lnTo>
                  <a:pt x="28194" y="37"/>
                </a:lnTo>
                <a:close/>
                <a:moveTo>
                  <a:pt x="30055" y="37"/>
                </a:moveTo>
                <a:lnTo>
                  <a:pt x="30055" y="426"/>
                </a:lnTo>
                <a:lnTo>
                  <a:pt x="30096" y="426"/>
                </a:lnTo>
                <a:lnTo>
                  <a:pt x="30096" y="268"/>
                </a:lnTo>
                <a:cubicBezTo>
                  <a:pt x="30096" y="255"/>
                  <a:pt x="30098" y="244"/>
                  <a:pt x="30102" y="233"/>
                </a:cubicBezTo>
                <a:cubicBezTo>
                  <a:pt x="30106" y="222"/>
                  <a:pt x="30112" y="213"/>
                  <a:pt x="30120" y="206"/>
                </a:cubicBezTo>
                <a:cubicBezTo>
                  <a:pt x="30127" y="198"/>
                  <a:pt x="30136" y="192"/>
                  <a:pt x="30146" y="188"/>
                </a:cubicBezTo>
                <a:cubicBezTo>
                  <a:pt x="30156" y="184"/>
                  <a:pt x="30167" y="182"/>
                  <a:pt x="30179" y="182"/>
                </a:cubicBezTo>
                <a:cubicBezTo>
                  <a:pt x="30203" y="182"/>
                  <a:pt x="30222" y="189"/>
                  <a:pt x="30235" y="204"/>
                </a:cubicBezTo>
                <a:cubicBezTo>
                  <a:pt x="30249" y="219"/>
                  <a:pt x="30255" y="239"/>
                  <a:pt x="30255" y="265"/>
                </a:cubicBezTo>
                <a:lnTo>
                  <a:pt x="30255" y="426"/>
                </a:lnTo>
                <a:lnTo>
                  <a:pt x="30296" y="426"/>
                </a:lnTo>
                <a:lnTo>
                  <a:pt x="30296" y="255"/>
                </a:lnTo>
                <a:cubicBezTo>
                  <a:pt x="30296" y="238"/>
                  <a:pt x="30294" y="224"/>
                  <a:pt x="30289" y="210"/>
                </a:cubicBezTo>
                <a:cubicBezTo>
                  <a:pt x="30284" y="197"/>
                  <a:pt x="30277" y="185"/>
                  <a:pt x="30268" y="175"/>
                </a:cubicBezTo>
                <a:cubicBezTo>
                  <a:pt x="30259" y="165"/>
                  <a:pt x="30248" y="158"/>
                  <a:pt x="30235" y="152"/>
                </a:cubicBezTo>
                <a:cubicBezTo>
                  <a:pt x="30222" y="147"/>
                  <a:pt x="30207" y="144"/>
                  <a:pt x="30191" y="144"/>
                </a:cubicBezTo>
                <a:cubicBezTo>
                  <a:pt x="30167" y="144"/>
                  <a:pt x="30147" y="150"/>
                  <a:pt x="30132" y="160"/>
                </a:cubicBezTo>
                <a:cubicBezTo>
                  <a:pt x="30118" y="171"/>
                  <a:pt x="30105" y="183"/>
                  <a:pt x="30096" y="198"/>
                </a:cubicBezTo>
                <a:lnTo>
                  <a:pt x="30096" y="37"/>
                </a:lnTo>
                <a:lnTo>
                  <a:pt x="30055" y="37"/>
                </a:lnTo>
                <a:close/>
                <a:moveTo>
                  <a:pt x="2013" y="46"/>
                </a:moveTo>
                <a:cubicBezTo>
                  <a:pt x="1993" y="46"/>
                  <a:pt x="1974" y="50"/>
                  <a:pt x="1958" y="56"/>
                </a:cubicBezTo>
                <a:cubicBezTo>
                  <a:pt x="1941" y="63"/>
                  <a:pt x="1927" y="72"/>
                  <a:pt x="1916" y="83"/>
                </a:cubicBezTo>
                <a:cubicBezTo>
                  <a:pt x="1904" y="94"/>
                  <a:pt x="1895" y="108"/>
                  <a:pt x="1888" y="124"/>
                </a:cubicBezTo>
                <a:cubicBezTo>
                  <a:pt x="1881" y="139"/>
                  <a:pt x="1878" y="155"/>
                  <a:pt x="1878" y="173"/>
                </a:cubicBezTo>
                <a:lnTo>
                  <a:pt x="1878" y="174"/>
                </a:lnTo>
                <a:cubicBezTo>
                  <a:pt x="1878" y="191"/>
                  <a:pt x="1881" y="206"/>
                  <a:pt x="1888" y="221"/>
                </a:cubicBezTo>
                <a:cubicBezTo>
                  <a:pt x="1894" y="235"/>
                  <a:pt x="1903" y="247"/>
                  <a:pt x="1915" y="257"/>
                </a:cubicBezTo>
                <a:cubicBezTo>
                  <a:pt x="1926" y="268"/>
                  <a:pt x="1940" y="276"/>
                  <a:pt x="1956" y="281"/>
                </a:cubicBezTo>
                <a:cubicBezTo>
                  <a:pt x="1972" y="287"/>
                  <a:pt x="1989" y="290"/>
                  <a:pt x="2008" y="290"/>
                </a:cubicBezTo>
                <a:cubicBezTo>
                  <a:pt x="2034" y="290"/>
                  <a:pt x="2056" y="284"/>
                  <a:pt x="2073" y="272"/>
                </a:cubicBezTo>
                <a:cubicBezTo>
                  <a:pt x="2090" y="261"/>
                  <a:pt x="2104" y="247"/>
                  <a:pt x="2114" y="230"/>
                </a:cubicBezTo>
                <a:cubicBezTo>
                  <a:pt x="2114" y="254"/>
                  <a:pt x="2112" y="276"/>
                  <a:pt x="2107" y="296"/>
                </a:cubicBezTo>
                <a:cubicBezTo>
                  <a:pt x="2102" y="316"/>
                  <a:pt x="2094" y="334"/>
                  <a:pt x="2084" y="348"/>
                </a:cubicBezTo>
                <a:cubicBezTo>
                  <a:pt x="2075" y="362"/>
                  <a:pt x="2063" y="374"/>
                  <a:pt x="2049" y="382"/>
                </a:cubicBezTo>
                <a:cubicBezTo>
                  <a:pt x="2035" y="390"/>
                  <a:pt x="2020" y="394"/>
                  <a:pt x="2003" y="394"/>
                </a:cubicBezTo>
                <a:cubicBezTo>
                  <a:pt x="1986" y="394"/>
                  <a:pt x="1971" y="391"/>
                  <a:pt x="1956" y="384"/>
                </a:cubicBezTo>
                <a:cubicBezTo>
                  <a:pt x="1942" y="378"/>
                  <a:pt x="1927" y="368"/>
                  <a:pt x="1911" y="354"/>
                </a:cubicBezTo>
                <a:lnTo>
                  <a:pt x="1887" y="387"/>
                </a:lnTo>
                <a:cubicBezTo>
                  <a:pt x="1903" y="400"/>
                  <a:pt x="1920" y="411"/>
                  <a:pt x="1938" y="420"/>
                </a:cubicBezTo>
                <a:cubicBezTo>
                  <a:pt x="1956" y="428"/>
                  <a:pt x="1977" y="432"/>
                  <a:pt x="2002" y="432"/>
                </a:cubicBezTo>
                <a:cubicBezTo>
                  <a:pt x="2025" y="432"/>
                  <a:pt x="2046" y="427"/>
                  <a:pt x="2065" y="417"/>
                </a:cubicBezTo>
                <a:cubicBezTo>
                  <a:pt x="2084" y="408"/>
                  <a:pt x="2100" y="394"/>
                  <a:pt x="2114" y="376"/>
                </a:cubicBezTo>
                <a:cubicBezTo>
                  <a:pt x="2128" y="358"/>
                  <a:pt x="2139" y="337"/>
                  <a:pt x="2146" y="312"/>
                </a:cubicBezTo>
                <a:cubicBezTo>
                  <a:pt x="2153" y="287"/>
                  <a:pt x="2157" y="260"/>
                  <a:pt x="2157" y="230"/>
                </a:cubicBezTo>
                <a:lnTo>
                  <a:pt x="2157" y="229"/>
                </a:lnTo>
                <a:cubicBezTo>
                  <a:pt x="2157" y="192"/>
                  <a:pt x="2153" y="162"/>
                  <a:pt x="2144" y="140"/>
                </a:cubicBezTo>
                <a:cubicBezTo>
                  <a:pt x="2136" y="117"/>
                  <a:pt x="2125" y="99"/>
                  <a:pt x="2111" y="85"/>
                </a:cubicBezTo>
                <a:cubicBezTo>
                  <a:pt x="2099" y="73"/>
                  <a:pt x="2085" y="63"/>
                  <a:pt x="2069" y="56"/>
                </a:cubicBezTo>
                <a:cubicBezTo>
                  <a:pt x="2053" y="50"/>
                  <a:pt x="2034" y="46"/>
                  <a:pt x="2013" y="46"/>
                </a:cubicBezTo>
                <a:close/>
                <a:moveTo>
                  <a:pt x="2377" y="46"/>
                </a:moveTo>
                <a:cubicBezTo>
                  <a:pt x="2353" y="46"/>
                  <a:pt x="2331" y="52"/>
                  <a:pt x="2312" y="62"/>
                </a:cubicBezTo>
                <a:cubicBezTo>
                  <a:pt x="2292" y="73"/>
                  <a:pt x="2276" y="87"/>
                  <a:pt x="2263" y="105"/>
                </a:cubicBezTo>
                <a:cubicBezTo>
                  <a:pt x="2249" y="123"/>
                  <a:pt x="2239" y="145"/>
                  <a:pt x="2232" y="169"/>
                </a:cubicBezTo>
                <a:cubicBezTo>
                  <a:pt x="2225" y="194"/>
                  <a:pt x="2222" y="221"/>
                  <a:pt x="2222" y="249"/>
                </a:cubicBezTo>
                <a:lnTo>
                  <a:pt x="2222" y="250"/>
                </a:lnTo>
                <a:cubicBezTo>
                  <a:pt x="2222" y="269"/>
                  <a:pt x="2223" y="286"/>
                  <a:pt x="2225" y="301"/>
                </a:cubicBezTo>
                <a:cubicBezTo>
                  <a:pt x="2227" y="315"/>
                  <a:pt x="2230" y="328"/>
                  <a:pt x="2234" y="340"/>
                </a:cubicBezTo>
                <a:cubicBezTo>
                  <a:pt x="2238" y="351"/>
                  <a:pt x="2243" y="361"/>
                  <a:pt x="2249" y="370"/>
                </a:cubicBezTo>
                <a:cubicBezTo>
                  <a:pt x="2255" y="379"/>
                  <a:pt x="2261" y="387"/>
                  <a:pt x="2269" y="395"/>
                </a:cubicBezTo>
                <a:cubicBezTo>
                  <a:pt x="2281" y="406"/>
                  <a:pt x="2295" y="416"/>
                  <a:pt x="2311" y="422"/>
                </a:cubicBezTo>
                <a:cubicBezTo>
                  <a:pt x="2328" y="429"/>
                  <a:pt x="2346" y="432"/>
                  <a:pt x="2367" y="432"/>
                </a:cubicBezTo>
                <a:cubicBezTo>
                  <a:pt x="2386" y="432"/>
                  <a:pt x="2404" y="429"/>
                  <a:pt x="2420" y="423"/>
                </a:cubicBezTo>
                <a:cubicBezTo>
                  <a:pt x="2436" y="417"/>
                  <a:pt x="2450" y="408"/>
                  <a:pt x="2462" y="397"/>
                </a:cubicBezTo>
                <a:cubicBezTo>
                  <a:pt x="2474" y="386"/>
                  <a:pt x="2484" y="373"/>
                  <a:pt x="2490" y="358"/>
                </a:cubicBezTo>
                <a:cubicBezTo>
                  <a:pt x="2497" y="343"/>
                  <a:pt x="2501" y="326"/>
                  <a:pt x="2501" y="308"/>
                </a:cubicBezTo>
                <a:lnTo>
                  <a:pt x="2501" y="307"/>
                </a:lnTo>
                <a:cubicBezTo>
                  <a:pt x="2501" y="290"/>
                  <a:pt x="2497" y="274"/>
                  <a:pt x="2490" y="260"/>
                </a:cubicBezTo>
                <a:cubicBezTo>
                  <a:pt x="2484" y="245"/>
                  <a:pt x="2474" y="233"/>
                  <a:pt x="2463" y="223"/>
                </a:cubicBezTo>
                <a:cubicBezTo>
                  <a:pt x="2451" y="213"/>
                  <a:pt x="2437" y="206"/>
                  <a:pt x="2421" y="200"/>
                </a:cubicBezTo>
                <a:cubicBezTo>
                  <a:pt x="2406" y="195"/>
                  <a:pt x="2389" y="192"/>
                  <a:pt x="2372" y="192"/>
                </a:cubicBezTo>
                <a:cubicBezTo>
                  <a:pt x="2358" y="192"/>
                  <a:pt x="2346" y="194"/>
                  <a:pt x="2335" y="197"/>
                </a:cubicBezTo>
                <a:cubicBezTo>
                  <a:pt x="2324" y="200"/>
                  <a:pt x="2315" y="205"/>
                  <a:pt x="2306" y="210"/>
                </a:cubicBezTo>
                <a:cubicBezTo>
                  <a:pt x="2297" y="215"/>
                  <a:pt x="2290" y="221"/>
                  <a:pt x="2283" y="228"/>
                </a:cubicBezTo>
                <a:cubicBezTo>
                  <a:pt x="2276" y="235"/>
                  <a:pt x="2271" y="242"/>
                  <a:pt x="2266" y="249"/>
                </a:cubicBezTo>
                <a:cubicBezTo>
                  <a:pt x="2266" y="225"/>
                  <a:pt x="2268" y="203"/>
                  <a:pt x="2273" y="183"/>
                </a:cubicBezTo>
                <a:cubicBezTo>
                  <a:pt x="2278" y="163"/>
                  <a:pt x="2285" y="146"/>
                  <a:pt x="2295" y="131"/>
                </a:cubicBezTo>
                <a:cubicBezTo>
                  <a:pt x="2304" y="117"/>
                  <a:pt x="2316" y="105"/>
                  <a:pt x="2329" y="97"/>
                </a:cubicBezTo>
                <a:cubicBezTo>
                  <a:pt x="2343" y="89"/>
                  <a:pt x="2358" y="85"/>
                  <a:pt x="2375" y="85"/>
                </a:cubicBezTo>
                <a:cubicBezTo>
                  <a:pt x="2392" y="85"/>
                  <a:pt x="2408" y="88"/>
                  <a:pt x="2421" y="94"/>
                </a:cubicBezTo>
                <a:cubicBezTo>
                  <a:pt x="2435" y="101"/>
                  <a:pt x="2449" y="110"/>
                  <a:pt x="2463" y="121"/>
                </a:cubicBezTo>
                <a:lnTo>
                  <a:pt x="2488" y="89"/>
                </a:lnTo>
                <a:cubicBezTo>
                  <a:pt x="2471" y="75"/>
                  <a:pt x="2454" y="65"/>
                  <a:pt x="2437" y="57"/>
                </a:cubicBezTo>
                <a:cubicBezTo>
                  <a:pt x="2420" y="50"/>
                  <a:pt x="2400" y="46"/>
                  <a:pt x="2377" y="46"/>
                </a:cubicBezTo>
                <a:close/>
                <a:moveTo>
                  <a:pt x="2726" y="46"/>
                </a:moveTo>
                <a:cubicBezTo>
                  <a:pt x="2702" y="46"/>
                  <a:pt x="2680" y="51"/>
                  <a:pt x="2660" y="62"/>
                </a:cubicBezTo>
                <a:cubicBezTo>
                  <a:pt x="2641" y="72"/>
                  <a:pt x="2624" y="86"/>
                  <a:pt x="2611" y="104"/>
                </a:cubicBezTo>
                <a:cubicBezTo>
                  <a:pt x="2597" y="121"/>
                  <a:pt x="2586" y="142"/>
                  <a:pt x="2579" y="165"/>
                </a:cubicBezTo>
                <a:cubicBezTo>
                  <a:pt x="2571" y="189"/>
                  <a:pt x="2567" y="213"/>
                  <a:pt x="2567" y="239"/>
                </a:cubicBezTo>
                <a:lnTo>
                  <a:pt x="2567" y="240"/>
                </a:lnTo>
                <a:cubicBezTo>
                  <a:pt x="2567" y="267"/>
                  <a:pt x="2571" y="291"/>
                  <a:pt x="2578" y="315"/>
                </a:cubicBezTo>
                <a:cubicBezTo>
                  <a:pt x="2585" y="338"/>
                  <a:pt x="2596" y="358"/>
                  <a:pt x="2609" y="376"/>
                </a:cubicBezTo>
                <a:cubicBezTo>
                  <a:pt x="2623" y="393"/>
                  <a:pt x="2640" y="407"/>
                  <a:pt x="2659" y="417"/>
                </a:cubicBezTo>
                <a:cubicBezTo>
                  <a:pt x="2679" y="427"/>
                  <a:pt x="2700" y="432"/>
                  <a:pt x="2725" y="432"/>
                </a:cubicBezTo>
                <a:cubicBezTo>
                  <a:pt x="2748" y="432"/>
                  <a:pt x="2770" y="427"/>
                  <a:pt x="2790" y="417"/>
                </a:cubicBezTo>
                <a:cubicBezTo>
                  <a:pt x="2809" y="407"/>
                  <a:pt x="2826" y="393"/>
                  <a:pt x="2839" y="375"/>
                </a:cubicBezTo>
                <a:cubicBezTo>
                  <a:pt x="2853" y="358"/>
                  <a:pt x="2864" y="337"/>
                  <a:pt x="2871" y="314"/>
                </a:cubicBezTo>
                <a:cubicBezTo>
                  <a:pt x="2879" y="291"/>
                  <a:pt x="2883" y="266"/>
                  <a:pt x="2883" y="239"/>
                </a:cubicBezTo>
                <a:lnTo>
                  <a:pt x="2883" y="238"/>
                </a:lnTo>
                <a:cubicBezTo>
                  <a:pt x="2883" y="212"/>
                  <a:pt x="2879" y="188"/>
                  <a:pt x="2871" y="165"/>
                </a:cubicBezTo>
                <a:cubicBezTo>
                  <a:pt x="2864" y="141"/>
                  <a:pt x="2854" y="121"/>
                  <a:pt x="2840" y="103"/>
                </a:cubicBezTo>
                <a:cubicBezTo>
                  <a:pt x="2826" y="86"/>
                  <a:pt x="2810" y="72"/>
                  <a:pt x="2790" y="62"/>
                </a:cubicBezTo>
                <a:cubicBezTo>
                  <a:pt x="2771" y="51"/>
                  <a:pt x="2750" y="46"/>
                  <a:pt x="2726" y="46"/>
                </a:cubicBezTo>
                <a:close/>
                <a:moveTo>
                  <a:pt x="7108" y="46"/>
                </a:moveTo>
                <a:cubicBezTo>
                  <a:pt x="7080" y="46"/>
                  <a:pt x="7054" y="52"/>
                  <a:pt x="7030" y="62"/>
                </a:cubicBezTo>
                <a:cubicBezTo>
                  <a:pt x="7007" y="73"/>
                  <a:pt x="6987" y="87"/>
                  <a:pt x="6970" y="104"/>
                </a:cubicBezTo>
                <a:cubicBezTo>
                  <a:pt x="6953" y="122"/>
                  <a:pt x="6941" y="142"/>
                  <a:pt x="6931" y="166"/>
                </a:cubicBezTo>
                <a:cubicBezTo>
                  <a:pt x="6922" y="189"/>
                  <a:pt x="6917" y="214"/>
                  <a:pt x="6917" y="239"/>
                </a:cubicBezTo>
                <a:lnTo>
                  <a:pt x="6917" y="240"/>
                </a:lnTo>
                <a:cubicBezTo>
                  <a:pt x="6917" y="266"/>
                  <a:pt x="6922" y="291"/>
                  <a:pt x="6931" y="314"/>
                </a:cubicBezTo>
                <a:cubicBezTo>
                  <a:pt x="6940" y="337"/>
                  <a:pt x="6953" y="358"/>
                  <a:pt x="6970" y="375"/>
                </a:cubicBezTo>
                <a:cubicBezTo>
                  <a:pt x="6986" y="393"/>
                  <a:pt x="7006" y="407"/>
                  <a:pt x="7029" y="417"/>
                </a:cubicBezTo>
                <a:cubicBezTo>
                  <a:pt x="7053" y="427"/>
                  <a:pt x="7079" y="432"/>
                  <a:pt x="7107" y="432"/>
                </a:cubicBezTo>
                <a:cubicBezTo>
                  <a:pt x="7136" y="432"/>
                  <a:pt x="7162" y="427"/>
                  <a:pt x="7185" y="417"/>
                </a:cubicBezTo>
                <a:cubicBezTo>
                  <a:pt x="7209" y="406"/>
                  <a:pt x="7229" y="392"/>
                  <a:pt x="7245" y="375"/>
                </a:cubicBezTo>
                <a:cubicBezTo>
                  <a:pt x="7262" y="357"/>
                  <a:pt x="7275" y="336"/>
                  <a:pt x="7284" y="313"/>
                </a:cubicBezTo>
                <a:cubicBezTo>
                  <a:pt x="7294" y="290"/>
                  <a:pt x="7298" y="265"/>
                  <a:pt x="7298" y="239"/>
                </a:cubicBezTo>
                <a:cubicBezTo>
                  <a:pt x="7299" y="239"/>
                  <a:pt x="7299" y="239"/>
                  <a:pt x="7298" y="238"/>
                </a:cubicBezTo>
                <a:cubicBezTo>
                  <a:pt x="7298" y="213"/>
                  <a:pt x="7294" y="188"/>
                  <a:pt x="7284" y="165"/>
                </a:cubicBezTo>
                <a:cubicBezTo>
                  <a:pt x="7275" y="142"/>
                  <a:pt x="7263" y="121"/>
                  <a:pt x="7246" y="104"/>
                </a:cubicBezTo>
                <a:cubicBezTo>
                  <a:pt x="7229" y="86"/>
                  <a:pt x="7209" y="72"/>
                  <a:pt x="7186" y="62"/>
                </a:cubicBezTo>
                <a:cubicBezTo>
                  <a:pt x="7163" y="51"/>
                  <a:pt x="7137" y="46"/>
                  <a:pt x="7108" y="46"/>
                </a:cubicBezTo>
                <a:close/>
                <a:moveTo>
                  <a:pt x="8683" y="46"/>
                </a:moveTo>
                <a:cubicBezTo>
                  <a:pt x="8656" y="46"/>
                  <a:pt x="8631" y="51"/>
                  <a:pt x="8608" y="62"/>
                </a:cubicBezTo>
                <a:cubicBezTo>
                  <a:pt x="8584" y="72"/>
                  <a:pt x="8565" y="86"/>
                  <a:pt x="8548" y="103"/>
                </a:cubicBezTo>
                <a:cubicBezTo>
                  <a:pt x="8531" y="121"/>
                  <a:pt x="8518" y="141"/>
                  <a:pt x="8508" y="165"/>
                </a:cubicBezTo>
                <a:cubicBezTo>
                  <a:pt x="8499" y="188"/>
                  <a:pt x="8494" y="213"/>
                  <a:pt x="8494" y="239"/>
                </a:cubicBezTo>
                <a:lnTo>
                  <a:pt x="8494" y="240"/>
                </a:lnTo>
                <a:cubicBezTo>
                  <a:pt x="8494" y="267"/>
                  <a:pt x="8499" y="292"/>
                  <a:pt x="8508" y="316"/>
                </a:cubicBezTo>
                <a:cubicBezTo>
                  <a:pt x="8518" y="339"/>
                  <a:pt x="8531" y="360"/>
                  <a:pt x="8548" y="377"/>
                </a:cubicBezTo>
                <a:cubicBezTo>
                  <a:pt x="8565" y="394"/>
                  <a:pt x="8584" y="408"/>
                  <a:pt x="8607" y="417"/>
                </a:cubicBezTo>
                <a:cubicBezTo>
                  <a:pt x="8630" y="427"/>
                  <a:pt x="8655" y="432"/>
                  <a:pt x="8682" y="432"/>
                </a:cubicBezTo>
                <a:cubicBezTo>
                  <a:pt x="8699" y="432"/>
                  <a:pt x="8714" y="431"/>
                  <a:pt x="8728" y="428"/>
                </a:cubicBezTo>
                <a:cubicBezTo>
                  <a:pt x="8742" y="424"/>
                  <a:pt x="8755" y="420"/>
                  <a:pt x="8767" y="414"/>
                </a:cubicBezTo>
                <a:cubicBezTo>
                  <a:pt x="8779" y="409"/>
                  <a:pt x="8790" y="402"/>
                  <a:pt x="8801" y="394"/>
                </a:cubicBezTo>
                <a:cubicBezTo>
                  <a:pt x="8811" y="386"/>
                  <a:pt x="8821" y="377"/>
                  <a:pt x="8831" y="367"/>
                </a:cubicBezTo>
                <a:lnTo>
                  <a:pt x="8803" y="340"/>
                </a:lnTo>
                <a:cubicBezTo>
                  <a:pt x="8785" y="357"/>
                  <a:pt x="8767" y="370"/>
                  <a:pt x="8749" y="380"/>
                </a:cubicBezTo>
                <a:cubicBezTo>
                  <a:pt x="8730" y="389"/>
                  <a:pt x="8708" y="393"/>
                  <a:pt x="8683" y="393"/>
                </a:cubicBezTo>
                <a:cubicBezTo>
                  <a:pt x="8662" y="393"/>
                  <a:pt x="8643" y="390"/>
                  <a:pt x="8625" y="382"/>
                </a:cubicBezTo>
                <a:cubicBezTo>
                  <a:pt x="8608" y="374"/>
                  <a:pt x="8592" y="363"/>
                  <a:pt x="8579" y="349"/>
                </a:cubicBezTo>
                <a:cubicBezTo>
                  <a:pt x="8566" y="335"/>
                  <a:pt x="8556" y="319"/>
                  <a:pt x="8549" y="300"/>
                </a:cubicBezTo>
                <a:cubicBezTo>
                  <a:pt x="8542" y="281"/>
                  <a:pt x="8538" y="261"/>
                  <a:pt x="8538" y="239"/>
                </a:cubicBezTo>
                <a:lnTo>
                  <a:pt x="8538" y="238"/>
                </a:lnTo>
                <a:cubicBezTo>
                  <a:pt x="8538" y="217"/>
                  <a:pt x="8542" y="197"/>
                  <a:pt x="8549" y="179"/>
                </a:cubicBezTo>
                <a:cubicBezTo>
                  <a:pt x="8556" y="160"/>
                  <a:pt x="8566" y="143"/>
                  <a:pt x="8579" y="129"/>
                </a:cubicBezTo>
                <a:cubicBezTo>
                  <a:pt x="8592" y="116"/>
                  <a:pt x="8608" y="105"/>
                  <a:pt x="8625" y="97"/>
                </a:cubicBezTo>
                <a:cubicBezTo>
                  <a:pt x="8643" y="89"/>
                  <a:pt x="8662" y="85"/>
                  <a:pt x="8683" y="85"/>
                </a:cubicBezTo>
                <a:cubicBezTo>
                  <a:pt x="8708" y="85"/>
                  <a:pt x="8730" y="90"/>
                  <a:pt x="8748" y="100"/>
                </a:cubicBezTo>
                <a:cubicBezTo>
                  <a:pt x="8767" y="109"/>
                  <a:pt x="8784" y="121"/>
                  <a:pt x="8800" y="136"/>
                </a:cubicBezTo>
                <a:lnTo>
                  <a:pt x="8829" y="105"/>
                </a:lnTo>
                <a:cubicBezTo>
                  <a:pt x="8820" y="97"/>
                  <a:pt x="8810" y="89"/>
                  <a:pt x="8800" y="81"/>
                </a:cubicBezTo>
                <a:cubicBezTo>
                  <a:pt x="8790" y="74"/>
                  <a:pt x="8779" y="68"/>
                  <a:pt x="8768" y="63"/>
                </a:cubicBezTo>
                <a:cubicBezTo>
                  <a:pt x="8756" y="57"/>
                  <a:pt x="8743" y="53"/>
                  <a:pt x="8729" y="51"/>
                </a:cubicBezTo>
                <a:cubicBezTo>
                  <a:pt x="8716" y="48"/>
                  <a:pt x="8700" y="46"/>
                  <a:pt x="8683" y="46"/>
                </a:cubicBezTo>
                <a:close/>
                <a:moveTo>
                  <a:pt x="12016" y="46"/>
                </a:moveTo>
                <a:cubicBezTo>
                  <a:pt x="11991" y="46"/>
                  <a:pt x="11969" y="52"/>
                  <a:pt x="11950" y="62"/>
                </a:cubicBezTo>
                <a:cubicBezTo>
                  <a:pt x="11931" y="73"/>
                  <a:pt x="11915" y="87"/>
                  <a:pt x="11901" y="105"/>
                </a:cubicBezTo>
                <a:cubicBezTo>
                  <a:pt x="11888" y="123"/>
                  <a:pt x="11878" y="145"/>
                  <a:pt x="11871" y="169"/>
                </a:cubicBezTo>
                <a:cubicBezTo>
                  <a:pt x="11864" y="194"/>
                  <a:pt x="11861" y="221"/>
                  <a:pt x="11861" y="249"/>
                </a:cubicBezTo>
                <a:lnTo>
                  <a:pt x="11861" y="250"/>
                </a:lnTo>
                <a:cubicBezTo>
                  <a:pt x="11861" y="269"/>
                  <a:pt x="11862" y="286"/>
                  <a:pt x="11864" y="301"/>
                </a:cubicBezTo>
                <a:cubicBezTo>
                  <a:pt x="11866" y="315"/>
                  <a:pt x="11869" y="328"/>
                  <a:pt x="11873" y="340"/>
                </a:cubicBezTo>
                <a:cubicBezTo>
                  <a:pt x="11877" y="351"/>
                  <a:pt x="11882" y="361"/>
                  <a:pt x="11887" y="370"/>
                </a:cubicBezTo>
                <a:cubicBezTo>
                  <a:pt x="11893" y="379"/>
                  <a:pt x="11900" y="387"/>
                  <a:pt x="11907" y="395"/>
                </a:cubicBezTo>
                <a:cubicBezTo>
                  <a:pt x="11919" y="406"/>
                  <a:pt x="11933" y="416"/>
                  <a:pt x="11950" y="422"/>
                </a:cubicBezTo>
                <a:cubicBezTo>
                  <a:pt x="11966" y="429"/>
                  <a:pt x="11985" y="432"/>
                  <a:pt x="12006" y="432"/>
                </a:cubicBezTo>
                <a:cubicBezTo>
                  <a:pt x="12024" y="432"/>
                  <a:pt x="12042" y="429"/>
                  <a:pt x="12058" y="423"/>
                </a:cubicBezTo>
                <a:cubicBezTo>
                  <a:pt x="12075" y="417"/>
                  <a:pt x="12089" y="408"/>
                  <a:pt x="12101" y="397"/>
                </a:cubicBezTo>
                <a:cubicBezTo>
                  <a:pt x="12113" y="386"/>
                  <a:pt x="12122" y="373"/>
                  <a:pt x="12129" y="358"/>
                </a:cubicBezTo>
                <a:cubicBezTo>
                  <a:pt x="12136" y="343"/>
                  <a:pt x="12139" y="326"/>
                  <a:pt x="12139" y="308"/>
                </a:cubicBezTo>
                <a:lnTo>
                  <a:pt x="12139" y="307"/>
                </a:lnTo>
                <a:cubicBezTo>
                  <a:pt x="12139" y="290"/>
                  <a:pt x="12136" y="274"/>
                  <a:pt x="12129" y="260"/>
                </a:cubicBezTo>
                <a:cubicBezTo>
                  <a:pt x="12122" y="245"/>
                  <a:pt x="12113" y="233"/>
                  <a:pt x="12101" y="223"/>
                </a:cubicBezTo>
                <a:cubicBezTo>
                  <a:pt x="12089" y="213"/>
                  <a:pt x="12076" y="206"/>
                  <a:pt x="12060" y="200"/>
                </a:cubicBezTo>
                <a:cubicBezTo>
                  <a:pt x="12044" y="195"/>
                  <a:pt x="12028" y="192"/>
                  <a:pt x="12010" y="192"/>
                </a:cubicBezTo>
                <a:cubicBezTo>
                  <a:pt x="11997" y="192"/>
                  <a:pt x="11985" y="194"/>
                  <a:pt x="11974" y="197"/>
                </a:cubicBezTo>
                <a:cubicBezTo>
                  <a:pt x="11963" y="200"/>
                  <a:pt x="11953" y="205"/>
                  <a:pt x="11944" y="210"/>
                </a:cubicBezTo>
                <a:cubicBezTo>
                  <a:pt x="11936" y="215"/>
                  <a:pt x="11928" y="221"/>
                  <a:pt x="11921" y="228"/>
                </a:cubicBezTo>
                <a:cubicBezTo>
                  <a:pt x="11915" y="235"/>
                  <a:pt x="11909" y="242"/>
                  <a:pt x="11904" y="249"/>
                </a:cubicBezTo>
                <a:cubicBezTo>
                  <a:pt x="11904" y="225"/>
                  <a:pt x="11907" y="203"/>
                  <a:pt x="11912" y="183"/>
                </a:cubicBezTo>
                <a:cubicBezTo>
                  <a:pt x="11917" y="163"/>
                  <a:pt x="11924" y="146"/>
                  <a:pt x="11933" y="131"/>
                </a:cubicBezTo>
                <a:cubicBezTo>
                  <a:pt x="11943" y="117"/>
                  <a:pt x="11954" y="105"/>
                  <a:pt x="11968" y="97"/>
                </a:cubicBezTo>
                <a:cubicBezTo>
                  <a:pt x="11981" y="89"/>
                  <a:pt x="11997" y="85"/>
                  <a:pt x="12014" y="85"/>
                </a:cubicBezTo>
                <a:cubicBezTo>
                  <a:pt x="12031" y="85"/>
                  <a:pt x="12046" y="88"/>
                  <a:pt x="12060" y="94"/>
                </a:cubicBezTo>
                <a:cubicBezTo>
                  <a:pt x="12074" y="101"/>
                  <a:pt x="12088" y="110"/>
                  <a:pt x="12102" y="121"/>
                </a:cubicBezTo>
                <a:lnTo>
                  <a:pt x="12126" y="89"/>
                </a:lnTo>
                <a:cubicBezTo>
                  <a:pt x="12110" y="75"/>
                  <a:pt x="12093" y="65"/>
                  <a:pt x="12075" y="57"/>
                </a:cubicBezTo>
                <a:cubicBezTo>
                  <a:pt x="12058" y="50"/>
                  <a:pt x="12038" y="46"/>
                  <a:pt x="12016" y="46"/>
                </a:cubicBezTo>
                <a:close/>
                <a:moveTo>
                  <a:pt x="13108" y="46"/>
                </a:moveTo>
                <a:cubicBezTo>
                  <a:pt x="13084" y="46"/>
                  <a:pt x="13062" y="51"/>
                  <a:pt x="13042" y="62"/>
                </a:cubicBezTo>
                <a:cubicBezTo>
                  <a:pt x="13023" y="72"/>
                  <a:pt x="13007" y="86"/>
                  <a:pt x="12993" y="104"/>
                </a:cubicBezTo>
                <a:cubicBezTo>
                  <a:pt x="12979" y="121"/>
                  <a:pt x="12968" y="142"/>
                  <a:pt x="12961" y="165"/>
                </a:cubicBezTo>
                <a:cubicBezTo>
                  <a:pt x="12953" y="189"/>
                  <a:pt x="12950" y="213"/>
                  <a:pt x="12950" y="239"/>
                </a:cubicBezTo>
                <a:lnTo>
                  <a:pt x="12950" y="240"/>
                </a:lnTo>
                <a:cubicBezTo>
                  <a:pt x="12950" y="267"/>
                  <a:pt x="12953" y="291"/>
                  <a:pt x="12960" y="315"/>
                </a:cubicBezTo>
                <a:cubicBezTo>
                  <a:pt x="12968" y="338"/>
                  <a:pt x="12978" y="358"/>
                  <a:pt x="12992" y="376"/>
                </a:cubicBezTo>
                <a:cubicBezTo>
                  <a:pt x="13006" y="393"/>
                  <a:pt x="13022" y="407"/>
                  <a:pt x="13041" y="417"/>
                </a:cubicBezTo>
                <a:cubicBezTo>
                  <a:pt x="13061" y="427"/>
                  <a:pt x="13083" y="432"/>
                  <a:pt x="13107" y="432"/>
                </a:cubicBezTo>
                <a:cubicBezTo>
                  <a:pt x="13131" y="432"/>
                  <a:pt x="13152" y="427"/>
                  <a:pt x="13172" y="417"/>
                </a:cubicBezTo>
                <a:cubicBezTo>
                  <a:pt x="13192" y="407"/>
                  <a:pt x="13208" y="393"/>
                  <a:pt x="13222" y="375"/>
                </a:cubicBezTo>
                <a:cubicBezTo>
                  <a:pt x="13235" y="358"/>
                  <a:pt x="13246" y="337"/>
                  <a:pt x="13254" y="314"/>
                </a:cubicBezTo>
                <a:cubicBezTo>
                  <a:pt x="13261" y="291"/>
                  <a:pt x="13265" y="266"/>
                  <a:pt x="13265" y="239"/>
                </a:cubicBezTo>
                <a:lnTo>
                  <a:pt x="13265" y="238"/>
                </a:lnTo>
                <a:cubicBezTo>
                  <a:pt x="13265" y="212"/>
                  <a:pt x="13261" y="188"/>
                  <a:pt x="13254" y="165"/>
                </a:cubicBezTo>
                <a:cubicBezTo>
                  <a:pt x="13247" y="141"/>
                  <a:pt x="13236" y="121"/>
                  <a:pt x="13222" y="103"/>
                </a:cubicBezTo>
                <a:cubicBezTo>
                  <a:pt x="13209" y="86"/>
                  <a:pt x="13192" y="72"/>
                  <a:pt x="13173" y="62"/>
                </a:cubicBezTo>
                <a:cubicBezTo>
                  <a:pt x="13153" y="51"/>
                  <a:pt x="13132" y="46"/>
                  <a:pt x="13108" y="46"/>
                </a:cubicBezTo>
                <a:close/>
                <a:moveTo>
                  <a:pt x="13680" y="46"/>
                </a:moveTo>
                <a:cubicBezTo>
                  <a:pt x="13656" y="46"/>
                  <a:pt x="13634" y="51"/>
                  <a:pt x="13614" y="62"/>
                </a:cubicBezTo>
                <a:cubicBezTo>
                  <a:pt x="13595" y="72"/>
                  <a:pt x="13579" y="86"/>
                  <a:pt x="13565" y="104"/>
                </a:cubicBezTo>
                <a:cubicBezTo>
                  <a:pt x="13551" y="121"/>
                  <a:pt x="13540" y="142"/>
                  <a:pt x="13533" y="165"/>
                </a:cubicBezTo>
                <a:cubicBezTo>
                  <a:pt x="13525" y="189"/>
                  <a:pt x="13522" y="213"/>
                  <a:pt x="13522" y="239"/>
                </a:cubicBezTo>
                <a:lnTo>
                  <a:pt x="13522" y="240"/>
                </a:lnTo>
                <a:cubicBezTo>
                  <a:pt x="13522" y="267"/>
                  <a:pt x="13525" y="291"/>
                  <a:pt x="13532" y="315"/>
                </a:cubicBezTo>
                <a:cubicBezTo>
                  <a:pt x="13540" y="338"/>
                  <a:pt x="13550" y="358"/>
                  <a:pt x="13564" y="376"/>
                </a:cubicBezTo>
                <a:cubicBezTo>
                  <a:pt x="13577" y="393"/>
                  <a:pt x="13594" y="407"/>
                  <a:pt x="13613" y="417"/>
                </a:cubicBezTo>
                <a:cubicBezTo>
                  <a:pt x="13633" y="427"/>
                  <a:pt x="13655" y="432"/>
                  <a:pt x="13679" y="432"/>
                </a:cubicBezTo>
                <a:cubicBezTo>
                  <a:pt x="13703" y="432"/>
                  <a:pt x="13724" y="427"/>
                  <a:pt x="13744" y="417"/>
                </a:cubicBezTo>
                <a:cubicBezTo>
                  <a:pt x="13763" y="407"/>
                  <a:pt x="13780" y="393"/>
                  <a:pt x="13793" y="375"/>
                </a:cubicBezTo>
                <a:cubicBezTo>
                  <a:pt x="13807" y="358"/>
                  <a:pt x="13818" y="337"/>
                  <a:pt x="13825" y="314"/>
                </a:cubicBezTo>
                <a:cubicBezTo>
                  <a:pt x="13833" y="291"/>
                  <a:pt x="13837" y="266"/>
                  <a:pt x="13837" y="239"/>
                </a:cubicBezTo>
                <a:lnTo>
                  <a:pt x="13837" y="238"/>
                </a:lnTo>
                <a:cubicBezTo>
                  <a:pt x="13837" y="212"/>
                  <a:pt x="13833" y="188"/>
                  <a:pt x="13825" y="165"/>
                </a:cubicBezTo>
                <a:cubicBezTo>
                  <a:pt x="13818" y="141"/>
                  <a:pt x="13808" y="121"/>
                  <a:pt x="13794" y="103"/>
                </a:cubicBezTo>
                <a:cubicBezTo>
                  <a:pt x="13781" y="86"/>
                  <a:pt x="13764" y="72"/>
                  <a:pt x="13744" y="62"/>
                </a:cubicBezTo>
                <a:cubicBezTo>
                  <a:pt x="13725" y="51"/>
                  <a:pt x="13704" y="46"/>
                  <a:pt x="13680" y="46"/>
                </a:cubicBezTo>
                <a:close/>
                <a:moveTo>
                  <a:pt x="25169" y="46"/>
                </a:moveTo>
                <a:cubicBezTo>
                  <a:pt x="25140" y="46"/>
                  <a:pt x="25114" y="52"/>
                  <a:pt x="25091" y="62"/>
                </a:cubicBezTo>
                <a:cubicBezTo>
                  <a:pt x="25067" y="73"/>
                  <a:pt x="25047" y="87"/>
                  <a:pt x="25031" y="104"/>
                </a:cubicBezTo>
                <a:cubicBezTo>
                  <a:pt x="25014" y="122"/>
                  <a:pt x="25001" y="142"/>
                  <a:pt x="24992" y="166"/>
                </a:cubicBezTo>
                <a:cubicBezTo>
                  <a:pt x="24982" y="189"/>
                  <a:pt x="24978" y="214"/>
                  <a:pt x="24978" y="239"/>
                </a:cubicBezTo>
                <a:lnTo>
                  <a:pt x="24978" y="240"/>
                </a:lnTo>
                <a:cubicBezTo>
                  <a:pt x="24978" y="266"/>
                  <a:pt x="24982" y="291"/>
                  <a:pt x="24991" y="314"/>
                </a:cubicBezTo>
                <a:cubicBezTo>
                  <a:pt x="25000" y="337"/>
                  <a:pt x="25013" y="358"/>
                  <a:pt x="25030" y="375"/>
                </a:cubicBezTo>
                <a:cubicBezTo>
                  <a:pt x="25047" y="393"/>
                  <a:pt x="25067" y="407"/>
                  <a:pt x="25090" y="417"/>
                </a:cubicBezTo>
                <a:cubicBezTo>
                  <a:pt x="25113" y="427"/>
                  <a:pt x="25139" y="432"/>
                  <a:pt x="25168" y="432"/>
                </a:cubicBezTo>
                <a:cubicBezTo>
                  <a:pt x="25196" y="432"/>
                  <a:pt x="25222" y="427"/>
                  <a:pt x="25246" y="417"/>
                </a:cubicBezTo>
                <a:cubicBezTo>
                  <a:pt x="25269" y="406"/>
                  <a:pt x="25289" y="392"/>
                  <a:pt x="25306" y="375"/>
                </a:cubicBezTo>
                <a:cubicBezTo>
                  <a:pt x="25323" y="357"/>
                  <a:pt x="25336" y="336"/>
                  <a:pt x="25345" y="313"/>
                </a:cubicBezTo>
                <a:cubicBezTo>
                  <a:pt x="25354" y="290"/>
                  <a:pt x="25359" y="265"/>
                  <a:pt x="25359" y="239"/>
                </a:cubicBezTo>
                <a:cubicBezTo>
                  <a:pt x="25359" y="239"/>
                  <a:pt x="25359" y="239"/>
                  <a:pt x="25359" y="238"/>
                </a:cubicBezTo>
                <a:cubicBezTo>
                  <a:pt x="25359" y="213"/>
                  <a:pt x="25354" y="188"/>
                  <a:pt x="25345" y="165"/>
                </a:cubicBezTo>
                <a:cubicBezTo>
                  <a:pt x="25336" y="142"/>
                  <a:pt x="25323" y="121"/>
                  <a:pt x="25306" y="104"/>
                </a:cubicBezTo>
                <a:cubicBezTo>
                  <a:pt x="25290" y="86"/>
                  <a:pt x="25270" y="72"/>
                  <a:pt x="25246" y="62"/>
                </a:cubicBezTo>
                <a:cubicBezTo>
                  <a:pt x="25223" y="51"/>
                  <a:pt x="25197" y="46"/>
                  <a:pt x="25169" y="46"/>
                </a:cubicBezTo>
                <a:close/>
                <a:moveTo>
                  <a:pt x="498" y="47"/>
                </a:moveTo>
                <a:cubicBezTo>
                  <a:pt x="480" y="47"/>
                  <a:pt x="464" y="50"/>
                  <a:pt x="449" y="55"/>
                </a:cubicBezTo>
                <a:cubicBezTo>
                  <a:pt x="434" y="60"/>
                  <a:pt x="421" y="67"/>
                  <a:pt x="410" y="77"/>
                </a:cubicBezTo>
                <a:cubicBezTo>
                  <a:pt x="399" y="86"/>
                  <a:pt x="390" y="96"/>
                  <a:pt x="384" y="109"/>
                </a:cubicBezTo>
                <a:cubicBezTo>
                  <a:pt x="378" y="121"/>
                  <a:pt x="375" y="135"/>
                  <a:pt x="375" y="149"/>
                </a:cubicBezTo>
                <a:lnTo>
                  <a:pt x="375" y="150"/>
                </a:lnTo>
                <a:cubicBezTo>
                  <a:pt x="375" y="166"/>
                  <a:pt x="378" y="179"/>
                  <a:pt x="383" y="190"/>
                </a:cubicBezTo>
                <a:cubicBezTo>
                  <a:pt x="388" y="202"/>
                  <a:pt x="395" y="212"/>
                  <a:pt x="406" y="220"/>
                </a:cubicBezTo>
                <a:cubicBezTo>
                  <a:pt x="416" y="229"/>
                  <a:pt x="429" y="236"/>
                  <a:pt x="445" y="242"/>
                </a:cubicBezTo>
                <a:cubicBezTo>
                  <a:pt x="461" y="248"/>
                  <a:pt x="479" y="253"/>
                  <a:pt x="501" y="258"/>
                </a:cubicBezTo>
                <a:cubicBezTo>
                  <a:pt x="520" y="262"/>
                  <a:pt x="536" y="267"/>
                  <a:pt x="549" y="271"/>
                </a:cubicBezTo>
                <a:cubicBezTo>
                  <a:pt x="562" y="276"/>
                  <a:pt x="571" y="281"/>
                  <a:pt x="579" y="287"/>
                </a:cubicBezTo>
                <a:cubicBezTo>
                  <a:pt x="586" y="293"/>
                  <a:pt x="591" y="299"/>
                  <a:pt x="594" y="306"/>
                </a:cubicBezTo>
                <a:cubicBezTo>
                  <a:pt x="596" y="313"/>
                  <a:pt x="598" y="320"/>
                  <a:pt x="598" y="329"/>
                </a:cubicBezTo>
                <a:lnTo>
                  <a:pt x="598" y="330"/>
                </a:lnTo>
                <a:cubicBezTo>
                  <a:pt x="598" y="349"/>
                  <a:pt x="590" y="364"/>
                  <a:pt x="575" y="376"/>
                </a:cubicBezTo>
                <a:cubicBezTo>
                  <a:pt x="560" y="388"/>
                  <a:pt x="540" y="393"/>
                  <a:pt x="515" y="393"/>
                </a:cubicBezTo>
                <a:cubicBezTo>
                  <a:pt x="489" y="393"/>
                  <a:pt x="466" y="389"/>
                  <a:pt x="446" y="381"/>
                </a:cubicBezTo>
                <a:cubicBezTo>
                  <a:pt x="426" y="372"/>
                  <a:pt x="406" y="358"/>
                  <a:pt x="387" y="341"/>
                </a:cubicBezTo>
                <a:lnTo>
                  <a:pt x="360" y="372"/>
                </a:lnTo>
                <a:cubicBezTo>
                  <a:pt x="383" y="392"/>
                  <a:pt x="406" y="407"/>
                  <a:pt x="431" y="417"/>
                </a:cubicBezTo>
                <a:cubicBezTo>
                  <a:pt x="456" y="427"/>
                  <a:pt x="483" y="431"/>
                  <a:pt x="513" y="431"/>
                </a:cubicBezTo>
                <a:cubicBezTo>
                  <a:pt x="531" y="431"/>
                  <a:pt x="549" y="429"/>
                  <a:pt x="564" y="424"/>
                </a:cubicBezTo>
                <a:cubicBezTo>
                  <a:pt x="580" y="419"/>
                  <a:pt x="593" y="412"/>
                  <a:pt x="604" y="403"/>
                </a:cubicBezTo>
                <a:cubicBezTo>
                  <a:pt x="616" y="393"/>
                  <a:pt x="624" y="382"/>
                  <a:pt x="631" y="369"/>
                </a:cubicBezTo>
                <a:cubicBezTo>
                  <a:pt x="637" y="356"/>
                  <a:pt x="640" y="342"/>
                  <a:pt x="640" y="326"/>
                </a:cubicBezTo>
                <a:lnTo>
                  <a:pt x="640" y="325"/>
                </a:lnTo>
                <a:cubicBezTo>
                  <a:pt x="640" y="296"/>
                  <a:pt x="630" y="274"/>
                  <a:pt x="611" y="257"/>
                </a:cubicBezTo>
                <a:cubicBezTo>
                  <a:pt x="591" y="241"/>
                  <a:pt x="560" y="228"/>
                  <a:pt x="519" y="219"/>
                </a:cubicBezTo>
                <a:cubicBezTo>
                  <a:pt x="498" y="215"/>
                  <a:pt x="481" y="210"/>
                  <a:pt x="468" y="206"/>
                </a:cubicBezTo>
                <a:cubicBezTo>
                  <a:pt x="455" y="201"/>
                  <a:pt x="445" y="195"/>
                  <a:pt x="437" y="190"/>
                </a:cubicBezTo>
                <a:cubicBezTo>
                  <a:pt x="430" y="184"/>
                  <a:pt x="425" y="177"/>
                  <a:pt x="422" y="171"/>
                </a:cubicBezTo>
                <a:cubicBezTo>
                  <a:pt x="419" y="163"/>
                  <a:pt x="418" y="155"/>
                  <a:pt x="418" y="147"/>
                </a:cubicBezTo>
                <a:lnTo>
                  <a:pt x="418" y="145"/>
                </a:lnTo>
                <a:cubicBezTo>
                  <a:pt x="418" y="128"/>
                  <a:pt x="425" y="114"/>
                  <a:pt x="439" y="103"/>
                </a:cubicBezTo>
                <a:cubicBezTo>
                  <a:pt x="453" y="91"/>
                  <a:pt x="472" y="85"/>
                  <a:pt x="497" y="85"/>
                </a:cubicBezTo>
                <a:cubicBezTo>
                  <a:pt x="516" y="85"/>
                  <a:pt x="534" y="88"/>
                  <a:pt x="552" y="95"/>
                </a:cubicBezTo>
                <a:cubicBezTo>
                  <a:pt x="570" y="101"/>
                  <a:pt x="587" y="112"/>
                  <a:pt x="605" y="126"/>
                </a:cubicBezTo>
                <a:lnTo>
                  <a:pt x="629" y="93"/>
                </a:lnTo>
                <a:cubicBezTo>
                  <a:pt x="610" y="78"/>
                  <a:pt x="590" y="67"/>
                  <a:pt x="569" y="59"/>
                </a:cubicBezTo>
                <a:cubicBezTo>
                  <a:pt x="549" y="51"/>
                  <a:pt x="525" y="47"/>
                  <a:pt x="498" y="47"/>
                </a:cubicBezTo>
                <a:close/>
                <a:moveTo>
                  <a:pt x="3082" y="47"/>
                </a:moveTo>
                <a:cubicBezTo>
                  <a:pt x="3066" y="47"/>
                  <a:pt x="3051" y="49"/>
                  <a:pt x="3038" y="53"/>
                </a:cubicBezTo>
                <a:cubicBezTo>
                  <a:pt x="3025" y="56"/>
                  <a:pt x="3014" y="61"/>
                  <a:pt x="3003" y="68"/>
                </a:cubicBezTo>
                <a:cubicBezTo>
                  <a:pt x="2993" y="75"/>
                  <a:pt x="2983" y="83"/>
                  <a:pt x="2974" y="93"/>
                </a:cubicBezTo>
                <a:cubicBezTo>
                  <a:pt x="2965" y="103"/>
                  <a:pt x="2957" y="114"/>
                  <a:pt x="2948" y="127"/>
                </a:cubicBezTo>
                <a:lnTo>
                  <a:pt x="2979" y="149"/>
                </a:lnTo>
                <a:cubicBezTo>
                  <a:pt x="2994" y="128"/>
                  <a:pt x="3009" y="112"/>
                  <a:pt x="3024" y="102"/>
                </a:cubicBezTo>
                <a:cubicBezTo>
                  <a:pt x="3040" y="91"/>
                  <a:pt x="3058" y="85"/>
                  <a:pt x="3079" y="85"/>
                </a:cubicBezTo>
                <a:cubicBezTo>
                  <a:pt x="3089" y="85"/>
                  <a:pt x="3099" y="87"/>
                  <a:pt x="3108" y="91"/>
                </a:cubicBezTo>
                <a:cubicBezTo>
                  <a:pt x="3117" y="94"/>
                  <a:pt x="3125" y="99"/>
                  <a:pt x="3132" y="105"/>
                </a:cubicBezTo>
                <a:cubicBezTo>
                  <a:pt x="3139" y="111"/>
                  <a:pt x="3144" y="118"/>
                  <a:pt x="3148" y="127"/>
                </a:cubicBezTo>
                <a:cubicBezTo>
                  <a:pt x="3152" y="136"/>
                  <a:pt x="3154" y="146"/>
                  <a:pt x="3154" y="157"/>
                </a:cubicBezTo>
                <a:cubicBezTo>
                  <a:pt x="3154" y="166"/>
                  <a:pt x="3153" y="175"/>
                  <a:pt x="3150" y="184"/>
                </a:cubicBezTo>
                <a:cubicBezTo>
                  <a:pt x="3147" y="192"/>
                  <a:pt x="3143" y="201"/>
                  <a:pt x="3137" y="211"/>
                </a:cubicBezTo>
                <a:cubicBezTo>
                  <a:pt x="3131" y="219"/>
                  <a:pt x="3123" y="229"/>
                  <a:pt x="3113" y="239"/>
                </a:cubicBezTo>
                <a:cubicBezTo>
                  <a:pt x="3103" y="250"/>
                  <a:pt x="3091" y="261"/>
                  <a:pt x="3077" y="274"/>
                </a:cubicBezTo>
                <a:lnTo>
                  <a:pt x="2941" y="393"/>
                </a:lnTo>
                <a:lnTo>
                  <a:pt x="2941" y="426"/>
                </a:lnTo>
                <a:lnTo>
                  <a:pt x="3202" y="426"/>
                </a:lnTo>
                <a:lnTo>
                  <a:pt x="3202" y="388"/>
                </a:lnTo>
                <a:lnTo>
                  <a:pt x="3004" y="388"/>
                </a:lnTo>
                <a:lnTo>
                  <a:pt x="3104" y="299"/>
                </a:lnTo>
                <a:cubicBezTo>
                  <a:pt x="3120" y="285"/>
                  <a:pt x="3134" y="272"/>
                  <a:pt x="3146" y="260"/>
                </a:cubicBezTo>
                <a:cubicBezTo>
                  <a:pt x="3158" y="248"/>
                  <a:pt x="3168" y="237"/>
                  <a:pt x="3175" y="226"/>
                </a:cubicBezTo>
                <a:cubicBezTo>
                  <a:pt x="3183" y="215"/>
                  <a:pt x="3189" y="203"/>
                  <a:pt x="3192" y="192"/>
                </a:cubicBezTo>
                <a:cubicBezTo>
                  <a:pt x="3196" y="180"/>
                  <a:pt x="3198" y="168"/>
                  <a:pt x="3198" y="154"/>
                </a:cubicBezTo>
                <a:lnTo>
                  <a:pt x="3198" y="153"/>
                </a:lnTo>
                <a:cubicBezTo>
                  <a:pt x="3198" y="138"/>
                  <a:pt x="3195" y="124"/>
                  <a:pt x="3190" y="111"/>
                </a:cubicBezTo>
                <a:cubicBezTo>
                  <a:pt x="3184" y="98"/>
                  <a:pt x="3176" y="87"/>
                  <a:pt x="3166" y="78"/>
                </a:cubicBezTo>
                <a:cubicBezTo>
                  <a:pt x="3155" y="68"/>
                  <a:pt x="3143" y="61"/>
                  <a:pt x="3129" y="55"/>
                </a:cubicBezTo>
                <a:cubicBezTo>
                  <a:pt x="3115" y="50"/>
                  <a:pt x="3099" y="47"/>
                  <a:pt x="3082" y="47"/>
                </a:cubicBezTo>
                <a:close/>
                <a:moveTo>
                  <a:pt x="4304" y="47"/>
                </a:moveTo>
                <a:cubicBezTo>
                  <a:pt x="4287" y="47"/>
                  <a:pt x="4270" y="50"/>
                  <a:pt x="4255" y="55"/>
                </a:cubicBezTo>
                <a:cubicBezTo>
                  <a:pt x="4240" y="60"/>
                  <a:pt x="4227" y="67"/>
                  <a:pt x="4216" y="77"/>
                </a:cubicBezTo>
                <a:cubicBezTo>
                  <a:pt x="4205" y="86"/>
                  <a:pt x="4197" y="96"/>
                  <a:pt x="4191" y="109"/>
                </a:cubicBezTo>
                <a:cubicBezTo>
                  <a:pt x="4185" y="121"/>
                  <a:pt x="4182" y="135"/>
                  <a:pt x="4182" y="149"/>
                </a:cubicBezTo>
                <a:lnTo>
                  <a:pt x="4182" y="150"/>
                </a:lnTo>
                <a:cubicBezTo>
                  <a:pt x="4182" y="166"/>
                  <a:pt x="4184" y="179"/>
                  <a:pt x="4189" y="190"/>
                </a:cubicBezTo>
                <a:cubicBezTo>
                  <a:pt x="4194" y="202"/>
                  <a:pt x="4202" y="212"/>
                  <a:pt x="4212" y="220"/>
                </a:cubicBezTo>
                <a:cubicBezTo>
                  <a:pt x="4222" y="229"/>
                  <a:pt x="4235" y="236"/>
                  <a:pt x="4251" y="242"/>
                </a:cubicBezTo>
                <a:cubicBezTo>
                  <a:pt x="4267" y="248"/>
                  <a:pt x="4286" y="253"/>
                  <a:pt x="4307" y="258"/>
                </a:cubicBezTo>
                <a:cubicBezTo>
                  <a:pt x="4327" y="262"/>
                  <a:pt x="4343" y="267"/>
                  <a:pt x="4355" y="271"/>
                </a:cubicBezTo>
                <a:cubicBezTo>
                  <a:pt x="4368" y="276"/>
                  <a:pt x="4378" y="281"/>
                  <a:pt x="4385" y="287"/>
                </a:cubicBezTo>
                <a:cubicBezTo>
                  <a:pt x="4392" y="293"/>
                  <a:pt x="4397" y="299"/>
                  <a:pt x="4400" y="306"/>
                </a:cubicBezTo>
                <a:cubicBezTo>
                  <a:pt x="4403" y="313"/>
                  <a:pt x="4404" y="320"/>
                  <a:pt x="4404" y="329"/>
                </a:cubicBezTo>
                <a:lnTo>
                  <a:pt x="4404" y="330"/>
                </a:lnTo>
                <a:cubicBezTo>
                  <a:pt x="4404" y="349"/>
                  <a:pt x="4396" y="364"/>
                  <a:pt x="4381" y="376"/>
                </a:cubicBezTo>
                <a:cubicBezTo>
                  <a:pt x="4366" y="388"/>
                  <a:pt x="4346" y="393"/>
                  <a:pt x="4321" y="393"/>
                </a:cubicBezTo>
                <a:cubicBezTo>
                  <a:pt x="4295" y="393"/>
                  <a:pt x="4272" y="389"/>
                  <a:pt x="4252" y="381"/>
                </a:cubicBezTo>
                <a:cubicBezTo>
                  <a:pt x="4232" y="372"/>
                  <a:pt x="4212" y="358"/>
                  <a:pt x="4193" y="341"/>
                </a:cubicBezTo>
                <a:lnTo>
                  <a:pt x="4167" y="372"/>
                </a:lnTo>
                <a:cubicBezTo>
                  <a:pt x="4189" y="392"/>
                  <a:pt x="4213" y="407"/>
                  <a:pt x="4237" y="417"/>
                </a:cubicBezTo>
                <a:cubicBezTo>
                  <a:pt x="4262" y="427"/>
                  <a:pt x="4289" y="431"/>
                  <a:pt x="4319" y="431"/>
                </a:cubicBezTo>
                <a:cubicBezTo>
                  <a:pt x="4338" y="431"/>
                  <a:pt x="4355" y="429"/>
                  <a:pt x="4370" y="424"/>
                </a:cubicBezTo>
                <a:cubicBezTo>
                  <a:pt x="4386" y="419"/>
                  <a:pt x="4399" y="412"/>
                  <a:pt x="4410" y="403"/>
                </a:cubicBezTo>
                <a:cubicBezTo>
                  <a:pt x="4422" y="393"/>
                  <a:pt x="4431" y="382"/>
                  <a:pt x="4437" y="369"/>
                </a:cubicBezTo>
                <a:cubicBezTo>
                  <a:pt x="4444" y="356"/>
                  <a:pt x="4447" y="342"/>
                  <a:pt x="4447" y="326"/>
                </a:cubicBezTo>
                <a:lnTo>
                  <a:pt x="4447" y="325"/>
                </a:lnTo>
                <a:cubicBezTo>
                  <a:pt x="4447" y="296"/>
                  <a:pt x="4437" y="274"/>
                  <a:pt x="4417" y="257"/>
                </a:cubicBezTo>
                <a:cubicBezTo>
                  <a:pt x="4397" y="241"/>
                  <a:pt x="4367" y="228"/>
                  <a:pt x="4325" y="219"/>
                </a:cubicBezTo>
                <a:cubicBezTo>
                  <a:pt x="4304" y="215"/>
                  <a:pt x="4288" y="210"/>
                  <a:pt x="4274" y="206"/>
                </a:cubicBezTo>
                <a:cubicBezTo>
                  <a:pt x="4261" y="201"/>
                  <a:pt x="4251" y="195"/>
                  <a:pt x="4243" y="190"/>
                </a:cubicBezTo>
                <a:cubicBezTo>
                  <a:pt x="4236" y="184"/>
                  <a:pt x="4231" y="177"/>
                  <a:pt x="4228" y="171"/>
                </a:cubicBezTo>
                <a:cubicBezTo>
                  <a:pt x="4225" y="163"/>
                  <a:pt x="4224" y="155"/>
                  <a:pt x="4224" y="147"/>
                </a:cubicBezTo>
                <a:lnTo>
                  <a:pt x="4224" y="145"/>
                </a:lnTo>
                <a:cubicBezTo>
                  <a:pt x="4224" y="128"/>
                  <a:pt x="4231" y="114"/>
                  <a:pt x="4245" y="103"/>
                </a:cubicBezTo>
                <a:cubicBezTo>
                  <a:pt x="4259" y="91"/>
                  <a:pt x="4279" y="85"/>
                  <a:pt x="4303" y="85"/>
                </a:cubicBezTo>
                <a:cubicBezTo>
                  <a:pt x="4322" y="85"/>
                  <a:pt x="4341" y="88"/>
                  <a:pt x="4358" y="95"/>
                </a:cubicBezTo>
                <a:cubicBezTo>
                  <a:pt x="4376" y="101"/>
                  <a:pt x="4394" y="112"/>
                  <a:pt x="4411" y="126"/>
                </a:cubicBezTo>
                <a:lnTo>
                  <a:pt x="4435" y="93"/>
                </a:lnTo>
                <a:cubicBezTo>
                  <a:pt x="4416" y="78"/>
                  <a:pt x="4396" y="67"/>
                  <a:pt x="4376" y="59"/>
                </a:cubicBezTo>
                <a:cubicBezTo>
                  <a:pt x="4355" y="51"/>
                  <a:pt x="4332" y="47"/>
                  <a:pt x="4304" y="47"/>
                </a:cubicBezTo>
                <a:close/>
                <a:moveTo>
                  <a:pt x="9655" y="47"/>
                </a:moveTo>
                <a:cubicBezTo>
                  <a:pt x="9638" y="47"/>
                  <a:pt x="9621" y="50"/>
                  <a:pt x="9606" y="55"/>
                </a:cubicBezTo>
                <a:cubicBezTo>
                  <a:pt x="9591" y="60"/>
                  <a:pt x="9578" y="67"/>
                  <a:pt x="9567" y="77"/>
                </a:cubicBezTo>
                <a:cubicBezTo>
                  <a:pt x="9556" y="86"/>
                  <a:pt x="9548" y="96"/>
                  <a:pt x="9542" y="109"/>
                </a:cubicBezTo>
                <a:cubicBezTo>
                  <a:pt x="9536" y="121"/>
                  <a:pt x="9533" y="135"/>
                  <a:pt x="9533" y="149"/>
                </a:cubicBezTo>
                <a:lnTo>
                  <a:pt x="9533" y="150"/>
                </a:lnTo>
                <a:cubicBezTo>
                  <a:pt x="9533" y="166"/>
                  <a:pt x="9535" y="179"/>
                  <a:pt x="9540" y="190"/>
                </a:cubicBezTo>
                <a:cubicBezTo>
                  <a:pt x="9545" y="202"/>
                  <a:pt x="9553" y="212"/>
                  <a:pt x="9563" y="220"/>
                </a:cubicBezTo>
                <a:cubicBezTo>
                  <a:pt x="9573" y="229"/>
                  <a:pt x="9586" y="236"/>
                  <a:pt x="9602" y="242"/>
                </a:cubicBezTo>
                <a:cubicBezTo>
                  <a:pt x="9618" y="248"/>
                  <a:pt x="9637" y="253"/>
                  <a:pt x="9658" y="258"/>
                </a:cubicBezTo>
                <a:cubicBezTo>
                  <a:pt x="9678" y="262"/>
                  <a:pt x="9694" y="267"/>
                  <a:pt x="9706" y="271"/>
                </a:cubicBezTo>
                <a:cubicBezTo>
                  <a:pt x="9719" y="276"/>
                  <a:pt x="9729" y="281"/>
                  <a:pt x="9736" y="287"/>
                </a:cubicBezTo>
                <a:cubicBezTo>
                  <a:pt x="9743" y="293"/>
                  <a:pt x="9748" y="299"/>
                  <a:pt x="9751" y="306"/>
                </a:cubicBezTo>
                <a:cubicBezTo>
                  <a:pt x="9754" y="313"/>
                  <a:pt x="9755" y="320"/>
                  <a:pt x="9755" y="329"/>
                </a:cubicBezTo>
                <a:lnTo>
                  <a:pt x="9755" y="330"/>
                </a:lnTo>
                <a:cubicBezTo>
                  <a:pt x="9755" y="349"/>
                  <a:pt x="9747" y="364"/>
                  <a:pt x="9732" y="376"/>
                </a:cubicBezTo>
                <a:cubicBezTo>
                  <a:pt x="9717" y="388"/>
                  <a:pt x="9697" y="393"/>
                  <a:pt x="9672" y="393"/>
                </a:cubicBezTo>
                <a:cubicBezTo>
                  <a:pt x="9646" y="393"/>
                  <a:pt x="9623" y="389"/>
                  <a:pt x="9603" y="381"/>
                </a:cubicBezTo>
                <a:cubicBezTo>
                  <a:pt x="9583" y="372"/>
                  <a:pt x="9563" y="358"/>
                  <a:pt x="9544" y="341"/>
                </a:cubicBezTo>
                <a:lnTo>
                  <a:pt x="9518" y="372"/>
                </a:lnTo>
                <a:cubicBezTo>
                  <a:pt x="9540" y="392"/>
                  <a:pt x="9564" y="407"/>
                  <a:pt x="9588" y="417"/>
                </a:cubicBezTo>
                <a:cubicBezTo>
                  <a:pt x="9613" y="427"/>
                  <a:pt x="9640" y="431"/>
                  <a:pt x="9670" y="431"/>
                </a:cubicBezTo>
                <a:cubicBezTo>
                  <a:pt x="9689" y="431"/>
                  <a:pt x="9706" y="429"/>
                  <a:pt x="9721" y="424"/>
                </a:cubicBezTo>
                <a:cubicBezTo>
                  <a:pt x="9737" y="419"/>
                  <a:pt x="9750" y="412"/>
                  <a:pt x="9761" y="403"/>
                </a:cubicBezTo>
                <a:cubicBezTo>
                  <a:pt x="9773" y="393"/>
                  <a:pt x="9782" y="382"/>
                  <a:pt x="9788" y="369"/>
                </a:cubicBezTo>
                <a:cubicBezTo>
                  <a:pt x="9795" y="356"/>
                  <a:pt x="9798" y="342"/>
                  <a:pt x="9798" y="326"/>
                </a:cubicBezTo>
                <a:lnTo>
                  <a:pt x="9798" y="325"/>
                </a:lnTo>
                <a:cubicBezTo>
                  <a:pt x="9798" y="296"/>
                  <a:pt x="9788" y="274"/>
                  <a:pt x="9768" y="257"/>
                </a:cubicBezTo>
                <a:cubicBezTo>
                  <a:pt x="9748" y="241"/>
                  <a:pt x="9718" y="228"/>
                  <a:pt x="9676" y="219"/>
                </a:cubicBezTo>
                <a:cubicBezTo>
                  <a:pt x="9656" y="215"/>
                  <a:pt x="9639" y="210"/>
                  <a:pt x="9625" y="206"/>
                </a:cubicBezTo>
                <a:cubicBezTo>
                  <a:pt x="9612" y="201"/>
                  <a:pt x="9602" y="195"/>
                  <a:pt x="9595" y="190"/>
                </a:cubicBezTo>
                <a:cubicBezTo>
                  <a:pt x="9587" y="184"/>
                  <a:pt x="9582" y="177"/>
                  <a:pt x="9579" y="171"/>
                </a:cubicBezTo>
                <a:cubicBezTo>
                  <a:pt x="9576" y="163"/>
                  <a:pt x="9575" y="155"/>
                  <a:pt x="9575" y="147"/>
                </a:cubicBezTo>
                <a:lnTo>
                  <a:pt x="9575" y="145"/>
                </a:lnTo>
                <a:cubicBezTo>
                  <a:pt x="9575" y="128"/>
                  <a:pt x="9582" y="114"/>
                  <a:pt x="9596" y="103"/>
                </a:cubicBezTo>
                <a:cubicBezTo>
                  <a:pt x="9610" y="91"/>
                  <a:pt x="9630" y="85"/>
                  <a:pt x="9654" y="85"/>
                </a:cubicBezTo>
                <a:cubicBezTo>
                  <a:pt x="9673" y="85"/>
                  <a:pt x="9692" y="88"/>
                  <a:pt x="9709" y="95"/>
                </a:cubicBezTo>
                <a:cubicBezTo>
                  <a:pt x="9727" y="101"/>
                  <a:pt x="9745" y="112"/>
                  <a:pt x="9762" y="126"/>
                </a:cubicBezTo>
                <a:lnTo>
                  <a:pt x="9787" y="93"/>
                </a:lnTo>
                <a:cubicBezTo>
                  <a:pt x="9767" y="78"/>
                  <a:pt x="9747" y="67"/>
                  <a:pt x="9727" y="59"/>
                </a:cubicBezTo>
                <a:cubicBezTo>
                  <a:pt x="9707" y="51"/>
                  <a:pt x="9683" y="47"/>
                  <a:pt x="9655" y="47"/>
                </a:cubicBezTo>
                <a:close/>
                <a:moveTo>
                  <a:pt x="14037" y="47"/>
                </a:moveTo>
                <a:cubicBezTo>
                  <a:pt x="14020" y="47"/>
                  <a:pt x="14005" y="49"/>
                  <a:pt x="13992" y="53"/>
                </a:cubicBezTo>
                <a:cubicBezTo>
                  <a:pt x="13980" y="56"/>
                  <a:pt x="13968" y="61"/>
                  <a:pt x="13957" y="68"/>
                </a:cubicBezTo>
                <a:cubicBezTo>
                  <a:pt x="13947" y="75"/>
                  <a:pt x="13937" y="83"/>
                  <a:pt x="13928" y="93"/>
                </a:cubicBezTo>
                <a:cubicBezTo>
                  <a:pt x="13919" y="103"/>
                  <a:pt x="13911" y="114"/>
                  <a:pt x="13902" y="127"/>
                </a:cubicBezTo>
                <a:lnTo>
                  <a:pt x="13933" y="149"/>
                </a:lnTo>
                <a:cubicBezTo>
                  <a:pt x="13948" y="128"/>
                  <a:pt x="13963" y="112"/>
                  <a:pt x="13978" y="102"/>
                </a:cubicBezTo>
                <a:cubicBezTo>
                  <a:pt x="13994" y="91"/>
                  <a:pt x="14012" y="85"/>
                  <a:pt x="14033" y="85"/>
                </a:cubicBezTo>
                <a:cubicBezTo>
                  <a:pt x="14043" y="85"/>
                  <a:pt x="14053" y="87"/>
                  <a:pt x="14062" y="91"/>
                </a:cubicBezTo>
                <a:cubicBezTo>
                  <a:pt x="14071" y="94"/>
                  <a:pt x="14079" y="99"/>
                  <a:pt x="14086" y="105"/>
                </a:cubicBezTo>
                <a:cubicBezTo>
                  <a:pt x="14093" y="111"/>
                  <a:pt x="14098" y="118"/>
                  <a:pt x="14102" y="127"/>
                </a:cubicBezTo>
                <a:cubicBezTo>
                  <a:pt x="14106" y="136"/>
                  <a:pt x="14109" y="146"/>
                  <a:pt x="14109" y="157"/>
                </a:cubicBezTo>
                <a:cubicBezTo>
                  <a:pt x="14109" y="166"/>
                  <a:pt x="14107" y="175"/>
                  <a:pt x="14104" y="184"/>
                </a:cubicBezTo>
                <a:cubicBezTo>
                  <a:pt x="14101" y="192"/>
                  <a:pt x="14097" y="201"/>
                  <a:pt x="14091" y="211"/>
                </a:cubicBezTo>
                <a:cubicBezTo>
                  <a:pt x="14085" y="219"/>
                  <a:pt x="14077" y="229"/>
                  <a:pt x="14067" y="239"/>
                </a:cubicBezTo>
                <a:cubicBezTo>
                  <a:pt x="14057" y="250"/>
                  <a:pt x="14045" y="261"/>
                  <a:pt x="14031" y="274"/>
                </a:cubicBezTo>
                <a:lnTo>
                  <a:pt x="13895" y="393"/>
                </a:lnTo>
                <a:lnTo>
                  <a:pt x="13895" y="426"/>
                </a:lnTo>
                <a:lnTo>
                  <a:pt x="14156" y="426"/>
                </a:lnTo>
                <a:lnTo>
                  <a:pt x="14156" y="388"/>
                </a:lnTo>
                <a:lnTo>
                  <a:pt x="13958" y="388"/>
                </a:lnTo>
                <a:lnTo>
                  <a:pt x="14058" y="299"/>
                </a:lnTo>
                <a:cubicBezTo>
                  <a:pt x="14074" y="285"/>
                  <a:pt x="14088" y="272"/>
                  <a:pt x="14100" y="260"/>
                </a:cubicBezTo>
                <a:cubicBezTo>
                  <a:pt x="14112" y="248"/>
                  <a:pt x="14122" y="237"/>
                  <a:pt x="14129" y="226"/>
                </a:cubicBezTo>
                <a:cubicBezTo>
                  <a:pt x="14137" y="215"/>
                  <a:pt x="14143" y="203"/>
                  <a:pt x="14146" y="192"/>
                </a:cubicBezTo>
                <a:cubicBezTo>
                  <a:pt x="14150" y="180"/>
                  <a:pt x="14152" y="168"/>
                  <a:pt x="14152" y="154"/>
                </a:cubicBezTo>
                <a:lnTo>
                  <a:pt x="14152" y="153"/>
                </a:lnTo>
                <a:cubicBezTo>
                  <a:pt x="14152" y="138"/>
                  <a:pt x="14150" y="124"/>
                  <a:pt x="14144" y="111"/>
                </a:cubicBezTo>
                <a:cubicBezTo>
                  <a:pt x="14138" y="98"/>
                  <a:pt x="14130" y="87"/>
                  <a:pt x="14120" y="78"/>
                </a:cubicBezTo>
                <a:cubicBezTo>
                  <a:pt x="14110" y="68"/>
                  <a:pt x="14097" y="61"/>
                  <a:pt x="14083" y="55"/>
                </a:cubicBezTo>
                <a:cubicBezTo>
                  <a:pt x="14069" y="50"/>
                  <a:pt x="14053" y="47"/>
                  <a:pt x="14037" y="47"/>
                </a:cubicBezTo>
                <a:close/>
                <a:moveTo>
                  <a:pt x="14356" y="47"/>
                </a:moveTo>
                <a:cubicBezTo>
                  <a:pt x="14340" y="47"/>
                  <a:pt x="14325" y="49"/>
                  <a:pt x="14312" y="53"/>
                </a:cubicBezTo>
                <a:cubicBezTo>
                  <a:pt x="14299" y="56"/>
                  <a:pt x="14288" y="61"/>
                  <a:pt x="14277" y="68"/>
                </a:cubicBezTo>
                <a:cubicBezTo>
                  <a:pt x="14267" y="75"/>
                  <a:pt x="14257" y="83"/>
                  <a:pt x="14248" y="93"/>
                </a:cubicBezTo>
                <a:cubicBezTo>
                  <a:pt x="14239" y="103"/>
                  <a:pt x="14231" y="114"/>
                  <a:pt x="14222" y="127"/>
                </a:cubicBezTo>
                <a:lnTo>
                  <a:pt x="14253" y="149"/>
                </a:lnTo>
                <a:cubicBezTo>
                  <a:pt x="14268" y="128"/>
                  <a:pt x="14283" y="112"/>
                  <a:pt x="14298" y="102"/>
                </a:cubicBezTo>
                <a:cubicBezTo>
                  <a:pt x="14314" y="91"/>
                  <a:pt x="14332" y="85"/>
                  <a:pt x="14353" y="85"/>
                </a:cubicBezTo>
                <a:cubicBezTo>
                  <a:pt x="14363" y="85"/>
                  <a:pt x="14373" y="87"/>
                  <a:pt x="14382" y="91"/>
                </a:cubicBezTo>
                <a:cubicBezTo>
                  <a:pt x="14391" y="94"/>
                  <a:pt x="14399" y="99"/>
                  <a:pt x="14406" y="105"/>
                </a:cubicBezTo>
                <a:cubicBezTo>
                  <a:pt x="14413" y="111"/>
                  <a:pt x="14418" y="118"/>
                  <a:pt x="14422" y="127"/>
                </a:cubicBezTo>
                <a:cubicBezTo>
                  <a:pt x="14426" y="136"/>
                  <a:pt x="14428" y="146"/>
                  <a:pt x="14428" y="157"/>
                </a:cubicBezTo>
                <a:cubicBezTo>
                  <a:pt x="14428" y="166"/>
                  <a:pt x="14427" y="175"/>
                  <a:pt x="14424" y="184"/>
                </a:cubicBezTo>
                <a:cubicBezTo>
                  <a:pt x="14421" y="192"/>
                  <a:pt x="14417" y="201"/>
                  <a:pt x="14411" y="211"/>
                </a:cubicBezTo>
                <a:cubicBezTo>
                  <a:pt x="14405" y="219"/>
                  <a:pt x="14397" y="229"/>
                  <a:pt x="14387" y="239"/>
                </a:cubicBezTo>
                <a:cubicBezTo>
                  <a:pt x="14377" y="250"/>
                  <a:pt x="14365" y="261"/>
                  <a:pt x="14351" y="274"/>
                </a:cubicBezTo>
                <a:lnTo>
                  <a:pt x="14215" y="393"/>
                </a:lnTo>
                <a:lnTo>
                  <a:pt x="14215" y="426"/>
                </a:lnTo>
                <a:lnTo>
                  <a:pt x="14476" y="426"/>
                </a:lnTo>
                <a:lnTo>
                  <a:pt x="14476" y="388"/>
                </a:lnTo>
                <a:lnTo>
                  <a:pt x="14278" y="388"/>
                </a:lnTo>
                <a:lnTo>
                  <a:pt x="14378" y="299"/>
                </a:lnTo>
                <a:cubicBezTo>
                  <a:pt x="14394" y="285"/>
                  <a:pt x="14408" y="272"/>
                  <a:pt x="14420" y="260"/>
                </a:cubicBezTo>
                <a:cubicBezTo>
                  <a:pt x="14432" y="248"/>
                  <a:pt x="14442" y="237"/>
                  <a:pt x="14449" y="226"/>
                </a:cubicBezTo>
                <a:cubicBezTo>
                  <a:pt x="14457" y="215"/>
                  <a:pt x="14463" y="203"/>
                  <a:pt x="14466" y="192"/>
                </a:cubicBezTo>
                <a:cubicBezTo>
                  <a:pt x="14470" y="180"/>
                  <a:pt x="14472" y="168"/>
                  <a:pt x="14472" y="154"/>
                </a:cubicBezTo>
                <a:lnTo>
                  <a:pt x="14472" y="153"/>
                </a:lnTo>
                <a:cubicBezTo>
                  <a:pt x="14472" y="138"/>
                  <a:pt x="14469" y="124"/>
                  <a:pt x="14464" y="111"/>
                </a:cubicBezTo>
                <a:cubicBezTo>
                  <a:pt x="14458" y="98"/>
                  <a:pt x="14450" y="87"/>
                  <a:pt x="14440" y="78"/>
                </a:cubicBezTo>
                <a:cubicBezTo>
                  <a:pt x="14429" y="68"/>
                  <a:pt x="14417" y="61"/>
                  <a:pt x="14403" y="55"/>
                </a:cubicBezTo>
                <a:cubicBezTo>
                  <a:pt x="14389" y="50"/>
                  <a:pt x="14373" y="47"/>
                  <a:pt x="14356" y="47"/>
                </a:cubicBezTo>
                <a:close/>
                <a:moveTo>
                  <a:pt x="19146" y="47"/>
                </a:moveTo>
                <a:cubicBezTo>
                  <a:pt x="19128" y="47"/>
                  <a:pt x="19112" y="50"/>
                  <a:pt x="19097" y="55"/>
                </a:cubicBezTo>
                <a:cubicBezTo>
                  <a:pt x="19082" y="60"/>
                  <a:pt x="19069" y="67"/>
                  <a:pt x="19058" y="77"/>
                </a:cubicBezTo>
                <a:cubicBezTo>
                  <a:pt x="19047" y="86"/>
                  <a:pt x="19038" y="96"/>
                  <a:pt x="19032" y="109"/>
                </a:cubicBezTo>
                <a:cubicBezTo>
                  <a:pt x="19026" y="121"/>
                  <a:pt x="19023" y="135"/>
                  <a:pt x="19023" y="149"/>
                </a:cubicBezTo>
                <a:lnTo>
                  <a:pt x="19023" y="150"/>
                </a:lnTo>
                <a:cubicBezTo>
                  <a:pt x="19023" y="166"/>
                  <a:pt x="19026" y="179"/>
                  <a:pt x="19031" y="190"/>
                </a:cubicBezTo>
                <a:cubicBezTo>
                  <a:pt x="19036" y="202"/>
                  <a:pt x="19043" y="212"/>
                  <a:pt x="19054" y="220"/>
                </a:cubicBezTo>
                <a:cubicBezTo>
                  <a:pt x="19064" y="229"/>
                  <a:pt x="19077" y="236"/>
                  <a:pt x="19093" y="242"/>
                </a:cubicBezTo>
                <a:cubicBezTo>
                  <a:pt x="19109" y="248"/>
                  <a:pt x="19127" y="253"/>
                  <a:pt x="19149" y="258"/>
                </a:cubicBezTo>
                <a:cubicBezTo>
                  <a:pt x="19168" y="262"/>
                  <a:pt x="19184" y="267"/>
                  <a:pt x="19197" y="271"/>
                </a:cubicBezTo>
                <a:cubicBezTo>
                  <a:pt x="19209" y="276"/>
                  <a:pt x="19219" y="281"/>
                  <a:pt x="19227" y="287"/>
                </a:cubicBezTo>
                <a:cubicBezTo>
                  <a:pt x="19234" y="293"/>
                  <a:pt x="19239" y="299"/>
                  <a:pt x="19241" y="306"/>
                </a:cubicBezTo>
                <a:cubicBezTo>
                  <a:pt x="19244" y="313"/>
                  <a:pt x="19246" y="320"/>
                  <a:pt x="19246" y="329"/>
                </a:cubicBezTo>
                <a:lnTo>
                  <a:pt x="19246" y="330"/>
                </a:lnTo>
                <a:cubicBezTo>
                  <a:pt x="19246" y="349"/>
                  <a:pt x="19238" y="364"/>
                  <a:pt x="19223" y="376"/>
                </a:cubicBezTo>
                <a:cubicBezTo>
                  <a:pt x="19208" y="388"/>
                  <a:pt x="19188" y="393"/>
                  <a:pt x="19162" y="393"/>
                </a:cubicBezTo>
                <a:cubicBezTo>
                  <a:pt x="19137" y="393"/>
                  <a:pt x="19114" y="389"/>
                  <a:pt x="19094" y="381"/>
                </a:cubicBezTo>
                <a:cubicBezTo>
                  <a:pt x="19074" y="372"/>
                  <a:pt x="19054" y="358"/>
                  <a:pt x="19035" y="341"/>
                </a:cubicBezTo>
                <a:lnTo>
                  <a:pt x="19008" y="372"/>
                </a:lnTo>
                <a:cubicBezTo>
                  <a:pt x="19031" y="392"/>
                  <a:pt x="19054" y="407"/>
                  <a:pt x="19079" y="417"/>
                </a:cubicBezTo>
                <a:cubicBezTo>
                  <a:pt x="19104" y="427"/>
                  <a:pt x="19131" y="431"/>
                  <a:pt x="19161" y="431"/>
                </a:cubicBezTo>
                <a:cubicBezTo>
                  <a:pt x="19179" y="431"/>
                  <a:pt x="19196" y="429"/>
                  <a:pt x="19212" y="424"/>
                </a:cubicBezTo>
                <a:cubicBezTo>
                  <a:pt x="19228" y="419"/>
                  <a:pt x="19241" y="412"/>
                  <a:pt x="19252" y="403"/>
                </a:cubicBezTo>
                <a:cubicBezTo>
                  <a:pt x="19263" y="393"/>
                  <a:pt x="19272" y="382"/>
                  <a:pt x="19279" y="369"/>
                </a:cubicBezTo>
                <a:cubicBezTo>
                  <a:pt x="19285" y="356"/>
                  <a:pt x="19288" y="342"/>
                  <a:pt x="19288" y="326"/>
                </a:cubicBezTo>
                <a:lnTo>
                  <a:pt x="19288" y="325"/>
                </a:lnTo>
                <a:cubicBezTo>
                  <a:pt x="19288" y="296"/>
                  <a:pt x="19278" y="274"/>
                  <a:pt x="19258" y="257"/>
                </a:cubicBezTo>
                <a:cubicBezTo>
                  <a:pt x="19239" y="241"/>
                  <a:pt x="19208" y="228"/>
                  <a:pt x="19167" y="219"/>
                </a:cubicBezTo>
                <a:cubicBezTo>
                  <a:pt x="19146" y="215"/>
                  <a:pt x="19129" y="210"/>
                  <a:pt x="19116" y="206"/>
                </a:cubicBezTo>
                <a:cubicBezTo>
                  <a:pt x="19103" y="201"/>
                  <a:pt x="19093" y="195"/>
                  <a:pt x="19085" y="190"/>
                </a:cubicBezTo>
                <a:cubicBezTo>
                  <a:pt x="19078" y="184"/>
                  <a:pt x="19073" y="177"/>
                  <a:pt x="19070" y="171"/>
                </a:cubicBezTo>
                <a:cubicBezTo>
                  <a:pt x="19067" y="163"/>
                  <a:pt x="19065" y="155"/>
                  <a:pt x="19065" y="147"/>
                </a:cubicBezTo>
                <a:lnTo>
                  <a:pt x="19065" y="145"/>
                </a:lnTo>
                <a:cubicBezTo>
                  <a:pt x="19065" y="128"/>
                  <a:pt x="19073" y="114"/>
                  <a:pt x="19087" y="103"/>
                </a:cubicBezTo>
                <a:cubicBezTo>
                  <a:pt x="19101" y="91"/>
                  <a:pt x="19120" y="85"/>
                  <a:pt x="19145" y="85"/>
                </a:cubicBezTo>
                <a:cubicBezTo>
                  <a:pt x="19164" y="85"/>
                  <a:pt x="19182" y="88"/>
                  <a:pt x="19200" y="95"/>
                </a:cubicBezTo>
                <a:cubicBezTo>
                  <a:pt x="19218" y="101"/>
                  <a:pt x="19235" y="112"/>
                  <a:pt x="19253" y="126"/>
                </a:cubicBezTo>
                <a:lnTo>
                  <a:pt x="19277" y="93"/>
                </a:lnTo>
                <a:cubicBezTo>
                  <a:pt x="19258" y="78"/>
                  <a:pt x="19238" y="67"/>
                  <a:pt x="19217" y="59"/>
                </a:cubicBezTo>
                <a:cubicBezTo>
                  <a:pt x="19197" y="51"/>
                  <a:pt x="19173" y="47"/>
                  <a:pt x="19146" y="47"/>
                </a:cubicBezTo>
                <a:close/>
                <a:moveTo>
                  <a:pt x="1760" y="50"/>
                </a:moveTo>
                <a:lnTo>
                  <a:pt x="1669" y="81"/>
                </a:lnTo>
                <a:lnTo>
                  <a:pt x="1679" y="116"/>
                </a:lnTo>
                <a:lnTo>
                  <a:pt x="1750" y="94"/>
                </a:lnTo>
                <a:lnTo>
                  <a:pt x="1750" y="426"/>
                </a:lnTo>
                <a:lnTo>
                  <a:pt x="1791" y="426"/>
                </a:lnTo>
                <a:lnTo>
                  <a:pt x="1791" y="50"/>
                </a:lnTo>
                <a:lnTo>
                  <a:pt x="1760" y="50"/>
                </a:lnTo>
                <a:close/>
                <a:moveTo>
                  <a:pt x="11744" y="50"/>
                </a:moveTo>
                <a:lnTo>
                  <a:pt x="11652" y="81"/>
                </a:lnTo>
                <a:lnTo>
                  <a:pt x="11662" y="116"/>
                </a:lnTo>
                <a:lnTo>
                  <a:pt x="11733" y="94"/>
                </a:lnTo>
                <a:lnTo>
                  <a:pt x="11733" y="426"/>
                </a:lnTo>
                <a:lnTo>
                  <a:pt x="11774" y="426"/>
                </a:lnTo>
                <a:lnTo>
                  <a:pt x="11774" y="50"/>
                </a:lnTo>
                <a:lnTo>
                  <a:pt x="11744" y="50"/>
                </a:lnTo>
                <a:close/>
                <a:moveTo>
                  <a:pt x="12407" y="50"/>
                </a:moveTo>
                <a:lnTo>
                  <a:pt x="12196" y="307"/>
                </a:lnTo>
                <a:lnTo>
                  <a:pt x="12206" y="337"/>
                </a:lnTo>
                <a:lnTo>
                  <a:pt x="12403" y="337"/>
                </a:lnTo>
                <a:lnTo>
                  <a:pt x="12403" y="426"/>
                </a:lnTo>
                <a:lnTo>
                  <a:pt x="12444" y="426"/>
                </a:lnTo>
                <a:lnTo>
                  <a:pt x="12444" y="337"/>
                </a:lnTo>
                <a:lnTo>
                  <a:pt x="12502" y="337"/>
                </a:lnTo>
                <a:lnTo>
                  <a:pt x="12502" y="302"/>
                </a:lnTo>
                <a:lnTo>
                  <a:pt x="12444" y="302"/>
                </a:lnTo>
                <a:lnTo>
                  <a:pt x="12444" y="50"/>
                </a:lnTo>
                <a:lnTo>
                  <a:pt x="12407" y="50"/>
                </a:lnTo>
                <a:close/>
                <a:moveTo>
                  <a:pt x="13404" y="50"/>
                </a:moveTo>
                <a:lnTo>
                  <a:pt x="13313" y="81"/>
                </a:lnTo>
                <a:lnTo>
                  <a:pt x="13323" y="116"/>
                </a:lnTo>
                <a:lnTo>
                  <a:pt x="13393" y="94"/>
                </a:lnTo>
                <a:lnTo>
                  <a:pt x="13393" y="426"/>
                </a:lnTo>
                <a:lnTo>
                  <a:pt x="13435" y="426"/>
                </a:lnTo>
                <a:lnTo>
                  <a:pt x="13435" y="50"/>
                </a:lnTo>
                <a:lnTo>
                  <a:pt x="13404" y="50"/>
                </a:lnTo>
                <a:close/>
                <a:moveTo>
                  <a:pt x="0" y="53"/>
                </a:moveTo>
                <a:lnTo>
                  <a:pt x="0" y="426"/>
                </a:lnTo>
                <a:lnTo>
                  <a:pt x="165" y="426"/>
                </a:lnTo>
                <a:cubicBezTo>
                  <a:pt x="186" y="426"/>
                  <a:pt x="204" y="424"/>
                  <a:pt x="221" y="419"/>
                </a:cubicBezTo>
                <a:cubicBezTo>
                  <a:pt x="238" y="414"/>
                  <a:pt x="252" y="408"/>
                  <a:pt x="264" y="399"/>
                </a:cubicBezTo>
                <a:cubicBezTo>
                  <a:pt x="276" y="390"/>
                  <a:pt x="285" y="380"/>
                  <a:pt x="291" y="367"/>
                </a:cubicBezTo>
                <a:cubicBezTo>
                  <a:pt x="298" y="355"/>
                  <a:pt x="301" y="340"/>
                  <a:pt x="301" y="324"/>
                </a:cubicBezTo>
                <a:lnTo>
                  <a:pt x="301" y="323"/>
                </a:lnTo>
                <a:cubicBezTo>
                  <a:pt x="301" y="310"/>
                  <a:pt x="299" y="299"/>
                  <a:pt x="294" y="289"/>
                </a:cubicBezTo>
                <a:cubicBezTo>
                  <a:pt x="290" y="280"/>
                  <a:pt x="285" y="271"/>
                  <a:pt x="277" y="264"/>
                </a:cubicBezTo>
                <a:cubicBezTo>
                  <a:pt x="270" y="257"/>
                  <a:pt x="262" y="251"/>
                  <a:pt x="252" y="246"/>
                </a:cubicBezTo>
                <a:cubicBezTo>
                  <a:pt x="242" y="240"/>
                  <a:pt x="232" y="236"/>
                  <a:pt x="221" y="233"/>
                </a:cubicBezTo>
                <a:cubicBezTo>
                  <a:pt x="228" y="230"/>
                  <a:pt x="235" y="226"/>
                  <a:pt x="242" y="221"/>
                </a:cubicBezTo>
                <a:cubicBezTo>
                  <a:pt x="249" y="216"/>
                  <a:pt x="256" y="210"/>
                  <a:pt x="261" y="204"/>
                </a:cubicBezTo>
                <a:cubicBezTo>
                  <a:pt x="267" y="197"/>
                  <a:pt x="272" y="188"/>
                  <a:pt x="275" y="179"/>
                </a:cubicBezTo>
                <a:cubicBezTo>
                  <a:pt x="278" y="169"/>
                  <a:pt x="280" y="159"/>
                  <a:pt x="280" y="147"/>
                </a:cubicBezTo>
                <a:lnTo>
                  <a:pt x="280" y="145"/>
                </a:lnTo>
                <a:cubicBezTo>
                  <a:pt x="280" y="122"/>
                  <a:pt x="272" y="102"/>
                  <a:pt x="256" y="86"/>
                </a:cubicBezTo>
                <a:cubicBezTo>
                  <a:pt x="245" y="75"/>
                  <a:pt x="232" y="67"/>
                  <a:pt x="215" y="62"/>
                </a:cubicBezTo>
                <a:cubicBezTo>
                  <a:pt x="199" y="56"/>
                  <a:pt x="180" y="53"/>
                  <a:pt x="158" y="53"/>
                </a:cubicBezTo>
                <a:lnTo>
                  <a:pt x="0" y="53"/>
                </a:lnTo>
                <a:close/>
                <a:moveTo>
                  <a:pt x="727" y="53"/>
                </a:moveTo>
                <a:lnTo>
                  <a:pt x="727" y="426"/>
                </a:lnTo>
                <a:lnTo>
                  <a:pt x="999" y="426"/>
                </a:lnTo>
                <a:lnTo>
                  <a:pt x="999" y="388"/>
                </a:lnTo>
                <a:lnTo>
                  <a:pt x="769" y="388"/>
                </a:lnTo>
                <a:lnTo>
                  <a:pt x="769" y="257"/>
                </a:lnTo>
                <a:lnTo>
                  <a:pt x="973" y="257"/>
                </a:lnTo>
                <a:lnTo>
                  <a:pt x="973" y="219"/>
                </a:lnTo>
                <a:lnTo>
                  <a:pt x="769" y="219"/>
                </a:lnTo>
                <a:lnTo>
                  <a:pt x="769" y="91"/>
                </a:lnTo>
                <a:lnTo>
                  <a:pt x="997" y="91"/>
                </a:lnTo>
                <a:lnTo>
                  <a:pt x="997" y="53"/>
                </a:lnTo>
                <a:lnTo>
                  <a:pt x="727" y="53"/>
                </a:lnTo>
                <a:close/>
                <a:moveTo>
                  <a:pt x="1391" y="53"/>
                </a:moveTo>
                <a:lnTo>
                  <a:pt x="1381" y="235"/>
                </a:lnTo>
                <a:lnTo>
                  <a:pt x="1409" y="253"/>
                </a:lnTo>
                <a:cubicBezTo>
                  <a:pt x="1420" y="247"/>
                  <a:pt x="1432" y="242"/>
                  <a:pt x="1444" y="238"/>
                </a:cubicBezTo>
                <a:cubicBezTo>
                  <a:pt x="1457" y="234"/>
                  <a:pt x="1471" y="232"/>
                  <a:pt x="1487" y="232"/>
                </a:cubicBezTo>
                <a:cubicBezTo>
                  <a:pt x="1501" y="232"/>
                  <a:pt x="1513" y="234"/>
                  <a:pt x="1525" y="238"/>
                </a:cubicBezTo>
                <a:cubicBezTo>
                  <a:pt x="1536" y="241"/>
                  <a:pt x="1546" y="247"/>
                  <a:pt x="1554" y="254"/>
                </a:cubicBezTo>
                <a:cubicBezTo>
                  <a:pt x="1562" y="261"/>
                  <a:pt x="1569" y="269"/>
                  <a:pt x="1573" y="278"/>
                </a:cubicBezTo>
                <a:cubicBezTo>
                  <a:pt x="1578" y="288"/>
                  <a:pt x="1580" y="299"/>
                  <a:pt x="1580" y="310"/>
                </a:cubicBezTo>
                <a:lnTo>
                  <a:pt x="1580" y="311"/>
                </a:lnTo>
                <a:cubicBezTo>
                  <a:pt x="1580" y="323"/>
                  <a:pt x="1578" y="334"/>
                  <a:pt x="1573" y="344"/>
                </a:cubicBezTo>
                <a:cubicBezTo>
                  <a:pt x="1569" y="354"/>
                  <a:pt x="1563" y="363"/>
                  <a:pt x="1555" y="371"/>
                </a:cubicBezTo>
                <a:cubicBezTo>
                  <a:pt x="1547" y="378"/>
                  <a:pt x="1538" y="384"/>
                  <a:pt x="1526" y="388"/>
                </a:cubicBezTo>
                <a:cubicBezTo>
                  <a:pt x="1515" y="392"/>
                  <a:pt x="1503" y="394"/>
                  <a:pt x="1490" y="394"/>
                </a:cubicBezTo>
                <a:cubicBezTo>
                  <a:pt x="1471" y="394"/>
                  <a:pt x="1452" y="390"/>
                  <a:pt x="1435" y="381"/>
                </a:cubicBezTo>
                <a:cubicBezTo>
                  <a:pt x="1417" y="371"/>
                  <a:pt x="1400" y="359"/>
                  <a:pt x="1384" y="343"/>
                </a:cubicBezTo>
                <a:lnTo>
                  <a:pt x="1356" y="373"/>
                </a:lnTo>
                <a:cubicBezTo>
                  <a:pt x="1373" y="390"/>
                  <a:pt x="1393" y="405"/>
                  <a:pt x="1415" y="416"/>
                </a:cubicBezTo>
                <a:cubicBezTo>
                  <a:pt x="1438" y="427"/>
                  <a:pt x="1463" y="432"/>
                  <a:pt x="1490" y="432"/>
                </a:cubicBezTo>
                <a:cubicBezTo>
                  <a:pt x="1509" y="432"/>
                  <a:pt x="1527" y="430"/>
                  <a:pt x="1543" y="424"/>
                </a:cubicBezTo>
                <a:cubicBezTo>
                  <a:pt x="1560" y="418"/>
                  <a:pt x="1574" y="409"/>
                  <a:pt x="1586" y="399"/>
                </a:cubicBezTo>
                <a:cubicBezTo>
                  <a:pt x="1597" y="388"/>
                  <a:pt x="1606" y="375"/>
                  <a:pt x="1613" y="360"/>
                </a:cubicBezTo>
                <a:cubicBezTo>
                  <a:pt x="1620" y="345"/>
                  <a:pt x="1623" y="328"/>
                  <a:pt x="1623" y="310"/>
                </a:cubicBezTo>
                <a:lnTo>
                  <a:pt x="1623" y="309"/>
                </a:lnTo>
                <a:cubicBezTo>
                  <a:pt x="1623" y="291"/>
                  <a:pt x="1620" y="275"/>
                  <a:pt x="1613" y="261"/>
                </a:cubicBezTo>
                <a:cubicBezTo>
                  <a:pt x="1606" y="247"/>
                  <a:pt x="1597" y="235"/>
                  <a:pt x="1586" y="225"/>
                </a:cubicBezTo>
                <a:cubicBezTo>
                  <a:pt x="1574" y="215"/>
                  <a:pt x="1560" y="208"/>
                  <a:pt x="1545" y="203"/>
                </a:cubicBezTo>
                <a:cubicBezTo>
                  <a:pt x="1529" y="197"/>
                  <a:pt x="1512" y="195"/>
                  <a:pt x="1494" y="195"/>
                </a:cubicBezTo>
                <a:cubicBezTo>
                  <a:pt x="1478" y="195"/>
                  <a:pt x="1465" y="196"/>
                  <a:pt x="1453" y="199"/>
                </a:cubicBezTo>
                <a:cubicBezTo>
                  <a:pt x="1442" y="202"/>
                  <a:pt x="1431" y="206"/>
                  <a:pt x="1420" y="211"/>
                </a:cubicBezTo>
                <a:lnTo>
                  <a:pt x="1428" y="92"/>
                </a:lnTo>
                <a:lnTo>
                  <a:pt x="1606" y="92"/>
                </a:lnTo>
                <a:lnTo>
                  <a:pt x="1606" y="53"/>
                </a:lnTo>
                <a:lnTo>
                  <a:pt x="1391" y="53"/>
                </a:lnTo>
                <a:close/>
                <a:moveTo>
                  <a:pt x="3770" y="53"/>
                </a:moveTo>
                <a:lnTo>
                  <a:pt x="3770" y="426"/>
                </a:lnTo>
                <a:lnTo>
                  <a:pt x="3811" y="426"/>
                </a:lnTo>
                <a:lnTo>
                  <a:pt x="3811" y="120"/>
                </a:lnTo>
                <a:lnTo>
                  <a:pt x="4053" y="426"/>
                </a:lnTo>
                <a:lnTo>
                  <a:pt x="4086" y="426"/>
                </a:lnTo>
                <a:lnTo>
                  <a:pt x="4086" y="53"/>
                </a:lnTo>
                <a:lnTo>
                  <a:pt x="4045" y="53"/>
                </a:lnTo>
                <a:lnTo>
                  <a:pt x="4045" y="352"/>
                </a:lnTo>
                <a:lnTo>
                  <a:pt x="3810" y="53"/>
                </a:lnTo>
                <a:lnTo>
                  <a:pt x="3770" y="53"/>
                </a:lnTo>
                <a:close/>
                <a:moveTo>
                  <a:pt x="4533" y="53"/>
                </a:moveTo>
                <a:lnTo>
                  <a:pt x="4533" y="426"/>
                </a:lnTo>
                <a:lnTo>
                  <a:pt x="4805" y="426"/>
                </a:lnTo>
                <a:lnTo>
                  <a:pt x="4805" y="388"/>
                </a:lnTo>
                <a:lnTo>
                  <a:pt x="4575" y="388"/>
                </a:lnTo>
                <a:lnTo>
                  <a:pt x="4575" y="257"/>
                </a:lnTo>
                <a:lnTo>
                  <a:pt x="4779" y="257"/>
                </a:lnTo>
                <a:lnTo>
                  <a:pt x="4779" y="219"/>
                </a:lnTo>
                <a:lnTo>
                  <a:pt x="4575" y="219"/>
                </a:lnTo>
                <a:lnTo>
                  <a:pt x="4575" y="91"/>
                </a:lnTo>
                <a:lnTo>
                  <a:pt x="4803" y="91"/>
                </a:lnTo>
                <a:lnTo>
                  <a:pt x="4803" y="53"/>
                </a:lnTo>
                <a:lnTo>
                  <a:pt x="4533" y="53"/>
                </a:lnTo>
                <a:close/>
                <a:moveTo>
                  <a:pt x="5187" y="53"/>
                </a:moveTo>
                <a:lnTo>
                  <a:pt x="5187" y="426"/>
                </a:lnTo>
                <a:lnTo>
                  <a:pt x="5229" y="426"/>
                </a:lnTo>
                <a:lnTo>
                  <a:pt x="5229" y="326"/>
                </a:lnTo>
                <a:lnTo>
                  <a:pt x="5309" y="245"/>
                </a:lnTo>
                <a:lnTo>
                  <a:pt x="5452" y="426"/>
                </a:lnTo>
                <a:lnTo>
                  <a:pt x="5505" y="426"/>
                </a:lnTo>
                <a:lnTo>
                  <a:pt x="5338" y="216"/>
                </a:lnTo>
                <a:lnTo>
                  <a:pt x="5498" y="53"/>
                </a:lnTo>
                <a:lnTo>
                  <a:pt x="5444" y="53"/>
                </a:lnTo>
                <a:lnTo>
                  <a:pt x="5229" y="276"/>
                </a:lnTo>
                <a:lnTo>
                  <a:pt x="5229" y="53"/>
                </a:lnTo>
                <a:lnTo>
                  <a:pt x="5187" y="53"/>
                </a:lnTo>
                <a:close/>
                <a:moveTo>
                  <a:pt x="5570" y="53"/>
                </a:moveTo>
                <a:lnTo>
                  <a:pt x="5570" y="426"/>
                </a:lnTo>
                <a:lnTo>
                  <a:pt x="5843" y="426"/>
                </a:lnTo>
                <a:lnTo>
                  <a:pt x="5843" y="388"/>
                </a:lnTo>
                <a:lnTo>
                  <a:pt x="5613" y="388"/>
                </a:lnTo>
                <a:lnTo>
                  <a:pt x="5613" y="257"/>
                </a:lnTo>
                <a:lnTo>
                  <a:pt x="5816" y="257"/>
                </a:lnTo>
                <a:lnTo>
                  <a:pt x="5816" y="219"/>
                </a:lnTo>
                <a:lnTo>
                  <a:pt x="5613" y="219"/>
                </a:lnTo>
                <a:lnTo>
                  <a:pt x="5613" y="91"/>
                </a:lnTo>
                <a:lnTo>
                  <a:pt x="5840" y="91"/>
                </a:lnTo>
                <a:lnTo>
                  <a:pt x="5840" y="53"/>
                </a:lnTo>
                <a:lnTo>
                  <a:pt x="5570" y="53"/>
                </a:lnTo>
                <a:close/>
                <a:moveTo>
                  <a:pt x="5928" y="53"/>
                </a:moveTo>
                <a:lnTo>
                  <a:pt x="5928" y="426"/>
                </a:lnTo>
                <a:lnTo>
                  <a:pt x="6180" y="426"/>
                </a:lnTo>
                <a:lnTo>
                  <a:pt x="6180" y="387"/>
                </a:lnTo>
                <a:lnTo>
                  <a:pt x="5970" y="387"/>
                </a:lnTo>
                <a:lnTo>
                  <a:pt x="5970" y="53"/>
                </a:lnTo>
                <a:lnTo>
                  <a:pt x="5928" y="53"/>
                </a:lnTo>
                <a:close/>
                <a:moveTo>
                  <a:pt x="6258" y="53"/>
                </a:moveTo>
                <a:lnTo>
                  <a:pt x="6258" y="426"/>
                </a:lnTo>
                <a:lnTo>
                  <a:pt x="6510" y="426"/>
                </a:lnTo>
                <a:lnTo>
                  <a:pt x="6510" y="387"/>
                </a:lnTo>
                <a:lnTo>
                  <a:pt x="6300" y="387"/>
                </a:lnTo>
                <a:lnTo>
                  <a:pt x="6300" y="53"/>
                </a:lnTo>
                <a:lnTo>
                  <a:pt x="6258" y="53"/>
                </a:lnTo>
                <a:close/>
                <a:moveTo>
                  <a:pt x="6561" y="53"/>
                </a:moveTo>
                <a:lnTo>
                  <a:pt x="6561" y="92"/>
                </a:lnTo>
                <a:lnTo>
                  <a:pt x="6687" y="92"/>
                </a:lnTo>
                <a:lnTo>
                  <a:pt x="6687" y="426"/>
                </a:lnTo>
                <a:lnTo>
                  <a:pt x="6729" y="426"/>
                </a:lnTo>
                <a:lnTo>
                  <a:pt x="6729" y="92"/>
                </a:lnTo>
                <a:lnTo>
                  <a:pt x="6855" y="92"/>
                </a:lnTo>
                <a:lnTo>
                  <a:pt x="6855" y="53"/>
                </a:lnTo>
                <a:lnTo>
                  <a:pt x="6561" y="53"/>
                </a:lnTo>
                <a:close/>
                <a:moveTo>
                  <a:pt x="7387" y="53"/>
                </a:moveTo>
                <a:lnTo>
                  <a:pt x="7387" y="426"/>
                </a:lnTo>
                <a:lnTo>
                  <a:pt x="7428" y="426"/>
                </a:lnTo>
                <a:lnTo>
                  <a:pt x="7428" y="120"/>
                </a:lnTo>
                <a:lnTo>
                  <a:pt x="7669" y="426"/>
                </a:lnTo>
                <a:lnTo>
                  <a:pt x="7703" y="426"/>
                </a:lnTo>
                <a:lnTo>
                  <a:pt x="7703" y="53"/>
                </a:lnTo>
                <a:lnTo>
                  <a:pt x="7662" y="53"/>
                </a:lnTo>
                <a:lnTo>
                  <a:pt x="7662" y="352"/>
                </a:lnTo>
                <a:lnTo>
                  <a:pt x="7427" y="53"/>
                </a:lnTo>
                <a:lnTo>
                  <a:pt x="7387" y="53"/>
                </a:lnTo>
                <a:close/>
                <a:moveTo>
                  <a:pt x="7781" y="53"/>
                </a:moveTo>
                <a:lnTo>
                  <a:pt x="7781" y="92"/>
                </a:lnTo>
                <a:lnTo>
                  <a:pt x="7907" y="92"/>
                </a:lnTo>
                <a:lnTo>
                  <a:pt x="7907" y="426"/>
                </a:lnTo>
                <a:lnTo>
                  <a:pt x="7949" y="426"/>
                </a:lnTo>
                <a:lnTo>
                  <a:pt x="7949" y="92"/>
                </a:lnTo>
                <a:lnTo>
                  <a:pt x="8075" y="92"/>
                </a:lnTo>
                <a:lnTo>
                  <a:pt x="8075" y="53"/>
                </a:lnTo>
                <a:lnTo>
                  <a:pt x="7781" y="53"/>
                </a:lnTo>
                <a:close/>
                <a:moveTo>
                  <a:pt x="8154" y="53"/>
                </a:moveTo>
                <a:lnTo>
                  <a:pt x="8154" y="426"/>
                </a:lnTo>
                <a:lnTo>
                  <a:pt x="8426" y="426"/>
                </a:lnTo>
                <a:lnTo>
                  <a:pt x="8426" y="388"/>
                </a:lnTo>
                <a:lnTo>
                  <a:pt x="8196" y="388"/>
                </a:lnTo>
                <a:lnTo>
                  <a:pt x="8196" y="257"/>
                </a:lnTo>
                <a:lnTo>
                  <a:pt x="8400" y="257"/>
                </a:lnTo>
                <a:lnTo>
                  <a:pt x="8400" y="219"/>
                </a:lnTo>
                <a:lnTo>
                  <a:pt x="8196" y="219"/>
                </a:lnTo>
                <a:lnTo>
                  <a:pt x="8196" y="91"/>
                </a:lnTo>
                <a:lnTo>
                  <a:pt x="8424" y="91"/>
                </a:lnTo>
                <a:lnTo>
                  <a:pt x="8424" y="53"/>
                </a:lnTo>
                <a:lnTo>
                  <a:pt x="8154" y="53"/>
                </a:lnTo>
                <a:close/>
                <a:moveTo>
                  <a:pt x="9391" y="53"/>
                </a:moveTo>
                <a:lnTo>
                  <a:pt x="9391" y="426"/>
                </a:lnTo>
                <a:lnTo>
                  <a:pt x="9433" y="426"/>
                </a:lnTo>
                <a:lnTo>
                  <a:pt x="9433" y="53"/>
                </a:lnTo>
                <a:lnTo>
                  <a:pt x="9391" y="53"/>
                </a:lnTo>
                <a:close/>
                <a:moveTo>
                  <a:pt x="9888" y="53"/>
                </a:moveTo>
                <a:lnTo>
                  <a:pt x="9888" y="426"/>
                </a:lnTo>
                <a:lnTo>
                  <a:pt x="9930" y="426"/>
                </a:lnTo>
                <a:lnTo>
                  <a:pt x="9930" y="53"/>
                </a:lnTo>
                <a:lnTo>
                  <a:pt x="9888" y="53"/>
                </a:lnTo>
                <a:close/>
                <a:moveTo>
                  <a:pt x="10039" y="53"/>
                </a:moveTo>
                <a:lnTo>
                  <a:pt x="10039" y="426"/>
                </a:lnTo>
                <a:lnTo>
                  <a:pt x="10080" y="426"/>
                </a:lnTo>
                <a:lnTo>
                  <a:pt x="10080" y="120"/>
                </a:lnTo>
                <a:lnTo>
                  <a:pt x="10321" y="426"/>
                </a:lnTo>
                <a:lnTo>
                  <a:pt x="10355" y="426"/>
                </a:lnTo>
                <a:lnTo>
                  <a:pt x="10355" y="53"/>
                </a:lnTo>
                <a:lnTo>
                  <a:pt x="10314" y="53"/>
                </a:lnTo>
                <a:lnTo>
                  <a:pt x="10314" y="352"/>
                </a:lnTo>
                <a:lnTo>
                  <a:pt x="10079" y="53"/>
                </a:lnTo>
                <a:lnTo>
                  <a:pt x="10039" y="53"/>
                </a:lnTo>
                <a:close/>
                <a:moveTo>
                  <a:pt x="10761" y="53"/>
                </a:moveTo>
                <a:lnTo>
                  <a:pt x="10761" y="426"/>
                </a:lnTo>
                <a:lnTo>
                  <a:pt x="10803" y="426"/>
                </a:lnTo>
                <a:lnTo>
                  <a:pt x="10803" y="53"/>
                </a:lnTo>
                <a:lnTo>
                  <a:pt x="10761" y="53"/>
                </a:lnTo>
                <a:close/>
                <a:moveTo>
                  <a:pt x="10912" y="53"/>
                </a:moveTo>
                <a:lnTo>
                  <a:pt x="10912" y="426"/>
                </a:lnTo>
                <a:lnTo>
                  <a:pt x="10953" y="426"/>
                </a:lnTo>
                <a:lnTo>
                  <a:pt x="10953" y="120"/>
                </a:lnTo>
                <a:lnTo>
                  <a:pt x="11194" y="426"/>
                </a:lnTo>
                <a:lnTo>
                  <a:pt x="11228" y="426"/>
                </a:lnTo>
                <a:lnTo>
                  <a:pt x="11228" y="53"/>
                </a:lnTo>
                <a:lnTo>
                  <a:pt x="11187" y="53"/>
                </a:lnTo>
                <a:lnTo>
                  <a:pt x="11187" y="352"/>
                </a:lnTo>
                <a:lnTo>
                  <a:pt x="10952" y="53"/>
                </a:lnTo>
                <a:lnTo>
                  <a:pt x="10912" y="53"/>
                </a:lnTo>
                <a:close/>
                <a:moveTo>
                  <a:pt x="11333" y="53"/>
                </a:moveTo>
                <a:lnTo>
                  <a:pt x="11333" y="426"/>
                </a:lnTo>
                <a:lnTo>
                  <a:pt x="11605" y="426"/>
                </a:lnTo>
                <a:lnTo>
                  <a:pt x="11605" y="388"/>
                </a:lnTo>
                <a:lnTo>
                  <a:pt x="11375" y="388"/>
                </a:lnTo>
                <a:lnTo>
                  <a:pt x="11375" y="257"/>
                </a:lnTo>
                <a:lnTo>
                  <a:pt x="11579" y="257"/>
                </a:lnTo>
                <a:lnTo>
                  <a:pt x="11579" y="219"/>
                </a:lnTo>
                <a:lnTo>
                  <a:pt x="11375" y="219"/>
                </a:lnTo>
                <a:lnTo>
                  <a:pt x="11375" y="91"/>
                </a:lnTo>
                <a:lnTo>
                  <a:pt x="11603" y="91"/>
                </a:lnTo>
                <a:lnTo>
                  <a:pt x="11603" y="53"/>
                </a:lnTo>
                <a:lnTo>
                  <a:pt x="11333" y="53"/>
                </a:lnTo>
                <a:close/>
                <a:moveTo>
                  <a:pt x="12584" y="53"/>
                </a:moveTo>
                <a:lnTo>
                  <a:pt x="12584" y="426"/>
                </a:lnTo>
                <a:lnTo>
                  <a:pt x="12750" y="426"/>
                </a:lnTo>
                <a:cubicBezTo>
                  <a:pt x="12770" y="426"/>
                  <a:pt x="12789" y="424"/>
                  <a:pt x="12805" y="419"/>
                </a:cubicBezTo>
                <a:cubicBezTo>
                  <a:pt x="12822" y="414"/>
                  <a:pt x="12836" y="408"/>
                  <a:pt x="12848" y="399"/>
                </a:cubicBezTo>
                <a:cubicBezTo>
                  <a:pt x="12860" y="390"/>
                  <a:pt x="12869" y="380"/>
                  <a:pt x="12876" y="367"/>
                </a:cubicBezTo>
                <a:cubicBezTo>
                  <a:pt x="12882" y="355"/>
                  <a:pt x="12885" y="340"/>
                  <a:pt x="12885" y="324"/>
                </a:cubicBezTo>
                <a:lnTo>
                  <a:pt x="12885" y="323"/>
                </a:lnTo>
                <a:cubicBezTo>
                  <a:pt x="12885" y="310"/>
                  <a:pt x="12883" y="299"/>
                  <a:pt x="12879" y="289"/>
                </a:cubicBezTo>
                <a:cubicBezTo>
                  <a:pt x="12875" y="280"/>
                  <a:pt x="12869" y="271"/>
                  <a:pt x="12862" y="264"/>
                </a:cubicBezTo>
                <a:cubicBezTo>
                  <a:pt x="12855" y="257"/>
                  <a:pt x="12846" y="251"/>
                  <a:pt x="12836" y="246"/>
                </a:cubicBezTo>
                <a:cubicBezTo>
                  <a:pt x="12827" y="240"/>
                  <a:pt x="12816" y="236"/>
                  <a:pt x="12805" y="233"/>
                </a:cubicBezTo>
                <a:cubicBezTo>
                  <a:pt x="12813" y="230"/>
                  <a:pt x="12820" y="226"/>
                  <a:pt x="12827" y="221"/>
                </a:cubicBezTo>
                <a:cubicBezTo>
                  <a:pt x="12834" y="216"/>
                  <a:pt x="12840" y="210"/>
                  <a:pt x="12846" y="204"/>
                </a:cubicBezTo>
                <a:cubicBezTo>
                  <a:pt x="12851" y="197"/>
                  <a:pt x="12856" y="188"/>
                  <a:pt x="12859" y="179"/>
                </a:cubicBezTo>
                <a:cubicBezTo>
                  <a:pt x="12863" y="169"/>
                  <a:pt x="12864" y="159"/>
                  <a:pt x="12864" y="147"/>
                </a:cubicBezTo>
                <a:lnTo>
                  <a:pt x="12864" y="145"/>
                </a:lnTo>
                <a:cubicBezTo>
                  <a:pt x="12864" y="122"/>
                  <a:pt x="12856" y="102"/>
                  <a:pt x="12840" y="86"/>
                </a:cubicBezTo>
                <a:cubicBezTo>
                  <a:pt x="12830" y="75"/>
                  <a:pt x="12816" y="67"/>
                  <a:pt x="12799" y="62"/>
                </a:cubicBezTo>
                <a:cubicBezTo>
                  <a:pt x="12783" y="56"/>
                  <a:pt x="12764" y="53"/>
                  <a:pt x="12743" y="53"/>
                </a:cubicBezTo>
                <a:lnTo>
                  <a:pt x="12584" y="53"/>
                </a:lnTo>
                <a:close/>
                <a:moveTo>
                  <a:pt x="15044" y="53"/>
                </a:moveTo>
                <a:lnTo>
                  <a:pt x="15044" y="426"/>
                </a:lnTo>
                <a:lnTo>
                  <a:pt x="15210" y="426"/>
                </a:lnTo>
                <a:cubicBezTo>
                  <a:pt x="15230" y="426"/>
                  <a:pt x="15249" y="424"/>
                  <a:pt x="15266" y="419"/>
                </a:cubicBezTo>
                <a:cubicBezTo>
                  <a:pt x="15282" y="414"/>
                  <a:pt x="15297" y="408"/>
                  <a:pt x="15308" y="399"/>
                </a:cubicBezTo>
                <a:cubicBezTo>
                  <a:pt x="15320" y="390"/>
                  <a:pt x="15330" y="380"/>
                  <a:pt x="15336" y="367"/>
                </a:cubicBezTo>
                <a:cubicBezTo>
                  <a:pt x="15342" y="355"/>
                  <a:pt x="15346" y="340"/>
                  <a:pt x="15346" y="324"/>
                </a:cubicBezTo>
                <a:lnTo>
                  <a:pt x="15346" y="323"/>
                </a:lnTo>
                <a:cubicBezTo>
                  <a:pt x="15346" y="310"/>
                  <a:pt x="15344" y="299"/>
                  <a:pt x="15339" y="289"/>
                </a:cubicBezTo>
                <a:cubicBezTo>
                  <a:pt x="15335" y="280"/>
                  <a:pt x="15329" y="271"/>
                  <a:pt x="15322" y="264"/>
                </a:cubicBezTo>
                <a:cubicBezTo>
                  <a:pt x="15315" y="257"/>
                  <a:pt x="15307" y="251"/>
                  <a:pt x="15297" y="246"/>
                </a:cubicBezTo>
                <a:cubicBezTo>
                  <a:pt x="15287" y="240"/>
                  <a:pt x="15277" y="236"/>
                  <a:pt x="15266" y="233"/>
                </a:cubicBezTo>
                <a:cubicBezTo>
                  <a:pt x="15273" y="230"/>
                  <a:pt x="15280" y="226"/>
                  <a:pt x="15287" y="221"/>
                </a:cubicBezTo>
                <a:cubicBezTo>
                  <a:pt x="15294" y="216"/>
                  <a:pt x="15301" y="210"/>
                  <a:pt x="15306" y="204"/>
                </a:cubicBezTo>
                <a:cubicBezTo>
                  <a:pt x="15312" y="197"/>
                  <a:pt x="15316" y="188"/>
                  <a:pt x="15320" y="179"/>
                </a:cubicBezTo>
                <a:cubicBezTo>
                  <a:pt x="15323" y="169"/>
                  <a:pt x="15325" y="159"/>
                  <a:pt x="15325" y="147"/>
                </a:cubicBezTo>
                <a:lnTo>
                  <a:pt x="15325" y="145"/>
                </a:lnTo>
                <a:cubicBezTo>
                  <a:pt x="15325" y="122"/>
                  <a:pt x="15317" y="102"/>
                  <a:pt x="15301" y="86"/>
                </a:cubicBezTo>
                <a:cubicBezTo>
                  <a:pt x="15290" y="75"/>
                  <a:pt x="15277" y="67"/>
                  <a:pt x="15260" y="62"/>
                </a:cubicBezTo>
                <a:cubicBezTo>
                  <a:pt x="15243" y="56"/>
                  <a:pt x="15225" y="53"/>
                  <a:pt x="15203" y="53"/>
                </a:cubicBezTo>
                <a:lnTo>
                  <a:pt x="15044" y="53"/>
                </a:lnTo>
                <a:close/>
                <a:moveTo>
                  <a:pt x="18304" y="53"/>
                </a:moveTo>
                <a:lnTo>
                  <a:pt x="18304" y="426"/>
                </a:lnTo>
                <a:lnTo>
                  <a:pt x="18346" y="426"/>
                </a:lnTo>
                <a:lnTo>
                  <a:pt x="18346" y="326"/>
                </a:lnTo>
                <a:lnTo>
                  <a:pt x="18425" y="245"/>
                </a:lnTo>
                <a:lnTo>
                  <a:pt x="18569" y="426"/>
                </a:lnTo>
                <a:lnTo>
                  <a:pt x="18622" y="426"/>
                </a:lnTo>
                <a:lnTo>
                  <a:pt x="18455" y="216"/>
                </a:lnTo>
                <a:lnTo>
                  <a:pt x="18615" y="53"/>
                </a:lnTo>
                <a:lnTo>
                  <a:pt x="18560" y="53"/>
                </a:lnTo>
                <a:lnTo>
                  <a:pt x="18346" y="276"/>
                </a:lnTo>
                <a:lnTo>
                  <a:pt x="18346" y="53"/>
                </a:lnTo>
                <a:lnTo>
                  <a:pt x="18304" y="53"/>
                </a:lnTo>
                <a:close/>
                <a:moveTo>
                  <a:pt x="18660" y="53"/>
                </a:moveTo>
                <a:lnTo>
                  <a:pt x="18660" y="92"/>
                </a:lnTo>
                <a:lnTo>
                  <a:pt x="18786" y="92"/>
                </a:lnTo>
                <a:lnTo>
                  <a:pt x="18786" y="426"/>
                </a:lnTo>
                <a:lnTo>
                  <a:pt x="18828" y="426"/>
                </a:lnTo>
                <a:lnTo>
                  <a:pt x="18828" y="92"/>
                </a:lnTo>
                <a:lnTo>
                  <a:pt x="18954" y="92"/>
                </a:lnTo>
                <a:lnTo>
                  <a:pt x="18954" y="53"/>
                </a:lnTo>
                <a:lnTo>
                  <a:pt x="18660" y="53"/>
                </a:lnTo>
                <a:close/>
                <a:moveTo>
                  <a:pt x="19375" y="53"/>
                </a:moveTo>
                <a:lnTo>
                  <a:pt x="19375" y="426"/>
                </a:lnTo>
                <a:lnTo>
                  <a:pt x="19627" y="426"/>
                </a:lnTo>
                <a:lnTo>
                  <a:pt x="19627" y="387"/>
                </a:lnTo>
                <a:lnTo>
                  <a:pt x="19417" y="387"/>
                </a:lnTo>
                <a:lnTo>
                  <a:pt x="19417" y="53"/>
                </a:lnTo>
                <a:lnTo>
                  <a:pt x="19375" y="53"/>
                </a:lnTo>
                <a:close/>
                <a:moveTo>
                  <a:pt x="19845" y="53"/>
                </a:moveTo>
                <a:lnTo>
                  <a:pt x="19845" y="426"/>
                </a:lnTo>
                <a:lnTo>
                  <a:pt x="19887" y="426"/>
                </a:lnTo>
                <a:lnTo>
                  <a:pt x="19887" y="53"/>
                </a:lnTo>
                <a:lnTo>
                  <a:pt x="19845" y="53"/>
                </a:lnTo>
                <a:close/>
                <a:moveTo>
                  <a:pt x="19996" y="53"/>
                </a:moveTo>
                <a:lnTo>
                  <a:pt x="19996" y="426"/>
                </a:lnTo>
                <a:lnTo>
                  <a:pt x="20037" y="426"/>
                </a:lnTo>
                <a:lnTo>
                  <a:pt x="20037" y="120"/>
                </a:lnTo>
                <a:lnTo>
                  <a:pt x="20279" y="426"/>
                </a:lnTo>
                <a:lnTo>
                  <a:pt x="20312" y="426"/>
                </a:lnTo>
                <a:lnTo>
                  <a:pt x="20312" y="53"/>
                </a:lnTo>
                <a:lnTo>
                  <a:pt x="20271" y="53"/>
                </a:lnTo>
                <a:lnTo>
                  <a:pt x="20271" y="352"/>
                </a:lnTo>
                <a:lnTo>
                  <a:pt x="20036" y="53"/>
                </a:lnTo>
                <a:lnTo>
                  <a:pt x="19996" y="53"/>
                </a:lnTo>
                <a:close/>
                <a:moveTo>
                  <a:pt x="20739" y="53"/>
                </a:moveTo>
                <a:lnTo>
                  <a:pt x="20739" y="426"/>
                </a:lnTo>
                <a:lnTo>
                  <a:pt x="20781" y="426"/>
                </a:lnTo>
                <a:lnTo>
                  <a:pt x="20781" y="281"/>
                </a:lnTo>
                <a:lnTo>
                  <a:pt x="20887" y="281"/>
                </a:lnTo>
                <a:lnTo>
                  <a:pt x="20888" y="281"/>
                </a:lnTo>
                <a:lnTo>
                  <a:pt x="20996" y="426"/>
                </a:lnTo>
                <a:lnTo>
                  <a:pt x="21048" y="426"/>
                </a:lnTo>
                <a:lnTo>
                  <a:pt x="20933" y="273"/>
                </a:lnTo>
                <a:cubicBezTo>
                  <a:pt x="20948" y="271"/>
                  <a:pt x="20961" y="267"/>
                  <a:pt x="20974" y="261"/>
                </a:cubicBezTo>
                <a:cubicBezTo>
                  <a:pt x="20986" y="255"/>
                  <a:pt x="20997" y="248"/>
                  <a:pt x="21006" y="239"/>
                </a:cubicBezTo>
                <a:cubicBezTo>
                  <a:pt x="21015" y="230"/>
                  <a:pt x="21022" y="219"/>
                  <a:pt x="21027" y="207"/>
                </a:cubicBezTo>
                <a:cubicBezTo>
                  <a:pt x="21032" y="194"/>
                  <a:pt x="21035" y="180"/>
                  <a:pt x="21035" y="165"/>
                </a:cubicBezTo>
                <a:lnTo>
                  <a:pt x="21035" y="164"/>
                </a:lnTo>
                <a:cubicBezTo>
                  <a:pt x="21035" y="149"/>
                  <a:pt x="21032" y="135"/>
                  <a:pt x="21027" y="123"/>
                </a:cubicBezTo>
                <a:cubicBezTo>
                  <a:pt x="21022" y="110"/>
                  <a:pt x="21015" y="99"/>
                  <a:pt x="21006" y="90"/>
                </a:cubicBezTo>
                <a:cubicBezTo>
                  <a:pt x="20994" y="78"/>
                  <a:pt x="20979" y="69"/>
                  <a:pt x="20961" y="63"/>
                </a:cubicBezTo>
                <a:cubicBezTo>
                  <a:pt x="20943" y="56"/>
                  <a:pt x="20923" y="53"/>
                  <a:pt x="20900" y="53"/>
                </a:cubicBezTo>
                <a:lnTo>
                  <a:pt x="20739" y="53"/>
                </a:lnTo>
                <a:close/>
                <a:moveTo>
                  <a:pt x="23078" y="53"/>
                </a:moveTo>
                <a:lnTo>
                  <a:pt x="23078" y="426"/>
                </a:lnTo>
                <a:lnTo>
                  <a:pt x="23120" y="426"/>
                </a:lnTo>
                <a:lnTo>
                  <a:pt x="23120" y="326"/>
                </a:lnTo>
                <a:lnTo>
                  <a:pt x="23199" y="245"/>
                </a:lnTo>
                <a:lnTo>
                  <a:pt x="23343" y="426"/>
                </a:lnTo>
                <a:lnTo>
                  <a:pt x="23396" y="426"/>
                </a:lnTo>
                <a:lnTo>
                  <a:pt x="23229" y="216"/>
                </a:lnTo>
                <a:lnTo>
                  <a:pt x="23389" y="53"/>
                </a:lnTo>
                <a:lnTo>
                  <a:pt x="23334" y="53"/>
                </a:lnTo>
                <a:lnTo>
                  <a:pt x="23120" y="276"/>
                </a:lnTo>
                <a:lnTo>
                  <a:pt x="23120" y="53"/>
                </a:lnTo>
                <a:lnTo>
                  <a:pt x="23078" y="53"/>
                </a:lnTo>
                <a:close/>
                <a:moveTo>
                  <a:pt x="23461" y="53"/>
                </a:moveTo>
                <a:lnTo>
                  <a:pt x="23461" y="426"/>
                </a:lnTo>
                <a:lnTo>
                  <a:pt x="23734" y="426"/>
                </a:lnTo>
                <a:lnTo>
                  <a:pt x="23734" y="388"/>
                </a:lnTo>
                <a:lnTo>
                  <a:pt x="23503" y="388"/>
                </a:lnTo>
                <a:lnTo>
                  <a:pt x="23503" y="257"/>
                </a:lnTo>
                <a:lnTo>
                  <a:pt x="23707" y="257"/>
                </a:lnTo>
                <a:lnTo>
                  <a:pt x="23707" y="219"/>
                </a:lnTo>
                <a:lnTo>
                  <a:pt x="23503" y="219"/>
                </a:lnTo>
                <a:lnTo>
                  <a:pt x="23503" y="91"/>
                </a:lnTo>
                <a:lnTo>
                  <a:pt x="23731" y="91"/>
                </a:lnTo>
                <a:lnTo>
                  <a:pt x="23731" y="53"/>
                </a:lnTo>
                <a:lnTo>
                  <a:pt x="23461" y="53"/>
                </a:lnTo>
                <a:close/>
                <a:moveTo>
                  <a:pt x="23818" y="53"/>
                </a:moveTo>
                <a:lnTo>
                  <a:pt x="23818" y="426"/>
                </a:lnTo>
                <a:lnTo>
                  <a:pt x="24071" y="426"/>
                </a:lnTo>
                <a:lnTo>
                  <a:pt x="24071" y="387"/>
                </a:lnTo>
                <a:lnTo>
                  <a:pt x="23860" y="387"/>
                </a:lnTo>
                <a:lnTo>
                  <a:pt x="23860" y="53"/>
                </a:lnTo>
                <a:lnTo>
                  <a:pt x="23818" y="53"/>
                </a:lnTo>
                <a:close/>
                <a:moveTo>
                  <a:pt x="24149" y="53"/>
                </a:moveTo>
                <a:lnTo>
                  <a:pt x="24149" y="426"/>
                </a:lnTo>
                <a:lnTo>
                  <a:pt x="24401" y="426"/>
                </a:lnTo>
                <a:lnTo>
                  <a:pt x="24401" y="387"/>
                </a:lnTo>
                <a:lnTo>
                  <a:pt x="24191" y="387"/>
                </a:lnTo>
                <a:lnTo>
                  <a:pt x="24191" y="53"/>
                </a:lnTo>
                <a:lnTo>
                  <a:pt x="24149" y="53"/>
                </a:lnTo>
                <a:close/>
                <a:moveTo>
                  <a:pt x="24609" y="53"/>
                </a:moveTo>
                <a:lnTo>
                  <a:pt x="24609" y="426"/>
                </a:lnTo>
                <a:lnTo>
                  <a:pt x="24775" y="426"/>
                </a:lnTo>
                <a:cubicBezTo>
                  <a:pt x="24795" y="426"/>
                  <a:pt x="24814" y="424"/>
                  <a:pt x="24830" y="419"/>
                </a:cubicBezTo>
                <a:cubicBezTo>
                  <a:pt x="24847" y="414"/>
                  <a:pt x="24861" y="408"/>
                  <a:pt x="24873" y="399"/>
                </a:cubicBezTo>
                <a:cubicBezTo>
                  <a:pt x="24885" y="390"/>
                  <a:pt x="24894" y="380"/>
                  <a:pt x="24901" y="367"/>
                </a:cubicBezTo>
                <a:cubicBezTo>
                  <a:pt x="24907" y="355"/>
                  <a:pt x="24910" y="340"/>
                  <a:pt x="24910" y="324"/>
                </a:cubicBezTo>
                <a:lnTo>
                  <a:pt x="24910" y="323"/>
                </a:lnTo>
                <a:cubicBezTo>
                  <a:pt x="24910" y="310"/>
                  <a:pt x="24908" y="299"/>
                  <a:pt x="24904" y="289"/>
                </a:cubicBezTo>
                <a:cubicBezTo>
                  <a:pt x="24900" y="280"/>
                  <a:pt x="24894" y="271"/>
                  <a:pt x="24887" y="264"/>
                </a:cubicBezTo>
                <a:cubicBezTo>
                  <a:pt x="24880" y="257"/>
                  <a:pt x="24871" y="251"/>
                  <a:pt x="24861" y="246"/>
                </a:cubicBezTo>
                <a:cubicBezTo>
                  <a:pt x="24852" y="240"/>
                  <a:pt x="24841" y="236"/>
                  <a:pt x="24830" y="233"/>
                </a:cubicBezTo>
                <a:cubicBezTo>
                  <a:pt x="24838" y="230"/>
                  <a:pt x="24845" y="226"/>
                  <a:pt x="24852" y="221"/>
                </a:cubicBezTo>
                <a:cubicBezTo>
                  <a:pt x="24859" y="216"/>
                  <a:pt x="24865" y="210"/>
                  <a:pt x="24871" y="204"/>
                </a:cubicBezTo>
                <a:cubicBezTo>
                  <a:pt x="24876" y="197"/>
                  <a:pt x="24881" y="188"/>
                  <a:pt x="24884" y="179"/>
                </a:cubicBezTo>
                <a:cubicBezTo>
                  <a:pt x="24888" y="169"/>
                  <a:pt x="24889" y="159"/>
                  <a:pt x="24889" y="147"/>
                </a:cubicBezTo>
                <a:lnTo>
                  <a:pt x="24889" y="145"/>
                </a:lnTo>
                <a:cubicBezTo>
                  <a:pt x="24889" y="122"/>
                  <a:pt x="24881" y="102"/>
                  <a:pt x="24865" y="86"/>
                </a:cubicBezTo>
                <a:cubicBezTo>
                  <a:pt x="24855" y="75"/>
                  <a:pt x="24841" y="67"/>
                  <a:pt x="24824" y="62"/>
                </a:cubicBezTo>
                <a:cubicBezTo>
                  <a:pt x="24808" y="56"/>
                  <a:pt x="24789" y="53"/>
                  <a:pt x="24768" y="53"/>
                </a:cubicBezTo>
                <a:lnTo>
                  <a:pt x="24609" y="53"/>
                </a:lnTo>
                <a:close/>
                <a:moveTo>
                  <a:pt x="21776" y="67"/>
                </a:moveTo>
                <a:lnTo>
                  <a:pt x="21776" y="150"/>
                </a:lnTo>
                <a:lnTo>
                  <a:pt x="21737" y="150"/>
                </a:lnTo>
                <a:lnTo>
                  <a:pt x="21737" y="187"/>
                </a:lnTo>
                <a:lnTo>
                  <a:pt x="21776" y="187"/>
                </a:lnTo>
                <a:lnTo>
                  <a:pt x="21776" y="353"/>
                </a:lnTo>
                <a:cubicBezTo>
                  <a:pt x="21776" y="367"/>
                  <a:pt x="21778" y="379"/>
                  <a:pt x="21782" y="389"/>
                </a:cubicBezTo>
                <a:cubicBezTo>
                  <a:pt x="21786" y="399"/>
                  <a:pt x="21791" y="407"/>
                  <a:pt x="21798" y="413"/>
                </a:cubicBezTo>
                <a:cubicBezTo>
                  <a:pt x="21805" y="419"/>
                  <a:pt x="21813" y="424"/>
                  <a:pt x="21823" y="427"/>
                </a:cubicBezTo>
                <a:cubicBezTo>
                  <a:pt x="21832" y="429"/>
                  <a:pt x="21843" y="431"/>
                  <a:pt x="21854" y="431"/>
                </a:cubicBezTo>
                <a:cubicBezTo>
                  <a:pt x="21864" y="431"/>
                  <a:pt x="21872" y="430"/>
                  <a:pt x="21880" y="428"/>
                </a:cubicBezTo>
                <a:cubicBezTo>
                  <a:pt x="21888" y="426"/>
                  <a:pt x="21896" y="423"/>
                  <a:pt x="21903" y="419"/>
                </a:cubicBezTo>
                <a:lnTo>
                  <a:pt x="21903" y="384"/>
                </a:lnTo>
                <a:cubicBezTo>
                  <a:pt x="21896" y="387"/>
                  <a:pt x="21889" y="390"/>
                  <a:pt x="21883" y="391"/>
                </a:cubicBezTo>
                <a:cubicBezTo>
                  <a:pt x="21877" y="393"/>
                  <a:pt x="21870" y="393"/>
                  <a:pt x="21863" y="393"/>
                </a:cubicBezTo>
                <a:cubicBezTo>
                  <a:pt x="21849" y="393"/>
                  <a:pt x="21838" y="390"/>
                  <a:pt x="21830" y="383"/>
                </a:cubicBezTo>
                <a:cubicBezTo>
                  <a:pt x="21821" y="377"/>
                  <a:pt x="21817" y="365"/>
                  <a:pt x="21817" y="348"/>
                </a:cubicBezTo>
                <a:lnTo>
                  <a:pt x="21817" y="187"/>
                </a:lnTo>
                <a:lnTo>
                  <a:pt x="21904" y="187"/>
                </a:lnTo>
                <a:lnTo>
                  <a:pt x="21904" y="150"/>
                </a:lnTo>
                <a:lnTo>
                  <a:pt x="21817" y="150"/>
                </a:lnTo>
                <a:lnTo>
                  <a:pt x="21817" y="67"/>
                </a:lnTo>
                <a:lnTo>
                  <a:pt x="21776" y="67"/>
                </a:lnTo>
                <a:close/>
                <a:moveTo>
                  <a:pt x="28346" y="67"/>
                </a:moveTo>
                <a:lnTo>
                  <a:pt x="28346" y="150"/>
                </a:lnTo>
                <a:lnTo>
                  <a:pt x="28307" y="150"/>
                </a:lnTo>
                <a:lnTo>
                  <a:pt x="28307" y="187"/>
                </a:lnTo>
                <a:lnTo>
                  <a:pt x="28346" y="187"/>
                </a:lnTo>
                <a:lnTo>
                  <a:pt x="28346" y="353"/>
                </a:lnTo>
                <a:cubicBezTo>
                  <a:pt x="28346" y="367"/>
                  <a:pt x="28348" y="379"/>
                  <a:pt x="28351" y="389"/>
                </a:cubicBezTo>
                <a:cubicBezTo>
                  <a:pt x="28355" y="399"/>
                  <a:pt x="28361" y="407"/>
                  <a:pt x="28367" y="413"/>
                </a:cubicBezTo>
                <a:cubicBezTo>
                  <a:pt x="28375" y="419"/>
                  <a:pt x="28383" y="424"/>
                  <a:pt x="28392" y="427"/>
                </a:cubicBezTo>
                <a:cubicBezTo>
                  <a:pt x="28402" y="429"/>
                  <a:pt x="28412" y="431"/>
                  <a:pt x="28423" y="431"/>
                </a:cubicBezTo>
                <a:cubicBezTo>
                  <a:pt x="28433" y="431"/>
                  <a:pt x="28442" y="430"/>
                  <a:pt x="28450" y="428"/>
                </a:cubicBezTo>
                <a:cubicBezTo>
                  <a:pt x="28458" y="426"/>
                  <a:pt x="28466" y="423"/>
                  <a:pt x="28473" y="419"/>
                </a:cubicBezTo>
                <a:lnTo>
                  <a:pt x="28473" y="384"/>
                </a:lnTo>
                <a:cubicBezTo>
                  <a:pt x="28466" y="387"/>
                  <a:pt x="28459" y="390"/>
                  <a:pt x="28453" y="391"/>
                </a:cubicBezTo>
                <a:cubicBezTo>
                  <a:pt x="28447" y="393"/>
                  <a:pt x="28440" y="393"/>
                  <a:pt x="28433" y="393"/>
                </a:cubicBezTo>
                <a:cubicBezTo>
                  <a:pt x="28419" y="393"/>
                  <a:pt x="28408" y="390"/>
                  <a:pt x="28399" y="383"/>
                </a:cubicBezTo>
                <a:cubicBezTo>
                  <a:pt x="28391" y="377"/>
                  <a:pt x="28387" y="365"/>
                  <a:pt x="28387" y="348"/>
                </a:cubicBezTo>
                <a:lnTo>
                  <a:pt x="28387" y="187"/>
                </a:lnTo>
                <a:lnTo>
                  <a:pt x="28474" y="187"/>
                </a:lnTo>
                <a:lnTo>
                  <a:pt x="28474" y="150"/>
                </a:lnTo>
                <a:lnTo>
                  <a:pt x="28387" y="150"/>
                </a:lnTo>
                <a:lnTo>
                  <a:pt x="28387" y="67"/>
                </a:lnTo>
                <a:lnTo>
                  <a:pt x="28346" y="67"/>
                </a:lnTo>
                <a:close/>
                <a:moveTo>
                  <a:pt x="29234" y="67"/>
                </a:moveTo>
                <a:lnTo>
                  <a:pt x="29234" y="150"/>
                </a:lnTo>
                <a:lnTo>
                  <a:pt x="29196" y="150"/>
                </a:lnTo>
                <a:lnTo>
                  <a:pt x="29196" y="187"/>
                </a:lnTo>
                <a:lnTo>
                  <a:pt x="29234" y="187"/>
                </a:lnTo>
                <a:lnTo>
                  <a:pt x="29234" y="353"/>
                </a:lnTo>
                <a:cubicBezTo>
                  <a:pt x="29234" y="367"/>
                  <a:pt x="29236" y="379"/>
                  <a:pt x="29240" y="389"/>
                </a:cubicBezTo>
                <a:cubicBezTo>
                  <a:pt x="29244" y="399"/>
                  <a:pt x="29249" y="407"/>
                  <a:pt x="29256" y="413"/>
                </a:cubicBezTo>
                <a:cubicBezTo>
                  <a:pt x="29263" y="419"/>
                  <a:pt x="29271" y="424"/>
                  <a:pt x="29281" y="427"/>
                </a:cubicBezTo>
                <a:cubicBezTo>
                  <a:pt x="29291" y="429"/>
                  <a:pt x="29301" y="431"/>
                  <a:pt x="29312" y="431"/>
                </a:cubicBezTo>
                <a:cubicBezTo>
                  <a:pt x="29322" y="431"/>
                  <a:pt x="29331" y="430"/>
                  <a:pt x="29339" y="428"/>
                </a:cubicBezTo>
                <a:cubicBezTo>
                  <a:pt x="29347" y="426"/>
                  <a:pt x="29354" y="423"/>
                  <a:pt x="29362" y="419"/>
                </a:cubicBezTo>
                <a:lnTo>
                  <a:pt x="29362" y="384"/>
                </a:lnTo>
                <a:cubicBezTo>
                  <a:pt x="29354" y="387"/>
                  <a:pt x="29348" y="390"/>
                  <a:pt x="29341" y="391"/>
                </a:cubicBezTo>
                <a:cubicBezTo>
                  <a:pt x="29335" y="393"/>
                  <a:pt x="29329" y="393"/>
                  <a:pt x="29322" y="393"/>
                </a:cubicBezTo>
                <a:cubicBezTo>
                  <a:pt x="29308" y="393"/>
                  <a:pt x="29297" y="390"/>
                  <a:pt x="29288" y="383"/>
                </a:cubicBezTo>
                <a:cubicBezTo>
                  <a:pt x="29279" y="377"/>
                  <a:pt x="29275" y="365"/>
                  <a:pt x="29275" y="348"/>
                </a:cubicBezTo>
                <a:lnTo>
                  <a:pt x="29275" y="187"/>
                </a:lnTo>
                <a:lnTo>
                  <a:pt x="29363" y="187"/>
                </a:lnTo>
                <a:lnTo>
                  <a:pt x="29363" y="150"/>
                </a:lnTo>
                <a:lnTo>
                  <a:pt x="29275" y="150"/>
                </a:lnTo>
                <a:lnTo>
                  <a:pt x="29275" y="67"/>
                </a:lnTo>
                <a:lnTo>
                  <a:pt x="29234" y="67"/>
                </a:lnTo>
                <a:close/>
                <a:moveTo>
                  <a:pt x="2011" y="84"/>
                </a:moveTo>
                <a:cubicBezTo>
                  <a:pt x="2025" y="84"/>
                  <a:pt x="2038" y="86"/>
                  <a:pt x="2049" y="91"/>
                </a:cubicBezTo>
                <a:cubicBezTo>
                  <a:pt x="2061" y="95"/>
                  <a:pt x="2071" y="101"/>
                  <a:pt x="2079" y="109"/>
                </a:cubicBezTo>
                <a:cubicBezTo>
                  <a:pt x="2088" y="116"/>
                  <a:pt x="2094" y="125"/>
                  <a:pt x="2099" y="135"/>
                </a:cubicBezTo>
                <a:cubicBezTo>
                  <a:pt x="2104" y="146"/>
                  <a:pt x="2106" y="157"/>
                  <a:pt x="2106" y="168"/>
                </a:cubicBezTo>
                <a:lnTo>
                  <a:pt x="2106" y="169"/>
                </a:lnTo>
                <a:cubicBezTo>
                  <a:pt x="2106" y="180"/>
                  <a:pt x="2104" y="191"/>
                  <a:pt x="2100" y="201"/>
                </a:cubicBezTo>
                <a:cubicBezTo>
                  <a:pt x="2095" y="211"/>
                  <a:pt x="2089" y="220"/>
                  <a:pt x="2081" y="228"/>
                </a:cubicBezTo>
                <a:cubicBezTo>
                  <a:pt x="2073" y="235"/>
                  <a:pt x="2063" y="242"/>
                  <a:pt x="2052" y="247"/>
                </a:cubicBezTo>
                <a:cubicBezTo>
                  <a:pt x="2040" y="251"/>
                  <a:pt x="2027" y="254"/>
                  <a:pt x="2013" y="254"/>
                </a:cubicBezTo>
                <a:cubicBezTo>
                  <a:pt x="2000" y="254"/>
                  <a:pt x="1987" y="252"/>
                  <a:pt x="1976" y="248"/>
                </a:cubicBezTo>
                <a:cubicBezTo>
                  <a:pt x="1965" y="244"/>
                  <a:pt x="1955" y="238"/>
                  <a:pt x="1947" y="231"/>
                </a:cubicBezTo>
                <a:cubicBezTo>
                  <a:pt x="1939" y="224"/>
                  <a:pt x="1933" y="215"/>
                  <a:pt x="1928" y="205"/>
                </a:cubicBezTo>
                <a:cubicBezTo>
                  <a:pt x="1924" y="195"/>
                  <a:pt x="1921" y="184"/>
                  <a:pt x="1921" y="172"/>
                </a:cubicBezTo>
                <a:lnTo>
                  <a:pt x="1921" y="171"/>
                </a:lnTo>
                <a:cubicBezTo>
                  <a:pt x="1921" y="159"/>
                  <a:pt x="1923" y="148"/>
                  <a:pt x="1927" y="138"/>
                </a:cubicBezTo>
                <a:cubicBezTo>
                  <a:pt x="1932" y="127"/>
                  <a:pt x="1937" y="118"/>
                  <a:pt x="1945" y="110"/>
                </a:cubicBezTo>
                <a:cubicBezTo>
                  <a:pt x="1953" y="102"/>
                  <a:pt x="1962" y="96"/>
                  <a:pt x="1973" y="91"/>
                </a:cubicBezTo>
                <a:cubicBezTo>
                  <a:pt x="1985" y="86"/>
                  <a:pt x="1997" y="84"/>
                  <a:pt x="2011" y="84"/>
                </a:cubicBezTo>
                <a:close/>
                <a:moveTo>
                  <a:pt x="2725" y="85"/>
                </a:moveTo>
                <a:cubicBezTo>
                  <a:pt x="2742" y="85"/>
                  <a:pt x="2758" y="89"/>
                  <a:pt x="2772" y="97"/>
                </a:cubicBezTo>
                <a:cubicBezTo>
                  <a:pt x="2786" y="106"/>
                  <a:pt x="2798" y="117"/>
                  <a:pt x="2808" y="132"/>
                </a:cubicBezTo>
                <a:cubicBezTo>
                  <a:pt x="2818" y="146"/>
                  <a:pt x="2825" y="162"/>
                  <a:pt x="2831" y="181"/>
                </a:cubicBezTo>
                <a:cubicBezTo>
                  <a:pt x="2836" y="200"/>
                  <a:pt x="2839" y="219"/>
                  <a:pt x="2839" y="239"/>
                </a:cubicBezTo>
                <a:lnTo>
                  <a:pt x="2839" y="240"/>
                </a:lnTo>
                <a:cubicBezTo>
                  <a:pt x="2839" y="261"/>
                  <a:pt x="2836" y="280"/>
                  <a:pt x="2831" y="299"/>
                </a:cubicBezTo>
                <a:cubicBezTo>
                  <a:pt x="2826" y="318"/>
                  <a:pt x="2818" y="334"/>
                  <a:pt x="2808" y="348"/>
                </a:cubicBezTo>
                <a:cubicBezTo>
                  <a:pt x="2799" y="362"/>
                  <a:pt x="2787" y="373"/>
                  <a:pt x="2773" y="382"/>
                </a:cubicBezTo>
                <a:cubicBezTo>
                  <a:pt x="2759" y="390"/>
                  <a:pt x="2743" y="394"/>
                  <a:pt x="2726" y="394"/>
                </a:cubicBezTo>
                <a:cubicBezTo>
                  <a:pt x="2708" y="394"/>
                  <a:pt x="2692" y="390"/>
                  <a:pt x="2678" y="381"/>
                </a:cubicBezTo>
                <a:cubicBezTo>
                  <a:pt x="2664" y="373"/>
                  <a:pt x="2652" y="361"/>
                  <a:pt x="2642" y="347"/>
                </a:cubicBezTo>
                <a:cubicBezTo>
                  <a:pt x="2632" y="333"/>
                  <a:pt x="2624" y="317"/>
                  <a:pt x="2619" y="298"/>
                </a:cubicBezTo>
                <a:cubicBezTo>
                  <a:pt x="2614" y="279"/>
                  <a:pt x="2611" y="260"/>
                  <a:pt x="2611" y="239"/>
                </a:cubicBezTo>
                <a:lnTo>
                  <a:pt x="2611" y="238"/>
                </a:lnTo>
                <a:cubicBezTo>
                  <a:pt x="2611" y="218"/>
                  <a:pt x="2614" y="198"/>
                  <a:pt x="2619" y="180"/>
                </a:cubicBezTo>
                <a:cubicBezTo>
                  <a:pt x="2624" y="161"/>
                  <a:pt x="2632" y="145"/>
                  <a:pt x="2641" y="131"/>
                </a:cubicBezTo>
                <a:cubicBezTo>
                  <a:pt x="2651" y="117"/>
                  <a:pt x="2663" y="106"/>
                  <a:pt x="2677" y="97"/>
                </a:cubicBezTo>
                <a:cubicBezTo>
                  <a:pt x="2691" y="89"/>
                  <a:pt x="2707" y="85"/>
                  <a:pt x="2725" y="85"/>
                </a:cubicBezTo>
                <a:close/>
                <a:moveTo>
                  <a:pt x="13107" y="85"/>
                </a:moveTo>
                <a:cubicBezTo>
                  <a:pt x="13124" y="85"/>
                  <a:pt x="13140" y="89"/>
                  <a:pt x="13154" y="97"/>
                </a:cubicBezTo>
                <a:cubicBezTo>
                  <a:pt x="13168" y="106"/>
                  <a:pt x="13180" y="117"/>
                  <a:pt x="13190" y="132"/>
                </a:cubicBezTo>
                <a:cubicBezTo>
                  <a:pt x="13200" y="146"/>
                  <a:pt x="13208" y="162"/>
                  <a:pt x="13213" y="181"/>
                </a:cubicBezTo>
                <a:cubicBezTo>
                  <a:pt x="13218" y="200"/>
                  <a:pt x="13221" y="219"/>
                  <a:pt x="13221" y="239"/>
                </a:cubicBezTo>
                <a:lnTo>
                  <a:pt x="13221" y="240"/>
                </a:lnTo>
                <a:cubicBezTo>
                  <a:pt x="13221" y="261"/>
                  <a:pt x="13218" y="280"/>
                  <a:pt x="13213" y="299"/>
                </a:cubicBezTo>
                <a:cubicBezTo>
                  <a:pt x="13208" y="318"/>
                  <a:pt x="13201" y="334"/>
                  <a:pt x="13191" y="348"/>
                </a:cubicBezTo>
                <a:cubicBezTo>
                  <a:pt x="13181" y="362"/>
                  <a:pt x="13169" y="373"/>
                  <a:pt x="13155" y="382"/>
                </a:cubicBezTo>
                <a:cubicBezTo>
                  <a:pt x="13141" y="390"/>
                  <a:pt x="13125" y="394"/>
                  <a:pt x="13108" y="394"/>
                </a:cubicBezTo>
                <a:cubicBezTo>
                  <a:pt x="13091" y="394"/>
                  <a:pt x="13075" y="390"/>
                  <a:pt x="13061" y="381"/>
                </a:cubicBezTo>
                <a:cubicBezTo>
                  <a:pt x="13046" y="373"/>
                  <a:pt x="13034" y="361"/>
                  <a:pt x="13024" y="347"/>
                </a:cubicBezTo>
                <a:cubicBezTo>
                  <a:pt x="13014" y="333"/>
                  <a:pt x="13007" y="317"/>
                  <a:pt x="13001" y="298"/>
                </a:cubicBezTo>
                <a:cubicBezTo>
                  <a:pt x="12996" y="279"/>
                  <a:pt x="12993" y="260"/>
                  <a:pt x="12993" y="239"/>
                </a:cubicBezTo>
                <a:lnTo>
                  <a:pt x="12993" y="238"/>
                </a:lnTo>
                <a:cubicBezTo>
                  <a:pt x="12993" y="218"/>
                  <a:pt x="12996" y="198"/>
                  <a:pt x="13001" y="180"/>
                </a:cubicBezTo>
                <a:cubicBezTo>
                  <a:pt x="13007" y="161"/>
                  <a:pt x="13014" y="145"/>
                  <a:pt x="13024" y="131"/>
                </a:cubicBezTo>
                <a:cubicBezTo>
                  <a:pt x="13034" y="117"/>
                  <a:pt x="13046" y="106"/>
                  <a:pt x="13059" y="97"/>
                </a:cubicBezTo>
                <a:cubicBezTo>
                  <a:pt x="13074" y="89"/>
                  <a:pt x="13090" y="85"/>
                  <a:pt x="13107" y="85"/>
                </a:cubicBezTo>
                <a:close/>
                <a:moveTo>
                  <a:pt x="13679" y="85"/>
                </a:moveTo>
                <a:cubicBezTo>
                  <a:pt x="13696" y="85"/>
                  <a:pt x="13712" y="89"/>
                  <a:pt x="13726" y="97"/>
                </a:cubicBezTo>
                <a:cubicBezTo>
                  <a:pt x="13740" y="106"/>
                  <a:pt x="13752" y="117"/>
                  <a:pt x="13762" y="132"/>
                </a:cubicBezTo>
                <a:cubicBezTo>
                  <a:pt x="13772" y="146"/>
                  <a:pt x="13780" y="162"/>
                  <a:pt x="13785" y="181"/>
                </a:cubicBezTo>
                <a:cubicBezTo>
                  <a:pt x="13790" y="200"/>
                  <a:pt x="13793" y="219"/>
                  <a:pt x="13793" y="239"/>
                </a:cubicBezTo>
                <a:lnTo>
                  <a:pt x="13793" y="240"/>
                </a:lnTo>
                <a:cubicBezTo>
                  <a:pt x="13793" y="261"/>
                  <a:pt x="13790" y="280"/>
                  <a:pt x="13785" y="299"/>
                </a:cubicBezTo>
                <a:cubicBezTo>
                  <a:pt x="13780" y="318"/>
                  <a:pt x="13773" y="334"/>
                  <a:pt x="13763" y="348"/>
                </a:cubicBezTo>
                <a:cubicBezTo>
                  <a:pt x="13753" y="362"/>
                  <a:pt x="13741" y="373"/>
                  <a:pt x="13727" y="382"/>
                </a:cubicBezTo>
                <a:cubicBezTo>
                  <a:pt x="13713" y="390"/>
                  <a:pt x="13697" y="394"/>
                  <a:pt x="13680" y="394"/>
                </a:cubicBezTo>
                <a:cubicBezTo>
                  <a:pt x="13662" y="394"/>
                  <a:pt x="13647" y="390"/>
                  <a:pt x="13632" y="381"/>
                </a:cubicBezTo>
                <a:cubicBezTo>
                  <a:pt x="13618" y="373"/>
                  <a:pt x="13606" y="361"/>
                  <a:pt x="13596" y="347"/>
                </a:cubicBezTo>
                <a:cubicBezTo>
                  <a:pt x="13586" y="333"/>
                  <a:pt x="13579" y="317"/>
                  <a:pt x="13573" y="298"/>
                </a:cubicBezTo>
                <a:cubicBezTo>
                  <a:pt x="13568" y="279"/>
                  <a:pt x="13565" y="260"/>
                  <a:pt x="13565" y="239"/>
                </a:cubicBezTo>
                <a:lnTo>
                  <a:pt x="13565" y="238"/>
                </a:lnTo>
                <a:cubicBezTo>
                  <a:pt x="13565" y="218"/>
                  <a:pt x="13568" y="198"/>
                  <a:pt x="13573" y="180"/>
                </a:cubicBezTo>
                <a:cubicBezTo>
                  <a:pt x="13579" y="161"/>
                  <a:pt x="13586" y="145"/>
                  <a:pt x="13596" y="131"/>
                </a:cubicBezTo>
                <a:cubicBezTo>
                  <a:pt x="13606" y="117"/>
                  <a:pt x="13617" y="106"/>
                  <a:pt x="13631" y="97"/>
                </a:cubicBezTo>
                <a:cubicBezTo>
                  <a:pt x="13646" y="89"/>
                  <a:pt x="13661" y="85"/>
                  <a:pt x="13679" y="85"/>
                </a:cubicBezTo>
                <a:close/>
                <a:moveTo>
                  <a:pt x="7107" y="85"/>
                </a:moveTo>
                <a:cubicBezTo>
                  <a:pt x="7129" y="85"/>
                  <a:pt x="7148" y="89"/>
                  <a:pt x="7166" y="97"/>
                </a:cubicBezTo>
                <a:cubicBezTo>
                  <a:pt x="7184" y="106"/>
                  <a:pt x="7200" y="117"/>
                  <a:pt x="7213" y="131"/>
                </a:cubicBezTo>
                <a:cubicBezTo>
                  <a:pt x="7226" y="144"/>
                  <a:pt x="7236" y="161"/>
                  <a:pt x="7243" y="180"/>
                </a:cubicBezTo>
                <a:cubicBezTo>
                  <a:pt x="7251" y="198"/>
                  <a:pt x="7254" y="218"/>
                  <a:pt x="7254" y="239"/>
                </a:cubicBezTo>
                <a:lnTo>
                  <a:pt x="7254" y="240"/>
                </a:lnTo>
                <a:cubicBezTo>
                  <a:pt x="7254" y="262"/>
                  <a:pt x="7251" y="282"/>
                  <a:pt x="7243" y="300"/>
                </a:cubicBezTo>
                <a:cubicBezTo>
                  <a:pt x="7236" y="319"/>
                  <a:pt x="7226" y="335"/>
                  <a:pt x="7213" y="349"/>
                </a:cubicBezTo>
                <a:cubicBezTo>
                  <a:pt x="7201" y="363"/>
                  <a:pt x="7185" y="374"/>
                  <a:pt x="7167" y="382"/>
                </a:cubicBezTo>
                <a:cubicBezTo>
                  <a:pt x="7149" y="390"/>
                  <a:pt x="7130" y="393"/>
                  <a:pt x="7108" y="393"/>
                </a:cubicBezTo>
                <a:cubicBezTo>
                  <a:pt x="7087" y="393"/>
                  <a:pt x="7067" y="389"/>
                  <a:pt x="7049" y="381"/>
                </a:cubicBezTo>
                <a:cubicBezTo>
                  <a:pt x="7031" y="373"/>
                  <a:pt x="7016" y="362"/>
                  <a:pt x="7003" y="348"/>
                </a:cubicBezTo>
                <a:cubicBezTo>
                  <a:pt x="6990" y="334"/>
                  <a:pt x="6979" y="318"/>
                  <a:pt x="6972" y="300"/>
                </a:cubicBezTo>
                <a:cubicBezTo>
                  <a:pt x="6965" y="281"/>
                  <a:pt x="6961" y="261"/>
                  <a:pt x="6961" y="239"/>
                </a:cubicBezTo>
                <a:lnTo>
                  <a:pt x="6961" y="238"/>
                </a:lnTo>
                <a:cubicBezTo>
                  <a:pt x="6961" y="217"/>
                  <a:pt x="6965" y="197"/>
                  <a:pt x="6972" y="179"/>
                </a:cubicBezTo>
                <a:cubicBezTo>
                  <a:pt x="6979" y="160"/>
                  <a:pt x="6989" y="144"/>
                  <a:pt x="7002" y="130"/>
                </a:cubicBezTo>
                <a:cubicBezTo>
                  <a:pt x="7015" y="116"/>
                  <a:pt x="7030" y="105"/>
                  <a:pt x="7048" y="97"/>
                </a:cubicBezTo>
                <a:cubicBezTo>
                  <a:pt x="7066" y="89"/>
                  <a:pt x="7086" y="85"/>
                  <a:pt x="7107" y="85"/>
                </a:cubicBezTo>
                <a:close/>
                <a:moveTo>
                  <a:pt x="25168" y="85"/>
                </a:moveTo>
                <a:cubicBezTo>
                  <a:pt x="25189" y="85"/>
                  <a:pt x="25209" y="89"/>
                  <a:pt x="25226" y="97"/>
                </a:cubicBezTo>
                <a:cubicBezTo>
                  <a:pt x="25244" y="106"/>
                  <a:pt x="25260" y="117"/>
                  <a:pt x="25273" y="131"/>
                </a:cubicBezTo>
                <a:cubicBezTo>
                  <a:pt x="25286" y="144"/>
                  <a:pt x="25297" y="161"/>
                  <a:pt x="25304" y="180"/>
                </a:cubicBezTo>
                <a:cubicBezTo>
                  <a:pt x="25311" y="198"/>
                  <a:pt x="25315" y="218"/>
                  <a:pt x="25315" y="239"/>
                </a:cubicBezTo>
                <a:lnTo>
                  <a:pt x="25315" y="240"/>
                </a:lnTo>
                <a:cubicBezTo>
                  <a:pt x="25315" y="262"/>
                  <a:pt x="25311" y="282"/>
                  <a:pt x="25304" y="300"/>
                </a:cubicBezTo>
                <a:cubicBezTo>
                  <a:pt x="25297" y="319"/>
                  <a:pt x="25287" y="335"/>
                  <a:pt x="25274" y="349"/>
                </a:cubicBezTo>
                <a:cubicBezTo>
                  <a:pt x="25261" y="363"/>
                  <a:pt x="25246" y="374"/>
                  <a:pt x="25227" y="382"/>
                </a:cubicBezTo>
                <a:cubicBezTo>
                  <a:pt x="25210" y="390"/>
                  <a:pt x="25190" y="393"/>
                  <a:pt x="25169" y="393"/>
                </a:cubicBezTo>
                <a:cubicBezTo>
                  <a:pt x="25147" y="393"/>
                  <a:pt x="25128" y="389"/>
                  <a:pt x="25110" y="381"/>
                </a:cubicBezTo>
                <a:cubicBezTo>
                  <a:pt x="25092" y="373"/>
                  <a:pt x="25076" y="362"/>
                  <a:pt x="25063" y="348"/>
                </a:cubicBezTo>
                <a:cubicBezTo>
                  <a:pt x="25050" y="334"/>
                  <a:pt x="25040" y="318"/>
                  <a:pt x="25032" y="300"/>
                </a:cubicBezTo>
                <a:cubicBezTo>
                  <a:pt x="25025" y="281"/>
                  <a:pt x="25022" y="261"/>
                  <a:pt x="25022" y="239"/>
                </a:cubicBezTo>
                <a:lnTo>
                  <a:pt x="25022" y="238"/>
                </a:lnTo>
                <a:cubicBezTo>
                  <a:pt x="25022" y="217"/>
                  <a:pt x="25025" y="197"/>
                  <a:pt x="25032" y="179"/>
                </a:cubicBezTo>
                <a:cubicBezTo>
                  <a:pt x="25040" y="160"/>
                  <a:pt x="25050" y="144"/>
                  <a:pt x="25063" y="130"/>
                </a:cubicBezTo>
                <a:cubicBezTo>
                  <a:pt x="25075" y="116"/>
                  <a:pt x="25091" y="105"/>
                  <a:pt x="25108" y="97"/>
                </a:cubicBezTo>
                <a:cubicBezTo>
                  <a:pt x="25127" y="89"/>
                  <a:pt x="25146" y="85"/>
                  <a:pt x="25168" y="85"/>
                </a:cubicBezTo>
                <a:close/>
                <a:moveTo>
                  <a:pt x="41" y="91"/>
                </a:moveTo>
                <a:lnTo>
                  <a:pt x="155" y="91"/>
                </a:lnTo>
                <a:cubicBezTo>
                  <a:pt x="181" y="91"/>
                  <a:pt x="202" y="96"/>
                  <a:pt x="216" y="107"/>
                </a:cubicBezTo>
                <a:cubicBezTo>
                  <a:pt x="230" y="118"/>
                  <a:pt x="237" y="133"/>
                  <a:pt x="237" y="151"/>
                </a:cubicBezTo>
                <a:lnTo>
                  <a:pt x="237" y="152"/>
                </a:lnTo>
                <a:cubicBezTo>
                  <a:pt x="237" y="174"/>
                  <a:pt x="229" y="191"/>
                  <a:pt x="213" y="203"/>
                </a:cubicBezTo>
                <a:cubicBezTo>
                  <a:pt x="198" y="214"/>
                  <a:pt x="177" y="219"/>
                  <a:pt x="152" y="219"/>
                </a:cubicBezTo>
                <a:lnTo>
                  <a:pt x="41" y="219"/>
                </a:lnTo>
                <a:lnTo>
                  <a:pt x="41" y="91"/>
                </a:lnTo>
                <a:close/>
                <a:moveTo>
                  <a:pt x="12626" y="91"/>
                </a:moveTo>
                <a:lnTo>
                  <a:pt x="12739" y="91"/>
                </a:lnTo>
                <a:cubicBezTo>
                  <a:pt x="12766" y="91"/>
                  <a:pt x="12786" y="96"/>
                  <a:pt x="12800" y="107"/>
                </a:cubicBezTo>
                <a:cubicBezTo>
                  <a:pt x="12815" y="118"/>
                  <a:pt x="12822" y="133"/>
                  <a:pt x="12822" y="151"/>
                </a:cubicBezTo>
                <a:lnTo>
                  <a:pt x="12822" y="152"/>
                </a:lnTo>
                <a:cubicBezTo>
                  <a:pt x="12822" y="174"/>
                  <a:pt x="12814" y="191"/>
                  <a:pt x="12798" y="203"/>
                </a:cubicBezTo>
                <a:cubicBezTo>
                  <a:pt x="12782" y="214"/>
                  <a:pt x="12762" y="219"/>
                  <a:pt x="12736" y="219"/>
                </a:cubicBezTo>
                <a:lnTo>
                  <a:pt x="12626" y="219"/>
                </a:lnTo>
                <a:lnTo>
                  <a:pt x="12626" y="91"/>
                </a:lnTo>
                <a:close/>
                <a:moveTo>
                  <a:pt x="15086" y="91"/>
                </a:moveTo>
                <a:lnTo>
                  <a:pt x="15200" y="91"/>
                </a:lnTo>
                <a:cubicBezTo>
                  <a:pt x="15226" y="91"/>
                  <a:pt x="15247" y="96"/>
                  <a:pt x="15261" y="107"/>
                </a:cubicBezTo>
                <a:cubicBezTo>
                  <a:pt x="15275" y="118"/>
                  <a:pt x="15282" y="133"/>
                  <a:pt x="15282" y="151"/>
                </a:cubicBezTo>
                <a:lnTo>
                  <a:pt x="15282" y="152"/>
                </a:lnTo>
                <a:cubicBezTo>
                  <a:pt x="15282" y="174"/>
                  <a:pt x="15274" y="191"/>
                  <a:pt x="15258" y="203"/>
                </a:cubicBezTo>
                <a:cubicBezTo>
                  <a:pt x="15243" y="214"/>
                  <a:pt x="15222" y="219"/>
                  <a:pt x="15196" y="219"/>
                </a:cubicBezTo>
                <a:lnTo>
                  <a:pt x="15086" y="219"/>
                </a:lnTo>
                <a:lnTo>
                  <a:pt x="15086" y="91"/>
                </a:lnTo>
                <a:close/>
                <a:moveTo>
                  <a:pt x="24651" y="91"/>
                </a:moveTo>
                <a:lnTo>
                  <a:pt x="24764" y="91"/>
                </a:lnTo>
                <a:cubicBezTo>
                  <a:pt x="24791" y="91"/>
                  <a:pt x="24811" y="96"/>
                  <a:pt x="24825" y="107"/>
                </a:cubicBezTo>
                <a:cubicBezTo>
                  <a:pt x="24840" y="118"/>
                  <a:pt x="24847" y="133"/>
                  <a:pt x="24847" y="151"/>
                </a:cubicBezTo>
                <a:lnTo>
                  <a:pt x="24847" y="152"/>
                </a:lnTo>
                <a:cubicBezTo>
                  <a:pt x="24847" y="174"/>
                  <a:pt x="24839" y="191"/>
                  <a:pt x="24823" y="203"/>
                </a:cubicBezTo>
                <a:cubicBezTo>
                  <a:pt x="24807" y="214"/>
                  <a:pt x="24787" y="219"/>
                  <a:pt x="24761" y="219"/>
                </a:cubicBezTo>
                <a:lnTo>
                  <a:pt x="24651" y="219"/>
                </a:lnTo>
                <a:lnTo>
                  <a:pt x="24651" y="91"/>
                </a:lnTo>
                <a:close/>
                <a:moveTo>
                  <a:pt x="20781" y="92"/>
                </a:moveTo>
                <a:lnTo>
                  <a:pt x="20896" y="92"/>
                </a:lnTo>
                <a:cubicBezTo>
                  <a:pt x="20927" y="92"/>
                  <a:pt x="20950" y="98"/>
                  <a:pt x="20967" y="111"/>
                </a:cubicBezTo>
                <a:cubicBezTo>
                  <a:pt x="20984" y="124"/>
                  <a:pt x="20992" y="142"/>
                  <a:pt x="20992" y="165"/>
                </a:cubicBezTo>
                <a:lnTo>
                  <a:pt x="20992" y="166"/>
                </a:lnTo>
                <a:cubicBezTo>
                  <a:pt x="20992" y="178"/>
                  <a:pt x="20989" y="189"/>
                  <a:pt x="20984" y="199"/>
                </a:cubicBezTo>
                <a:cubicBezTo>
                  <a:pt x="20980" y="208"/>
                  <a:pt x="20973" y="216"/>
                  <a:pt x="20965" y="223"/>
                </a:cubicBezTo>
                <a:cubicBezTo>
                  <a:pt x="20956" y="229"/>
                  <a:pt x="20946" y="234"/>
                  <a:pt x="20934" y="238"/>
                </a:cubicBezTo>
                <a:cubicBezTo>
                  <a:pt x="20923" y="241"/>
                  <a:pt x="20910" y="243"/>
                  <a:pt x="20896" y="243"/>
                </a:cubicBezTo>
                <a:lnTo>
                  <a:pt x="20781" y="243"/>
                </a:lnTo>
                <a:lnTo>
                  <a:pt x="20781" y="92"/>
                </a:lnTo>
                <a:close/>
                <a:moveTo>
                  <a:pt x="12403" y="110"/>
                </a:moveTo>
                <a:lnTo>
                  <a:pt x="12403" y="302"/>
                </a:lnTo>
                <a:lnTo>
                  <a:pt x="12246" y="302"/>
                </a:lnTo>
                <a:lnTo>
                  <a:pt x="12403" y="110"/>
                </a:lnTo>
                <a:close/>
                <a:moveTo>
                  <a:pt x="15690" y="144"/>
                </a:moveTo>
                <a:cubicBezTo>
                  <a:pt x="15669" y="144"/>
                  <a:pt x="15650" y="148"/>
                  <a:pt x="15632" y="156"/>
                </a:cubicBezTo>
                <a:cubicBezTo>
                  <a:pt x="15615" y="164"/>
                  <a:pt x="15600" y="174"/>
                  <a:pt x="15587" y="187"/>
                </a:cubicBezTo>
                <a:cubicBezTo>
                  <a:pt x="15574" y="200"/>
                  <a:pt x="15564" y="216"/>
                  <a:pt x="15557" y="233"/>
                </a:cubicBezTo>
                <a:cubicBezTo>
                  <a:pt x="15550" y="250"/>
                  <a:pt x="15546" y="269"/>
                  <a:pt x="15546" y="288"/>
                </a:cubicBezTo>
                <a:lnTo>
                  <a:pt x="15546" y="289"/>
                </a:lnTo>
                <a:cubicBezTo>
                  <a:pt x="15546" y="309"/>
                  <a:pt x="15550" y="328"/>
                  <a:pt x="15557" y="345"/>
                </a:cubicBezTo>
                <a:cubicBezTo>
                  <a:pt x="15564" y="362"/>
                  <a:pt x="15574" y="377"/>
                  <a:pt x="15587" y="390"/>
                </a:cubicBezTo>
                <a:cubicBezTo>
                  <a:pt x="15600" y="403"/>
                  <a:pt x="15615" y="413"/>
                  <a:pt x="15632" y="421"/>
                </a:cubicBezTo>
                <a:cubicBezTo>
                  <a:pt x="15650" y="429"/>
                  <a:pt x="15669" y="432"/>
                  <a:pt x="15689" y="432"/>
                </a:cubicBezTo>
                <a:cubicBezTo>
                  <a:pt x="15710" y="432"/>
                  <a:pt x="15729" y="429"/>
                  <a:pt x="15747" y="421"/>
                </a:cubicBezTo>
                <a:cubicBezTo>
                  <a:pt x="15765" y="413"/>
                  <a:pt x="15780" y="403"/>
                  <a:pt x="15793" y="390"/>
                </a:cubicBezTo>
                <a:cubicBezTo>
                  <a:pt x="15806" y="377"/>
                  <a:pt x="15816" y="361"/>
                  <a:pt x="15823" y="344"/>
                </a:cubicBezTo>
                <a:cubicBezTo>
                  <a:pt x="15830" y="326"/>
                  <a:pt x="15834" y="308"/>
                  <a:pt x="15834" y="288"/>
                </a:cubicBezTo>
                <a:lnTo>
                  <a:pt x="15834" y="287"/>
                </a:lnTo>
                <a:cubicBezTo>
                  <a:pt x="15834" y="268"/>
                  <a:pt x="15830" y="249"/>
                  <a:pt x="15823" y="232"/>
                </a:cubicBezTo>
                <a:cubicBezTo>
                  <a:pt x="15816" y="215"/>
                  <a:pt x="15806" y="200"/>
                  <a:pt x="15793" y="187"/>
                </a:cubicBezTo>
                <a:cubicBezTo>
                  <a:pt x="15781" y="174"/>
                  <a:pt x="15765" y="164"/>
                  <a:pt x="15747" y="156"/>
                </a:cubicBezTo>
                <a:cubicBezTo>
                  <a:pt x="15730" y="148"/>
                  <a:pt x="15711" y="144"/>
                  <a:pt x="15690" y="144"/>
                </a:cubicBezTo>
                <a:close/>
                <a:moveTo>
                  <a:pt x="16035" y="144"/>
                </a:moveTo>
                <a:cubicBezTo>
                  <a:pt x="16014" y="144"/>
                  <a:pt x="15995" y="148"/>
                  <a:pt x="15977" y="156"/>
                </a:cubicBezTo>
                <a:cubicBezTo>
                  <a:pt x="15960" y="164"/>
                  <a:pt x="15945" y="174"/>
                  <a:pt x="15932" y="187"/>
                </a:cubicBezTo>
                <a:cubicBezTo>
                  <a:pt x="15919" y="200"/>
                  <a:pt x="15909" y="216"/>
                  <a:pt x="15902" y="233"/>
                </a:cubicBezTo>
                <a:cubicBezTo>
                  <a:pt x="15895" y="250"/>
                  <a:pt x="15891" y="269"/>
                  <a:pt x="15891" y="288"/>
                </a:cubicBezTo>
                <a:lnTo>
                  <a:pt x="15891" y="289"/>
                </a:lnTo>
                <a:cubicBezTo>
                  <a:pt x="15891" y="309"/>
                  <a:pt x="15895" y="328"/>
                  <a:pt x="15902" y="345"/>
                </a:cubicBezTo>
                <a:cubicBezTo>
                  <a:pt x="15909" y="362"/>
                  <a:pt x="15919" y="377"/>
                  <a:pt x="15932" y="390"/>
                </a:cubicBezTo>
                <a:cubicBezTo>
                  <a:pt x="15945" y="403"/>
                  <a:pt x="15960" y="413"/>
                  <a:pt x="15977" y="421"/>
                </a:cubicBezTo>
                <a:cubicBezTo>
                  <a:pt x="15994" y="429"/>
                  <a:pt x="16013" y="432"/>
                  <a:pt x="16034" y="432"/>
                </a:cubicBezTo>
                <a:cubicBezTo>
                  <a:pt x="16055" y="432"/>
                  <a:pt x="16074" y="429"/>
                  <a:pt x="16092" y="421"/>
                </a:cubicBezTo>
                <a:cubicBezTo>
                  <a:pt x="16109" y="413"/>
                  <a:pt x="16125" y="403"/>
                  <a:pt x="16138" y="390"/>
                </a:cubicBezTo>
                <a:cubicBezTo>
                  <a:pt x="16150" y="377"/>
                  <a:pt x="16160" y="361"/>
                  <a:pt x="16167" y="344"/>
                </a:cubicBezTo>
                <a:cubicBezTo>
                  <a:pt x="16175" y="326"/>
                  <a:pt x="16179" y="308"/>
                  <a:pt x="16179" y="288"/>
                </a:cubicBezTo>
                <a:lnTo>
                  <a:pt x="16179" y="287"/>
                </a:lnTo>
                <a:cubicBezTo>
                  <a:pt x="16179" y="268"/>
                  <a:pt x="16175" y="249"/>
                  <a:pt x="16168" y="232"/>
                </a:cubicBezTo>
                <a:cubicBezTo>
                  <a:pt x="16161" y="215"/>
                  <a:pt x="16151" y="200"/>
                  <a:pt x="16138" y="187"/>
                </a:cubicBezTo>
                <a:cubicBezTo>
                  <a:pt x="16125" y="174"/>
                  <a:pt x="16110" y="164"/>
                  <a:pt x="16092" y="156"/>
                </a:cubicBezTo>
                <a:cubicBezTo>
                  <a:pt x="16075" y="148"/>
                  <a:pt x="16056" y="144"/>
                  <a:pt x="16035" y="144"/>
                </a:cubicBezTo>
                <a:close/>
                <a:moveTo>
                  <a:pt x="16383" y="144"/>
                </a:moveTo>
                <a:cubicBezTo>
                  <a:pt x="16371" y="144"/>
                  <a:pt x="16361" y="146"/>
                  <a:pt x="16352" y="149"/>
                </a:cubicBezTo>
                <a:cubicBezTo>
                  <a:pt x="16343" y="152"/>
                  <a:pt x="16335" y="155"/>
                  <a:pt x="16328" y="160"/>
                </a:cubicBezTo>
                <a:cubicBezTo>
                  <a:pt x="16321" y="165"/>
                  <a:pt x="16315" y="171"/>
                  <a:pt x="16309" y="177"/>
                </a:cubicBezTo>
                <a:cubicBezTo>
                  <a:pt x="16304" y="183"/>
                  <a:pt x="16299" y="190"/>
                  <a:pt x="16294" y="197"/>
                </a:cubicBezTo>
                <a:lnTo>
                  <a:pt x="16294" y="150"/>
                </a:lnTo>
                <a:lnTo>
                  <a:pt x="16253" y="150"/>
                </a:lnTo>
                <a:lnTo>
                  <a:pt x="16253" y="426"/>
                </a:lnTo>
                <a:lnTo>
                  <a:pt x="16294" y="426"/>
                </a:lnTo>
                <a:lnTo>
                  <a:pt x="16294" y="269"/>
                </a:lnTo>
                <a:cubicBezTo>
                  <a:pt x="16294" y="256"/>
                  <a:pt x="16296" y="244"/>
                  <a:pt x="16300" y="234"/>
                </a:cubicBezTo>
                <a:cubicBezTo>
                  <a:pt x="16304" y="223"/>
                  <a:pt x="16309" y="214"/>
                  <a:pt x="16316" y="206"/>
                </a:cubicBezTo>
                <a:cubicBezTo>
                  <a:pt x="16323" y="198"/>
                  <a:pt x="16331" y="192"/>
                  <a:pt x="16341" y="188"/>
                </a:cubicBezTo>
                <a:cubicBezTo>
                  <a:pt x="16350" y="184"/>
                  <a:pt x="16360" y="182"/>
                  <a:pt x="16371" y="182"/>
                </a:cubicBezTo>
                <a:cubicBezTo>
                  <a:pt x="16393" y="182"/>
                  <a:pt x="16410" y="189"/>
                  <a:pt x="16423" y="204"/>
                </a:cubicBezTo>
                <a:cubicBezTo>
                  <a:pt x="16435" y="218"/>
                  <a:pt x="16442" y="238"/>
                  <a:pt x="16442" y="264"/>
                </a:cubicBezTo>
                <a:lnTo>
                  <a:pt x="16442" y="426"/>
                </a:lnTo>
                <a:lnTo>
                  <a:pt x="16482" y="426"/>
                </a:lnTo>
                <a:lnTo>
                  <a:pt x="16482" y="267"/>
                </a:lnTo>
                <a:cubicBezTo>
                  <a:pt x="16482" y="254"/>
                  <a:pt x="16484" y="241"/>
                  <a:pt x="16488" y="231"/>
                </a:cubicBezTo>
                <a:cubicBezTo>
                  <a:pt x="16493" y="220"/>
                  <a:pt x="16498" y="211"/>
                  <a:pt x="16505" y="204"/>
                </a:cubicBezTo>
                <a:cubicBezTo>
                  <a:pt x="16512" y="197"/>
                  <a:pt x="16520" y="191"/>
                  <a:pt x="16529" y="188"/>
                </a:cubicBezTo>
                <a:cubicBezTo>
                  <a:pt x="16539" y="184"/>
                  <a:pt x="16548" y="182"/>
                  <a:pt x="16559" y="182"/>
                </a:cubicBezTo>
                <a:cubicBezTo>
                  <a:pt x="16581" y="182"/>
                  <a:pt x="16598" y="189"/>
                  <a:pt x="16611" y="204"/>
                </a:cubicBezTo>
                <a:cubicBezTo>
                  <a:pt x="16624" y="218"/>
                  <a:pt x="16630" y="238"/>
                  <a:pt x="16630" y="265"/>
                </a:cubicBezTo>
                <a:lnTo>
                  <a:pt x="16630" y="426"/>
                </a:lnTo>
                <a:lnTo>
                  <a:pt x="16671" y="426"/>
                </a:lnTo>
                <a:lnTo>
                  <a:pt x="16671" y="255"/>
                </a:lnTo>
                <a:cubicBezTo>
                  <a:pt x="16671" y="221"/>
                  <a:pt x="16662" y="194"/>
                  <a:pt x="16644" y="174"/>
                </a:cubicBezTo>
                <a:cubicBezTo>
                  <a:pt x="16626" y="154"/>
                  <a:pt x="16601" y="144"/>
                  <a:pt x="16569" y="144"/>
                </a:cubicBezTo>
                <a:cubicBezTo>
                  <a:pt x="16557" y="144"/>
                  <a:pt x="16546" y="146"/>
                  <a:pt x="16536" y="149"/>
                </a:cubicBezTo>
                <a:cubicBezTo>
                  <a:pt x="16526" y="152"/>
                  <a:pt x="16517" y="155"/>
                  <a:pt x="16510" y="160"/>
                </a:cubicBezTo>
                <a:cubicBezTo>
                  <a:pt x="16502" y="165"/>
                  <a:pt x="16495" y="171"/>
                  <a:pt x="16488" y="178"/>
                </a:cubicBezTo>
                <a:cubicBezTo>
                  <a:pt x="16482" y="185"/>
                  <a:pt x="16477" y="192"/>
                  <a:pt x="16472" y="199"/>
                </a:cubicBezTo>
                <a:cubicBezTo>
                  <a:pt x="16464" y="184"/>
                  <a:pt x="16453" y="171"/>
                  <a:pt x="16439" y="160"/>
                </a:cubicBezTo>
                <a:cubicBezTo>
                  <a:pt x="16424" y="150"/>
                  <a:pt x="16406" y="144"/>
                  <a:pt x="16383" y="144"/>
                </a:cubicBezTo>
                <a:close/>
                <a:moveTo>
                  <a:pt x="17230" y="144"/>
                </a:moveTo>
                <a:cubicBezTo>
                  <a:pt x="17211" y="144"/>
                  <a:pt x="17193" y="148"/>
                  <a:pt x="17176" y="156"/>
                </a:cubicBezTo>
                <a:cubicBezTo>
                  <a:pt x="17160" y="163"/>
                  <a:pt x="17146" y="173"/>
                  <a:pt x="17135" y="187"/>
                </a:cubicBezTo>
                <a:cubicBezTo>
                  <a:pt x="17123" y="199"/>
                  <a:pt x="17114" y="215"/>
                  <a:pt x="17107" y="232"/>
                </a:cubicBezTo>
                <a:cubicBezTo>
                  <a:pt x="17101" y="250"/>
                  <a:pt x="17097" y="268"/>
                  <a:pt x="17097" y="288"/>
                </a:cubicBezTo>
                <a:cubicBezTo>
                  <a:pt x="17097" y="310"/>
                  <a:pt x="17101" y="329"/>
                  <a:pt x="17108" y="347"/>
                </a:cubicBezTo>
                <a:cubicBezTo>
                  <a:pt x="17116" y="365"/>
                  <a:pt x="17126" y="380"/>
                  <a:pt x="17138" y="393"/>
                </a:cubicBezTo>
                <a:cubicBezTo>
                  <a:pt x="17150" y="405"/>
                  <a:pt x="17165" y="415"/>
                  <a:pt x="17182" y="422"/>
                </a:cubicBezTo>
                <a:cubicBezTo>
                  <a:pt x="17198" y="429"/>
                  <a:pt x="17216" y="432"/>
                  <a:pt x="17235" y="432"/>
                </a:cubicBezTo>
                <a:cubicBezTo>
                  <a:pt x="17261" y="432"/>
                  <a:pt x="17283" y="428"/>
                  <a:pt x="17301" y="419"/>
                </a:cubicBezTo>
                <a:cubicBezTo>
                  <a:pt x="17319" y="409"/>
                  <a:pt x="17335" y="396"/>
                  <a:pt x="17349" y="381"/>
                </a:cubicBezTo>
                <a:lnTo>
                  <a:pt x="17323" y="358"/>
                </a:lnTo>
                <a:cubicBezTo>
                  <a:pt x="17312" y="369"/>
                  <a:pt x="17299" y="379"/>
                  <a:pt x="17285" y="386"/>
                </a:cubicBezTo>
                <a:cubicBezTo>
                  <a:pt x="17272" y="393"/>
                  <a:pt x="17255" y="397"/>
                  <a:pt x="17236" y="397"/>
                </a:cubicBezTo>
                <a:cubicBezTo>
                  <a:pt x="17224" y="397"/>
                  <a:pt x="17212" y="395"/>
                  <a:pt x="17201" y="391"/>
                </a:cubicBezTo>
                <a:cubicBezTo>
                  <a:pt x="17190" y="387"/>
                  <a:pt x="17180" y="381"/>
                  <a:pt x="17172" y="373"/>
                </a:cubicBezTo>
                <a:cubicBezTo>
                  <a:pt x="17163" y="365"/>
                  <a:pt x="17155" y="355"/>
                  <a:pt x="17150" y="344"/>
                </a:cubicBezTo>
                <a:cubicBezTo>
                  <a:pt x="17144" y="333"/>
                  <a:pt x="17140" y="320"/>
                  <a:pt x="17139" y="305"/>
                </a:cubicBezTo>
                <a:lnTo>
                  <a:pt x="17358" y="305"/>
                </a:lnTo>
                <a:cubicBezTo>
                  <a:pt x="17358" y="302"/>
                  <a:pt x="17358" y="299"/>
                  <a:pt x="17358" y="297"/>
                </a:cubicBezTo>
                <a:lnTo>
                  <a:pt x="17358" y="291"/>
                </a:lnTo>
                <a:cubicBezTo>
                  <a:pt x="17358" y="270"/>
                  <a:pt x="17355" y="251"/>
                  <a:pt x="17350" y="233"/>
                </a:cubicBezTo>
                <a:cubicBezTo>
                  <a:pt x="17344" y="216"/>
                  <a:pt x="17336" y="200"/>
                  <a:pt x="17325" y="187"/>
                </a:cubicBezTo>
                <a:cubicBezTo>
                  <a:pt x="17314" y="174"/>
                  <a:pt x="17300" y="164"/>
                  <a:pt x="17284" y="156"/>
                </a:cubicBezTo>
                <a:cubicBezTo>
                  <a:pt x="17268" y="148"/>
                  <a:pt x="17250" y="144"/>
                  <a:pt x="17230" y="144"/>
                </a:cubicBezTo>
                <a:close/>
                <a:moveTo>
                  <a:pt x="17759" y="144"/>
                </a:moveTo>
                <a:cubicBezTo>
                  <a:pt x="17743" y="144"/>
                  <a:pt x="17727" y="147"/>
                  <a:pt x="17711" y="153"/>
                </a:cubicBezTo>
                <a:cubicBezTo>
                  <a:pt x="17696" y="160"/>
                  <a:pt x="17682" y="168"/>
                  <a:pt x="17670" y="180"/>
                </a:cubicBezTo>
                <a:cubicBezTo>
                  <a:pt x="17658" y="191"/>
                  <a:pt x="17648" y="204"/>
                  <a:pt x="17640" y="220"/>
                </a:cubicBezTo>
                <a:cubicBezTo>
                  <a:pt x="17633" y="236"/>
                  <a:pt x="17630" y="254"/>
                  <a:pt x="17630" y="275"/>
                </a:cubicBezTo>
                <a:lnTo>
                  <a:pt x="17630" y="276"/>
                </a:lnTo>
                <a:cubicBezTo>
                  <a:pt x="17630" y="296"/>
                  <a:pt x="17633" y="313"/>
                  <a:pt x="17640" y="329"/>
                </a:cubicBezTo>
                <a:cubicBezTo>
                  <a:pt x="17648" y="345"/>
                  <a:pt x="17658" y="359"/>
                  <a:pt x="17670" y="370"/>
                </a:cubicBezTo>
                <a:cubicBezTo>
                  <a:pt x="17682" y="381"/>
                  <a:pt x="17696" y="390"/>
                  <a:pt x="17711" y="396"/>
                </a:cubicBezTo>
                <a:cubicBezTo>
                  <a:pt x="17726" y="402"/>
                  <a:pt x="17743" y="405"/>
                  <a:pt x="17759" y="405"/>
                </a:cubicBezTo>
                <a:cubicBezTo>
                  <a:pt x="17785" y="405"/>
                  <a:pt x="17806" y="399"/>
                  <a:pt x="17823" y="388"/>
                </a:cubicBezTo>
                <a:cubicBezTo>
                  <a:pt x="17841" y="376"/>
                  <a:pt x="17856" y="363"/>
                  <a:pt x="17868" y="347"/>
                </a:cubicBezTo>
                <a:lnTo>
                  <a:pt x="17868" y="379"/>
                </a:lnTo>
                <a:cubicBezTo>
                  <a:pt x="17868" y="411"/>
                  <a:pt x="17859" y="436"/>
                  <a:pt x="17840" y="452"/>
                </a:cubicBezTo>
                <a:cubicBezTo>
                  <a:pt x="17822" y="469"/>
                  <a:pt x="17798" y="477"/>
                  <a:pt x="17767" y="477"/>
                </a:cubicBezTo>
                <a:cubicBezTo>
                  <a:pt x="17747" y="477"/>
                  <a:pt x="17729" y="474"/>
                  <a:pt x="17711" y="468"/>
                </a:cubicBezTo>
                <a:cubicBezTo>
                  <a:pt x="17694" y="462"/>
                  <a:pt x="17677" y="453"/>
                  <a:pt x="17661" y="442"/>
                </a:cubicBezTo>
                <a:lnTo>
                  <a:pt x="17643" y="474"/>
                </a:lnTo>
                <a:cubicBezTo>
                  <a:pt x="17661" y="487"/>
                  <a:pt x="17681" y="496"/>
                  <a:pt x="17702" y="503"/>
                </a:cubicBezTo>
                <a:cubicBezTo>
                  <a:pt x="17723" y="509"/>
                  <a:pt x="17745" y="512"/>
                  <a:pt x="17768" y="512"/>
                </a:cubicBezTo>
                <a:cubicBezTo>
                  <a:pt x="17790" y="512"/>
                  <a:pt x="17810" y="509"/>
                  <a:pt x="17828" y="503"/>
                </a:cubicBezTo>
                <a:cubicBezTo>
                  <a:pt x="17845" y="497"/>
                  <a:pt x="17861" y="488"/>
                  <a:pt x="17873" y="476"/>
                </a:cubicBezTo>
                <a:cubicBezTo>
                  <a:pt x="17884" y="464"/>
                  <a:pt x="17893" y="450"/>
                  <a:pt x="17899" y="434"/>
                </a:cubicBezTo>
                <a:cubicBezTo>
                  <a:pt x="17905" y="418"/>
                  <a:pt x="17908" y="399"/>
                  <a:pt x="17908" y="378"/>
                </a:cubicBezTo>
                <a:lnTo>
                  <a:pt x="17908" y="150"/>
                </a:lnTo>
                <a:lnTo>
                  <a:pt x="17867" y="150"/>
                </a:lnTo>
                <a:lnTo>
                  <a:pt x="17867" y="200"/>
                </a:lnTo>
                <a:cubicBezTo>
                  <a:pt x="17861" y="192"/>
                  <a:pt x="17855" y="185"/>
                  <a:pt x="17848" y="179"/>
                </a:cubicBezTo>
                <a:cubicBezTo>
                  <a:pt x="17841" y="172"/>
                  <a:pt x="17833" y="166"/>
                  <a:pt x="17824" y="161"/>
                </a:cubicBezTo>
                <a:cubicBezTo>
                  <a:pt x="17815" y="156"/>
                  <a:pt x="17806" y="152"/>
                  <a:pt x="17795" y="149"/>
                </a:cubicBezTo>
                <a:cubicBezTo>
                  <a:pt x="17784" y="146"/>
                  <a:pt x="17772" y="144"/>
                  <a:pt x="17759" y="144"/>
                </a:cubicBezTo>
                <a:close/>
                <a:moveTo>
                  <a:pt x="21233" y="144"/>
                </a:moveTo>
                <a:cubicBezTo>
                  <a:pt x="21214" y="144"/>
                  <a:pt x="21196" y="148"/>
                  <a:pt x="21180" y="156"/>
                </a:cubicBezTo>
                <a:cubicBezTo>
                  <a:pt x="21164" y="163"/>
                  <a:pt x="21150" y="173"/>
                  <a:pt x="21138" y="187"/>
                </a:cubicBezTo>
                <a:cubicBezTo>
                  <a:pt x="21126" y="199"/>
                  <a:pt x="21117" y="215"/>
                  <a:pt x="21110" y="232"/>
                </a:cubicBezTo>
                <a:cubicBezTo>
                  <a:pt x="21104" y="250"/>
                  <a:pt x="21101" y="268"/>
                  <a:pt x="21101" y="288"/>
                </a:cubicBezTo>
                <a:cubicBezTo>
                  <a:pt x="21101" y="310"/>
                  <a:pt x="21104" y="329"/>
                  <a:pt x="21111" y="347"/>
                </a:cubicBezTo>
                <a:cubicBezTo>
                  <a:pt x="21119" y="365"/>
                  <a:pt x="21129" y="380"/>
                  <a:pt x="21141" y="393"/>
                </a:cubicBezTo>
                <a:cubicBezTo>
                  <a:pt x="21154" y="405"/>
                  <a:pt x="21168" y="415"/>
                  <a:pt x="21185" y="422"/>
                </a:cubicBezTo>
                <a:cubicBezTo>
                  <a:pt x="21202" y="429"/>
                  <a:pt x="21219" y="432"/>
                  <a:pt x="21238" y="432"/>
                </a:cubicBezTo>
                <a:cubicBezTo>
                  <a:pt x="21264" y="432"/>
                  <a:pt x="21287" y="428"/>
                  <a:pt x="21304" y="419"/>
                </a:cubicBezTo>
                <a:cubicBezTo>
                  <a:pt x="21322" y="409"/>
                  <a:pt x="21338" y="396"/>
                  <a:pt x="21352" y="381"/>
                </a:cubicBezTo>
                <a:lnTo>
                  <a:pt x="21326" y="358"/>
                </a:lnTo>
                <a:cubicBezTo>
                  <a:pt x="21315" y="369"/>
                  <a:pt x="21302" y="379"/>
                  <a:pt x="21288" y="386"/>
                </a:cubicBezTo>
                <a:cubicBezTo>
                  <a:pt x="21275" y="393"/>
                  <a:pt x="21258" y="397"/>
                  <a:pt x="21239" y="397"/>
                </a:cubicBezTo>
                <a:cubicBezTo>
                  <a:pt x="21227" y="397"/>
                  <a:pt x="21216" y="395"/>
                  <a:pt x="21205" y="391"/>
                </a:cubicBezTo>
                <a:cubicBezTo>
                  <a:pt x="21194" y="387"/>
                  <a:pt x="21184" y="381"/>
                  <a:pt x="21175" y="373"/>
                </a:cubicBezTo>
                <a:cubicBezTo>
                  <a:pt x="21166" y="365"/>
                  <a:pt x="21159" y="355"/>
                  <a:pt x="21153" y="344"/>
                </a:cubicBezTo>
                <a:cubicBezTo>
                  <a:pt x="21147" y="333"/>
                  <a:pt x="21144" y="320"/>
                  <a:pt x="21142" y="305"/>
                </a:cubicBezTo>
                <a:lnTo>
                  <a:pt x="21361" y="305"/>
                </a:lnTo>
                <a:cubicBezTo>
                  <a:pt x="21361" y="302"/>
                  <a:pt x="21361" y="299"/>
                  <a:pt x="21361" y="297"/>
                </a:cubicBezTo>
                <a:lnTo>
                  <a:pt x="21361" y="291"/>
                </a:lnTo>
                <a:cubicBezTo>
                  <a:pt x="21361" y="270"/>
                  <a:pt x="21359" y="251"/>
                  <a:pt x="21353" y="233"/>
                </a:cubicBezTo>
                <a:cubicBezTo>
                  <a:pt x="21347" y="216"/>
                  <a:pt x="21339" y="200"/>
                  <a:pt x="21328" y="187"/>
                </a:cubicBezTo>
                <a:cubicBezTo>
                  <a:pt x="21317" y="174"/>
                  <a:pt x="21303" y="164"/>
                  <a:pt x="21287" y="156"/>
                </a:cubicBezTo>
                <a:cubicBezTo>
                  <a:pt x="21271" y="148"/>
                  <a:pt x="21253" y="144"/>
                  <a:pt x="21233" y="144"/>
                </a:cubicBezTo>
                <a:close/>
                <a:moveTo>
                  <a:pt x="22092" y="144"/>
                </a:moveTo>
                <a:cubicBezTo>
                  <a:pt x="22073" y="144"/>
                  <a:pt x="22055" y="148"/>
                  <a:pt x="22039" y="156"/>
                </a:cubicBezTo>
                <a:cubicBezTo>
                  <a:pt x="22023" y="163"/>
                  <a:pt x="22009" y="173"/>
                  <a:pt x="21997" y="187"/>
                </a:cubicBezTo>
                <a:cubicBezTo>
                  <a:pt x="21986" y="199"/>
                  <a:pt x="21976" y="215"/>
                  <a:pt x="21970" y="232"/>
                </a:cubicBezTo>
                <a:cubicBezTo>
                  <a:pt x="21963" y="250"/>
                  <a:pt x="21960" y="268"/>
                  <a:pt x="21960" y="288"/>
                </a:cubicBezTo>
                <a:cubicBezTo>
                  <a:pt x="21960" y="310"/>
                  <a:pt x="21963" y="329"/>
                  <a:pt x="21971" y="347"/>
                </a:cubicBezTo>
                <a:cubicBezTo>
                  <a:pt x="21978" y="365"/>
                  <a:pt x="21988" y="380"/>
                  <a:pt x="22000" y="393"/>
                </a:cubicBezTo>
                <a:cubicBezTo>
                  <a:pt x="22013" y="405"/>
                  <a:pt x="22028" y="415"/>
                  <a:pt x="22044" y="422"/>
                </a:cubicBezTo>
                <a:cubicBezTo>
                  <a:pt x="22061" y="429"/>
                  <a:pt x="22079" y="432"/>
                  <a:pt x="22098" y="432"/>
                </a:cubicBezTo>
                <a:cubicBezTo>
                  <a:pt x="22124" y="432"/>
                  <a:pt x="22146" y="428"/>
                  <a:pt x="22164" y="419"/>
                </a:cubicBezTo>
                <a:cubicBezTo>
                  <a:pt x="22181" y="409"/>
                  <a:pt x="22197" y="396"/>
                  <a:pt x="22211" y="381"/>
                </a:cubicBezTo>
                <a:lnTo>
                  <a:pt x="22186" y="358"/>
                </a:lnTo>
                <a:cubicBezTo>
                  <a:pt x="22174" y="369"/>
                  <a:pt x="22162" y="379"/>
                  <a:pt x="22148" y="386"/>
                </a:cubicBezTo>
                <a:cubicBezTo>
                  <a:pt x="22134" y="393"/>
                  <a:pt x="22118" y="397"/>
                  <a:pt x="22099" y="397"/>
                </a:cubicBezTo>
                <a:cubicBezTo>
                  <a:pt x="22087" y="397"/>
                  <a:pt x="22075" y="395"/>
                  <a:pt x="22064" y="391"/>
                </a:cubicBezTo>
                <a:cubicBezTo>
                  <a:pt x="22053" y="387"/>
                  <a:pt x="22043" y="381"/>
                  <a:pt x="22034" y="373"/>
                </a:cubicBezTo>
                <a:cubicBezTo>
                  <a:pt x="22025" y="365"/>
                  <a:pt x="22018" y="355"/>
                  <a:pt x="22012" y="344"/>
                </a:cubicBezTo>
                <a:cubicBezTo>
                  <a:pt x="22007" y="333"/>
                  <a:pt x="22003" y="320"/>
                  <a:pt x="22002" y="305"/>
                </a:cubicBezTo>
                <a:lnTo>
                  <a:pt x="22220" y="305"/>
                </a:lnTo>
                <a:cubicBezTo>
                  <a:pt x="22221" y="302"/>
                  <a:pt x="22221" y="299"/>
                  <a:pt x="22221" y="297"/>
                </a:cubicBezTo>
                <a:lnTo>
                  <a:pt x="22221" y="291"/>
                </a:lnTo>
                <a:cubicBezTo>
                  <a:pt x="22221" y="270"/>
                  <a:pt x="22218" y="251"/>
                  <a:pt x="22212" y="233"/>
                </a:cubicBezTo>
                <a:cubicBezTo>
                  <a:pt x="22207" y="216"/>
                  <a:pt x="22198" y="200"/>
                  <a:pt x="22187" y="187"/>
                </a:cubicBezTo>
                <a:cubicBezTo>
                  <a:pt x="22176" y="174"/>
                  <a:pt x="22163" y="164"/>
                  <a:pt x="22147" y="156"/>
                </a:cubicBezTo>
                <a:cubicBezTo>
                  <a:pt x="22131" y="148"/>
                  <a:pt x="22112" y="144"/>
                  <a:pt x="22092" y="144"/>
                </a:cubicBezTo>
                <a:close/>
                <a:moveTo>
                  <a:pt x="27850" y="144"/>
                </a:moveTo>
                <a:cubicBezTo>
                  <a:pt x="27830" y="144"/>
                  <a:pt x="27813" y="148"/>
                  <a:pt x="27796" y="156"/>
                </a:cubicBezTo>
                <a:cubicBezTo>
                  <a:pt x="27780" y="163"/>
                  <a:pt x="27766" y="173"/>
                  <a:pt x="27755" y="187"/>
                </a:cubicBezTo>
                <a:cubicBezTo>
                  <a:pt x="27743" y="199"/>
                  <a:pt x="27734" y="215"/>
                  <a:pt x="27727" y="232"/>
                </a:cubicBezTo>
                <a:cubicBezTo>
                  <a:pt x="27720" y="250"/>
                  <a:pt x="27717" y="268"/>
                  <a:pt x="27717" y="288"/>
                </a:cubicBezTo>
                <a:cubicBezTo>
                  <a:pt x="27717" y="310"/>
                  <a:pt x="27721" y="329"/>
                  <a:pt x="27728" y="347"/>
                </a:cubicBezTo>
                <a:cubicBezTo>
                  <a:pt x="27735" y="365"/>
                  <a:pt x="27745" y="380"/>
                  <a:pt x="27758" y="393"/>
                </a:cubicBezTo>
                <a:cubicBezTo>
                  <a:pt x="27770" y="405"/>
                  <a:pt x="27785" y="415"/>
                  <a:pt x="27802" y="422"/>
                </a:cubicBezTo>
                <a:cubicBezTo>
                  <a:pt x="27818" y="429"/>
                  <a:pt x="27836" y="432"/>
                  <a:pt x="27855" y="432"/>
                </a:cubicBezTo>
                <a:cubicBezTo>
                  <a:pt x="27881" y="432"/>
                  <a:pt x="27903" y="428"/>
                  <a:pt x="27921" y="419"/>
                </a:cubicBezTo>
                <a:cubicBezTo>
                  <a:pt x="27939" y="409"/>
                  <a:pt x="27955" y="396"/>
                  <a:pt x="27968" y="381"/>
                </a:cubicBezTo>
                <a:lnTo>
                  <a:pt x="27943" y="358"/>
                </a:lnTo>
                <a:cubicBezTo>
                  <a:pt x="27931" y="369"/>
                  <a:pt x="27919" y="379"/>
                  <a:pt x="27905" y="386"/>
                </a:cubicBezTo>
                <a:cubicBezTo>
                  <a:pt x="27891" y="393"/>
                  <a:pt x="27875" y="397"/>
                  <a:pt x="27856" y="397"/>
                </a:cubicBezTo>
                <a:cubicBezTo>
                  <a:pt x="27844" y="397"/>
                  <a:pt x="27832" y="395"/>
                  <a:pt x="27821" y="391"/>
                </a:cubicBezTo>
                <a:cubicBezTo>
                  <a:pt x="27810" y="387"/>
                  <a:pt x="27800" y="381"/>
                  <a:pt x="27791" y="373"/>
                </a:cubicBezTo>
                <a:cubicBezTo>
                  <a:pt x="27782" y="365"/>
                  <a:pt x="27775" y="355"/>
                  <a:pt x="27770" y="344"/>
                </a:cubicBezTo>
                <a:cubicBezTo>
                  <a:pt x="27764" y="333"/>
                  <a:pt x="27760" y="320"/>
                  <a:pt x="27759" y="305"/>
                </a:cubicBezTo>
                <a:lnTo>
                  <a:pt x="27977" y="305"/>
                </a:lnTo>
                <a:cubicBezTo>
                  <a:pt x="27978" y="302"/>
                  <a:pt x="27978" y="299"/>
                  <a:pt x="27978" y="297"/>
                </a:cubicBezTo>
                <a:lnTo>
                  <a:pt x="27978" y="291"/>
                </a:lnTo>
                <a:cubicBezTo>
                  <a:pt x="27978" y="270"/>
                  <a:pt x="27975" y="251"/>
                  <a:pt x="27970" y="233"/>
                </a:cubicBezTo>
                <a:cubicBezTo>
                  <a:pt x="27964" y="216"/>
                  <a:pt x="27955" y="200"/>
                  <a:pt x="27944" y="187"/>
                </a:cubicBezTo>
                <a:cubicBezTo>
                  <a:pt x="27933" y="174"/>
                  <a:pt x="27920" y="164"/>
                  <a:pt x="27904" y="156"/>
                </a:cubicBezTo>
                <a:cubicBezTo>
                  <a:pt x="27888" y="148"/>
                  <a:pt x="27870" y="144"/>
                  <a:pt x="27850" y="144"/>
                </a:cubicBezTo>
                <a:close/>
                <a:moveTo>
                  <a:pt x="28674" y="144"/>
                </a:moveTo>
                <a:cubicBezTo>
                  <a:pt x="28653" y="144"/>
                  <a:pt x="28633" y="148"/>
                  <a:pt x="28616" y="156"/>
                </a:cubicBezTo>
                <a:cubicBezTo>
                  <a:pt x="28598" y="164"/>
                  <a:pt x="28583" y="174"/>
                  <a:pt x="28570" y="187"/>
                </a:cubicBezTo>
                <a:cubicBezTo>
                  <a:pt x="28557" y="200"/>
                  <a:pt x="28547" y="216"/>
                  <a:pt x="28540" y="233"/>
                </a:cubicBezTo>
                <a:cubicBezTo>
                  <a:pt x="28533" y="250"/>
                  <a:pt x="28530" y="269"/>
                  <a:pt x="28530" y="288"/>
                </a:cubicBezTo>
                <a:lnTo>
                  <a:pt x="28530" y="289"/>
                </a:lnTo>
                <a:cubicBezTo>
                  <a:pt x="28530" y="309"/>
                  <a:pt x="28533" y="328"/>
                  <a:pt x="28540" y="345"/>
                </a:cubicBezTo>
                <a:cubicBezTo>
                  <a:pt x="28547" y="362"/>
                  <a:pt x="28557" y="377"/>
                  <a:pt x="28570" y="390"/>
                </a:cubicBezTo>
                <a:cubicBezTo>
                  <a:pt x="28583" y="403"/>
                  <a:pt x="28598" y="413"/>
                  <a:pt x="28616" y="421"/>
                </a:cubicBezTo>
                <a:cubicBezTo>
                  <a:pt x="28633" y="429"/>
                  <a:pt x="28652" y="432"/>
                  <a:pt x="28673" y="432"/>
                </a:cubicBezTo>
                <a:cubicBezTo>
                  <a:pt x="28693" y="432"/>
                  <a:pt x="28712" y="429"/>
                  <a:pt x="28730" y="421"/>
                </a:cubicBezTo>
                <a:cubicBezTo>
                  <a:pt x="28748" y="413"/>
                  <a:pt x="28763" y="403"/>
                  <a:pt x="28776" y="390"/>
                </a:cubicBezTo>
                <a:cubicBezTo>
                  <a:pt x="28789" y="377"/>
                  <a:pt x="28799" y="361"/>
                  <a:pt x="28806" y="344"/>
                </a:cubicBezTo>
                <a:cubicBezTo>
                  <a:pt x="28813" y="326"/>
                  <a:pt x="28817" y="308"/>
                  <a:pt x="28817" y="288"/>
                </a:cubicBezTo>
                <a:lnTo>
                  <a:pt x="28817" y="287"/>
                </a:lnTo>
                <a:cubicBezTo>
                  <a:pt x="28817" y="268"/>
                  <a:pt x="28814" y="249"/>
                  <a:pt x="28807" y="232"/>
                </a:cubicBezTo>
                <a:cubicBezTo>
                  <a:pt x="28799" y="215"/>
                  <a:pt x="28789" y="200"/>
                  <a:pt x="28777" y="187"/>
                </a:cubicBezTo>
                <a:cubicBezTo>
                  <a:pt x="28764" y="174"/>
                  <a:pt x="28749" y="164"/>
                  <a:pt x="28731" y="156"/>
                </a:cubicBezTo>
                <a:cubicBezTo>
                  <a:pt x="28713" y="148"/>
                  <a:pt x="28694" y="144"/>
                  <a:pt x="28674" y="144"/>
                </a:cubicBezTo>
                <a:close/>
                <a:moveTo>
                  <a:pt x="29027" y="144"/>
                </a:moveTo>
                <a:cubicBezTo>
                  <a:pt x="29003" y="144"/>
                  <a:pt x="28984" y="150"/>
                  <a:pt x="28969" y="160"/>
                </a:cubicBezTo>
                <a:cubicBezTo>
                  <a:pt x="28954" y="171"/>
                  <a:pt x="28942" y="183"/>
                  <a:pt x="28933" y="198"/>
                </a:cubicBezTo>
                <a:lnTo>
                  <a:pt x="28933" y="150"/>
                </a:lnTo>
                <a:lnTo>
                  <a:pt x="28892" y="150"/>
                </a:lnTo>
                <a:lnTo>
                  <a:pt x="28892" y="426"/>
                </a:lnTo>
                <a:lnTo>
                  <a:pt x="28933" y="426"/>
                </a:lnTo>
                <a:lnTo>
                  <a:pt x="28933" y="268"/>
                </a:lnTo>
                <a:cubicBezTo>
                  <a:pt x="28933" y="255"/>
                  <a:pt x="28935" y="244"/>
                  <a:pt x="28939" y="233"/>
                </a:cubicBezTo>
                <a:cubicBezTo>
                  <a:pt x="28943" y="222"/>
                  <a:pt x="28949" y="213"/>
                  <a:pt x="28956" y="206"/>
                </a:cubicBezTo>
                <a:cubicBezTo>
                  <a:pt x="28964" y="198"/>
                  <a:pt x="28972" y="192"/>
                  <a:pt x="28982" y="188"/>
                </a:cubicBezTo>
                <a:cubicBezTo>
                  <a:pt x="28993" y="184"/>
                  <a:pt x="29004" y="182"/>
                  <a:pt x="29015" y="182"/>
                </a:cubicBezTo>
                <a:cubicBezTo>
                  <a:pt x="29040" y="182"/>
                  <a:pt x="29059" y="189"/>
                  <a:pt x="29072" y="204"/>
                </a:cubicBezTo>
                <a:cubicBezTo>
                  <a:pt x="29085" y="219"/>
                  <a:pt x="29092" y="239"/>
                  <a:pt x="29092" y="265"/>
                </a:cubicBezTo>
                <a:lnTo>
                  <a:pt x="29092" y="426"/>
                </a:lnTo>
                <a:lnTo>
                  <a:pt x="29133" y="426"/>
                </a:lnTo>
                <a:lnTo>
                  <a:pt x="29133" y="255"/>
                </a:lnTo>
                <a:cubicBezTo>
                  <a:pt x="29133" y="238"/>
                  <a:pt x="29130" y="224"/>
                  <a:pt x="29125" y="210"/>
                </a:cubicBezTo>
                <a:cubicBezTo>
                  <a:pt x="29121" y="197"/>
                  <a:pt x="29114" y="185"/>
                  <a:pt x="29104" y="175"/>
                </a:cubicBezTo>
                <a:cubicBezTo>
                  <a:pt x="29096" y="165"/>
                  <a:pt x="29084" y="158"/>
                  <a:pt x="29071" y="152"/>
                </a:cubicBezTo>
                <a:cubicBezTo>
                  <a:pt x="29059" y="147"/>
                  <a:pt x="29044" y="144"/>
                  <a:pt x="29027" y="144"/>
                </a:cubicBezTo>
                <a:close/>
                <a:moveTo>
                  <a:pt x="29551" y="144"/>
                </a:moveTo>
                <a:cubicBezTo>
                  <a:pt x="29531" y="144"/>
                  <a:pt x="29514" y="148"/>
                  <a:pt x="29497" y="156"/>
                </a:cubicBezTo>
                <a:cubicBezTo>
                  <a:pt x="29481" y="163"/>
                  <a:pt x="29467" y="173"/>
                  <a:pt x="29456" y="187"/>
                </a:cubicBezTo>
                <a:cubicBezTo>
                  <a:pt x="29444" y="199"/>
                  <a:pt x="29435" y="215"/>
                  <a:pt x="29428" y="232"/>
                </a:cubicBezTo>
                <a:cubicBezTo>
                  <a:pt x="29421" y="250"/>
                  <a:pt x="29418" y="268"/>
                  <a:pt x="29418" y="288"/>
                </a:cubicBezTo>
                <a:cubicBezTo>
                  <a:pt x="29418" y="310"/>
                  <a:pt x="29422" y="329"/>
                  <a:pt x="29429" y="347"/>
                </a:cubicBezTo>
                <a:cubicBezTo>
                  <a:pt x="29436" y="365"/>
                  <a:pt x="29446" y="380"/>
                  <a:pt x="29459" y="393"/>
                </a:cubicBezTo>
                <a:cubicBezTo>
                  <a:pt x="29471" y="405"/>
                  <a:pt x="29486" y="415"/>
                  <a:pt x="29503" y="422"/>
                </a:cubicBezTo>
                <a:cubicBezTo>
                  <a:pt x="29519" y="429"/>
                  <a:pt x="29537" y="432"/>
                  <a:pt x="29556" y="432"/>
                </a:cubicBezTo>
                <a:cubicBezTo>
                  <a:pt x="29582" y="432"/>
                  <a:pt x="29604" y="428"/>
                  <a:pt x="29622" y="419"/>
                </a:cubicBezTo>
                <a:cubicBezTo>
                  <a:pt x="29640" y="409"/>
                  <a:pt x="29656" y="396"/>
                  <a:pt x="29669" y="381"/>
                </a:cubicBezTo>
                <a:lnTo>
                  <a:pt x="29644" y="358"/>
                </a:lnTo>
                <a:cubicBezTo>
                  <a:pt x="29632" y="369"/>
                  <a:pt x="29620" y="379"/>
                  <a:pt x="29606" y="386"/>
                </a:cubicBezTo>
                <a:cubicBezTo>
                  <a:pt x="29592" y="393"/>
                  <a:pt x="29576" y="397"/>
                  <a:pt x="29557" y="397"/>
                </a:cubicBezTo>
                <a:cubicBezTo>
                  <a:pt x="29545" y="397"/>
                  <a:pt x="29533" y="395"/>
                  <a:pt x="29522" y="391"/>
                </a:cubicBezTo>
                <a:cubicBezTo>
                  <a:pt x="29511" y="387"/>
                  <a:pt x="29501" y="381"/>
                  <a:pt x="29492" y="373"/>
                </a:cubicBezTo>
                <a:cubicBezTo>
                  <a:pt x="29484" y="365"/>
                  <a:pt x="29476" y="355"/>
                  <a:pt x="29471" y="344"/>
                </a:cubicBezTo>
                <a:cubicBezTo>
                  <a:pt x="29465" y="333"/>
                  <a:pt x="29461" y="320"/>
                  <a:pt x="29460" y="305"/>
                </a:cubicBezTo>
                <a:lnTo>
                  <a:pt x="29679" y="305"/>
                </a:lnTo>
                <a:cubicBezTo>
                  <a:pt x="29679" y="302"/>
                  <a:pt x="29679" y="299"/>
                  <a:pt x="29679" y="297"/>
                </a:cubicBezTo>
                <a:lnTo>
                  <a:pt x="29679" y="291"/>
                </a:lnTo>
                <a:cubicBezTo>
                  <a:pt x="29679" y="270"/>
                  <a:pt x="29676" y="251"/>
                  <a:pt x="29671" y="233"/>
                </a:cubicBezTo>
                <a:cubicBezTo>
                  <a:pt x="29665" y="216"/>
                  <a:pt x="29656" y="200"/>
                  <a:pt x="29645" y="187"/>
                </a:cubicBezTo>
                <a:cubicBezTo>
                  <a:pt x="29634" y="174"/>
                  <a:pt x="29621" y="164"/>
                  <a:pt x="29605" y="156"/>
                </a:cubicBezTo>
                <a:cubicBezTo>
                  <a:pt x="29589" y="148"/>
                  <a:pt x="29571" y="144"/>
                  <a:pt x="29551" y="144"/>
                </a:cubicBezTo>
                <a:close/>
                <a:moveTo>
                  <a:pt x="29875" y="144"/>
                </a:moveTo>
                <a:cubicBezTo>
                  <a:pt x="29855" y="144"/>
                  <a:pt x="29836" y="148"/>
                  <a:pt x="29819" y="156"/>
                </a:cubicBezTo>
                <a:cubicBezTo>
                  <a:pt x="29802" y="164"/>
                  <a:pt x="29787" y="174"/>
                  <a:pt x="29774" y="187"/>
                </a:cubicBezTo>
                <a:cubicBezTo>
                  <a:pt x="29761" y="200"/>
                  <a:pt x="29752" y="216"/>
                  <a:pt x="29745" y="233"/>
                </a:cubicBezTo>
                <a:cubicBezTo>
                  <a:pt x="29737" y="250"/>
                  <a:pt x="29734" y="269"/>
                  <a:pt x="29734" y="288"/>
                </a:cubicBezTo>
                <a:lnTo>
                  <a:pt x="29734" y="289"/>
                </a:lnTo>
                <a:cubicBezTo>
                  <a:pt x="29734" y="309"/>
                  <a:pt x="29737" y="327"/>
                  <a:pt x="29745" y="344"/>
                </a:cubicBezTo>
                <a:cubicBezTo>
                  <a:pt x="29752" y="362"/>
                  <a:pt x="29761" y="377"/>
                  <a:pt x="29774" y="390"/>
                </a:cubicBezTo>
                <a:cubicBezTo>
                  <a:pt x="29787" y="403"/>
                  <a:pt x="29802" y="413"/>
                  <a:pt x="29819" y="421"/>
                </a:cubicBezTo>
                <a:cubicBezTo>
                  <a:pt x="29836" y="429"/>
                  <a:pt x="29855" y="432"/>
                  <a:pt x="29875" y="432"/>
                </a:cubicBezTo>
                <a:cubicBezTo>
                  <a:pt x="29901" y="432"/>
                  <a:pt x="29923" y="427"/>
                  <a:pt x="29940" y="417"/>
                </a:cubicBezTo>
                <a:cubicBezTo>
                  <a:pt x="29958" y="408"/>
                  <a:pt x="29974" y="395"/>
                  <a:pt x="29988" y="379"/>
                </a:cubicBezTo>
                <a:lnTo>
                  <a:pt x="29962" y="355"/>
                </a:lnTo>
                <a:cubicBezTo>
                  <a:pt x="29951" y="366"/>
                  <a:pt x="29938" y="376"/>
                  <a:pt x="29924" y="384"/>
                </a:cubicBezTo>
                <a:cubicBezTo>
                  <a:pt x="29911" y="392"/>
                  <a:pt x="29895" y="396"/>
                  <a:pt x="29877" y="396"/>
                </a:cubicBezTo>
                <a:cubicBezTo>
                  <a:pt x="29863" y="396"/>
                  <a:pt x="29849" y="393"/>
                  <a:pt x="29837" y="388"/>
                </a:cubicBezTo>
                <a:cubicBezTo>
                  <a:pt x="29825" y="382"/>
                  <a:pt x="29814" y="374"/>
                  <a:pt x="29805" y="365"/>
                </a:cubicBezTo>
                <a:cubicBezTo>
                  <a:pt x="29796" y="355"/>
                  <a:pt x="29789" y="343"/>
                  <a:pt x="29783" y="331"/>
                </a:cubicBezTo>
                <a:cubicBezTo>
                  <a:pt x="29779" y="317"/>
                  <a:pt x="29776" y="303"/>
                  <a:pt x="29776" y="288"/>
                </a:cubicBezTo>
                <a:lnTo>
                  <a:pt x="29776" y="287"/>
                </a:lnTo>
                <a:cubicBezTo>
                  <a:pt x="29776" y="272"/>
                  <a:pt x="29779" y="259"/>
                  <a:pt x="29783" y="246"/>
                </a:cubicBezTo>
                <a:cubicBezTo>
                  <a:pt x="29788" y="233"/>
                  <a:pt x="29795" y="221"/>
                  <a:pt x="29804" y="212"/>
                </a:cubicBezTo>
                <a:cubicBezTo>
                  <a:pt x="29813" y="202"/>
                  <a:pt x="29824" y="195"/>
                  <a:pt x="29836" y="189"/>
                </a:cubicBezTo>
                <a:cubicBezTo>
                  <a:pt x="29848" y="184"/>
                  <a:pt x="29861" y="181"/>
                  <a:pt x="29875" y="181"/>
                </a:cubicBezTo>
                <a:cubicBezTo>
                  <a:pt x="29894" y="181"/>
                  <a:pt x="29909" y="185"/>
                  <a:pt x="29922" y="193"/>
                </a:cubicBezTo>
                <a:cubicBezTo>
                  <a:pt x="29935" y="201"/>
                  <a:pt x="29947" y="211"/>
                  <a:pt x="29958" y="222"/>
                </a:cubicBezTo>
                <a:lnTo>
                  <a:pt x="29986" y="193"/>
                </a:lnTo>
                <a:cubicBezTo>
                  <a:pt x="29979" y="187"/>
                  <a:pt x="29972" y="180"/>
                  <a:pt x="29965" y="174"/>
                </a:cubicBezTo>
                <a:cubicBezTo>
                  <a:pt x="29957" y="168"/>
                  <a:pt x="29949" y="163"/>
                  <a:pt x="29940" y="159"/>
                </a:cubicBezTo>
                <a:cubicBezTo>
                  <a:pt x="29931" y="154"/>
                  <a:pt x="29922" y="151"/>
                  <a:pt x="29911" y="148"/>
                </a:cubicBezTo>
                <a:cubicBezTo>
                  <a:pt x="29900" y="146"/>
                  <a:pt x="29888" y="144"/>
                  <a:pt x="29875" y="144"/>
                </a:cubicBezTo>
                <a:close/>
                <a:moveTo>
                  <a:pt x="30638" y="144"/>
                </a:moveTo>
                <a:cubicBezTo>
                  <a:pt x="30617" y="144"/>
                  <a:pt x="30599" y="148"/>
                  <a:pt x="30581" y="156"/>
                </a:cubicBezTo>
                <a:cubicBezTo>
                  <a:pt x="30564" y="164"/>
                  <a:pt x="30549" y="174"/>
                  <a:pt x="30536" y="187"/>
                </a:cubicBezTo>
                <a:cubicBezTo>
                  <a:pt x="30524" y="200"/>
                  <a:pt x="30514" y="216"/>
                  <a:pt x="30507" y="233"/>
                </a:cubicBezTo>
                <a:cubicBezTo>
                  <a:pt x="30500" y="250"/>
                  <a:pt x="30496" y="269"/>
                  <a:pt x="30496" y="288"/>
                </a:cubicBezTo>
                <a:lnTo>
                  <a:pt x="30496" y="289"/>
                </a:lnTo>
                <a:cubicBezTo>
                  <a:pt x="30496" y="309"/>
                  <a:pt x="30500" y="327"/>
                  <a:pt x="30507" y="344"/>
                </a:cubicBezTo>
                <a:cubicBezTo>
                  <a:pt x="30514" y="362"/>
                  <a:pt x="30524" y="377"/>
                  <a:pt x="30536" y="390"/>
                </a:cubicBezTo>
                <a:cubicBezTo>
                  <a:pt x="30549" y="403"/>
                  <a:pt x="30564" y="413"/>
                  <a:pt x="30581" y="421"/>
                </a:cubicBezTo>
                <a:cubicBezTo>
                  <a:pt x="30599" y="429"/>
                  <a:pt x="30617" y="432"/>
                  <a:pt x="30638" y="432"/>
                </a:cubicBezTo>
                <a:cubicBezTo>
                  <a:pt x="30664" y="432"/>
                  <a:pt x="30685" y="427"/>
                  <a:pt x="30703" y="417"/>
                </a:cubicBezTo>
                <a:cubicBezTo>
                  <a:pt x="30721" y="408"/>
                  <a:pt x="30736" y="395"/>
                  <a:pt x="30750" y="379"/>
                </a:cubicBezTo>
                <a:lnTo>
                  <a:pt x="30724" y="355"/>
                </a:lnTo>
                <a:cubicBezTo>
                  <a:pt x="30713" y="366"/>
                  <a:pt x="30701" y="376"/>
                  <a:pt x="30687" y="384"/>
                </a:cubicBezTo>
                <a:cubicBezTo>
                  <a:pt x="30673" y="392"/>
                  <a:pt x="30658" y="396"/>
                  <a:pt x="30640" y="396"/>
                </a:cubicBezTo>
                <a:cubicBezTo>
                  <a:pt x="30625" y="396"/>
                  <a:pt x="30612" y="393"/>
                  <a:pt x="30599" y="388"/>
                </a:cubicBezTo>
                <a:cubicBezTo>
                  <a:pt x="30587" y="382"/>
                  <a:pt x="30577" y="374"/>
                  <a:pt x="30567" y="365"/>
                </a:cubicBezTo>
                <a:cubicBezTo>
                  <a:pt x="30558" y="355"/>
                  <a:pt x="30551" y="343"/>
                  <a:pt x="30546" y="331"/>
                </a:cubicBezTo>
                <a:cubicBezTo>
                  <a:pt x="30541" y="317"/>
                  <a:pt x="30539" y="303"/>
                  <a:pt x="30539" y="288"/>
                </a:cubicBezTo>
                <a:lnTo>
                  <a:pt x="30539" y="287"/>
                </a:lnTo>
                <a:cubicBezTo>
                  <a:pt x="30539" y="272"/>
                  <a:pt x="30541" y="259"/>
                  <a:pt x="30546" y="246"/>
                </a:cubicBezTo>
                <a:cubicBezTo>
                  <a:pt x="30551" y="233"/>
                  <a:pt x="30558" y="221"/>
                  <a:pt x="30567" y="212"/>
                </a:cubicBezTo>
                <a:cubicBezTo>
                  <a:pt x="30576" y="202"/>
                  <a:pt x="30586" y="195"/>
                  <a:pt x="30598" y="189"/>
                </a:cubicBezTo>
                <a:cubicBezTo>
                  <a:pt x="30610" y="184"/>
                  <a:pt x="30623" y="181"/>
                  <a:pt x="30637" y="181"/>
                </a:cubicBezTo>
                <a:cubicBezTo>
                  <a:pt x="30656" y="181"/>
                  <a:pt x="30672" y="185"/>
                  <a:pt x="30685" y="193"/>
                </a:cubicBezTo>
                <a:cubicBezTo>
                  <a:pt x="30698" y="201"/>
                  <a:pt x="30710" y="211"/>
                  <a:pt x="30721" y="222"/>
                </a:cubicBezTo>
                <a:lnTo>
                  <a:pt x="30748" y="193"/>
                </a:lnTo>
                <a:cubicBezTo>
                  <a:pt x="30742" y="187"/>
                  <a:pt x="30735" y="180"/>
                  <a:pt x="30727" y="174"/>
                </a:cubicBezTo>
                <a:cubicBezTo>
                  <a:pt x="30720" y="168"/>
                  <a:pt x="30712" y="163"/>
                  <a:pt x="30703" y="159"/>
                </a:cubicBezTo>
                <a:cubicBezTo>
                  <a:pt x="30694" y="154"/>
                  <a:pt x="30684" y="151"/>
                  <a:pt x="30673" y="148"/>
                </a:cubicBezTo>
                <a:cubicBezTo>
                  <a:pt x="30663" y="146"/>
                  <a:pt x="30651" y="144"/>
                  <a:pt x="30638" y="144"/>
                </a:cubicBezTo>
                <a:close/>
                <a:moveTo>
                  <a:pt x="30945" y="144"/>
                </a:moveTo>
                <a:cubicBezTo>
                  <a:pt x="30924" y="144"/>
                  <a:pt x="30904" y="148"/>
                  <a:pt x="30886" y="156"/>
                </a:cubicBezTo>
                <a:cubicBezTo>
                  <a:pt x="30869" y="164"/>
                  <a:pt x="30854" y="174"/>
                  <a:pt x="30841" y="187"/>
                </a:cubicBezTo>
                <a:cubicBezTo>
                  <a:pt x="30828" y="200"/>
                  <a:pt x="30818" y="216"/>
                  <a:pt x="30811" y="233"/>
                </a:cubicBezTo>
                <a:cubicBezTo>
                  <a:pt x="30804" y="250"/>
                  <a:pt x="30801" y="269"/>
                  <a:pt x="30801" y="288"/>
                </a:cubicBezTo>
                <a:lnTo>
                  <a:pt x="30801" y="289"/>
                </a:lnTo>
                <a:cubicBezTo>
                  <a:pt x="30801" y="309"/>
                  <a:pt x="30804" y="328"/>
                  <a:pt x="30811" y="345"/>
                </a:cubicBezTo>
                <a:cubicBezTo>
                  <a:pt x="30818" y="362"/>
                  <a:pt x="30828" y="377"/>
                  <a:pt x="30841" y="390"/>
                </a:cubicBezTo>
                <a:cubicBezTo>
                  <a:pt x="30854" y="403"/>
                  <a:pt x="30869" y="413"/>
                  <a:pt x="30886" y="421"/>
                </a:cubicBezTo>
                <a:cubicBezTo>
                  <a:pt x="30904" y="429"/>
                  <a:pt x="30923" y="432"/>
                  <a:pt x="30943" y="432"/>
                </a:cubicBezTo>
                <a:cubicBezTo>
                  <a:pt x="30964" y="432"/>
                  <a:pt x="30983" y="429"/>
                  <a:pt x="31001" y="421"/>
                </a:cubicBezTo>
                <a:cubicBezTo>
                  <a:pt x="31019" y="413"/>
                  <a:pt x="31034" y="403"/>
                  <a:pt x="31047" y="390"/>
                </a:cubicBezTo>
                <a:cubicBezTo>
                  <a:pt x="31060" y="377"/>
                  <a:pt x="31070" y="361"/>
                  <a:pt x="31077" y="344"/>
                </a:cubicBezTo>
                <a:cubicBezTo>
                  <a:pt x="31084" y="326"/>
                  <a:pt x="31088" y="308"/>
                  <a:pt x="31088" y="288"/>
                </a:cubicBezTo>
                <a:lnTo>
                  <a:pt x="31088" y="287"/>
                </a:lnTo>
                <a:cubicBezTo>
                  <a:pt x="31088" y="268"/>
                  <a:pt x="31084" y="249"/>
                  <a:pt x="31077" y="232"/>
                </a:cubicBezTo>
                <a:cubicBezTo>
                  <a:pt x="31070" y="215"/>
                  <a:pt x="31060" y="200"/>
                  <a:pt x="31047" y="187"/>
                </a:cubicBezTo>
                <a:cubicBezTo>
                  <a:pt x="31035" y="174"/>
                  <a:pt x="31019" y="164"/>
                  <a:pt x="31002" y="156"/>
                </a:cubicBezTo>
                <a:cubicBezTo>
                  <a:pt x="30984" y="148"/>
                  <a:pt x="30965" y="144"/>
                  <a:pt x="30945" y="144"/>
                </a:cubicBezTo>
                <a:close/>
                <a:moveTo>
                  <a:pt x="31293" y="144"/>
                </a:moveTo>
                <a:cubicBezTo>
                  <a:pt x="31281" y="144"/>
                  <a:pt x="31270" y="146"/>
                  <a:pt x="31262" y="149"/>
                </a:cubicBezTo>
                <a:cubicBezTo>
                  <a:pt x="31253" y="152"/>
                  <a:pt x="31245" y="155"/>
                  <a:pt x="31238" y="160"/>
                </a:cubicBezTo>
                <a:cubicBezTo>
                  <a:pt x="31231" y="165"/>
                  <a:pt x="31224" y="171"/>
                  <a:pt x="31218" y="177"/>
                </a:cubicBezTo>
                <a:cubicBezTo>
                  <a:pt x="31213" y="183"/>
                  <a:pt x="31208" y="190"/>
                  <a:pt x="31203" y="197"/>
                </a:cubicBezTo>
                <a:lnTo>
                  <a:pt x="31203" y="150"/>
                </a:lnTo>
                <a:lnTo>
                  <a:pt x="31162" y="150"/>
                </a:lnTo>
                <a:lnTo>
                  <a:pt x="31162" y="426"/>
                </a:lnTo>
                <a:lnTo>
                  <a:pt x="31203" y="426"/>
                </a:lnTo>
                <a:lnTo>
                  <a:pt x="31203" y="269"/>
                </a:lnTo>
                <a:cubicBezTo>
                  <a:pt x="31203" y="256"/>
                  <a:pt x="31205" y="244"/>
                  <a:pt x="31209" y="234"/>
                </a:cubicBezTo>
                <a:cubicBezTo>
                  <a:pt x="31213" y="223"/>
                  <a:pt x="31219" y="214"/>
                  <a:pt x="31225" y="206"/>
                </a:cubicBezTo>
                <a:cubicBezTo>
                  <a:pt x="31232" y="198"/>
                  <a:pt x="31241" y="192"/>
                  <a:pt x="31250" y="188"/>
                </a:cubicBezTo>
                <a:cubicBezTo>
                  <a:pt x="31259" y="184"/>
                  <a:pt x="31269" y="182"/>
                  <a:pt x="31280" y="182"/>
                </a:cubicBezTo>
                <a:cubicBezTo>
                  <a:pt x="31302" y="182"/>
                  <a:pt x="31320" y="189"/>
                  <a:pt x="31332" y="204"/>
                </a:cubicBezTo>
                <a:cubicBezTo>
                  <a:pt x="31345" y="218"/>
                  <a:pt x="31351" y="238"/>
                  <a:pt x="31351" y="264"/>
                </a:cubicBezTo>
                <a:lnTo>
                  <a:pt x="31351" y="426"/>
                </a:lnTo>
                <a:lnTo>
                  <a:pt x="31392" y="426"/>
                </a:lnTo>
                <a:lnTo>
                  <a:pt x="31392" y="267"/>
                </a:lnTo>
                <a:cubicBezTo>
                  <a:pt x="31392" y="254"/>
                  <a:pt x="31394" y="241"/>
                  <a:pt x="31398" y="231"/>
                </a:cubicBezTo>
                <a:cubicBezTo>
                  <a:pt x="31402" y="220"/>
                  <a:pt x="31407" y="211"/>
                  <a:pt x="31414" y="204"/>
                </a:cubicBezTo>
                <a:cubicBezTo>
                  <a:pt x="31421" y="197"/>
                  <a:pt x="31429" y="191"/>
                  <a:pt x="31439" y="188"/>
                </a:cubicBezTo>
                <a:cubicBezTo>
                  <a:pt x="31448" y="184"/>
                  <a:pt x="31458" y="182"/>
                  <a:pt x="31468" y="182"/>
                </a:cubicBezTo>
                <a:cubicBezTo>
                  <a:pt x="31490" y="182"/>
                  <a:pt x="31508" y="189"/>
                  <a:pt x="31520" y="204"/>
                </a:cubicBezTo>
                <a:cubicBezTo>
                  <a:pt x="31533" y="218"/>
                  <a:pt x="31539" y="238"/>
                  <a:pt x="31539" y="265"/>
                </a:cubicBezTo>
                <a:lnTo>
                  <a:pt x="31539" y="426"/>
                </a:lnTo>
                <a:lnTo>
                  <a:pt x="31581" y="426"/>
                </a:lnTo>
                <a:lnTo>
                  <a:pt x="31581" y="255"/>
                </a:lnTo>
                <a:cubicBezTo>
                  <a:pt x="31581" y="221"/>
                  <a:pt x="31571" y="194"/>
                  <a:pt x="31553" y="174"/>
                </a:cubicBezTo>
                <a:cubicBezTo>
                  <a:pt x="31535" y="154"/>
                  <a:pt x="31510" y="144"/>
                  <a:pt x="31478" y="144"/>
                </a:cubicBezTo>
                <a:cubicBezTo>
                  <a:pt x="31466" y="144"/>
                  <a:pt x="31455" y="146"/>
                  <a:pt x="31445" y="149"/>
                </a:cubicBezTo>
                <a:cubicBezTo>
                  <a:pt x="31435" y="152"/>
                  <a:pt x="31427" y="155"/>
                  <a:pt x="31419" y="160"/>
                </a:cubicBezTo>
                <a:cubicBezTo>
                  <a:pt x="31411" y="165"/>
                  <a:pt x="31404" y="171"/>
                  <a:pt x="31398" y="178"/>
                </a:cubicBezTo>
                <a:cubicBezTo>
                  <a:pt x="31392" y="185"/>
                  <a:pt x="31386" y="192"/>
                  <a:pt x="31381" y="199"/>
                </a:cubicBezTo>
                <a:cubicBezTo>
                  <a:pt x="31374" y="184"/>
                  <a:pt x="31363" y="171"/>
                  <a:pt x="31348" y="160"/>
                </a:cubicBezTo>
                <a:cubicBezTo>
                  <a:pt x="31333" y="150"/>
                  <a:pt x="31315" y="144"/>
                  <a:pt x="31293" y="144"/>
                </a:cubicBezTo>
                <a:close/>
                <a:moveTo>
                  <a:pt x="17584" y="145"/>
                </a:moveTo>
                <a:cubicBezTo>
                  <a:pt x="17571" y="145"/>
                  <a:pt x="17558" y="147"/>
                  <a:pt x="17547" y="150"/>
                </a:cubicBezTo>
                <a:cubicBezTo>
                  <a:pt x="17536" y="154"/>
                  <a:pt x="17525" y="159"/>
                  <a:pt x="17515" y="166"/>
                </a:cubicBezTo>
                <a:cubicBezTo>
                  <a:pt x="17506" y="173"/>
                  <a:pt x="17497" y="181"/>
                  <a:pt x="17490" y="191"/>
                </a:cubicBezTo>
                <a:cubicBezTo>
                  <a:pt x="17482" y="200"/>
                  <a:pt x="17476" y="211"/>
                  <a:pt x="17471" y="222"/>
                </a:cubicBezTo>
                <a:lnTo>
                  <a:pt x="17471" y="150"/>
                </a:lnTo>
                <a:lnTo>
                  <a:pt x="17430" y="150"/>
                </a:lnTo>
                <a:lnTo>
                  <a:pt x="17430" y="426"/>
                </a:lnTo>
                <a:lnTo>
                  <a:pt x="17471" y="426"/>
                </a:lnTo>
                <a:lnTo>
                  <a:pt x="17471" y="316"/>
                </a:lnTo>
                <a:cubicBezTo>
                  <a:pt x="17471" y="296"/>
                  <a:pt x="17474" y="277"/>
                  <a:pt x="17480" y="262"/>
                </a:cubicBezTo>
                <a:cubicBezTo>
                  <a:pt x="17485" y="246"/>
                  <a:pt x="17493" y="232"/>
                  <a:pt x="17503" y="222"/>
                </a:cubicBezTo>
                <a:cubicBezTo>
                  <a:pt x="17513" y="211"/>
                  <a:pt x="17525" y="203"/>
                  <a:pt x="17538" y="198"/>
                </a:cubicBezTo>
                <a:cubicBezTo>
                  <a:pt x="17551" y="192"/>
                  <a:pt x="17566" y="190"/>
                  <a:pt x="17581" y="190"/>
                </a:cubicBezTo>
                <a:lnTo>
                  <a:pt x="17584" y="190"/>
                </a:lnTo>
                <a:lnTo>
                  <a:pt x="17584" y="145"/>
                </a:lnTo>
                <a:close/>
                <a:moveTo>
                  <a:pt x="22446" y="145"/>
                </a:moveTo>
                <a:cubicBezTo>
                  <a:pt x="22433" y="145"/>
                  <a:pt x="22421" y="147"/>
                  <a:pt x="22409" y="150"/>
                </a:cubicBezTo>
                <a:cubicBezTo>
                  <a:pt x="22398" y="154"/>
                  <a:pt x="22388" y="159"/>
                  <a:pt x="22378" y="166"/>
                </a:cubicBezTo>
                <a:cubicBezTo>
                  <a:pt x="22368" y="173"/>
                  <a:pt x="22360" y="181"/>
                  <a:pt x="22352" y="191"/>
                </a:cubicBezTo>
                <a:cubicBezTo>
                  <a:pt x="22345" y="200"/>
                  <a:pt x="22339" y="211"/>
                  <a:pt x="22334" y="222"/>
                </a:cubicBezTo>
                <a:lnTo>
                  <a:pt x="22334" y="150"/>
                </a:lnTo>
                <a:lnTo>
                  <a:pt x="22293" y="150"/>
                </a:lnTo>
                <a:lnTo>
                  <a:pt x="22293" y="426"/>
                </a:lnTo>
                <a:lnTo>
                  <a:pt x="22334" y="426"/>
                </a:lnTo>
                <a:lnTo>
                  <a:pt x="22334" y="316"/>
                </a:lnTo>
                <a:cubicBezTo>
                  <a:pt x="22334" y="296"/>
                  <a:pt x="22337" y="277"/>
                  <a:pt x="22342" y="262"/>
                </a:cubicBezTo>
                <a:cubicBezTo>
                  <a:pt x="22348" y="246"/>
                  <a:pt x="22356" y="232"/>
                  <a:pt x="22366" y="222"/>
                </a:cubicBezTo>
                <a:cubicBezTo>
                  <a:pt x="22376" y="211"/>
                  <a:pt x="22387" y="203"/>
                  <a:pt x="22400" y="198"/>
                </a:cubicBezTo>
                <a:cubicBezTo>
                  <a:pt x="22414" y="192"/>
                  <a:pt x="22428" y="190"/>
                  <a:pt x="22443" y="190"/>
                </a:cubicBezTo>
                <a:lnTo>
                  <a:pt x="22446" y="190"/>
                </a:lnTo>
                <a:lnTo>
                  <a:pt x="22446" y="145"/>
                </a:lnTo>
                <a:close/>
                <a:moveTo>
                  <a:pt x="22593" y="145"/>
                </a:moveTo>
                <a:cubicBezTo>
                  <a:pt x="22579" y="145"/>
                  <a:pt x="22566" y="147"/>
                  <a:pt x="22555" y="151"/>
                </a:cubicBezTo>
                <a:cubicBezTo>
                  <a:pt x="22543" y="155"/>
                  <a:pt x="22533" y="160"/>
                  <a:pt x="22525" y="167"/>
                </a:cubicBezTo>
                <a:cubicBezTo>
                  <a:pt x="22517" y="174"/>
                  <a:pt x="22510" y="182"/>
                  <a:pt x="22506" y="192"/>
                </a:cubicBezTo>
                <a:cubicBezTo>
                  <a:pt x="22501" y="202"/>
                  <a:pt x="22499" y="213"/>
                  <a:pt x="22499" y="224"/>
                </a:cubicBezTo>
                <a:lnTo>
                  <a:pt x="22499" y="225"/>
                </a:lnTo>
                <a:cubicBezTo>
                  <a:pt x="22499" y="238"/>
                  <a:pt x="22501" y="249"/>
                  <a:pt x="22507" y="257"/>
                </a:cubicBezTo>
                <a:cubicBezTo>
                  <a:pt x="22512" y="266"/>
                  <a:pt x="22519" y="273"/>
                  <a:pt x="22528" y="279"/>
                </a:cubicBezTo>
                <a:cubicBezTo>
                  <a:pt x="22537" y="285"/>
                  <a:pt x="22547" y="289"/>
                  <a:pt x="22557" y="293"/>
                </a:cubicBezTo>
                <a:cubicBezTo>
                  <a:pt x="22568" y="297"/>
                  <a:pt x="22579" y="300"/>
                  <a:pt x="22590" y="303"/>
                </a:cubicBezTo>
                <a:cubicBezTo>
                  <a:pt x="22599" y="306"/>
                  <a:pt x="22607" y="309"/>
                  <a:pt x="22615" y="311"/>
                </a:cubicBezTo>
                <a:cubicBezTo>
                  <a:pt x="22624" y="314"/>
                  <a:pt x="22631" y="318"/>
                  <a:pt x="22638" y="321"/>
                </a:cubicBezTo>
                <a:cubicBezTo>
                  <a:pt x="22644" y="325"/>
                  <a:pt x="22649" y="329"/>
                  <a:pt x="22653" y="334"/>
                </a:cubicBezTo>
                <a:cubicBezTo>
                  <a:pt x="22657" y="339"/>
                  <a:pt x="22659" y="345"/>
                  <a:pt x="22659" y="352"/>
                </a:cubicBezTo>
                <a:lnTo>
                  <a:pt x="22659" y="353"/>
                </a:lnTo>
                <a:cubicBezTo>
                  <a:pt x="22659" y="366"/>
                  <a:pt x="22653" y="377"/>
                  <a:pt x="22643" y="385"/>
                </a:cubicBezTo>
                <a:cubicBezTo>
                  <a:pt x="22632" y="393"/>
                  <a:pt x="22618" y="397"/>
                  <a:pt x="22602" y="397"/>
                </a:cubicBezTo>
                <a:cubicBezTo>
                  <a:pt x="22585" y="397"/>
                  <a:pt x="22569" y="394"/>
                  <a:pt x="22553" y="388"/>
                </a:cubicBezTo>
                <a:cubicBezTo>
                  <a:pt x="22537" y="382"/>
                  <a:pt x="22521" y="373"/>
                  <a:pt x="22506" y="361"/>
                </a:cubicBezTo>
                <a:lnTo>
                  <a:pt x="22485" y="391"/>
                </a:lnTo>
                <a:cubicBezTo>
                  <a:pt x="22501" y="403"/>
                  <a:pt x="22519" y="413"/>
                  <a:pt x="22539" y="421"/>
                </a:cubicBezTo>
                <a:cubicBezTo>
                  <a:pt x="22559" y="428"/>
                  <a:pt x="22580" y="431"/>
                  <a:pt x="22599" y="431"/>
                </a:cubicBezTo>
                <a:cubicBezTo>
                  <a:pt x="22613" y="431"/>
                  <a:pt x="22626" y="430"/>
                  <a:pt x="22638" y="426"/>
                </a:cubicBezTo>
                <a:cubicBezTo>
                  <a:pt x="22650" y="422"/>
                  <a:pt x="22660" y="417"/>
                  <a:pt x="22669" y="409"/>
                </a:cubicBezTo>
                <a:cubicBezTo>
                  <a:pt x="22678" y="402"/>
                  <a:pt x="22685" y="394"/>
                  <a:pt x="22690" y="384"/>
                </a:cubicBezTo>
                <a:cubicBezTo>
                  <a:pt x="22695" y="374"/>
                  <a:pt x="22698" y="362"/>
                  <a:pt x="22698" y="349"/>
                </a:cubicBezTo>
                <a:lnTo>
                  <a:pt x="22698" y="348"/>
                </a:lnTo>
                <a:cubicBezTo>
                  <a:pt x="22698" y="335"/>
                  <a:pt x="22695" y="325"/>
                  <a:pt x="22690" y="316"/>
                </a:cubicBezTo>
                <a:cubicBezTo>
                  <a:pt x="22685" y="308"/>
                  <a:pt x="22678" y="300"/>
                  <a:pt x="22669" y="294"/>
                </a:cubicBezTo>
                <a:cubicBezTo>
                  <a:pt x="22661" y="288"/>
                  <a:pt x="22651" y="283"/>
                  <a:pt x="22641" y="279"/>
                </a:cubicBezTo>
                <a:cubicBezTo>
                  <a:pt x="22630" y="275"/>
                  <a:pt x="22620" y="272"/>
                  <a:pt x="22609" y="269"/>
                </a:cubicBezTo>
                <a:cubicBezTo>
                  <a:pt x="22600" y="266"/>
                  <a:pt x="22591" y="263"/>
                  <a:pt x="22582" y="260"/>
                </a:cubicBezTo>
                <a:cubicBezTo>
                  <a:pt x="22574" y="257"/>
                  <a:pt x="22566" y="254"/>
                  <a:pt x="22559" y="251"/>
                </a:cubicBezTo>
                <a:cubicBezTo>
                  <a:pt x="22553" y="247"/>
                  <a:pt x="22548" y="243"/>
                  <a:pt x="22544" y="238"/>
                </a:cubicBezTo>
                <a:cubicBezTo>
                  <a:pt x="22540" y="233"/>
                  <a:pt x="22538" y="228"/>
                  <a:pt x="22538" y="221"/>
                </a:cubicBezTo>
                <a:lnTo>
                  <a:pt x="22538" y="220"/>
                </a:lnTo>
                <a:cubicBezTo>
                  <a:pt x="22538" y="209"/>
                  <a:pt x="22543" y="199"/>
                  <a:pt x="22553" y="192"/>
                </a:cubicBezTo>
                <a:cubicBezTo>
                  <a:pt x="22562" y="184"/>
                  <a:pt x="22575" y="180"/>
                  <a:pt x="22591" y="180"/>
                </a:cubicBezTo>
                <a:cubicBezTo>
                  <a:pt x="22605" y="180"/>
                  <a:pt x="22619" y="183"/>
                  <a:pt x="22633" y="188"/>
                </a:cubicBezTo>
                <a:cubicBezTo>
                  <a:pt x="22647" y="192"/>
                  <a:pt x="22660" y="199"/>
                  <a:pt x="22673" y="207"/>
                </a:cubicBezTo>
                <a:lnTo>
                  <a:pt x="22692" y="176"/>
                </a:lnTo>
                <a:cubicBezTo>
                  <a:pt x="22677" y="167"/>
                  <a:pt x="22662" y="159"/>
                  <a:pt x="22644" y="154"/>
                </a:cubicBezTo>
                <a:cubicBezTo>
                  <a:pt x="22627" y="148"/>
                  <a:pt x="22610" y="145"/>
                  <a:pt x="22593" y="145"/>
                </a:cubicBezTo>
                <a:close/>
                <a:moveTo>
                  <a:pt x="26090" y="149"/>
                </a:moveTo>
                <a:lnTo>
                  <a:pt x="26016" y="372"/>
                </a:lnTo>
                <a:lnTo>
                  <a:pt x="25943" y="150"/>
                </a:lnTo>
                <a:lnTo>
                  <a:pt x="25899" y="150"/>
                </a:lnTo>
                <a:lnTo>
                  <a:pt x="25996" y="428"/>
                </a:lnTo>
                <a:lnTo>
                  <a:pt x="26032" y="428"/>
                </a:lnTo>
                <a:lnTo>
                  <a:pt x="26107" y="211"/>
                </a:lnTo>
                <a:lnTo>
                  <a:pt x="26181" y="428"/>
                </a:lnTo>
                <a:lnTo>
                  <a:pt x="26217" y="428"/>
                </a:lnTo>
                <a:lnTo>
                  <a:pt x="26314" y="150"/>
                </a:lnTo>
                <a:lnTo>
                  <a:pt x="26271" y="150"/>
                </a:lnTo>
                <a:lnTo>
                  <a:pt x="26199" y="372"/>
                </a:lnTo>
                <a:lnTo>
                  <a:pt x="26124" y="149"/>
                </a:lnTo>
                <a:lnTo>
                  <a:pt x="26090" y="149"/>
                </a:lnTo>
                <a:close/>
                <a:moveTo>
                  <a:pt x="26549" y="149"/>
                </a:moveTo>
                <a:lnTo>
                  <a:pt x="26475" y="372"/>
                </a:lnTo>
                <a:lnTo>
                  <a:pt x="26402" y="150"/>
                </a:lnTo>
                <a:lnTo>
                  <a:pt x="26359" y="150"/>
                </a:lnTo>
                <a:lnTo>
                  <a:pt x="26455" y="428"/>
                </a:lnTo>
                <a:lnTo>
                  <a:pt x="26492" y="428"/>
                </a:lnTo>
                <a:lnTo>
                  <a:pt x="26566" y="211"/>
                </a:lnTo>
                <a:lnTo>
                  <a:pt x="26640" y="428"/>
                </a:lnTo>
                <a:lnTo>
                  <a:pt x="26676" y="428"/>
                </a:lnTo>
                <a:lnTo>
                  <a:pt x="26773" y="150"/>
                </a:lnTo>
                <a:lnTo>
                  <a:pt x="26730" y="150"/>
                </a:lnTo>
                <a:lnTo>
                  <a:pt x="26658" y="372"/>
                </a:lnTo>
                <a:lnTo>
                  <a:pt x="26583" y="149"/>
                </a:lnTo>
                <a:lnTo>
                  <a:pt x="26549" y="149"/>
                </a:lnTo>
                <a:close/>
                <a:moveTo>
                  <a:pt x="27009" y="149"/>
                </a:moveTo>
                <a:lnTo>
                  <a:pt x="26934" y="372"/>
                </a:lnTo>
                <a:lnTo>
                  <a:pt x="26862" y="150"/>
                </a:lnTo>
                <a:lnTo>
                  <a:pt x="26818" y="150"/>
                </a:lnTo>
                <a:lnTo>
                  <a:pt x="26915" y="428"/>
                </a:lnTo>
                <a:lnTo>
                  <a:pt x="26951" y="428"/>
                </a:lnTo>
                <a:lnTo>
                  <a:pt x="27026" y="211"/>
                </a:lnTo>
                <a:lnTo>
                  <a:pt x="27100" y="428"/>
                </a:lnTo>
                <a:lnTo>
                  <a:pt x="27135" y="428"/>
                </a:lnTo>
                <a:lnTo>
                  <a:pt x="27233" y="150"/>
                </a:lnTo>
                <a:lnTo>
                  <a:pt x="27190" y="150"/>
                </a:lnTo>
                <a:lnTo>
                  <a:pt x="27117" y="372"/>
                </a:lnTo>
                <a:lnTo>
                  <a:pt x="27043" y="149"/>
                </a:lnTo>
                <a:lnTo>
                  <a:pt x="27009" y="149"/>
                </a:lnTo>
                <a:close/>
                <a:moveTo>
                  <a:pt x="1075" y="150"/>
                </a:moveTo>
                <a:lnTo>
                  <a:pt x="1075" y="206"/>
                </a:lnTo>
                <a:lnTo>
                  <a:pt x="1124" y="206"/>
                </a:lnTo>
                <a:lnTo>
                  <a:pt x="1124" y="150"/>
                </a:lnTo>
                <a:lnTo>
                  <a:pt x="1075" y="150"/>
                </a:lnTo>
                <a:close/>
                <a:moveTo>
                  <a:pt x="4881" y="150"/>
                </a:moveTo>
                <a:lnTo>
                  <a:pt x="4881" y="206"/>
                </a:lnTo>
                <a:lnTo>
                  <a:pt x="4930" y="206"/>
                </a:lnTo>
                <a:lnTo>
                  <a:pt x="4930" y="150"/>
                </a:lnTo>
                <a:lnTo>
                  <a:pt x="4881" y="150"/>
                </a:lnTo>
                <a:close/>
                <a:moveTo>
                  <a:pt x="10451" y="150"/>
                </a:moveTo>
                <a:lnTo>
                  <a:pt x="10451" y="206"/>
                </a:lnTo>
                <a:lnTo>
                  <a:pt x="10500" y="206"/>
                </a:lnTo>
                <a:lnTo>
                  <a:pt x="10500" y="150"/>
                </a:lnTo>
                <a:lnTo>
                  <a:pt x="10451" y="150"/>
                </a:lnTo>
                <a:close/>
                <a:moveTo>
                  <a:pt x="17998" y="150"/>
                </a:moveTo>
                <a:lnTo>
                  <a:pt x="17998" y="206"/>
                </a:lnTo>
                <a:lnTo>
                  <a:pt x="18047" y="206"/>
                </a:lnTo>
                <a:lnTo>
                  <a:pt x="18047" y="150"/>
                </a:lnTo>
                <a:lnTo>
                  <a:pt x="17998" y="150"/>
                </a:lnTo>
                <a:close/>
                <a:moveTo>
                  <a:pt x="19696" y="150"/>
                </a:moveTo>
                <a:lnTo>
                  <a:pt x="19696" y="206"/>
                </a:lnTo>
                <a:lnTo>
                  <a:pt x="19745" y="206"/>
                </a:lnTo>
                <a:lnTo>
                  <a:pt x="19745" y="150"/>
                </a:lnTo>
                <a:lnTo>
                  <a:pt x="19696" y="150"/>
                </a:lnTo>
                <a:close/>
                <a:moveTo>
                  <a:pt x="21429" y="150"/>
                </a:moveTo>
                <a:lnTo>
                  <a:pt x="21429" y="321"/>
                </a:lnTo>
                <a:cubicBezTo>
                  <a:pt x="21429" y="338"/>
                  <a:pt x="21431" y="353"/>
                  <a:pt x="21436" y="366"/>
                </a:cubicBezTo>
                <a:cubicBezTo>
                  <a:pt x="21441" y="380"/>
                  <a:pt x="21448" y="392"/>
                  <a:pt x="21457" y="401"/>
                </a:cubicBezTo>
                <a:cubicBezTo>
                  <a:pt x="21466" y="411"/>
                  <a:pt x="21477" y="419"/>
                  <a:pt x="21490" y="424"/>
                </a:cubicBezTo>
                <a:cubicBezTo>
                  <a:pt x="21503" y="429"/>
                  <a:pt x="21518" y="432"/>
                  <a:pt x="21535" y="432"/>
                </a:cubicBezTo>
                <a:cubicBezTo>
                  <a:pt x="21558" y="432"/>
                  <a:pt x="21578" y="427"/>
                  <a:pt x="21593" y="416"/>
                </a:cubicBezTo>
                <a:cubicBezTo>
                  <a:pt x="21608" y="406"/>
                  <a:pt x="21620" y="393"/>
                  <a:pt x="21629" y="378"/>
                </a:cubicBezTo>
                <a:lnTo>
                  <a:pt x="21629" y="426"/>
                </a:lnTo>
                <a:lnTo>
                  <a:pt x="21670" y="426"/>
                </a:lnTo>
                <a:lnTo>
                  <a:pt x="21670" y="150"/>
                </a:lnTo>
                <a:lnTo>
                  <a:pt x="21629" y="150"/>
                </a:lnTo>
                <a:lnTo>
                  <a:pt x="21629" y="308"/>
                </a:lnTo>
                <a:cubicBezTo>
                  <a:pt x="21629" y="321"/>
                  <a:pt x="21627" y="333"/>
                  <a:pt x="21623" y="343"/>
                </a:cubicBezTo>
                <a:cubicBezTo>
                  <a:pt x="21618" y="354"/>
                  <a:pt x="21612" y="363"/>
                  <a:pt x="21605" y="371"/>
                </a:cubicBezTo>
                <a:cubicBezTo>
                  <a:pt x="21598" y="379"/>
                  <a:pt x="21589" y="384"/>
                  <a:pt x="21579" y="389"/>
                </a:cubicBezTo>
                <a:cubicBezTo>
                  <a:pt x="21569" y="393"/>
                  <a:pt x="21558" y="395"/>
                  <a:pt x="21546" y="395"/>
                </a:cubicBezTo>
                <a:cubicBezTo>
                  <a:pt x="21522" y="395"/>
                  <a:pt x="21503" y="387"/>
                  <a:pt x="21490" y="372"/>
                </a:cubicBezTo>
                <a:cubicBezTo>
                  <a:pt x="21477" y="357"/>
                  <a:pt x="21470" y="337"/>
                  <a:pt x="21470" y="311"/>
                </a:cubicBezTo>
                <a:lnTo>
                  <a:pt x="21470" y="150"/>
                </a:lnTo>
                <a:lnTo>
                  <a:pt x="21429" y="150"/>
                </a:lnTo>
                <a:close/>
                <a:moveTo>
                  <a:pt x="22772" y="150"/>
                </a:moveTo>
                <a:lnTo>
                  <a:pt x="22772" y="206"/>
                </a:lnTo>
                <a:lnTo>
                  <a:pt x="22821" y="206"/>
                </a:lnTo>
                <a:lnTo>
                  <a:pt x="22821" y="150"/>
                </a:lnTo>
                <a:lnTo>
                  <a:pt x="22772" y="150"/>
                </a:lnTo>
                <a:close/>
                <a:moveTo>
                  <a:pt x="17229" y="179"/>
                </a:moveTo>
                <a:cubicBezTo>
                  <a:pt x="17242" y="179"/>
                  <a:pt x="17254" y="182"/>
                  <a:pt x="17264" y="187"/>
                </a:cubicBezTo>
                <a:cubicBezTo>
                  <a:pt x="17275" y="192"/>
                  <a:pt x="17284" y="198"/>
                  <a:pt x="17291" y="207"/>
                </a:cubicBezTo>
                <a:cubicBezTo>
                  <a:pt x="17299" y="215"/>
                  <a:pt x="17304" y="225"/>
                  <a:pt x="17309" y="237"/>
                </a:cubicBezTo>
                <a:cubicBezTo>
                  <a:pt x="17313" y="248"/>
                  <a:pt x="17316" y="259"/>
                  <a:pt x="17317" y="272"/>
                </a:cubicBezTo>
                <a:lnTo>
                  <a:pt x="17139" y="272"/>
                </a:lnTo>
                <a:cubicBezTo>
                  <a:pt x="17140" y="259"/>
                  <a:pt x="17144" y="246"/>
                  <a:pt x="17149" y="235"/>
                </a:cubicBezTo>
                <a:cubicBezTo>
                  <a:pt x="17154" y="224"/>
                  <a:pt x="17161" y="214"/>
                  <a:pt x="17168" y="206"/>
                </a:cubicBezTo>
                <a:cubicBezTo>
                  <a:pt x="17176" y="197"/>
                  <a:pt x="17185" y="191"/>
                  <a:pt x="17196" y="186"/>
                </a:cubicBezTo>
                <a:cubicBezTo>
                  <a:pt x="17206" y="181"/>
                  <a:pt x="17217" y="179"/>
                  <a:pt x="17229" y="179"/>
                </a:cubicBezTo>
                <a:close/>
                <a:moveTo>
                  <a:pt x="21232" y="179"/>
                </a:moveTo>
                <a:cubicBezTo>
                  <a:pt x="21245" y="179"/>
                  <a:pt x="21257" y="182"/>
                  <a:pt x="21267" y="187"/>
                </a:cubicBezTo>
                <a:cubicBezTo>
                  <a:pt x="21278" y="192"/>
                  <a:pt x="21287" y="198"/>
                  <a:pt x="21294" y="207"/>
                </a:cubicBezTo>
                <a:cubicBezTo>
                  <a:pt x="21302" y="215"/>
                  <a:pt x="21307" y="225"/>
                  <a:pt x="21312" y="237"/>
                </a:cubicBezTo>
                <a:cubicBezTo>
                  <a:pt x="21316" y="248"/>
                  <a:pt x="21319" y="259"/>
                  <a:pt x="21320" y="272"/>
                </a:cubicBezTo>
                <a:lnTo>
                  <a:pt x="21142" y="272"/>
                </a:lnTo>
                <a:cubicBezTo>
                  <a:pt x="21144" y="259"/>
                  <a:pt x="21147" y="246"/>
                  <a:pt x="21152" y="235"/>
                </a:cubicBezTo>
                <a:cubicBezTo>
                  <a:pt x="21157" y="224"/>
                  <a:pt x="21164" y="214"/>
                  <a:pt x="21172" y="206"/>
                </a:cubicBezTo>
                <a:cubicBezTo>
                  <a:pt x="21179" y="197"/>
                  <a:pt x="21188" y="191"/>
                  <a:pt x="21199" y="186"/>
                </a:cubicBezTo>
                <a:cubicBezTo>
                  <a:pt x="21209" y="181"/>
                  <a:pt x="21220" y="179"/>
                  <a:pt x="21232" y="179"/>
                </a:cubicBezTo>
                <a:close/>
                <a:moveTo>
                  <a:pt x="22091" y="179"/>
                </a:moveTo>
                <a:cubicBezTo>
                  <a:pt x="22105" y="179"/>
                  <a:pt x="22117" y="182"/>
                  <a:pt x="22127" y="187"/>
                </a:cubicBezTo>
                <a:cubicBezTo>
                  <a:pt x="22138" y="192"/>
                  <a:pt x="22146" y="198"/>
                  <a:pt x="22154" y="207"/>
                </a:cubicBezTo>
                <a:cubicBezTo>
                  <a:pt x="22161" y="215"/>
                  <a:pt x="22167" y="225"/>
                  <a:pt x="22171" y="237"/>
                </a:cubicBezTo>
                <a:cubicBezTo>
                  <a:pt x="22175" y="248"/>
                  <a:pt x="22178" y="259"/>
                  <a:pt x="22179" y="272"/>
                </a:cubicBezTo>
                <a:lnTo>
                  <a:pt x="22002" y="272"/>
                </a:lnTo>
                <a:cubicBezTo>
                  <a:pt x="22003" y="259"/>
                  <a:pt x="22006" y="246"/>
                  <a:pt x="22011" y="235"/>
                </a:cubicBezTo>
                <a:cubicBezTo>
                  <a:pt x="22016" y="224"/>
                  <a:pt x="22023" y="214"/>
                  <a:pt x="22031" y="206"/>
                </a:cubicBezTo>
                <a:cubicBezTo>
                  <a:pt x="22039" y="197"/>
                  <a:pt x="22048" y="191"/>
                  <a:pt x="22058" y="186"/>
                </a:cubicBezTo>
                <a:cubicBezTo>
                  <a:pt x="22068" y="181"/>
                  <a:pt x="22079" y="179"/>
                  <a:pt x="22091" y="179"/>
                </a:cubicBezTo>
                <a:close/>
                <a:moveTo>
                  <a:pt x="27848" y="179"/>
                </a:moveTo>
                <a:cubicBezTo>
                  <a:pt x="27862" y="179"/>
                  <a:pt x="27874" y="182"/>
                  <a:pt x="27884" y="187"/>
                </a:cubicBezTo>
                <a:cubicBezTo>
                  <a:pt x="27895" y="192"/>
                  <a:pt x="27904" y="198"/>
                  <a:pt x="27911" y="207"/>
                </a:cubicBezTo>
                <a:cubicBezTo>
                  <a:pt x="27918" y="215"/>
                  <a:pt x="27924" y="225"/>
                  <a:pt x="27928" y="237"/>
                </a:cubicBezTo>
                <a:cubicBezTo>
                  <a:pt x="27933" y="248"/>
                  <a:pt x="27935" y="259"/>
                  <a:pt x="27936" y="272"/>
                </a:cubicBezTo>
                <a:lnTo>
                  <a:pt x="27759" y="272"/>
                </a:lnTo>
                <a:cubicBezTo>
                  <a:pt x="27760" y="259"/>
                  <a:pt x="27763" y="246"/>
                  <a:pt x="27768" y="235"/>
                </a:cubicBezTo>
                <a:cubicBezTo>
                  <a:pt x="27774" y="224"/>
                  <a:pt x="27780" y="214"/>
                  <a:pt x="27788" y="206"/>
                </a:cubicBezTo>
                <a:cubicBezTo>
                  <a:pt x="27796" y="197"/>
                  <a:pt x="27805" y="191"/>
                  <a:pt x="27815" y="186"/>
                </a:cubicBezTo>
                <a:cubicBezTo>
                  <a:pt x="27826" y="181"/>
                  <a:pt x="27837" y="179"/>
                  <a:pt x="27848" y="179"/>
                </a:cubicBezTo>
                <a:close/>
                <a:moveTo>
                  <a:pt x="29549" y="179"/>
                </a:moveTo>
                <a:cubicBezTo>
                  <a:pt x="29563" y="179"/>
                  <a:pt x="29575" y="182"/>
                  <a:pt x="29585" y="187"/>
                </a:cubicBezTo>
                <a:cubicBezTo>
                  <a:pt x="29596" y="192"/>
                  <a:pt x="29605" y="198"/>
                  <a:pt x="29612" y="207"/>
                </a:cubicBezTo>
                <a:cubicBezTo>
                  <a:pt x="29619" y="215"/>
                  <a:pt x="29625" y="225"/>
                  <a:pt x="29629" y="237"/>
                </a:cubicBezTo>
                <a:cubicBezTo>
                  <a:pt x="29634" y="248"/>
                  <a:pt x="29636" y="259"/>
                  <a:pt x="29637" y="272"/>
                </a:cubicBezTo>
                <a:lnTo>
                  <a:pt x="29460" y="272"/>
                </a:lnTo>
                <a:cubicBezTo>
                  <a:pt x="29461" y="259"/>
                  <a:pt x="29464" y="246"/>
                  <a:pt x="29469" y="235"/>
                </a:cubicBezTo>
                <a:cubicBezTo>
                  <a:pt x="29475" y="224"/>
                  <a:pt x="29481" y="214"/>
                  <a:pt x="29489" y="206"/>
                </a:cubicBezTo>
                <a:cubicBezTo>
                  <a:pt x="29497" y="197"/>
                  <a:pt x="29506" y="191"/>
                  <a:pt x="29516" y="186"/>
                </a:cubicBezTo>
                <a:cubicBezTo>
                  <a:pt x="29527" y="181"/>
                  <a:pt x="29538" y="179"/>
                  <a:pt x="29549" y="179"/>
                </a:cubicBezTo>
                <a:close/>
                <a:moveTo>
                  <a:pt x="15689" y="181"/>
                </a:moveTo>
                <a:cubicBezTo>
                  <a:pt x="15704" y="181"/>
                  <a:pt x="15717" y="184"/>
                  <a:pt x="15730" y="189"/>
                </a:cubicBezTo>
                <a:cubicBezTo>
                  <a:pt x="15742" y="195"/>
                  <a:pt x="15753" y="203"/>
                  <a:pt x="15762" y="213"/>
                </a:cubicBezTo>
                <a:cubicBezTo>
                  <a:pt x="15772" y="222"/>
                  <a:pt x="15779" y="234"/>
                  <a:pt x="15784" y="247"/>
                </a:cubicBezTo>
                <a:cubicBezTo>
                  <a:pt x="15789" y="260"/>
                  <a:pt x="15792" y="273"/>
                  <a:pt x="15792" y="288"/>
                </a:cubicBezTo>
                <a:lnTo>
                  <a:pt x="15792" y="289"/>
                </a:lnTo>
                <a:cubicBezTo>
                  <a:pt x="15792" y="304"/>
                  <a:pt x="15789" y="318"/>
                  <a:pt x="15784" y="331"/>
                </a:cubicBezTo>
                <a:cubicBezTo>
                  <a:pt x="15779" y="343"/>
                  <a:pt x="15772" y="355"/>
                  <a:pt x="15763" y="364"/>
                </a:cubicBezTo>
                <a:cubicBezTo>
                  <a:pt x="15755" y="374"/>
                  <a:pt x="15744" y="381"/>
                  <a:pt x="15731" y="387"/>
                </a:cubicBezTo>
                <a:cubicBezTo>
                  <a:pt x="15719" y="393"/>
                  <a:pt x="15705" y="396"/>
                  <a:pt x="15690" y="396"/>
                </a:cubicBezTo>
                <a:cubicBezTo>
                  <a:pt x="15676" y="396"/>
                  <a:pt x="15662" y="393"/>
                  <a:pt x="15650" y="387"/>
                </a:cubicBezTo>
                <a:cubicBezTo>
                  <a:pt x="15637" y="381"/>
                  <a:pt x="15627" y="374"/>
                  <a:pt x="15617" y="364"/>
                </a:cubicBezTo>
                <a:cubicBezTo>
                  <a:pt x="15608" y="355"/>
                  <a:pt x="15601" y="343"/>
                  <a:pt x="15596" y="331"/>
                </a:cubicBezTo>
                <a:cubicBezTo>
                  <a:pt x="15591" y="317"/>
                  <a:pt x="15589" y="303"/>
                  <a:pt x="15589" y="288"/>
                </a:cubicBezTo>
                <a:lnTo>
                  <a:pt x="15589" y="287"/>
                </a:lnTo>
                <a:cubicBezTo>
                  <a:pt x="15589" y="273"/>
                  <a:pt x="15591" y="259"/>
                  <a:pt x="15596" y="246"/>
                </a:cubicBezTo>
                <a:cubicBezTo>
                  <a:pt x="15601" y="233"/>
                  <a:pt x="15608" y="222"/>
                  <a:pt x="15616" y="212"/>
                </a:cubicBezTo>
                <a:cubicBezTo>
                  <a:pt x="15625" y="203"/>
                  <a:pt x="15636" y="195"/>
                  <a:pt x="15648" y="189"/>
                </a:cubicBezTo>
                <a:cubicBezTo>
                  <a:pt x="15661" y="184"/>
                  <a:pt x="15674" y="181"/>
                  <a:pt x="15689" y="181"/>
                </a:cubicBezTo>
                <a:close/>
                <a:moveTo>
                  <a:pt x="16034" y="181"/>
                </a:moveTo>
                <a:cubicBezTo>
                  <a:pt x="16049" y="181"/>
                  <a:pt x="16062" y="184"/>
                  <a:pt x="16075" y="189"/>
                </a:cubicBezTo>
                <a:cubicBezTo>
                  <a:pt x="16087" y="195"/>
                  <a:pt x="16098" y="203"/>
                  <a:pt x="16107" y="213"/>
                </a:cubicBezTo>
                <a:cubicBezTo>
                  <a:pt x="16116" y="222"/>
                  <a:pt x="16124" y="234"/>
                  <a:pt x="16129" y="247"/>
                </a:cubicBezTo>
                <a:cubicBezTo>
                  <a:pt x="16134" y="260"/>
                  <a:pt x="16137" y="273"/>
                  <a:pt x="16137" y="288"/>
                </a:cubicBezTo>
                <a:lnTo>
                  <a:pt x="16137" y="289"/>
                </a:lnTo>
                <a:cubicBezTo>
                  <a:pt x="16137" y="304"/>
                  <a:pt x="16134" y="318"/>
                  <a:pt x="16129" y="331"/>
                </a:cubicBezTo>
                <a:cubicBezTo>
                  <a:pt x="16124" y="343"/>
                  <a:pt x="16117" y="355"/>
                  <a:pt x="16108" y="364"/>
                </a:cubicBezTo>
                <a:cubicBezTo>
                  <a:pt x="16099" y="374"/>
                  <a:pt x="16089" y="381"/>
                  <a:pt x="16076" y="387"/>
                </a:cubicBezTo>
                <a:cubicBezTo>
                  <a:pt x="16064" y="393"/>
                  <a:pt x="16050" y="396"/>
                  <a:pt x="16035" y="396"/>
                </a:cubicBezTo>
                <a:cubicBezTo>
                  <a:pt x="16021" y="396"/>
                  <a:pt x="16007" y="393"/>
                  <a:pt x="15995" y="387"/>
                </a:cubicBezTo>
                <a:cubicBezTo>
                  <a:pt x="15982" y="381"/>
                  <a:pt x="15971" y="374"/>
                  <a:pt x="15962" y="364"/>
                </a:cubicBezTo>
                <a:cubicBezTo>
                  <a:pt x="15953" y="355"/>
                  <a:pt x="15946" y="343"/>
                  <a:pt x="15941" y="331"/>
                </a:cubicBezTo>
                <a:cubicBezTo>
                  <a:pt x="15936" y="317"/>
                  <a:pt x="15933" y="303"/>
                  <a:pt x="15933" y="288"/>
                </a:cubicBezTo>
                <a:lnTo>
                  <a:pt x="15933" y="287"/>
                </a:lnTo>
                <a:cubicBezTo>
                  <a:pt x="15933" y="273"/>
                  <a:pt x="15936" y="259"/>
                  <a:pt x="15941" y="246"/>
                </a:cubicBezTo>
                <a:cubicBezTo>
                  <a:pt x="15946" y="233"/>
                  <a:pt x="15953" y="222"/>
                  <a:pt x="15961" y="212"/>
                </a:cubicBezTo>
                <a:cubicBezTo>
                  <a:pt x="15970" y="203"/>
                  <a:pt x="15981" y="195"/>
                  <a:pt x="15993" y="189"/>
                </a:cubicBezTo>
                <a:cubicBezTo>
                  <a:pt x="16005" y="184"/>
                  <a:pt x="16019" y="181"/>
                  <a:pt x="16034" y="181"/>
                </a:cubicBezTo>
                <a:close/>
                <a:moveTo>
                  <a:pt x="17767" y="181"/>
                </a:moveTo>
                <a:cubicBezTo>
                  <a:pt x="17781" y="181"/>
                  <a:pt x="17793" y="183"/>
                  <a:pt x="17805" y="188"/>
                </a:cubicBezTo>
                <a:cubicBezTo>
                  <a:pt x="17817" y="192"/>
                  <a:pt x="17828" y="198"/>
                  <a:pt x="17837" y="206"/>
                </a:cubicBezTo>
                <a:cubicBezTo>
                  <a:pt x="17847" y="214"/>
                  <a:pt x="17854" y="224"/>
                  <a:pt x="17860" y="236"/>
                </a:cubicBezTo>
                <a:cubicBezTo>
                  <a:pt x="17866" y="247"/>
                  <a:pt x="17869" y="260"/>
                  <a:pt x="17869" y="274"/>
                </a:cubicBezTo>
                <a:lnTo>
                  <a:pt x="17869" y="275"/>
                </a:lnTo>
                <a:cubicBezTo>
                  <a:pt x="17869" y="289"/>
                  <a:pt x="17866" y="302"/>
                  <a:pt x="17860" y="313"/>
                </a:cubicBezTo>
                <a:cubicBezTo>
                  <a:pt x="17854" y="324"/>
                  <a:pt x="17847" y="334"/>
                  <a:pt x="17837" y="343"/>
                </a:cubicBezTo>
                <a:cubicBezTo>
                  <a:pt x="17828" y="351"/>
                  <a:pt x="17817" y="357"/>
                  <a:pt x="17805" y="362"/>
                </a:cubicBezTo>
                <a:cubicBezTo>
                  <a:pt x="17793" y="366"/>
                  <a:pt x="17781" y="368"/>
                  <a:pt x="17767" y="368"/>
                </a:cubicBezTo>
                <a:cubicBezTo>
                  <a:pt x="17755" y="368"/>
                  <a:pt x="17742" y="366"/>
                  <a:pt x="17731" y="361"/>
                </a:cubicBezTo>
                <a:cubicBezTo>
                  <a:pt x="17719" y="357"/>
                  <a:pt x="17709" y="350"/>
                  <a:pt x="17700" y="342"/>
                </a:cubicBezTo>
                <a:cubicBezTo>
                  <a:pt x="17692" y="334"/>
                  <a:pt x="17685" y="324"/>
                  <a:pt x="17679" y="313"/>
                </a:cubicBezTo>
                <a:cubicBezTo>
                  <a:pt x="17674" y="301"/>
                  <a:pt x="17672" y="288"/>
                  <a:pt x="17672" y="275"/>
                </a:cubicBezTo>
                <a:lnTo>
                  <a:pt x="17672" y="273"/>
                </a:lnTo>
                <a:cubicBezTo>
                  <a:pt x="17672" y="259"/>
                  <a:pt x="17674" y="246"/>
                  <a:pt x="17679" y="235"/>
                </a:cubicBezTo>
                <a:cubicBezTo>
                  <a:pt x="17684" y="224"/>
                  <a:pt x="17691" y="214"/>
                  <a:pt x="17700" y="206"/>
                </a:cubicBezTo>
                <a:cubicBezTo>
                  <a:pt x="17709" y="198"/>
                  <a:pt x="17719" y="192"/>
                  <a:pt x="17730" y="188"/>
                </a:cubicBezTo>
                <a:cubicBezTo>
                  <a:pt x="17742" y="183"/>
                  <a:pt x="17754" y="181"/>
                  <a:pt x="17767" y="181"/>
                </a:cubicBezTo>
                <a:close/>
                <a:moveTo>
                  <a:pt x="28673" y="181"/>
                </a:moveTo>
                <a:cubicBezTo>
                  <a:pt x="28687" y="181"/>
                  <a:pt x="28701" y="184"/>
                  <a:pt x="28713" y="189"/>
                </a:cubicBezTo>
                <a:cubicBezTo>
                  <a:pt x="28726" y="195"/>
                  <a:pt x="28736" y="203"/>
                  <a:pt x="28746" y="213"/>
                </a:cubicBezTo>
                <a:cubicBezTo>
                  <a:pt x="28755" y="222"/>
                  <a:pt x="28762" y="234"/>
                  <a:pt x="28767" y="247"/>
                </a:cubicBezTo>
                <a:cubicBezTo>
                  <a:pt x="28772" y="260"/>
                  <a:pt x="28775" y="273"/>
                  <a:pt x="28775" y="288"/>
                </a:cubicBezTo>
                <a:lnTo>
                  <a:pt x="28775" y="289"/>
                </a:lnTo>
                <a:cubicBezTo>
                  <a:pt x="28775" y="304"/>
                  <a:pt x="28773" y="318"/>
                  <a:pt x="28768" y="331"/>
                </a:cubicBezTo>
                <a:cubicBezTo>
                  <a:pt x="28763" y="343"/>
                  <a:pt x="28756" y="355"/>
                  <a:pt x="28747" y="364"/>
                </a:cubicBezTo>
                <a:cubicBezTo>
                  <a:pt x="28738" y="374"/>
                  <a:pt x="28727" y="381"/>
                  <a:pt x="28715" y="387"/>
                </a:cubicBezTo>
                <a:cubicBezTo>
                  <a:pt x="28702" y="393"/>
                  <a:pt x="28689" y="396"/>
                  <a:pt x="28674" y="396"/>
                </a:cubicBezTo>
                <a:cubicBezTo>
                  <a:pt x="28659" y="396"/>
                  <a:pt x="28646" y="393"/>
                  <a:pt x="28633" y="387"/>
                </a:cubicBezTo>
                <a:cubicBezTo>
                  <a:pt x="28621" y="381"/>
                  <a:pt x="28610" y="374"/>
                  <a:pt x="28601" y="364"/>
                </a:cubicBezTo>
                <a:cubicBezTo>
                  <a:pt x="28592" y="355"/>
                  <a:pt x="28585" y="343"/>
                  <a:pt x="28579" y="331"/>
                </a:cubicBezTo>
                <a:cubicBezTo>
                  <a:pt x="28574" y="317"/>
                  <a:pt x="28572" y="303"/>
                  <a:pt x="28572" y="288"/>
                </a:cubicBezTo>
                <a:lnTo>
                  <a:pt x="28572" y="287"/>
                </a:lnTo>
                <a:cubicBezTo>
                  <a:pt x="28572" y="273"/>
                  <a:pt x="28574" y="259"/>
                  <a:pt x="28579" y="246"/>
                </a:cubicBezTo>
                <a:cubicBezTo>
                  <a:pt x="28584" y="233"/>
                  <a:pt x="28591" y="222"/>
                  <a:pt x="28600" y="212"/>
                </a:cubicBezTo>
                <a:cubicBezTo>
                  <a:pt x="28608" y="203"/>
                  <a:pt x="28619" y="195"/>
                  <a:pt x="28632" y="189"/>
                </a:cubicBezTo>
                <a:cubicBezTo>
                  <a:pt x="28644" y="184"/>
                  <a:pt x="28658" y="181"/>
                  <a:pt x="28673" y="181"/>
                </a:cubicBezTo>
                <a:close/>
                <a:moveTo>
                  <a:pt x="30943" y="181"/>
                </a:moveTo>
                <a:cubicBezTo>
                  <a:pt x="30958" y="181"/>
                  <a:pt x="30972" y="184"/>
                  <a:pt x="30984" y="189"/>
                </a:cubicBezTo>
                <a:cubicBezTo>
                  <a:pt x="30996" y="195"/>
                  <a:pt x="31007" y="203"/>
                  <a:pt x="31017" y="213"/>
                </a:cubicBezTo>
                <a:cubicBezTo>
                  <a:pt x="31026" y="222"/>
                  <a:pt x="31033" y="234"/>
                  <a:pt x="31038" y="247"/>
                </a:cubicBezTo>
                <a:cubicBezTo>
                  <a:pt x="31043" y="260"/>
                  <a:pt x="31046" y="273"/>
                  <a:pt x="31046" y="288"/>
                </a:cubicBezTo>
                <a:lnTo>
                  <a:pt x="31046" y="289"/>
                </a:lnTo>
                <a:cubicBezTo>
                  <a:pt x="31046" y="304"/>
                  <a:pt x="31043" y="318"/>
                  <a:pt x="31038" y="331"/>
                </a:cubicBezTo>
                <a:cubicBezTo>
                  <a:pt x="31033" y="343"/>
                  <a:pt x="31027" y="355"/>
                  <a:pt x="31018" y="364"/>
                </a:cubicBezTo>
                <a:cubicBezTo>
                  <a:pt x="31009" y="374"/>
                  <a:pt x="30998" y="381"/>
                  <a:pt x="30986" y="387"/>
                </a:cubicBezTo>
                <a:cubicBezTo>
                  <a:pt x="30973" y="393"/>
                  <a:pt x="30959" y="396"/>
                  <a:pt x="30945" y="396"/>
                </a:cubicBezTo>
                <a:cubicBezTo>
                  <a:pt x="30930" y="396"/>
                  <a:pt x="30916" y="393"/>
                  <a:pt x="30904" y="387"/>
                </a:cubicBezTo>
                <a:cubicBezTo>
                  <a:pt x="30892" y="381"/>
                  <a:pt x="30881" y="374"/>
                  <a:pt x="30872" y="364"/>
                </a:cubicBezTo>
                <a:cubicBezTo>
                  <a:pt x="30863" y="355"/>
                  <a:pt x="30855" y="343"/>
                  <a:pt x="30850" y="331"/>
                </a:cubicBezTo>
                <a:cubicBezTo>
                  <a:pt x="30845" y="317"/>
                  <a:pt x="30843" y="303"/>
                  <a:pt x="30843" y="288"/>
                </a:cubicBezTo>
                <a:lnTo>
                  <a:pt x="30843" y="287"/>
                </a:lnTo>
                <a:cubicBezTo>
                  <a:pt x="30843" y="273"/>
                  <a:pt x="30845" y="259"/>
                  <a:pt x="30850" y="246"/>
                </a:cubicBezTo>
                <a:cubicBezTo>
                  <a:pt x="30855" y="233"/>
                  <a:pt x="30862" y="222"/>
                  <a:pt x="30870" y="212"/>
                </a:cubicBezTo>
                <a:cubicBezTo>
                  <a:pt x="30879" y="203"/>
                  <a:pt x="30890" y="195"/>
                  <a:pt x="30902" y="189"/>
                </a:cubicBezTo>
                <a:cubicBezTo>
                  <a:pt x="30915" y="184"/>
                  <a:pt x="30929" y="181"/>
                  <a:pt x="30943" y="181"/>
                </a:cubicBezTo>
                <a:close/>
                <a:moveTo>
                  <a:pt x="16900" y="181"/>
                </a:moveTo>
                <a:cubicBezTo>
                  <a:pt x="16913" y="181"/>
                  <a:pt x="16925" y="184"/>
                  <a:pt x="16937" y="189"/>
                </a:cubicBezTo>
                <a:cubicBezTo>
                  <a:pt x="16949" y="194"/>
                  <a:pt x="16959" y="201"/>
                  <a:pt x="16968" y="210"/>
                </a:cubicBezTo>
                <a:cubicBezTo>
                  <a:pt x="16977" y="219"/>
                  <a:pt x="16984" y="230"/>
                  <a:pt x="16989" y="244"/>
                </a:cubicBezTo>
                <a:cubicBezTo>
                  <a:pt x="16994" y="257"/>
                  <a:pt x="16997" y="272"/>
                  <a:pt x="16997" y="288"/>
                </a:cubicBezTo>
                <a:lnTo>
                  <a:pt x="16997" y="289"/>
                </a:lnTo>
                <a:cubicBezTo>
                  <a:pt x="16997" y="306"/>
                  <a:pt x="16994" y="321"/>
                  <a:pt x="16989" y="334"/>
                </a:cubicBezTo>
                <a:cubicBezTo>
                  <a:pt x="16984" y="347"/>
                  <a:pt x="16977" y="358"/>
                  <a:pt x="16968" y="367"/>
                </a:cubicBezTo>
                <a:cubicBezTo>
                  <a:pt x="16959" y="376"/>
                  <a:pt x="16949" y="383"/>
                  <a:pt x="16937" y="388"/>
                </a:cubicBezTo>
                <a:cubicBezTo>
                  <a:pt x="16925" y="393"/>
                  <a:pt x="16913" y="395"/>
                  <a:pt x="16900" y="395"/>
                </a:cubicBezTo>
                <a:cubicBezTo>
                  <a:pt x="16887" y="395"/>
                  <a:pt x="16874" y="393"/>
                  <a:pt x="16862" y="388"/>
                </a:cubicBezTo>
                <a:cubicBezTo>
                  <a:pt x="16850" y="382"/>
                  <a:pt x="16840" y="375"/>
                  <a:pt x="16830" y="366"/>
                </a:cubicBezTo>
                <a:cubicBezTo>
                  <a:pt x="16821" y="357"/>
                  <a:pt x="16813" y="345"/>
                  <a:pt x="16808" y="332"/>
                </a:cubicBezTo>
                <a:cubicBezTo>
                  <a:pt x="16802" y="319"/>
                  <a:pt x="16800" y="304"/>
                  <a:pt x="16800" y="288"/>
                </a:cubicBezTo>
                <a:lnTo>
                  <a:pt x="16800" y="287"/>
                </a:lnTo>
                <a:cubicBezTo>
                  <a:pt x="16800" y="272"/>
                  <a:pt x="16802" y="257"/>
                  <a:pt x="16808" y="245"/>
                </a:cubicBezTo>
                <a:cubicBezTo>
                  <a:pt x="16813" y="232"/>
                  <a:pt x="16821" y="220"/>
                  <a:pt x="16830" y="211"/>
                </a:cubicBezTo>
                <a:cubicBezTo>
                  <a:pt x="16840" y="201"/>
                  <a:pt x="16850" y="194"/>
                  <a:pt x="16862" y="189"/>
                </a:cubicBezTo>
                <a:cubicBezTo>
                  <a:pt x="16874" y="184"/>
                  <a:pt x="16887" y="181"/>
                  <a:pt x="16900" y="181"/>
                </a:cubicBezTo>
                <a:close/>
                <a:moveTo>
                  <a:pt x="2367" y="229"/>
                </a:moveTo>
                <a:cubicBezTo>
                  <a:pt x="2380" y="229"/>
                  <a:pt x="2392" y="231"/>
                  <a:pt x="2403" y="235"/>
                </a:cubicBezTo>
                <a:cubicBezTo>
                  <a:pt x="2415" y="239"/>
                  <a:pt x="2424" y="245"/>
                  <a:pt x="2432" y="252"/>
                </a:cubicBezTo>
                <a:cubicBezTo>
                  <a:pt x="2440" y="259"/>
                  <a:pt x="2447" y="267"/>
                  <a:pt x="2451" y="277"/>
                </a:cubicBezTo>
                <a:cubicBezTo>
                  <a:pt x="2455" y="287"/>
                  <a:pt x="2458" y="297"/>
                  <a:pt x="2458" y="309"/>
                </a:cubicBezTo>
                <a:lnTo>
                  <a:pt x="2458" y="310"/>
                </a:lnTo>
                <a:cubicBezTo>
                  <a:pt x="2458" y="321"/>
                  <a:pt x="2456" y="333"/>
                  <a:pt x="2451" y="343"/>
                </a:cubicBezTo>
                <a:cubicBezTo>
                  <a:pt x="2447" y="354"/>
                  <a:pt x="2441" y="363"/>
                  <a:pt x="2433" y="371"/>
                </a:cubicBezTo>
                <a:cubicBezTo>
                  <a:pt x="2425" y="378"/>
                  <a:pt x="2416" y="384"/>
                  <a:pt x="2405" y="389"/>
                </a:cubicBezTo>
                <a:cubicBezTo>
                  <a:pt x="2394" y="393"/>
                  <a:pt x="2381" y="395"/>
                  <a:pt x="2368" y="395"/>
                </a:cubicBezTo>
                <a:cubicBezTo>
                  <a:pt x="2354" y="395"/>
                  <a:pt x="2341" y="393"/>
                  <a:pt x="2329" y="389"/>
                </a:cubicBezTo>
                <a:cubicBezTo>
                  <a:pt x="2318" y="384"/>
                  <a:pt x="2308" y="379"/>
                  <a:pt x="2299" y="371"/>
                </a:cubicBezTo>
                <a:cubicBezTo>
                  <a:pt x="2291" y="364"/>
                  <a:pt x="2285" y="355"/>
                  <a:pt x="2280" y="344"/>
                </a:cubicBezTo>
                <a:cubicBezTo>
                  <a:pt x="2276" y="334"/>
                  <a:pt x="2273" y="323"/>
                  <a:pt x="2273" y="311"/>
                </a:cubicBezTo>
                <a:lnTo>
                  <a:pt x="2273" y="310"/>
                </a:lnTo>
                <a:cubicBezTo>
                  <a:pt x="2273" y="300"/>
                  <a:pt x="2275" y="290"/>
                  <a:pt x="2280" y="280"/>
                </a:cubicBezTo>
                <a:cubicBezTo>
                  <a:pt x="2284" y="270"/>
                  <a:pt x="2291" y="262"/>
                  <a:pt x="2299" y="254"/>
                </a:cubicBezTo>
                <a:cubicBezTo>
                  <a:pt x="2307" y="246"/>
                  <a:pt x="2317" y="240"/>
                  <a:pt x="2328" y="236"/>
                </a:cubicBezTo>
                <a:cubicBezTo>
                  <a:pt x="2340" y="231"/>
                  <a:pt x="2353" y="229"/>
                  <a:pt x="2367" y="229"/>
                </a:cubicBezTo>
                <a:close/>
                <a:moveTo>
                  <a:pt x="12005" y="229"/>
                </a:moveTo>
                <a:cubicBezTo>
                  <a:pt x="12019" y="229"/>
                  <a:pt x="12031" y="231"/>
                  <a:pt x="12042" y="235"/>
                </a:cubicBezTo>
                <a:cubicBezTo>
                  <a:pt x="12053" y="239"/>
                  <a:pt x="12063" y="245"/>
                  <a:pt x="12071" y="252"/>
                </a:cubicBezTo>
                <a:cubicBezTo>
                  <a:pt x="12079" y="259"/>
                  <a:pt x="12085" y="267"/>
                  <a:pt x="12089" y="277"/>
                </a:cubicBezTo>
                <a:cubicBezTo>
                  <a:pt x="12094" y="287"/>
                  <a:pt x="12096" y="297"/>
                  <a:pt x="12096" y="309"/>
                </a:cubicBezTo>
                <a:lnTo>
                  <a:pt x="12096" y="310"/>
                </a:lnTo>
                <a:cubicBezTo>
                  <a:pt x="12096" y="321"/>
                  <a:pt x="12094" y="333"/>
                  <a:pt x="12090" y="343"/>
                </a:cubicBezTo>
                <a:cubicBezTo>
                  <a:pt x="12086" y="354"/>
                  <a:pt x="12080" y="363"/>
                  <a:pt x="12072" y="371"/>
                </a:cubicBezTo>
                <a:cubicBezTo>
                  <a:pt x="12064" y="378"/>
                  <a:pt x="12055" y="384"/>
                  <a:pt x="12043" y="389"/>
                </a:cubicBezTo>
                <a:cubicBezTo>
                  <a:pt x="12032" y="393"/>
                  <a:pt x="12020" y="395"/>
                  <a:pt x="12006" y="395"/>
                </a:cubicBezTo>
                <a:cubicBezTo>
                  <a:pt x="11992" y="395"/>
                  <a:pt x="11979" y="393"/>
                  <a:pt x="11968" y="389"/>
                </a:cubicBezTo>
                <a:cubicBezTo>
                  <a:pt x="11956" y="384"/>
                  <a:pt x="11946" y="379"/>
                  <a:pt x="11938" y="371"/>
                </a:cubicBezTo>
                <a:cubicBezTo>
                  <a:pt x="11930" y="364"/>
                  <a:pt x="11923" y="355"/>
                  <a:pt x="11919" y="344"/>
                </a:cubicBezTo>
                <a:cubicBezTo>
                  <a:pt x="11914" y="334"/>
                  <a:pt x="11912" y="323"/>
                  <a:pt x="11912" y="311"/>
                </a:cubicBezTo>
                <a:lnTo>
                  <a:pt x="11912" y="310"/>
                </a:lnTo>
                <a:cubicBezTo>
                  <a:pt x="11912" y="300"/>
                  <a:pt x="11914" y="290"/>
                  <a:pt x="11918" y="280"/>
                </a:cubicBezTo>
                <a:cubicBezTo>
                  <a:pt x="11923" y="270"/>
                  <a:pt x="11929" y="262"/>
                  <a:pt x="11937" y="254"/>
                </a:cubicBezTo>
                <a:cubicBezTo>
                  <a:pt x="11946" y="246"/>
                  <a:pt x="11955" y="240"/>
                  <a:pt x="11967" y="236"/>
                </a:cubicBezTo>
                <a:cubicBezTo>
                  <a:pt x="11978" y="231"/>
                  <a:pt x="11991" y="229"/>
                  <a:pt x="12005" y="229"/>
                </a:cubicBezTo>
                <a:close/>
                <a:moveTo>
                  <a:pt x="41" y="256"/>
                </a:moveTo>
                <a:lnTo>
                  <a:pt x="159" y="256"/>
                </a:lnTo>
                <a:cubicBezTo>
                  <a:pt x="192" y="256"/>
                  <a:pt x="216" y="262"/>
                  <a:pt x="233" y="273"/>
                </a:cubicBezTo>
                <a:cubicBezTo>
                  <a:pt x="250" y="285"/>
                  <a:pt x="258" y="300"/>
                  <a:pt x="258" y="320"/>
                </a:cubicBezTo>
                <a:lnTo>
                  <a:pt x="258" y="321"/>
                </a:lnTo>
                <a:cubicBezTo>
                  <a:pt x="258" y="342"/>
                  <a:pt x="250" y="359"/>
                  <a:pt x="234" y="371"/>
                </a:cubicBezTo>
                <a:cubicBezTo>
                  <a:pt x="217" y="382"/>
                  <a:pt x="195" y="388"/>
                  <a:pt x="167" y="388"/>
                </a:cubicBezTo>
                <a:lnTo>
                  <a:pt x="41" y="388"/>
                </a:lnTo>
                <a:lnTo>
                  <a:pt x="41" y="256"/>
                </a:lnTo>
                <a:close/>
                <a:moveTo>
                  <a:pt x="12626" y="256"/>
                </a:moveTo>
                <a:lnTo>
                  <a:pt x="12743" y="256"/>
                </a:lnTo>
                <a:cubicBezTo>
                  <a:pt x="12776" y="256"/>
                  <a:pt x="12801" y="262"/>
                  <a:pt x="12818" y="273"/>
                </a:cubicBezTo>
                <a:cubicBezTo>
                  <a:pt x="12834" y="285"/>
                  <a:pt x="12843" y="300"/>
                  <a:pt x="12843" y="320"/>
                </a:cubicBezTo>
                <a:lnTo>
                  <a:pt x="12843" y="321"/>
                </a:lnTo>
                <a:cubicBezTo>
                  <a:pt x="12843" y="342"/>
                  <a:pt x="12834" y="359"/>
                  <a:pt x="12818" y="371"/>
                </a:cubicBezTo>
                <a:cubicBezTo>
                  <a:pt x="12802" y="382"/>
                  <a:pt x="12779" y="388"/>
                  <a:pt x="12751" y="388"/>
                </a:cubicBezTo>
                <a:lnTo>
                  <a:pt x="12626" y="388"/>
                </a:lnTo>
                <a:lnTo>
                  <a:pt x="12626" y="256"/>
                </a:lnTo>
                <a:close/>
                <a:moveTo>
                  <a:pt x="15086" y="256"/>
                </a:moveTo>
                <a:lnTo>
                  <a:pt x="15204" y="256"/>
                </a:lnTo>
                <a:cubicBezTo>
                  <a:pt x="15237" y="256"/>
                  <a:pt x="15261" y="262"/>
                  <a:pt x="15278" y="273"/>
                </a:cubicBezTo>
                <a:cubicBezTo>
                  <a:pt x="15295" y="285"/>
                  <a:pt x="15303" y="300"/>
                  <a:pt x="15303" y="320"/>
                </a:cubicBezTo>
                <a:lnTo>
                  <a:pt x="15303" y="321"/>
                </a:lnTo>
                <a:cubicBezTo>
                  <a:pt x="15303" y="342"/>
                  <a:pt x="15295" y="359"/>
                  <a:pt x="15278" y="371"/>
                </a:cubicBezTo>
                <a:cubicBezTo>
                  <a:pt x="15262" y="382"/>
                  <a:pt x="15240" y="388"/>
                  <a:pt x="15211" y="388"/>
                </a:cubicBezTo>
                <a:lnTo>
                  <a:pt x="15086" y="388"/>
                </a:lnTo>
                <a:lnTo>
                  <a:pt x="15086" y="256"/>
                </a:lnTo>
                <a:close/>
                <a:moveTo>
                  <a:pt x="24651" y="256"/>
                </a:moveTo>
                <a:lnTo>
                  <a:pt x="24768" y="256"/>
                </a:lnTo>
                <a:cubicBezTo>
                  <a:pt x="24801" y="256"/>
                  <a:pt x="24826" y="262"/>
                  <a:pt x="24843" y="273"/>
                </a:cubicBezTo>
                <a:cubicBezTo>
                  <a:pt x="24859" y="285"/>
                  <a:pt x="24868" y="300"/>
                  <a:pt x="24868" y="320"/>
                </a:cubicBezTo>
                <a:lnTo>
                  <a:pt x="24868" y="321"/>
                </a:lnTo>
                <a:cubicBezTo>
                  <a:pt x="24868" y="342"/>
                  <a:pt x="24859" y="359"/>
                  <a:pt x="24843" y="371"/>
                </a:cubicBezTo>
                <a:cubicBezTo>
                  <a:pt x="24827" y="382"/>
                  <a:pt x="24804" y="388"/>
                  <a:pt x="24776" y="388"/>
                </a:cubicBezTo>
                <a:lnTo>
                  <a:pt x="24651" y="388"/>
                </a:lnTo>
                <a:lnTo>
                  <a:pt x="24651" y="256"/>
                </a:lnTo>
                <a:close/>
                <a:moveTo>
                  <a:pt x="1075" y="370"/>
                </a:moveTo>
                <a:lnTo>
                  <a:pt x="1075" y="426"/>
                </a:lnTo>
                <a:lnTo>
                  <a:pt x="1124" y="426"/>
                </a:lnTo>
                <a:lnTo>
                  <a:pt x="1124" y="370"/>
                </a:lnTo>
                <a:lnTo>
                  <a:pt x="1075" y="370"/>
                </a:lnTo>
                <a:close/>
                <a:moveTo>
                  <a:pt x="4881" y="370"/>
                </a:moveTo>
                <a:lnTo>
                  <a:pt x="4881" y="426"/>
                </a:lnTo>
                <a:lnTo>
                  <a:pt x="4930" y="426"/>
                </a:lnTo>
                <a:lnTo>
                  <a:pt x="4930" y="370"/>
                </a:lnTo>
                <a:lnTo>
                  <a:pt x="4881" y="370"/>
                </a:lnTo>
                <a:close/>
                <a:moveTo>
                  <a:pt x="10451" y="370"/>
                </a:moveTo>
                <a:lnTo>
                  <a:pt x="10451" y="426"/>
                </a:lnTo>
                <a:lnTo>
                  <a:pt x="10500" y="426"/>
                </a:lnTo>
                <a:lnTo>
                  <a:pt x="10500" y="370"/>
                </a:lnTo>
                <a:lnTo>
                  <a:pt x="10451" y="370"/>
                </a:lnTo>
                <a:close/>
                <a:moveTo>
                  <a:pt x="17998" y="370"/>
                </a:moveTo>
                <a:lnTo>
                  <a:pt x="17998" y="426"/>
                </a:lnTo>
                <a:lnTo>
                  <a:pt x="18047" y="426"/>
                </a:lnTo>
                <a:lnTo>
                  <a:pt x="18047" y="370"/>
                </a:lnTo>
                <a:lnTo>
                  <a:pt x="17998" y="370"/>
                </a:lnTo>
                <a:close/>
                <a:moveTo>
                  <a:pt x="19696" y="370"/>
                </a:moveTo>
                <a:lnTo>
                  <a:pt x="19696" y="426"/>
                </a:lnTo>
                <a:lnTo>
                  <a:pt x="19745" y="426"/>
                </a:lnTo>
                <a:lnTo>
                  <a:pt x="19745" y="370"/>
                </a:lnTo>
                <a:lnTo>
                  <a:pt x="19696" y="370"/>
                </a:lnTo>
                <a:close/>
                <a:moveTo>
                  <a:pt x="22772" y="370"/>
                </a:moveTo>
                <a:lnTo>
                  <a:pt x="22772" y="426"/>
                </a:lnTo>
                <a:lnTo>
                  <a:pt x="22821" y="426"/>
                </a:lnTo>
                <a:lnTo>
                  <a:pt x="22821" y="370"/>
                </a:lnTo>
                <a:lnTo>
                  <a:pt x="22772" y="370"/>
                </a:lnTo>
                <a:close/>
                <a:moveTo>
                  <a:pt x="24467" y="370"/>
                </a:moveTo>
                <a:lnTo>
                  <a:pt x="24467" y="426"/>
                </a:lnTo>
                <a:lnTo>
                  <a:pt x="24516" y="426"/>
                </a:lnTo>
                <a:lnTo>
                  <a:pt x="24516" y="370"/>
                </a:lnTo>
                <a:lnTo>
                  <a:pt x="24467" y="370"/>
                </a:lnTo>
                <a:close/>
                <a:moveTo>
                  <a:pt x="27296" y="370"/>
                </a:moveTo>
                <a:lnTo>
                  <a:pt x="27296" y="426"/>
                </a:lnTo>
                <a:lnTo>
                  <a:pt x="27345" y="426"/>
                </a:lnTo>
                <a:lnTo>
                  <a:pt x="27345" y="370"/>
                </a:lnTo>
                <a:lnTo>
                  <a:pt x="27296" y="370"/>
                </a:lnTo>
                <a:close/>
                <a:moveTo>
                  <a:pt x="30378" y="370"/>
                </a:moveTo>
                <a:lnTo>
                  <a:pt x="30378" y="426"/>
                </a:lnTo>
                <a:lnTo>
                  <a:pt x="30428" y="426"/>
                </a:lnTo>
                <a:lnTo>
                  <a:pt x="30428" y="370"/>
                </a:lnTo>
                <a:lnTo>
                  <a:pt x="30378" y="3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3270700" y="6400800"/>
            <a:ext cx="3359355" cy="99601"/>
          </a:xfrm>
          <a:custGeom>
            <a:avLst/>
            <a:gdLst>
              <a:gd name="T0" fmla="*/ 5591 w 16022"/>
              <a:gd name="T1" fmla="*/ 390 h 476"/>
              <a:gd name="T2" fmla="*/ 10255 w 16022"/>
              <a:gd name="T3" fmla="*/ 108 h 476"/>
              <a:gd name="T4" fmla="*/ 11250 w 16022"/>
              <a:gd name="T5" fmla="*/ 0 h 476"/>
              <a:gd name="T6" fmla="*/ 12740 w 16022"/>
              <a:gd name="T7" fmla="*/ 139 h 476"/>
              <a:gd name="T8" fmla="*/ 15740 w 16022"/>
              <a:gd name="T9" fmla="*/ 396 h 476"/>
              <a:gd name="T10" fmla="*/ 9516 w 16022"/>
              <a:gd name="T11" fmla="*/ 54 h 476"/>
              <a:gd name="T12" fmla="*/ 386 w 16022"/>
              <a:gd name="T13" fmla="*/ 203 h 476"/>
              <a:gd name="T14" fmla="*/ 1232 w 16022"/>
              <a:gd name="T15" fmla="*/ 128 h 476"/>
              <a:gd name="T16" fmla="*/ 1767 w 16022"/>
              <a:gd name="T17" fmla="*/ 223 h 476"/>
              <a:gd name="T18" fmla="*/ 607 w 16022"/>
              <a:gd name="T19" fmla="*/ 90 h 476"/>
              <a:gd name="T20" fmla="*/ 858 w 16022"/>
              <a:gd name="T21" fmla="*/ 118 h 476"/>
              <a:gd name="T22" fmla="*/ 6076 w 16022"/>
              <a:gd name="T23" fmla="*/ 340 h 476"/>
              <a:gd name="T24" fmla="*/ 6053 w 16022"/>
              <a:gd name="T25" fmla="*/ 58 h 476"/>
              <a:gd name="T26" fmla="*/ 10929 w 16022"/>
              <a:gd name="T27" fmla="*/ 14 h 476"/>
              <a:gd name="T28" fmla="*/ 4699 w 16022"/>
              <a:gd name="T29" fmla="*/ 16 h 476"/>
              <a:gd name="T30" fmla="*/ 11949 w 16022"/>
              <a:gd name="T31" fmla="*/ 128 h 476"/>
              <a:gd name="T32" fmla="*/ 13792 w 16022"/>
              <a:gd name="T33" fmla="*/ 86 h 476"/>
              <a:gd name="T34" fmla="*/ 68 w 16022"/>
              <a:gd name="T35" fmla="*/ 79 h 476"/>
              <a:gd name="T36" fmla="*/ 3519 w 16022"/>
              <a:gd name="T37" fmla="*/ 150 h 476"/>
              <a:gd name="T38" fmla="*/ 7090 w 16022"/>
              <a:gd name="T39" fmla="*/ 311 h 476"/>
              <a:gd name="T40" fmla="*/ 9710 w 16022"/>
              <a:gd name="T41" fmla="*/ 357 h 476"/>
              <a:gd name="T42" fmla="*/ 12997 w 16022"/>
              <a:gd name="T43" fmla="*/ 348 h 476"/>
              <a:gd name="T44" fmla="*/ 1039 w 16022"/>
              <a:gd name="T45" fmla="*/ 345 h 476"/>
              <a:gd name="T46" fmla="*/ 13661 w 16022"/>
              <a:gd name="T47" fmla="*/ 55 h 476"/>
              <a:gd name="T48" fmla="*/ 124 w 16022"/>
              <a:gd name="T49" fmla="*/ 273 h 476"/>
              <a:gd name="T50" fmla="*/ 196 w 16022"/>
              <a:gd name="T51" fmla="*/ 98 h 476"/>
              <a:gd name="T52" fmla="*/ 3023 w 16022"/>
              <a:gd name="T53" fmla="*/ 254 h 476"/>
              <a:gd name="T54" fmla="*/ 3821 w 16022"/>
              <a:gd name="T55" fmla="*/ 151 h 476"/>
              <a:gd name="T56" fmla="*/ 4149 w 16022"/>
              <a:gd name="T57" fmla="*/ 139 h 476"/>
              <a:gd name="T58" fmla="*/ 5014 w 16022"/>
              <a:gd name="T59" fmla="*/ 269 h 476"/>
              <a:gd name="T60" fmla="*/ 5213 w 16022"/>
              <a:gd name="T61" fmla="*/ 359 h 476"/>
              <a:gd name="T62" fmla="*/ 6204 w 16022"/>
              <a:gd name="T63" fmla="*/ 252 h 476"/>
              <a:gd name="T64" fmla="*/ 7384 w 16022"/>
              <a:gd name="T65" fmla="*/ 309 h 476"/>
              <a:gd name="T66" fmla="*/ 7782 w 16022"/>
              <a:gd name="T67" fmla="*/ 197 h 476"/>
              <a:gd name="T68" fmla="*/ 9001 w 16022"/>
              <a:gd name="T69" fmla="*/ 390 h 476"/>
              <a:gd name="T70" fmla="*/ 9276 w 16022"/>
              <a:gd name="T71" fmla="*/ 108 h 476"/>
              <a:gd name="T72" fmla="*/ 9911 w 16022"/>
              <a:gd name="T73" fmla="*/ 354 h 476"/>
              <a:gd name="T74" fmla="*/ 12350 w 16022"/>
              <a:gd name="T75" fmla="*/ 351 h 476"/>
              <a:gd name="T76" fmla="*/ 13997 w 16022"/>
              <a:gd name="T77" fmla="*/ 108 h 476"/>
              <a:gd name="T78" fmla="*/ 14117 w 16022"/>
              <a:gd name="T79" fmla="*/ 197 h 476"/>
              <a:gd name="T80" fmla="*/ 14488 w 16022"/>
              <a:gd name="T81" fmla="*/ 269 h 476"/>
              <a:gd name="T82" fmla="*/ 15430 w 16022"/>
              <a:gd name="T83" fmla="*/ 360 h 476"/>
              <a:gd name="T84" fmla="*/ 8145 w 16022"/>
              <a:gd name="T85" fmla="*/ 267 h 476"/>
              <a:gd name="T86" fmla="*/ 8164 w 16022"/>
              <a:gd name="T87" fmla="*/ 232 h 476"/>
              <a:gd name="T88" fmla="*/ 13120 w 16022"/>
              <a:gd name="T89" fmla="*/ 257 h 476"/>
              <a:gd name="T90" fmla="*/ 13203 w 16022"/>
              <a:gd name="T91" fmla="*/ 243 h 476"/>
              <a:gd name="T92" fmla="*/ 14218 w 16022"/>
              <a:gd name="T93" fmla="*/ 242 h 476"/>
              <a:gd name="T94" fmla="*/ 14359 w 16022"/>
              <a:gd name="T95" fmla="*/ 258 h 476"/>
              <a:gd name="T96" fmla="*/ 14779 w 16022"/>
              <a:gd name="T97" fmla="*/ 114 h 476"/>
              <a:gd name="T98" fmla="*/ 6902 w 16022"/>
              <a:gd name="T99" fmla="*/ 114 h 476"/>
              <a:gd name="T100" fmla="*/ 9471 w 16022"/>
              <a:gd name="T101" fmla="*/ 390 h 476"/>
              <a:gd name="T102" fmla="*/ 2981 w 16022"/>
              <a:gd name="T103" fmla="*/ 236 h 476"/>
              <a:gd name="T104" fmla="*/ 9848 w 16022"/>
              <a:gd name="T105" fmla="*/ 236 h 476"/>
              <a:gd name="T106" fmla="*/ 14498 w 16022"/>
              <a:gd name="T107" fmla="*/ 199 h 476"/>
              <a:gd name="T108" fmla="*/ 3792 w 16022"/>
              <a:gd name="T109" fmla="*/ 328 h 476"/>
              <a:gd name="T110" fmla="*/ 6348 w 16022"/>
              <a:gd name="T111" fmla="*/ 359 h 476"/>
              <a:gd name="T112" fmla="*/ 7444 w 16022"/>
              <a:gd name="T113" fmla="*/ 328 h 476"/>
              <a:gd name="T114" fmla="*/ 12199 w 16022"/>
              <a:gd name="T115" fmla="*/ 238 h 476"/>
              <a:gd name="T116" fmla="*/ 10173 w 16022"/>
              <a:gd name="T117" fmla="*/ 206 h 476"/>
              <a:gd name="T118" fmla="*/ 15709 w 16022"/>
              <a:gd name="T119" fmla="*/ 152 h 476"/>
              <a:gd name="T120" fmla="*/ 2006 w 16022"/>
              <a:gd name="T121" fmla="*/ 208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022" h="476">
                <a:moveTo>
                  <a:pt x="3098" y="0"/>
                </a:moveTo>
                <a:lnTo>
                  <a:pt x="3098" y="390"/>
                </a:lnTo>
                <a:lnTo>
                  <a:pt x="3139" y="390"/>
                </a:lnTo>
                <a:lnTo>
                  <a:pt x="3139" y="0"/>
                </a:lnTo>
                <a:lnTo>
                  <a:pt x="3098" y="0"/>
                </a:lnTo>
                <a:close/>
                <a:moveTo>
                  <a:pt x="3239" y="0"/>
                </a:moveTo>
                <a:lnTo>
                  <a:pt x="3239" y="390"/>
                </a:lnTo>
                <a:lnTo>
                  <a:pt x="3280" y="390"/>
                </a:lnTo>
                <a:lnTo>
                  <a:pt x="3280" y="0"/>
                </a:lnTo>
                <a:lnTo>
                  <a:pt x="3239" y="0"/>
                </a:lnTo>
                <a:close/>
                <a:moveTo>
                  <a:pt x="5391" y="0"/>
                </a:moveTo>
                <a:lnTo>
                  <a:pt x="5391" y="390"/>
                </a:lnTo>
                <a:lnTo>
                  <a:pt x="5432" y="390"/>
                </a:lnTo>
                <a:lnTo>
                  <a:pt x="5432" y="232"/>
                </a:lnTo>
                <a:cubicBezTo>
                  <a:pt x="5432" y="219"/>
                  <a:pt x="5434" y="207"/>
                  <a:pt x="5437" y="197"/>
                </a:cubicBezTo>
                <a:cubicBezTo>
                  <a:pt x="5442" y="186"/>
                  <a:pt x="5448" y="177"/>
                  <a:pt x="5455" y="169"/>
                </a:cubicBezTo>
                <a:cubicBezTo>
                  <a:pt x="5463" y="162"/>
                  <a:pt x="5471" y="156"/>
                  <a:pt x="5481" y="152"/>
                </a:cubicBezTo>
                <a:cubicBezTo>
                  <a:pt x="5492" y="148"/>
                  <a:pt x="5503" y="145"/>
                  <a:pt x="5514" y="145"/>
                </a:cubicBezTo>
                <a:cubicBezTo>
                  <a:pt x="5539" y="145"/>
                  <a:pt x="5558" y="153"/>
                  <a:pt x="5571" y="168"/>
                </a:cubicBezTo>
                <a:cubicBezTo>
                  <a:pt x="5584" y="183"/>
                  <a:pt x="5591" y="203"/>
                  <a:pt x="5591" y="229"/>
                </a:cubicBezTo>
                <a:lnTo>
                  <a:pt x="5591" y="390"/>
                </a:lnTo>
                <a:lnTo>
                  <a:pt x="5632" y="390"/>
                </a:lnTo>
                <a:lnTo>
                  <a:pt x="5632" y="218"/>
                </a:lnTo>
                <a:cubicBezTo>
                  <a:pt x="5632" y="202"/>
                  <a:pt x="5629" y="187"/>
                  <a:pt x="5624" y="174"/>
                </a:cubicBezTo>
                <a:cubicBezTo>
                  <a:pt x="5620" y="160"/>
                  <a:pt x="5613" y="149"/>
                  <a:pt x="5603" y="139"/>
                </a:cubicBezTo>
                <a:cubicBezTo>
                  <a:pt x="5594" y="129"/>
                  <a:pt x="5583" y="121"/>
                  <a:pt x="5570" y="116"/>
                </a:cubicBezTo>
                <a:cubicBezTo>
                  <a:pt x="5557" y="111"/>
                  <a:pt x="5543" y="108"/>
                  <a:pt x="5526" y="108"/>
                </a:cubicBezTo>
                <a:cubicBezTo>
                  <a:pt x="5502" y="108"/>
                  <a:pt x="5483" y="113"/>
                  <a:pt x="5468" y="124"/>
                </a:cubicBezTo>
                <a:cubicBezTo>
                  <a:pt x="5453" y="134"/>
                  <a:pt x="5441" y="147"/>
                  <a:pt x="5432" y="162"/>
                </a:cubicBezTo>
                <a:lnTo>
                  <a:pt x="5432" y="0"/>
                </a:lnTo>
                <a:lnTo>
                  <a:pt x="5391" y="0"/>
                </a:lnTo>
                <a:close/>
                <a:moveTo>
                  <a:pt x="6569" y="0"/>
                </a:moveTo>
                <a:lnTo>
                  <a:pt x="6569" y="390"/>
                </a:lnTo>
                <a:lnTo>
                  <a:pt x="6610" y="390"/>
                </a:lnTo>
                <a:lnTo>
                  <a:pt x="6610" y="0"/>
                </a:lnTo>
                <a:lnTo>
                  <a:pt x="6569" y="0"/>
                </a:lnTo>
                <a:close/>
                <a:moveTo>
                  <a:pt x="10361" y="0"/>
                </a:moveTo>
                <a:lnTo>
                  <a:pt x="10361" y="167"/>
                </a:lnTo>
                <a:cubicBezTo>
                  <a:pt x="10355" y="159"/>
                  <a:pt x="10349" y="151"/>
                  <a:pt x="10342" y="144"/>
                </a:cubicBezTo>
                <a:cubicBezTo>
                  <a:pt x="10335" y="137"/>
                  <a:pt x="10328" y="131"/>
                  <a:pt x="10319" y="126"/>
                </a:cubicBezTo>
                <a:cubicBezTo>
                  <a:pt x="10311" y="120"/>
                  <a:pt x="10301" y="116"/>
                  <a:pt x="10290" y="113"/>
                </a:cubicBezTo>
                <a:cubicBezTo>
                  <a:pt x="10280" y="110"/>
                  <a:pt x="10268" y="108"/>
                  <a:pt x="10255" y="108"/>
                </a:cubicBezTo>
                <a:cubicBezTo>
                  <a:pt x="10239" y="108"/>
                  <a:pt x="10222" y="111"/>
                  <a:pt x="10207" y="118"/>
                </a:cubicBezTo>
                <a:cubicBezTo>
                  <a:pt x="10191" y="125"/>
                  <a:pt x="10177" y="134"/>
                  <a:pt x="10165" y="146"/>
                </a:cubicBezTo>
                <a:cubicBezTo>
                  <a:pt x="10152" y="159"/>
                  <a:pt x="10142" y="174"/>
                  <a:pt x="10135" y="191"/>
                </a:cubicBezTo>
                <a:cubicBezTo>
                  <a:pt x="10127" y="209"/>
                  <a:pt x="10124" y="229"/>
                  <a:pt x="10124" y="252"/>
                </a:cubicBezTo>
                <a:lnTo>
                  <a:pt x="10124" y="253"/>
                </a:lnTo>
                <a:cubicBezTo>
                  <a:pt x="10124" y="275"/>
                  <a:pt x="10127" y="296"/>
                  <a:pt x="10135" y="313"/>
                </a:cubicBezTo>
                <a:cubicBezTo>
                  <a:pt x="10142" y="331"/>
                  <a:pt x="10152" y="346"/>
                  <a:pt x="10165" y="358"/>
                </a:cubicBezTo>
                <a:cubicBezTo>
                  <a:pt x="10177" y="370"/>
                  <a:pt x="10191" y="380"/>
                  <a:pt x="10207" y="386"/>
                </a:cubicBezTo>
                <a:cubicBezTo>
                  <a:pt x="10222" y="392"/>
                  <a:pt x="10239" y="396"/>
                  <a:pt x="10255" y="396"/>
                </a:cubicBezTo>
                <a:cubicBezTo>
                  <a:pt x="10268" y="396"/>
                  <a:pt x="10280" y="394"/>
                  <a:pt x="10290" y="391"/>
                </a:cubicBezTo>
                <a:cubicBezTo>
                  <a:pt x="10301" y="388"/>
                  <a:pt x="10310" y="383"/>
                  <a:pt x="10319" y="377"/>
                </a:cubicBezTo>
                <a:cubicBezTo>
                  <a:pt x="10327" y="372"/>
                  <a:pt x="10335" y="365"/>
                  <a:pt x="10342" y="358"/>
                </a:cubicBezTo>
                <a:cubicBezTo>
                  <a:pt x="10349" y="350"/>
                  <a:pt x="10355" y="342"/>
                  <a:pt x="10361" y="334"/>
                </a:cubicBezTo>
                <a:lnTo>
                  <a:pt x="10361" y="390"/>
                </a:lnTo>
                <a:lnTo>
                  <a:pt x="10402" y="390"/>
                </a:lnTo>
                <a:lnTo>
                  <a:pt x="10402" y="0"/>
                </a:lnTo>
                <a:lnTo>
                  <a:pt x="10361" y="0"/>
                </a:lnTo>
                <a:close/>
                <a:moveTo>
                  <a:pt x="11209" y="0"/>
                </a:moveTo>
                <a:lnTo>
                  <a:pt x="11209" y="390"/>
                </a:lnTo>
                <a:lnTo>
                  <a:pt x="11250" y="390"/>
                </a:lnTo>
                <a:lnTo>
                  <a:pt x="11250" y="0"/>
                </a:lnTo>
                <a:lnTo>
                  <a:pt x="11209" y="0"/>
                </a:lnTo>
                <a:close/>
                <a:moveTo>
                  <a:pt x="11349" y="0"/>
                </a:moveTo>
                <a:lnTo>
                  <a:pt x="11349" y="390"/>
                </a:lnTo>
                <a:lnTo>
                  <a:pt x="11391" y="390"/>
                </a:lnTo>
                <a:lnTo>
                  <a:pt x="11391" y="0"/>
                </a:lnTo>
                <a:lnTo>
                  <a:pt x="11349" y="0"/>
                </a:lnTo>
                <a:close/>
                <a:moveTo>
                  <a:pt x="12527" y="0"/>
                </a:moveTo>
                <a:lnTo>
                  <a:pt x="12527" y="390"/>
                </a:lnTo>
                <a:lnTo>
                  <a:pt x="12568" y="390"/>
                </a:lnTo>
                <a:lnTo>
                  <a:pt x="12568" y="232"/>
                </a:lnTo>
                <a:cubicBezTo>
                  <a:pt x="12568" y="219"/>
                  <a:pt x="12570" y="207"/>
                  <a:pt x="12574" y="197"/>
                </a:cubicBezTo>
                <a:cubicBezTo>
                  <a:pt x="12578" y="186"/>
                  <a:pt x="12584" y="177"/>
                  <a:pt x="12592" y="169"/>
                </a:cubicBezTo>
                <a:cubicBezTo>
                  <a:pt x="12599" y="162"/>
                  <a:pt x="12608" y="156"/>
                  <a:pt x="12618" y="152"/>
                </a:cubicBezTo>
                <a:cubicBezTo>
                  <a:pt x="12628" y="148"/>
                  <a:pt x="12639" y="145"/>
                  <a:pt x="12651" y="145"/>
                </a:cubicBezTo>
                <a:cubicBezTo>
                  <a:pt x="12675" y="145"/>
                  <a:pt x="12694" y="153"/>
                  <a:pt x="12707" y="168"/>
                </a:cubicBezTo>
                <a:cubicBezTo>
                  <a:pt x="12720" y="183"/>
                  <a:pt x="12727" y="203"/>
                  <a:pt x="12727" y="229"/>
                </a:cubicBezTo>
                <a:lnTo>
                  <a:pt x="12727" y="390"/>
                </a:lnTo>
                <a:lnTo>
                  <a:pt x="12768" y="390"/>
                </a:lnTo>
                <a:lnTo>
                  <a:pt x="12768" y="218"/>
                </a:lnTo>
                <a:cubicBezTo>
                  <a:pt x="12768" y="202"/>
                  <a:pt x="12766" y="187"/>
                  <a:pt x="12761" y="174"/>
                </a:cubicBezTo>
                <a:cubicBezTo>
                  <a:pt x="12756" y="160"/>
                  <a:pt x="12749" y="149"/>
                  <a:pt x="12740" y="139"/>
                </a:cubicBezTo>
                <a:cubicBezTo>
                  <a:pt x="12731" y="129"/>
                  <a:pt x="12720" y="121"/>
                  <a:pt x="12707" y="116"/>
                </a:cubicBezTo>
                <a:cubicBezTo>
                  <a:pt x="12694" y="111"/>
                  <a:pt x="12679" y="108"/>
                  <a:pt x="12662" y="108"/>
                </a:cubicBezTo>
                <a:cubicBezTo>
                  <a:pt x="12639" y="108"/>
                  <a:pt x="12619" y="113"/>
                  <a:pt x="12604" y="124"/>
                </a:cubicBezTo>
                <a:cubicBezTo>
                  <a:pt x="12589" y="134"/>
                  <a:pt x="12577" y="147"/>
                  <a:pt x="12568" y="162"/>
                </a:cubicBezTo>
                <a:lnTo>
                  <a:pt x="12568" y="0"/>
                </a:lnTo>
                <a:lnTo>
                  <a:pt x="12527" y="0"/>
                </a:lnTo>
                <a:close/>
                <a:moveTo>
                  <a:pt x="15845" y="0"/>
                </a:moveTo>
                <a:lnTo>
                  <a:pt x="15845" y="167"/>
                </a:lnTo>
                <a:cubicBezTo>
                  <a:pt x="15840" y="159"/>
                  <a:pt x="15834" y="151"/>
                  <a:pt x="15827" y="144"/>
                </a:cubicBezTo>
                <a:cubicBezTo>
                  <a:pt x="15820" y="137"/>
                  <a:pt x="15812" y="131"/>
                  <a:pt x="15804" y="126"/>
                </a:cubicBezTo>
                <a:cubicBezTo>
                  <a:pt x="15795" y="120"/>
                  <a:pt x="15785" y="116"/>
                  <a:pt x="15775" y="113"/>
                </a:cubicBezTo>
                <a:cubicBezTo>
                  <a:pt x="15764" y="110"/>
                  <a:pt x="15752" y="108"/>
                  <a:pt x="15740" y="108"/>
                </a:cubicBezTo>
                <a:cubicBezTo>
                  <a:pt x="15723" y="108"/>
                  <a:pt x="15707" y="111"/>
                  <a:pt x="15691" y="118"/>
                </a:cubicBezTo>
                <a:cubicBezTo>
                  <a:pt x="15675" y="125"/>
                  <a:pt x="15661" y="134"/>
                  <a:pt x="15649" y="146"/>
                </a:cubicBezTo>
                <a:cubicBezTo>
                  <a:pt x="15637" y="159"/>
                  <a:pt x="15627" y="174"/>
                  <a:pt x="15619" y="191"/>
                </a:cubicBezTo>
                <a:cubicBezTo>
                  <a:pt x="15612" y="209"/>
                  <a:pt x="15608" y="229"/>
                  <a:pt x="15608" y="252"/>
                </a:cubicBezTo>
                <a:lnTo>
                  <a:pt x="15608" y="253"/>
                </a:lnTo>
                <a:cubicBezTo>
                  <a:pt x="15608" y="275"/>
                  <a:pt x="15612" y="296"/>
                  <a:pt x="15619" y="313"/>
                </a:cubicBezTo>
                <a:cubicBezTo>
                  <a:pt x="15627" y="331"/>
                  <a:pt x="15637" y="346"/>
                  <a:pt x="15649" y="358"/>
                </a:cubicBezTo>
                <a:cubicBezTo>
                  <a:pt x="15661" y="370"/>
                  <a:pt x="15675" y="380"/>
                  <a:pt x="15691" y="386"/>
                </a:cubicBezTo>
                <a:cubicBezTo>
                  <a:pt x="15707" y="392"/>
                  <a:pt x="15723" y="396"/>
                  <a:pt x="15740" y="396"/>
                </a:cubicBezTo>
                <a:cubicBezTo>
                  <a:pt x="15752" y="396"/>
                  <a:pt x="15764" y="394"/>
                  <a:pt x="15774" y="391"/>
                </a:cubicBezTo>
                <a:cubicBezTo>
                  <a:pt x="15785" y="388"/>
                  <a:pt x="15795" y="383"/>
                  <a:pt x="15803" y="377"/>
                </a:cubicBezTo>
                <a:cubicBezTo>
                  <a:pt x="15812" y="372"/>
                  <a:pt x="15819" y="365"/>
                  <a:pt x="15826" y="358"/>
                </a:cubicBezTo>
                <a:cubicBezTo>
                  <a:pt x="15833" y="350"/>
                  <a:pt x="15840" y="342"/>
                  <a:pt x="15845" y="334"/>
                </a:cubicBezTo>
                <a:lnTo>
                  <a:pt x="15845" y="390"/>
                </a:lnTo>
                <a:lnTo>
                  <a:pt x="15886" y="390"/>
                </a:lnTo>
                <a:lnTo>
                  <a:pt x="15886" y="0"/>
                </a:lnTo>
                <a:lnTo>
                  <a:pt x="15845" y="0"/>
                </a:lnTo>
                <a:close/>
                <a:moveTo>
                  <a:pt x="7251" y="8"/>
                </a:moveTo>
                <a:lnTo>
                  <a:pt x="7251" y="54"/>
                </a:lnTo>
                <a:lnTo>
                  <a:pt x="7298" y="54"/>
                </a:lnTo>
                <a:lnTo>
                  <a:pt x="7298" y="8"/>
                </a:lnTo>
                <a:lnTo>
                  <a:pt x="7251" y="8"/>
                </a:lnTo>
                <a:close/>
                <a:moveTo>
                  <a:pt x="8821" y="8"/>
                </a:moveTo>
                <a:lnTo>
                  <a:pt x="8821" y="54"/>
                </a:lnTo>
                <a:lnTo>
                  <a:pt x="8868" y="54"/>
                </a:lnTo>
                <a:lnTo>
                  <a:pt x="8868" y="8"/>
                </a:lnTo>
                <a:lnTo>
                  <a:pt x="8821" y="8"/>
                </a:lnTo>
                <a:close/>
                <a:moveTo>
                  <a:pt x="9469" y="8"/>
                </a:moveTo>
                <a:lnTo>
                  <a:pt x="9469" y="54"/>
                </a:lnTo>
                <a:lnTo>
                  <a:pt x="9516" y="54"/>
                </a:lnTo>
                <a:lnTo>
                  <a:pt x="9516" y="8"/>
                </a:lnTo>
                <a:lnTo>
                  <a:pt x="9469" y="8"/>
                </a:lnTo>
                <a:close/>
                <a:moveTo>
                  <a:pt x="12033" y="8"/>
                </a:moveTo>
                <a:lnTo>
                  <a:pt x="12033" y="54"/>
                </a:lnTo>
                <a:lnTo>
                  <a:pt x="12080" y="54"/>
                </a:lnTo>
                <a:lnTo>
                  <a:pt x="12080" y="8"/>
                </a:lnTo>
                <a:lnTo>
                  <a:pt x="12033" y="8"/>
                </a:lnTo>
                <a:close/>
                <a:moveTo>
                  <a:pt x="194" y="10"/>
                </a:moveTo>
                <a:cubicBezTo>
                  <a:pt x="167" y="10"/>
                  <a:pt x="141" y="15"/>
                  <a:pt x="117" y="25"/>
                </a:cubicBezTo>
                <a:cubicBezTo>
                  <a:pt x="94" y="36"/>
                  <a:pt x="73" y="50"/>
                  <a:pt x="56" y="68"/>
                </a:cubicBezTo>
                <a:cubicBezTo>
                  <a:pt x="39" y="85"/>
                  <a:pt x="25" y="105"/>
                  <a:pt x="15" y="129"/>
                </a:cubicBezTo>
                <a:cubicBezTo>
                  <a:pt x="5" y="152"/>
                  <a:pt x="0" y="177"/>
                  <a:pt x="0" y="203"/>
                </a:cubicBezTo>
                <a:lnTo>
                  <a:pt x="0" y="204"/>
                </a:lnTo>
                <a:cubicBezTo>
                  <a:pt x="0" y="230"/>
                  <a:pt x="5" y="255"/>
                  <a:pt x="15" y="279"/>
                </a:cubicBezTo>
                <a:cubicBezTo>
                  <a:pt x="25" y="302"/>
                  <a:pt x="38" y="322"/>
                  <a:pt x="55" y="340"/>
                </a:cubicBezTo>
                <a:cubicBezTo>
                  <a:pt x="73" y="357"/>
                  <a:pt x="93" y="371"/>
                  <a:pt x="117" y="381"/>
                </a:cubicBezTo>
                <a:cubicBezTo>
                  <a:pt x="140" y="391"/>
                  <a:pt x="166" y="396"/>
                  <a:pt x="193" y="396"/>
                </a:cubicBezTo>
                <a:cubicBezTo>
                  <a:pt x="220" y="396"/>
                  <a:pt x="245" y="391"/>
                  <a:pt x="268" y="381"/>
                </a:cubicBezTo>
                <a:cubicBezTo>
                  <a:pt x="292" y="370"/>
                  <a:pt x="313" y="356"/>
                  <a:pt x="330" y="339"/>
                </a:cubicBezTo>
                <a:cubicBezTo>
                  <a:pt x="348" y="321"/>
                  <a:pt x="361" y="301"/>
                  <a:pt x="371" y="278"/>
                </a:cubicBezTo>
                <a:cubicBezTo>
                  <a:pt x="381" y="254"/>
                  <a:pt x="386" y="229"/>
                  <a:pt x="386" y="203"/>
                </a:cubicBezTo>
                <a:lnTo>
                  <a:pt x="386" y="202"/>
                </a:lnTo>
                <a:cubicBezTo>
                  <a:pt x="386" y="176"/>
                  <a:pt x="381" y="151"/>
                  <a:pt x="371" y="128"/>
                </a:cubicBezTo>
                <a:cubicBezTo>
                  <a:pt x="361" y="104"/>
                  <a:pt x="348" y="84"/>
                  <a:pt x="330" y="66"/>
                </a:cubicBezTo>
                <a:cubicBezTo>
                  <a:pt x="313" y="49"/>
                  <a:pt x="293" y="35"/>
                  <a:pt x="269" y="25"/>
                </a:cubicBezTo>
                <a:cubicBezTo>
                  <a:pt x="246" y="15"/>
                  <a:pt x="221" y="10"/>
                  <a:pt x="194" y="10"/>
                </a:cubicBezTo>
                <a:close/>
                <a:moveTo>
                  <a:pt x="1086" y="10"/>
                </a:moveTo>
                <a:cubicBezTo>
                  <a:pt x="1062" y="10"/>
                  <a:pt x="1040" y="15"/>
                  <a:pt x="1021" y="25"/>
                </a:cubicBezTo>
                <a:cubicBezTo>
                  <a:pt x="1001" y="36"/>
                  <a:pt x="985" y="50"/>
                  <a:pt x="971" y="68"/>
                </a:cubicBezTo>
                <a:cubicBezTo>
                  <a:pt x="957" y="85"/>
                  <a:pt x="946" y="105"/>
                  <a:pt x="939" y="129"/>
                </a:cubicBezTo>
                <a:cubicBezTo>
                  <a:pt x="931" y="152"/>
                  <a:pt x="928" y="177"/>
                  <a:pt x="928" y="203"/>
                </a:cubicBezTo>
                <a:lnTo>
                  <a:pt x="928" y="204"/>
                </a:lnTo>
                <a:cubicBezTo>
                  <a:pt x="928" y="230"/>
                  <a:pt x="931" y="255"/>
                  <a:pt x="938" y="278"/>
                </a:cubicBezTo>
                <a:cubicBezTo>
                  <a:pt x="946" y="301"/>
                  <a:pt x="956" y="322"/>
                  <a:pt x="970" y="340"/>
                </a:cubicBezTo>
                <a:cubicBezTo>
                  <a:pt x="984" y="357"/>
                  <a:pt x="1000" y="371"/>
                  <a:pt x="1019" y="381"/>
                </a:cubicBezTo>
                <a:cubicBezTo>
                  <a:pt x="1039" y="391"/>
                  <a:pt x="1061" y="396"/>
                  <a:pt x="1085" y="396"/>
                </a:cubicBezTo>
                <a:cubicBezTo>
                  <a:pt x="1109" y="396"/>
                  <a:pt x="1131" y="391"/>
                  <a:pt x="1150" y="381"/>
                </a:cubicBezTo>
                <a:cubicBezTo>
                  <a:pt x="1170" y="370"/>
                  <a:pt x="1186" y="356"/>
                  <a:pt x="1200" y="339"/>
                </a:cubicBezTo>
                <a:cubicBezTo>
                  <a:pt x="1214" y="321"/>
                  <a:pt x="1224" y="301"/>
                  <a:pt x="1232" y="278"/>
                </a:cubicBezTo>
                <a:cubicBezTo>
                  <a:pt x="1239" y="254"/>
                  <a:pt x="1243" y="229"/>
                  <a:pt x="1243" y="203"/>
                </a:cubicBezTo>
                <a:lnTo>
                  <a:pt x="1243" y="202"/>
                </a:lnTo>
                <a:cubicBezTo>
                  <a:pt x="1243" y="176"/>
                  <a:pt x="1239" y="151"/>
                  <a:pt x="1232" y="128"/>
                </a:cubicBezTo>
                <a:cubicBezTo>
                  <a:pt x="1225" y="105"/>
                  <a:pt x="1214" y="84"/>
                  <a:pt x="1200" y="67"/>
                </a:cubicBezTo>
                <a:cubicBezTo>
                  <a:pt x="1187" y="49"/>
                  <a:pt x="1170" y="35"/>
                  <a:pt x="1151" y="25"/>
                </a:cubicBezTo>
                <a:cubicBezTo>
                  <a:pt x="1131" y="15"/>
                  <a:pt x="1110" y="10"/>
                  <a:pt x="1086" y="10"/>
                </a:cubicBezTo>
                <a:close/>
                <a:moveTo>
                  <a:pt x="1654" y="10"/>
                </a:moveTo>
                <a:cubicBezTo>
                  <a:pt x="1630" y="10"/>
                  <a:pt x="1608" y="15"/>
                  <a:pt x="1589" y="26"/>
                </a:cubicBezTo>
                <a:cubicBezTo>
                  <a:pt x="1569" y="36"/>
                  <a:pt x="1553" y="50"/>
                  <a:pt x="1540" y="69"/>
                </a:cubicBezTo>
                <a:cubicBezTo>
                  <a:pt x="1526" y="87"/>
                  <a:pt x="1516" y="108"/>
                  <a:pt x="1509" y="133"/>
                </a:cubicBezTo>
                <a:cubicBezTo>
                  <a:pt x="1502" y="158"/>
                  <a:pt x="1499" y="184"/>
                  <a:pt x="1499" y="213"/>
                </a:cubicBezTo>
                <a:lnTo>
                  <a:pt x="1499" y="214"/>
                </a:lnTo>
                <a:cubicBezTo>
                  <a:pt x="1499" y="233"/>
                  <a:pt x="1500" y="250"/>
                  <a:pt x="1502" y="264"/>
                </a:cubicBezTo>
                <a:cubicBezTo>
                  <a:pt x="1504" y="279"/>
                  <a:pt x="1507" y="292"/>
                  <a:pt x="1511" y="303"/>
                </a:cubicBezTo>
                <a:cubicBezTo>
                  <a:pt x="1515" y="315"/>
                  <a:pt x="1520" y="325"/>
                  <a:pt x="1526" y="334"/>
                </a:cubicBezTo>
                <a:cubicBezTo>
                  <a:pt x="1532" y="343"/>
                  <a:pt x="1539" y="351"/>
                  <a:pt x="1546" y="358"/>
                </a:cubicBezTo>
                <a:cubicBezTo>
                  <a:pt x="1558" y="370"/>
                  <a:pt x="1572" y="379"/>
                  <a:pt x="1588" y="386"/>
                </a:cubicBezTo>
                <a:cubicBezTo>
                  <a:pt x="1605" y="393"/>
                  <a:pt x="1624" y="396"/>
                  <a:pt x="1644" y="396"/>
                </a:cubicBezTo>
                <a:cubicBezTo>
                  <a:pt x="1663" y="396"/>
                  <a:pt x="1681" y="393"/>
                  <a:pt x="1697" y="387"/>
                </a:cubicBezTo>
                <a:cubicBezTo>
                  <a:pt x="1713" y="381"/>
                  <a:pt x="1727" y="372"/>
                  <a:pt x="1739" y="361"/>
                </a:cubicBezTo>
                <a:cubicBezTo>
                  <a:pt x="1751" y="350"/>
                  <a:pt x="1761" y="337"/>
                  <a:pt x="1767" y="322"/>
                </a:cubicBezTo>
                <a:cubicBezTo>
                  <a:pt x="1774" y="307"/>
                  <a:pt x="1778" y="290"/>
                  <a:pt x="1778" y="272"/>
                </a:cubicBezTo>
                <a:lnTo>
                  <a:pt x="1778" y="271"/>
                </a:lnTo>
                <a:cubicBezTo>
                  <a:pt x="1778" y="253"/>
                  <a:pt x="1774" y="238"/>
                  <a:pt x="1767" y="223"/>
                </a:cubicBezTo>
                <a:cubicBezTo>
                  <a:pt x="1761" y="209"/>
                  <a:pt x="1751" y="197"/>
                  <a:pt x="1740" y="187"/>
                </a:cubicBezTo>
                <a:cubicBezTo>
                  <a:pt x="1728" y="177"/>
                  <a:pt x="1714" y="169"/>
                  <a:pt x="1699" y="164"/>
                </a:cubicBezTo>
                <a:cubicBezTo>
                  <a:pt x="1683" y="159"/>
                  <a:pt x="1666" y="156"/>
                  <a:pt x="1649" y="156"/>
                </a:cubicBezTo>
                <a:cubicBezTo>
                  <a:pt x="1635" y="156"/>
                  <a:pt x="1623" y="158"/>
                  <a:pt x="1612" y="161"/>
                </a:cubicBezTo>
                <a:cubicBezTo>
                  <a:pt x="1601" y="164"/>
                  <a:pt x="1592" y="168"/>
                  <a:pt x="1583" y="174"/>
                </a:cubicBezTo>
                <a:cubicBezTo>
                  <a:pt x="1574" y="179"/>
                  <a:pt x="1567" y="185"/>
                  <a:pt x="1560" y="192"/>
                </a:cubicBezTo>
                <a:cubicBezTo>
                  <a:pt x="1553" y="199"/>
                  <a:pt x="1548" y="206"/>
                  <a:pt x="1543" y="213"/>
                </a:cubicBezTo>
                <a:cubicBezTo>
                  <a:pt x="1543" y="189"/>
                  <a:pt x="1545" y="167"/>
                  <a:pt x="1550" y="147"/>
                </a:cubicBezTo>
                <a:cubicBezTo>
                  <a:pt x="1555" y="127"/>
                  <a:pt x="1562" y="109"/>
                  <a:pt x="1572" y="95"/>
                </a:cubicBezTo>
                <a:cubicBezTo>
                  <a:pt x="1581" y="80"/>
                  <a:pt x="1593" y="69"/>
                  <a:pt x="1606" y="61"/>
                </a:cubicBezTo>
                <a:cubicBezTo>
                  <a:pt x="1620" y="52"/>
                  <a:pt x="1635" y="48"/>
                  <a:pt x="1652" y="48"/>
                </a:cubicBezTo>
                <a:cubicBezTo>
                  <a:pt x="1669" y="48"/>
                  <a:pt x="1685" y="52"/>
                  <a:pt x="1699" y="58"/>
                </a:cubicBezTo>
                <a:cubicBezTo>
                  <a:pt x="1712" y="64"/>
                  <a:pt x="1726" y="73"/>
                  <a:pt x="1740" y="85"/>
                </a:cubicBezTo>
                <a:lnTo>
                  <a:pt x="1765" y="53"/>
                </a:lnTo>
                <a:cubicBezTo>
                  <a:pt x="1748" y="39"/>
                  <a:pt x="1731" y="29"/>
                  <a:pt x="1714" y="21"/>
                </a:cubicBezTo>
                <a:cubicBezTo>
                  <a:pt x="1697" y="14"/>
                  <a:pt x="1677" y="10"/>
                  <a:pt x="1654" y="10"/>
                </a:cubicBezTo>
                <a:close/>
                <a:moveTo>
                  <a:pt x="742" y="11"/>
                </a:moveTo>
                <a:cubicBezTo>
                  <a:pt x="725" y="11"/>
                  <a:pt x="711" y="13"/>
                  <a:pt x="698" y="16"/>
                </a:cubicBezTo>
                <a:cubicBezTo>
                  <a:pt x="685" y="20"/>
                  <a:pt x="673" y="25"/>
                  <a:pt x="662" y="32"/>
                </a:cubicBezTo>
                <a:cubicBezTo>
                  <a:pt x="652" y="39"/>
                  <a:pt x="642" y="47"/>
                  <a:pt x="634" y="57"/>
                </a:cubicBezTo>
                <a:cubicBezTo>
                  <a:pt x="625" y="67"/>
                  <a:pt x="616" y="78"/>
                  <a:pt x="607" y="90"/>
                </a:cubicBezTo>
                <a:lnTo>
                  <a:pt x="638" y="113"/>
                </a:lnTo>
                <a:cubicBezTo>
                  <a:pt x="653" y="92"/>
                  <a:pt x="668" y="76"/>
                  <a:pt x="684" y="65"/>
                </a:cubicBezTo>
                <a:cubicBezTo>
                  <a:pt x="699" y="54"/>
                  <a:pt x="717" y="49"/>
                  <a:pt x="739" y="49"/>
                </a:cubicBezTo>
                <a:cubicBezTo>
                  <a:pt x="749" y="49"/>
                  <a:pt x="758" y="51"/>
                  <a:pt x="767" y="54"/>
                </a:cubicBezTo>
                <a:cubicBezTo>
                  <a:pt x="777" y="57"/>
                  <a:pt x="785" y="62"/>
                  <a:pt x="791" y="69"/>
                </a:cubicBezTo>
                <a:cubicBezTo>
                  <a:pt x="798" y="75"/>
                  <a:pt x="804" y="82"/>
                  <a:pt x="807" y="91"/>
                </a:cubicBezTo>
                <a:cubicBezTo>
                  <a:pt x="812" y="100"/>
                  <a:pt x="814" y="109"/>
                  <a:pt x="814" y="120"/>
                </a:cubicBezTo>
                <a:cubicBezTo>
                  <a:pt x="814" y="130"/>
                  <a:pt x="812" y="139"/>
                  <a:pt x="810" y="148"/>
                </a:cubicBezTo>
                <a:cubicBezTo>
                  <a:pt x="807" y="156"/>
                  <a:pt x="802" y="165"/>
                  <a:pt x="796" y="174"/>
                </a:cubicBezTo>
                <a:cubicBezTo>
                  <a:pt x="790" y="183"/>
                  <a:pt x="782" y="193"/>
                  <a:pt x="772" y="203"/>
                </a:cubicBezTo>
                <a:cubicBezTo>
                  <a:pt x="762" y="213"/>
                  <a:pt x="750" y="225"/>
                  <a:pt x="736" y="238"/>
                </a:cubicBezTo>
                <a:lnTo>
                  <a:pt x="600" y="357"/>
                </a:lnTo>
                <a:lnTo>
                  <a:pt x="600" y="390"/>
                </a:lnTo>
                <a:lnTo>
                  <a:pt x="861" y="390"/>
                </a:lnTo>
                <a:lnTo>
                  <a:pt x="861" y="351"/>
                </a:lnTo>
                <a:lnTo>
                  <a:pt x="663" y="351"/>
                </a:lnTo>
                <a:lnTo>
                  <a:pt x="763" y="263"/>
                </a:lnTo>
                <a:cubicBezTo>
                  <a:pt x="780" y="249"/>
                  <a:pt x="794" y="236"/>
                  <a:pt x="805" y="224"/>
                </a:cubicBezTo>
                <a:cubicBezTo>
                  <a:pt x="817" y="212"/>
                  <a:pt x="827" y="201"/>
                  <a:pt x="835" y="190"/>
                </a:cubicBezTo>
                <a:cubicBezTo>
                  <a:pt x="842" y="178"/>
                  <a:pt x="848" y="167"/>
                  <a:pt x="852" y="156"/>
                </a:cubicBezTo>
                <a:cubicBezTo>
                  <a:pt x="856" y="144"/>
                  <a:pt x="858" y="131"/>
                  <a:pt x="858" y="118"/>
                </a:cubicBezTo>
                <a:lnTo>
                  <a:pt x="858" y="117"/>
                </a:lnTo>
                <a:cubicBezTo>
                  <a:pt x="858" y="101"/>
                  <a:pt x="855" y="87"/>
                  <a:pt x="849" y="74"/>
                </a:cubicBezTo>
                <a:cubicBezTo>
                  <a:pt x="843" y="62"/>
                  <a:pt x="835" y="51"/>
                  <a:pt x="825" y="41"/>
                </a:cubicBezTo>
                <a:cubicBezTo>
                  <a:pt x="815" y="32"/>
                  <a:pt x="802" y="24"/>
                  <a:pt x="788" y="19"/>
                </a:cubicBezTo>
                <a:cubicBezTo>
                  <a:pt x="774" y="14"/>
                  <a:pt x="759" y="11"/>
                  <a:pt x="742" y="11"/>
                </a:cubicBezTo>
                <a:close/>
                <a:moveTo>
                  <a:pt x="5999" y="11"/>
                </a:moveTo>
                <a:cubicBezTo>
                  <a:pt x="5981" y="11"/>
                  <a:pt x="5965" y="14"/>
                  <a:pt x="5950" y="19"/>
                </a:cubicBezTo>
                <a:cubicBezTo>
                  <a:pt x="5935" y="24"/>
                  <a:pt x="5922" y="31"/>
                  <a:pt x="5911" y="40"/>
                </a:cubicBezTo>
                <a:cubicBezTo>
                  <a:pt x="5900" y="49"/>
                  <a:pt x="5892" y="60"/>
                  <a:pt x="5885" y="72"/>
                </a:cubicBezTo>
                <a:cubicBezTo>
                  <a:pt x="5879" y="85"/>
                  <a:pt x="5876" y="98"/>
                  <a:pt x="5876" y="113"/>
                </a:cubicBezTo>
                <a:lnTo>
                  <a:pt x="5876" y="114"/>
                </a:lnTo>
                <a:cubicBezTo>
                  <a:pt x="5876" y="129"/>
                  <a:pt x="5879" y="143"/>
                  <a:pt x="5884" y="154"/>
                </a:cubicBezTo>
                <a:cubicBezTo>
                  <a:pt x="5889" y="165"/>
                  <a:pt x="5897" y="175"/>
                  <a:pt x="5907" y="184"/>
                </a:cubicBezTo>
                <a:cubicBezTo>
                  <a:pt x="5917" y="192"/>
                  <a:pt x="5930" y="200"/>
                  <a:pt x="5946" y="206"/>
                </a:cubicBezTo>
                <a:cubicBezTo>
                  <a:pt x="5962" y="212"/>
                  <a:pt x="5980" y="217"/>
                  <a:pt x="6002" y="222"/>
                </a:cubicBezTo>
                <a:cubicBezTo>
                  <a:pt x="6021" y="226"/>
                  <a:pt x="6037" y="230"/>
                  <a:pt x="6050" y="235"/>
                </a:cubicBezTo>
                <a:cubicBezTo>
                  <a:pt x="6063" y="240"/>
                  <a:pt x="6073" y="245"/>
                  <a:pt x="6080" y="250"/>
                </a:cubicBezTo>
                <a:cubicBezTo>
                  <a:pt x="6087" y="256"/>
                  <a:pt x="6092" y="263"/>
                  <a:pt x="6095" y="270"/>
                </a:cubicBezTo>
                <a:cubicBezTo>
                  <a:pt x="6097" y="276"/>
                  <a:pt x="6099" y="284"/>
                  <a:pt x="6099" y="293"/>
                </a:cubicBezTo>
                <a:lnTo>
                  <a:pt x="6099" y="294"/>
                </a:lnTo>
                <a:cubicBezTo>
                  <a:pt x="6099" y="312"/>
                  <a:pt x="6091" y="327"/>
                  <a:pt x="6076" y="340"/>
                </a:cubicBezTo>
                <a:cubicBezTo>
                  <a:pt x="6061" y="351"/>
                  <a:pt x="6041" y="357"/>
                  <a:pt x="6016" y="357"/>
                </a:cubicBezTo>
                <a:cubicBezTo>
                  <a:pt x="5990" y="357"/>
                  <a:pt x="5967" y="353"/>
                  <a:pt x="5947" y="344"/>
                </a:cubicBezTo>
                <a:cubicBezTo>
                  <a:pt x="5927" y="335"/>
                  <a:pt x="5907" y="322"/>
                  <a:pt x="5888" y="304"/>
                </a:cubicBezTo>
                <a:lnTo>
                  <a:pt x="5861" y="335"/>
                </a:lnTo>
                <a:cubicBezTo>
                  <a:pt x="5884" y="356"/>
                  <a:pt x="5907" y="371"/>
                  <a:pt x="5932" y="381"/>
                </a:cubicBezTo>
                <a:cubicBezTo>
                  <a:pt x="5957" y="390"/>
                  <a:pt x="5984" y="395"/>
                  <a:pt x="6014" y="395"/>
                </a:cubicBezTo>
                <a:cubicBezTo>
                  <a:pt x="6033" y="395"/>
                  <a:pt x="6050" y="393"/>
                  <a:pt x="6065" y="388"/>
                </a:cubicBezTo>
                <a:cubicBezTo>
                  <a:pt x="6081" y="383"/>
                  <a:pt x="6094" y="375"/>
                  <a:pt x="6105" y="366"/>
                </a:cubicBezTo>
                <a:cubicBezTo>
                  <a:pt x="6117" y="357"/>
                  <a:pt x="6125" y="346"/>
                  <a:pt x="6132" y="333"/>
                </a:cubicBezTo>
                <a:cubicBezTo>
                  <a:pt x="6138" y="320"/>
                  <a:pt x="6141" y="305"/>
                  <a:pt x="6141" y="289"/>
                </a:cubicBezTo>
                <a:lnTo>
                  <a:pt x="6141" y="288"/>
                </a:lnTo>
                <a:cubicBezTo>
                  <a:pt x="6141" y="260"/>
                  <a:pt x="6132" y="238"/>
                  <a:pt x="6112" y="221"/>
                </a:cubicBezTo>
                <a:cubicBezTo>
                  <a:pt x="6092" y="205"/>
                  <a:pt x="6061" y="192"/>
                  <a:pt x="6020" y="183"/>
                </a:cubicBezTo>
                <a:cubicBezTo>
                  <a:pt x="5999" y="178"/>
                  <a:pt x="5982" y="174"/>
                  <a:pt x="5969" y="169"/>
                </a:cubicBezTo>
                <a:cubicBezTo>
                  <a:pt x="5956" y="164"/>
                  <a:pt x="5946" y="159"/>
                  <a:pt x="5938" y="153"/>
                </a:cubicBezTo>
                <a:cubicBezTo>
                  <a:pt x="5931" y="147"/>
                  <a:pt x="5926" y="141"/>
                  <a:pt x="5923" y="134"/>
                </a:cubicBezTo>
                <a:cubicBezTo>
                  <a:pt x="5920" y="127"/>
                  <a:pt x="5919" y="119"/>
                  <a:pt x="5919" y="110"/>
                </a:cubicBezTo>
                <a:lnTo>
                  <a:pt x="5919" y="109"/>
                </a:lnTo>
                <a:cubicBezTo>
                  <a:pt x="5919" y="92"/>
                  <a:pt x="5926" y="78"/>
                  <a:pt x="5940" y="66"/>
                </a:cubicBezTo>
                <a:cubicBezTo>
                  <a:pt x="5954" y="55"/>
                  <a:pt x="5973" y="49"/>
                  <a:pt x="5998" y="49"/>
                </a:cubicBezTo>
                <a:cubicBezTo>
                  <a:pt x="6017" y="49"/>
                  <a:pt x="6036" y="52"/>
                  <a:pt x="6053" y="58"/>
                </a:cubicBezTo>
                <a:cubicBezTo>
                  <a:pt x="6071" y="65"/>
                  <a:pt x="6088" y="75"/>
                  <a:pt x="6106" y="89"/>
                </a:cubicBezTo>
                <a:lnTo>
                  <a:pt x="6130" y="57"/>
                </a:lnTo>
                <a:cubicBezTo>
                  <a:pt x="6111" y="42"/>
                  <a:pt x="6091" y="30"/>
                  <a:pt x="6071" y="23"/>
                </a:cubicBezTo>
                <a:cubicBezTo>
                  <a:pt x="6050" y="15"/>
                  <a:pt x="6026" y="11"/>
                  <a:pt x="5999" y="11"/>
                </a:cubicBezTo>
                <a:close/>
                <a:moveTo>
                  <a:pt x="1382" y="14"/>
                </a:moveTo>
                <a:lnTo>
                  <a:pt x="1291" y="45"/>
                </a:lnTo>
                <a:lnTo>
                  <a:pt x="1301" y="79"/>
                </a:lnTo>
                <a:lnTo>
                  <a:pt x="1371" y="57"/>
                </a:lnTo>
                <a:lnTo>
                  <a:pt x="1371" y="390"/>
                </a:lnTo>
                <a:lnTo>
                  <a:pt x="1413" y="390"/>
                </a:lnTo>
                <a:lnTo>
                  <a:pt x="1413" y="14"/>
                </a:lnTo>
                <a:lnTo>
                  <a:pt x="1382" y="14"/>
                </a:lnTo>
                <a:close/>
                <a:moveTo>
                  <a:pt x="10929" y="14"/>
                </a:moveTo>
                <a:lnTo>
                  <a:pt x="10759" y="390"/>
                </a:lnTo>
                <a:lnTo>
                  <a:pt x="10802" y="390"/>
                </a:lnTo>
                <a:lnTo>
                  <a:pt x="10847" y="291"/>
                </a:lnTo>
                <a:lnTo>
                  <a:pt x="11050" y="291"/>
                </a:lnTo>
                <a:lnTo>
                  <a:pt x="11094" y="390"/>
                </a:lnTo>
                <a:lnTo>
                  <a:pt x="11139" y="390"/>
                </a:lnTo>
                <a:lnTo>
                  <a:pt x="10969" y="14"/>
                </a:lnTo>
                <a:lnTo>
                  <a:pt x="10929" y="14"/>
                </a:lnTo>
                <a:close/>
                <a:moveTo>
                  <a:pt x="2403" y="16"/>
                </a:moveTo>
                <a:lnTo>
                  <a:pt x="2403" y="390"/>
                </a:lnTo>
                <a:lnTo>
                  <a:pt x="2445" y="390"/>
                </a:lnTo>
                <a:lnTo>
                  <a:pt x="2445" y="289"/>
                </a:lnTo>
                <a:lnTo>
                  <a:pt x="2524" y="209"/>
                </a:lnTo>
                <a:lnTo>
                  <a:pt x="2668" y="390"/>
                </a:lnTo>
                <a:lnTo>
                  <a:pt x="2721" y="390"/>
                </a:lnTo>
                <a:lnTo>
                  <a:pt x="2554" y="180"/>
                </a:lnTo>
                <a:lnTo>
                  <a:pt x="2714" y="16"/>
                </a:lnTo>
                <a:lnTo>
                  <a:pt x="2659" y="16"/>
                </a:lnTo>
                <a:lnTo>
                  <a:pt x="2445" y="239"/>
                </a:lnTo>
                <a:lnTo>
                  <a:pt x="2445" y="16"/>
                </a:lnTo>
                <a:lnTo>
                  <a:pt x="2403" y="16"/>
                </a:lnTo>
                <a:close/>
                <a:moveTo>
                  <a:pt x="4405" y="16"/>
                </a:moveTo>
                <a:lnTo>
                  <a:pt x="4405" y="55"/>
                </a:lnTo>
                <a:lnTo>
                  <a:pt x="4531" y="55"/>
                </a:lnTo>
                <a:lnTo>
                  <a:pt x="4531" y="390"/>
                </a:lnTo>
                <a:lnTo>
                  <a:pt x="4573" y="390"/>
                </a:lnTo>
                <a:lnTo>
                  <a:pt x="4573" y="55"/>
                </a:lnTo>
                <a:lnTo>
                  <a:pt x="4699" y="55"/>
                </a:lnTo>
                <a:lnTo>
                  <a:pt x="4699" y="16"/>
                </a:lnTo>
                <a:lnTo>
                  <a:pt x="4405" y="16"/>
                </a:lnTo>
                <a:close/>
                <a:moveTo>
                  <a:pt x="8496" y="16"/>
                </a:moveTo>
                <a:lnTo>
                  <a:pt x="8496" y="390"/>
                </a:lnTo>
                <a:lnTo>
                  <a:pt x="8749" y="390"/>
                </a:lnTo>
                <a:lnTo>
                  <a:pt x="8749" y="351"/>
                </a:lnTo>
                <a:lnTo>
                  <a:pt x="8539" y="351"/>
                </a:lnTo>
                <a:lnTo>
                  <a:pt x="8539" y="16"/>
                </a:lnTo>
                <a:lnTo>
                  <a:pt x="8496" y="16"/>
                </a:lnTo>
                <a:close/>
                <a:moveTo>
                  <a:pt x="11654" y="16"/>
                </a:moveTo>
                <a:lnTo>
                  <a:pt x="11654" y="390"/>
                </a:lnTo>
                <a:lnTo>
                  <a:pt x="11696" y="390"/>
                </a:lnTo>
                <a:lnTo>
                  <a:pt x="11696" y="245"/>
                </a:lnTo>
                <a:lnTo>
                  <a:pt x="11801" y="245"/>
                </a:lnTo>
                <a:lnTo>
                  <a:pt x="11803" y="245"/>
                </a:lnTo>
                <a:lnTo>
                  <a:pt x="11911" y="390"/>
                </a:lnTo>
                <a:lnTo>
                  <a:pt x="11963" y="390"/>
                </a:lnTo>
                <a:lnTo>
                  <a:pt x="11848" y="237"/>
                </a:lnTo>
                <a:cubicBezTo>
                  <a:pt x="11862" y="235"/>
                  <a:pt x="11876" y="231"/>
                  <a:pt x="11888" y="225"/>
                </a:cubicBezTo>
                <a:cubicBezTo>
                  <a:pt x="11901" y="219"/>
                  <a:pt x="11911" y="211"/>
                  <a:pt x="11920" y="202"/>
                </a:cubicBezTo>
                <a:cubicBezTo>
                  <a:pt x="11930" y="193"/>
                  <a:pt x="11937" y="183"/>
                  <a:pt x="11942" y="170"/>
                </a:cubicBezTo>
                <a:cubicBezTo>
                  <a:pt x="11947" y="158"/>
                  <a:pt x="11949" y="144"/>
                  <a:pt x="11949" y="128"/>
                </a:cubicBezTo>
                <a:lnTo>
                  <a:pt x="11949" y="127"/>
                </a:lnTo>
                <a:cubicBezTo>
                  <a:pt x="11949" y="112"/>
                  <a:pt x="11947" y="99"/>
                  <a:pt x="11942" y="86"/>
                </a:cubicBezTo>
                <a:cubicBezTo>
                  <a:pt x="11937" y="74"/>
                  <a:pt x="11930" y="63"/>
                  <a:pt x="11920" y="54"/>
                </a:cubicBezTo>
                <a:cubicBezTo>
                  <a:pt x="11909" y="42"/>
                  <a:pt x="11894" y="33"/>
                  <a:pt x="11876" y="26"/>
                </a:cubicBezTo>
                <a:cubicBezTo>
                  <a:pt x="11858" y="20"/>
                  <a:pt x="11837" y="16"/>
                  <a:pt x="11814" y="16"/>
                </a:cubicBezTo>
                <a:lnTo>
                  <a:pt x="11654" y="16"/>
                </a:lnTo>
                <a:close/>
                <a:moveTo>
                  <a:pt x="13504" y="16"/>
                </a:moveTo>
                <a:lnTo>
                  <a:pt x="13504" y="390"/>
                </a:lnTo>
                <a:lnTo>
                  <a:pt x="13546" y="390"/>
                </a:lnTo>
                <a:lnTo>
                  <a:pt x="13546" y="245"/>
                </a:lnTo>
                <a:lnTo>
                  <a:pt x="13651" y="245"/>
                </a:lnTo>
                <a:lnTo>
                  <a:pt x="13653" y="245"/>
                </a:lnTo>
                <a:lnTo>
                  <a:pt x="13761" y="390"/>
                </a:lnTo>
                <a:lnTo>
                  <a:pt x="13813" y="390"/>
                </a:lnTo>
                <a:lnTo>
                  <a:pt x="13698" y="237"/>
                </a:lnTo>
                <a:cubicBezTo>
                  <a:pt x="13712" y="235"/>
                  <a:pt x="13726" y="231"/>
                  <a:pt x="13738" y="225"/>
                </a:cubicBezTo>
                <a:cubicBezTo>
                  <a:pt x="13751" y="219"/>
                  <a:pt x="13761" y="211"/>
                  <a:pt x="13770" y="202"/>
                </a:cubicBezTo>
                <a:cubicBezTo>
                  <a:pt x="13780" y="193"/>
                  <a:pt x="13787" y="183"/>
                  <a:pt x="13792" y="170"/>
                </a:cubicBezTo>
                <a:cubicBezTo>
                  <a:pt x="13797" y="158"/>
                  <a:pt x="13799" y="144"/>
                  <a:pt x="13799" y="128"/>
                </a:cubicBezTo>
                <a:lnTo>
                  <a:pt x="13799" y="127"/>
                </a:lnTo>
                <a:cubicBezTo>
                  <a:pt x="13799" y="112"/>
                  <a:pt x="13797" y="99"/>
                  <a:pt x="13792" y="86"/>
                </a:cubicBezTo>
                <a:cubicBezTo>
                  <a:pt x="13787" y="74"/>
                  <a:pt x="13780" y="63"/>
                  <a:pt x="13770" y="54"/>
                </a:cubicBezTo>
                <a:cubicBezTo>
                  <a:pt x="13759" y="42"/>
                  <a:pt x="13744" y="33"/>
                  <a:pt x="13726" y="26"/>
                </a:cubicBezTo>
                <a:cubicBezTo>
                  <a:pt x="13708" y="20"/>
                  <a:pt x="13687" y="16"/>
                  <a:pt x="13664" y="16"/>
                </a:cubicBezTo>
                <a:lnTo>
                  <a:pt x="13504" y="16"/>
                </a:lnTo>
                <a:close/>
                <a:moveTo>
                  <a:pt x="194" y="26"/>
                </a:moveTo>
                <a:cubicBezTo>
                  <a:pt x="219" y="26"/>
                  <a:pt x="242" y="31"/>
                  <a:pt x="263" y="40"/>
                </a:cubicBezTo>
                <a:cubicBezTo>
                  <a:pt x="284" y="50"/>
                  <a:pt x="303" y="62"/>
                  <a:pt x="318" y="78"/>
                </a:cubicBezTo>
                <a:cubicBezTo>
                  <a:pt x="334" y="94"/>
                  <a:pt x="346" y="112"/>
                  <a:pt x="355" y="134"/>
                </a:cubicBezTo>
                <a:cubicBezTo>
                  <a:pt x="364" y="155"/>
                  <a:pt x="369" y="178"/>
                  <a:pt x="369" y="202"/>
                </a:cubicBezTo>
                <a:lnTo>
                  <a:pt x="369" y="203"/>
                </a:lnTo>
                <a:cubicBezTo>
                  <a:pt x="369" y="227"/>
                  <a:pt x="364" y="250"/>
                  <a:pt x="355" y="271"/>
                </a:cubicBezTo>
                <a:cubicBezTo>
                  <a:pt x="346" y="293"/>
                  <a:pt x="334" y="311"/>
                  <a:pt x="318" y="327"/>
                </a:cubicBezTo>
                <a:cubicBezTo>
                  <a:pt x="302" y="343"/>
                  <a:pt x="284" y="356"/>
                  <a:pt x="262" y="366"/>
                </a:cubicBezTo>
                <a:cubicBezTo>
                  <a:pt x="241" y="375"/>
                  <a:pt x="217" y="380"/>
                  <a:pt x="193" y="380"/>
                </a:cubicBezTo>
                <a:cubicBezTo>
                  <a:pt x="168" y="380"/>
                  <a:pt x="145" y="375"/>
                  <a:pt x="123" y="366"/>
                </a:cubicBezTo>
                <a:cubicBezTo>
                  <a:pt x="102" y="356"/>
                  <a:pt x="83" y="344"/>
                  <a:pt x="68" y="328"/>
                </a:cubicBezTo>
                <a:cubicBezTo>
                  <a:pt x="52" y="312"/>
                  <a:pt x="40" y="294"/>
                  <a:pt x="31" y="272"/>
                </a:cubicBezTo>
                <a:cubicBezTo>
                  <a:pt x="22" y="251"/>
                  <a:pt x="18" y="228"/>
                  <a:pt x="18" y="204"/>
                </a:cubicBezTo>
                <a:lnTo>
                  <a:pt x="18" y="203"/>
                </a:lnTo>
                <a:cubicBezTo>
                  <a:pt x="18" y="179"/>
                  <a:pt x="22" y="156"/>
                  <a:pt x="31" y="135"/>
                </a:cubicBezTo>
                <a:cubicBezTo>
                  <a:pt x="40" y="113"/>
                  <a:pt x="52" y="95"/>
                  <a:pt x="68" y="79"/>
                </a:cubicBezTo>
                <a:cubicBezTo>
                  <a:pt x="84" y="63"/>
                  <a:pt x="102" y="50"/>
                  <a:pt x="124" y="41"/>
                </a:cubicBezTo>
                <a:cubicBezTo>
                  <a:pt x="145" y="31"/>
                  <a:pt x="168" y="26"/>
                  <a:pt x="194" y="26"/>
                </a:cubicBezTo>
                <a:close/>
                <a:moveTo>
                  <a:pt x="3390" y="31"/>
                </a:moveTo>
                <a:lnTo>
                  <a:pt x="3390" y="114"/>
                </a:lnTo>
                <a:lnTo>
                  <a:pt x="3352" y="114"/>
                </a:lnTo>
                <a:lnTo>
                  <a:pt x="3352" y="150"/>
                </a:lnTo>
                <a:lnTo>
                  <a:pt x="3390" y="150"/>
                </a:lnTo>
                <a:lnTo>
                  <a:pt x="3390" y="317"/>
                </a:lnTo>
                <a:cubicBezTo>
                  <a:pt x="3390" y="331"/>
                  <a:pt x="3392" y="342"/>
                  <a:pt x="3396" y="352"/>
                </a:cubicBezTo>
                <a:cubicBezTo>
                  <a:pt x="3400" y="362"/>
                  <a:pt x="3405" y="370"/>
                  <a:pt x="3412" y="377"/>
                </a:cubicBezTo>
                <a:cubicBezTo>
                  <a:pt x="3419" y="383"/>
                  <a:pt x="3428" y="387"/>
                  <a:pt x="3437" y="390"/>
                </a:cubicBezTo>
                <a:cubicBezTo>
                  <a:pt x="3447" y="393"/>
                  <a:pt x="3457" y="394"/>
                  <a:pt x="3468" y="394"/>
                </a:cubicBezTo>
                <a:cubicBezTo>
                  <a:pt x="3478" y="394"/>
                  <a:pt x="3487" y="393"/>
                  <a:pt x="3495" y="391"/>
                </a:cubicBezTo>
                <a:cubicBezTo>
                  <a:pt x="3503" y="390"/>
                  <a:pt x="3511" y="387"/>
                  <a:pt x="3518" y="383"/>
                </a:cubicBezTo>
                <a:lnTo>
                  <a:pt x="3518" y="348"/>
                </a:lnTo>
                <a:cubicBezTo>
                  <a:pt x="3511" y="351"/>
                  <a:pt x="3504" y="354"/>
                  <a:pt x="3498" y="355"/>
                </a:cubicBezTo>
                <a:cubicBezTo>
                  <a:pt x="3492" y="356"/>
                  <a:pt x="3485" y="357"/>
                  <a:pt x="3478" y="357"/>
                </a:cubicBezTo>
                <a:cubicBezTo>
                  <a:pt x="3464" y="357"/>
                  <a:pt x="3453" y="354"/>
                  <a:pt x="3444" y="347"/>
                </a:cubicBezTo>
                <a:cubicBezTo>
                  <a:pt x="3436" y="340"/>
                  <a:pt x="3431" y="328"/>
                  <a:pt x="3431" y="311"/>
                </a:cubicBezTo>
                <a:lnTo>
                  <a:pt x="3431" y="150"/>
                </a:lnTo>
                <a:lnTo>
                  <a:pt x="3519" y="150"/>
                </a:lnTo>
                <a:lnTo>
                  <a:pt x="3519" y="114"/>
                </a:lnTo>
                <a:lnTo>
                  <a:pt x="3431" y="114"/>
                </a:lnTo>
                <a:lnTo>
                  <a:pt x="3431" y="31"/>
                </a:lnTo>
                <a:lnTo>
                  <a:pt x="3390" y="31"/>
                </a:lnTo>
                <a:close/>
                <a:moveTo>
                  <a:pt x="7049" y="31"/>
                </a:moveTo>
                <a:lnTo>
                  <a:pt x="7049" y="114"/>
                </a:lnTo>
                <a:lnTo>
                  <a:pt x="7010" y="114"/>
                </a:lnTo>
                <a:lnTo>
                  <a:pt x="7010" y="150"/>
                </a:lnTo>
                <a:lnTo>
                  <a:pt x="7049" y="150"/>
                </a:lnTo>
                <a:lnTo>
                  <a:pt x="7049" y="317"/>
                </a:lnTo>
                <a:cubicBezTo>
                  <a:pt x="7049" y="331"/>
                  <a:pt x="7051" y="342"/>
                  <a:pt x="7055" y="352"/>
                </a:cubicBezTo>
                <a:cubicBezTo>
                  <a:pt x="7058" y="362"/>
                  <a:pt x="7064" y="370"/>
                  <a:pt x="7071" y="377"/>
                </a:cubicBezTo>
                <a:cubicBezTo>
                  <a:pt x="7078" y="383"/>
                  <a:pt x="7086" y="387"/>
                  <a:pt x="7096" y="390"/>
                </a:cubicBezTo>
                <a:cubicBezTo>
                  <a:pt x="7105" y="393"/>
                  <a:pt x="7116" y="394"/>
                  <a:pt x="7127" y="394"/>
                </a:cubicBezTo>
                <a:cubicBezTo>
                  <a:pt x="7137" y="394"/>
                  <a:pt x="7145" y="393"/>
                  <a:pt x="7153" y="391"/>
                </a:cubicBezTo>
                <a:cubicBezTo>
                  <a:pt x="7161" y="390"/>
                  <a:pt x="7169" y="387"/>
                  <a:pt x="7176" y="383"/>
                </a:cubicBezTo>
                <a:lnTo>
                  <a:pt x="7176" y="348"/>
                </a:lnTo>
                <a:cubicBezTo>
                  <a:pt x="7169" y="351"/>
                  <a:pt x="7162" y="354"/>
                  <a:pt x="7156" y="355"/>
                </a:cubicBezTo>
                <a:cubicBezTo>
                  <a:pt x="7150" y="356"/>
                  <a:pt x="7143" y="357"/>
                  <a:pt x="7136" y="357"/>
                </a:cubicBezTo>
                <a:cubicBezTo>
                  <a:pt x="7122" y="357"/>
                  <a:pt x="7111" y="354"/>
                  <a:pt x="7103" y="347"/>
                </a:cubicBezTo>
                <a:cubicBezTo>
                  <a:pt x="7094" y="340"/>
                  <a:pt x="7090" y="328"/>
                  <a:pt x="7090" y="311"/>
                </a:cubicBezTo>
                <a:lnTo>
                  <a:pt x="7090" y="150"/>
                </a:lnTo>
                <a:lnTo>
                  <a:pt x="7177" y="150"/>
                </a:lnTo>
                <a:lnTo>
                  <a:pt x="7177" y="114"/>
                </a:lnTo>
                <a:lnTo>
                  <a:pt x="7090" y="114"/>
                </a:lnTo>
                <a:lnTo>
                  <a:pt x="7090" y="31"/>
                </a:lnTo>
                <a:lnTo>
                  <a:pt x="7049" y="31"/>
                </a:lnTo>
                <a:close/>
                <a:moveTo>
                  <a:pt x="9623" y="31"/>
                </a:moveTo>
                <a:lnTo>
                  <a:pt x="9623" y="114"/>
                </a:lnTo>
                <a:lnTo>
                  <a:pt x="9584" y="114"/>
                </a:lnTo>
                <a:lnTo>
                  <a:pt x="9584" y="150"/>
                </a:lnTo>
                <a:lnTo>
                  <a:pt x="9623" y="150"/>
                </a:lnTo>
                <a:lnTo>
                  <a:pt x="9623" y="317"/>
                </a:lnTo>
                <a:cubicBezTo>
                  <a:pt x="9623" y="331"/>
                  <a:pt x="9625" y="342"/>
                  <a:pt x="9629" y="352"/>
                </a:cubicBezTo>
                <a:cubicBezTo>
                  <a:pt x="9632" y="362"/>
                  <a:pt x="9638" y="370"/>
                  <a:pt x="9645" y="377"/>
                </a:cubicBezTo>
                <a:cubicBezTo>
                  <a:pt x="9652" y="383"/>
                  <a:pt x="9660" y="387"/>
                  <a:pt x="9670" y="390"/>
                </a:cubicBezTo>
                <a:cubicBezTo>
                  <a:pt x="9679" y="393"/>
                  <a:pt x="9689" y="394"/>
                  <a:pt x="9701" y="394"/>
                </a:cubicBezTo>
                <a:cubicBezTo>
                  <a:pt x="9710" y="394"/>
                  <a:pt x="9719" y="393"/>
                  <a:pt x="9727" y="391"/>
                </a:cubicBezTo>
                <a:cubicBezTo>
                  <a:pt x="9735" y="390"/>
                  <a:pt x="9743" y="387"/>
                  <a:pt x="9750" y="383"/>
                </a:cubicBezTo>
                <a:lnTo>
                  <a:pt x="9750" y="348"/>
                </a:lnTo>
                <a:cubicBezTo>
                  <a:pt x="9743" y="351"/>
                  <a:pt x="9736" y="354"/>
                  <a:pt x="9730" y="355"/>
                </a:cubicBezTo>
                <a:cubicBezTo>
                  <a:pt x="9724" y="356"/>
                  <a:pt x="9717" y="357"/>
                  <a:pt x="9710" y="357"/>
                </a:cubicBezTo>
                <a:cubicBezTo>
                  <a:pt x="9696" y="357"/>
                  <a:pt x="9685" y="354"/>
                  <a:pt x="9677" y="347"/>
                </a:cubicBezTo>
                <a:cubicBezTo>
                  <a:pt x="9668" y="340"/>
                  <a:pt x="9664" y="328"/>
                  <a:pt x="9664" y="311"/>
                </a:cubicBezTo>
                <a:lnTo>
                  <a:pt x="9664" y="150"/>
                </a:lnTo>
                <a:lnTo>
                  <a:pt x="9751" y="150"/>
                </a:lnTo>
                <a:lnTo>
                  <a:pt x="9751" y="114"/>
                </a:lnTo>
                <a:lnTo>
                  <a:pt x="9664" y="114"/>
                </a:lnTo>
                <a:lnTo>
                  <a:pt x="9664" y="31"/>
                </a:lnTo>
                <a:lnTo>
                  <a:pt x="9623" y="31"/>
                </a:lnTo>
                <a:close/>
                <a:moveTo>
                  <a:pt x="12870" y="31"/>
                </a:moveTo>
                <a:lnTo>
                  <a:pt x="12870" y="114"/>
                </a:lnTo>
                <a:lnTo>
                  <a:pt x="12831" y="114"/>
                </a:lnTo>
                <a:lnTo>
                  <a:pt x="12831" y="150"/>
                </a:lnTo>
                <a:lnTo>
                  <a:pt x="12870" y="150"/>
                </a:lnTo>
                <a:lnTo>
                  <a:pt x="12870" y="317"/>
                </a:lnTo>
                <a:cubicBezTo>
                  <a:pt x="12870" y="331"/>
                  <a:pt x="12871" y="342"/>
                  <a:pt x="12875" y="352"/>
                </a:cubicBezTo>
                <a:cubicBezTo>
                  <a:pt x="12879" y="362"/>
                  <a:pt x="12885" y="370"/>
                  <a:pt x="12891" y="377"/>
                </a:cubicBezTo>
                <a:cubicBezTo>
                  <a:pt x="12899" y="383"/>
                  <a:pt x="12907" y="387"/>
                  <a:pt x="12916" y="390"/>
                </a:cubicBezTo>
                <a:cubicBezTo>
                  <a:pt x="12926" y="393"/>
                  <a:pt x="12936" y="394"/>
                  <a:pt x="12947" y="394"/>
                </a:cubicBezTo>
                <a:cubicBezTo>
                  <a:pt x="12957" y="394"/>
                  <a:pt x="12966" y="393"/>
                  <a:pt x="12974" y="391"/>
                </a:cubicBezTo>
                <a:cubicBezTo>
                  <a:pt x="12982" y="390"/>
                  <a:pt x="12990" y="387"/>
                  <a:pt x="12997" y="383"/>
                </a:cubicBezTo>
                <a:lnTo>
                  <a:pt x="12997" y="348"/>
                </a:lnTo>
                <a:cubicBezTo>
                  <a:pt x="12990" y="351"/>
                  <a:pt x="12983" y="354"/>
                  <a:pt x="12977" y="355"/>
                </a:cubicBezTo>
                <a:cubicBezTo>
                  <a:pt x="12971" y="356"/>
                  <a:pt x="12964" y="357"/>
                  <a:pt x="12957" y="357"/>
                </a:cubicBezTo>
                <a:cubicBezTo>
                  <a:pt x="12943" y="357"/>
                  <a:pt x="12932" y="354"/>
                  <a:pt x="12923" y="347"/>
                </a:cubicBezTo>
                <a:cubicBezTo>
                  <a:pt x="12915" y="340"/>
                  <a:pt x="12911" y="328"/>
                  <a:pt x="12911" y="311"/>
                </a:cubicBezTo>
                <a:lnTo>
                  <a:pt x="12911" y="150"/>
                </a:lnTo>
                <a:lnTo>
                  <a:pt x="12998" y="150"/>
                </a:lnTo>
                <a:lnTo>
                  <a:pt x="12998" y="114"/>
                </a:lnTo>
                <a:lnTo>
                  <a:pt x="12911" y="114"/>
                </a:lnTo>
                <a:lnTo>
                  <a:pt x="12911" y="31"/>
                </a:lnTo>
                <a:lnTo>
                  <a:pt x="12870" y="31"/>
                </a:lnTo>
                <a:close/>
                <a:moveTo>
                  <a:pt x="1085" y="48"/>
                </a:moveTo>
                <a:cubicBezTo>
                  <a:pt x="1102" y="48"/>
                  <a:pt x="1118" y="53"/>
                  <a:pt x="1132" y="61"/>
                </a:cubicBezTo>
                <a:cubicBezTo>
                  <a:pt x="1146" y="70"/>
                  <a:pt x="1158" y="81"/>
                  <a:pt x="1168" y="95"/>
                </a:cubicBezTo>
                <a:cubicBezTo>
                  <a:pt x="1178" y="110"/>
                  <a:pt x="1186" y="126"/>
                  <a:pt x="1191" y="145"/>
                </a:cubicBezTo>
                <a:cubicBezTo>
                  <a:pt x="1197" y="163"/>
                  <a:pt x="1199" y="183"/>
                  <a:pt x="1199" y="203"/>
                </a:cubicBezTo>
                <a:lnTo>
                  <a:pt x="1199" y="204"/>
                </a:lnTo>
                <a:cubicBezTo>
                  <a:pt x="1199" y="224"/>
                  <a:pt x="1197" y="244"/>
                  <a:pt x="1191" y="263"/>
                </a:cubicBezTo>
                <a:cubicBezTo>
                  <a:pt x="1186" y="281"/>
                  <a:pt x="1179" y="298"/>
                  <a:pt x="1169" y="312"/>
                </a:cubicBezTo>
                <a:cubicBezTo>
                  <a:pt x="1159" y="326"/>
                  <a:pt x="1147" y="337"/>
                  <a:pt x="1133" y="345"/>
                </a:cubicBezTo>
                <a:cubicBezTo>
                  <a:pt x="1119" y="354"/>
                  <a:pt x="1104" y="358"/>
                  <a:pt x="1086" y="358"/>
                </a:cubicBezTo>
                <a:cubicBezTo>
                  <a:pt x="1069" y="358"/>
                  <a:pt x="1053" y="353"/>
                  <a:pt x="1039" y="345"/>
                </a:cubicBezTo>
                <a:cubicBezTo>
                  <a:pt x="1024" y="336"/>
                  <a:pt x="1012" y="325"/>
                  <a:pt x="1002" y="311"/>
                </a:cubicBezTo>
                <a:cubicBezTo>
                  <a:pt x="992" y="297"/>
                  <a:pt x="985" y="280"/>
                  <a:pt x="979" y="262"/>
                </a:cubicBezTo>
                <a:cubicBezTo>
                  <a:pt x="974" y="243"/>
                  <a:pt x="971" y="223"/>
                  <a:pt x="971" y="203"/>
                </a:cubicBezTo>
                <a:lnTo>
                  <a:pt x="971" y="202"/>
                </a:lnTo>
                <a:cubicBezTo>
                  <a:pt x="971" y="181"/>
                  <a:pt x="974" y="162"/>
                  <a:pt x="979" y="143"/>
                </a:cubicBezTo>
                <a:cubicBezTo>
                  <a:pt x="985" y="125"/>
                  <a:pt x="992" y="109"/>
                  <a:pt x="1002" y="95"/>
                </a:cubicBezTo>
                <a:cubicBezTo>
                  <a:pt x="1012" y="81"/>
                  <a:pt x="1024" y="69"/>
                  <a:pt x="1038" y="61"/>
                </a:cubicBezTo>
                <a:cubicBezTo>
                  <a:pt x="1052" y="53"/>
                  <a:pt x="1068" y="48"/>
                  <a:pt x="1085" y="48"/>
                </a:cubicBezTo>
                <a:close/>
                <a:moveTo>
                  <a:pt x="11696" y="55"/>
                </a:moveTo>
                <a:lnTo>
                  <a:pt x="11811" y="55"/>
                </a:lnTo>
                <a:cubicBezTo>
                  <a:pt x="11841" y="55"/>
                  <a:pt x="11865" y="62"/>
                  <a:pt x="11881" y="75"/>
                </a:cubicBezTo>
                <a:cubicBezTo>
                  <a:pt x="11898" y="88"/>
                  <a:pt x="11907" y="106"/>
                  <a:pt x="11907" y="129"/>
                </a:cubicBezTo>
                <a:lnTo>
                  <a:pt x="11907" y="130"/>
                </a:lnTo>
                <a:cubicBezTo>
                  <a:pt x="11907" y="142"/>
                  <a:pt x="11904" y="153"/>
                  <a:pt x="11899" y="162"/>
                </a:cubicBezTo>
                <a:cubicBezTo>
                  <a:pt x="11894" y="172"/>
                  <a:pt x="11888" y="180"/>
                  <a:pt x="11879" y="186"/>
                </a:cubicBezTo>
                <a:cubicBezTo>
                  <a:pt x="11871" y="193"/>
                  <a:pt x="11861" y="198"/>
                  <a:pt x="11849" y="201"/>
                </a:cubicBezTo>
                <a:cubicBezTo>
                  <a:pt x="11837" y="205"/>
                  <a:pt x="11824" y="207"/>
                  <a:pt x="11811" y="207"/>
                </a:cubicBezTo>
                <a:lnTo>
                  <a:pt x="11696" y="207"/>
                </a:lnTo>
                <a:lnTo>
                  <a:pt x="11696" y="55"/>
                </a:lnTo>
                <a:close/>
                <a:moveTo>
                  <a:pt x="13546" y="55"/>
                </a:moveTo>
                <a:lnTo>
                  <a:pt x="13661" y="55"/>
                </a:lnTo>
                <a:cubicBezTo>
                  <a:pt x="13691" y="55"/>
                  <a:pt x="13715" y="62"/>
                  <a:pt x="13731" y="75"/>
                </a:cubicBezTo>
                <a:cubicBezTo>
                  <a:pt x="13748" y="88"/>
                  <a:pt x="13757" y="106"/>
                  <a:pt x="13757" y="129"/>
                </a:cubicBezTo>
                <a:lnTo>
                  <a:pt x="13757" y="130"/>
                </a:lnTo>
                <a:cubicBezTo>
                  <a:pt x="13757" y="142"/>
                  <a:pt x="13754" y="153"/>
                  <a:pt x="13749" y="162"/>
                </a:cubicBezTo>
                <a:cubicBezTo>
                  <a:pt x="13744" y="172"/>
                  <a:pt x="13738" y="180"/>
                  <a:pt x="13729" y="186"/>
                </a:cubicBezTo>
                <a:cubicBezTo>
                  <a:pt x="13721" y="193"/>
                  <a:pt x="13711" y="198"/>
                  <a:pt x="13699" y="201"/>
                </a:cubicBezTo>
                <a:cubicBezTo>
                  <a:pt x="13687" y="205"/>
                  <a:pt x="13674" y="207"/>
                  <a:pt x="13661" y="207"/>
                </a:cubicBezTo>
                <a:lnTo>
                  <a:pt x="13546" y="207"/>
                </a:lnTo>
                <a:lnTo>
                  <a:pt x="13546" y="55"/>
                </a:lnTo>
                <a:close/>
                <a:moveTo>
                  <a:pt x="10949" y="63"/>
                </a:moveTo>
                <a:lnTo>
                  <a:pt x="11033" y="253"/>
                </a:lnTo>
                <a:lnTo>
                  <a:pt x="10863" y="253"/>
                </a:lnTo>
                <a:lnTo>
                  <a:pt x="10949" y="63"/>
                </a:lnTo>
                <a:close/>
                <a:moveTo>
                  <a:pt x="196" y="98"/>
                </a:moveTo>
                <a:cubicBezTo>
                  <a:pt x="182" y="98"/>
                  <a:pt x="168" y="101"/>
                  <a:pt x="156" y="106"/>
                </a:cubicBezTo>
                <a:cubicBezTo>
                  <a:pt x="144" y="111"/>
                  <a:pt x="134" y="119"/>
                  <a:pt x="124" y="128"/>
                </a:cubicBezTo>
                <a:cubicBezTo>
                  <a:pt x="115" y="138"/>
                  <a:pt x="108" y="148"/>
                  <a:pt x="103" y="161"/>
                </a:cubicBezTo>
                <a:cubicBezTo>
                  <a:pt x="99" y="173"/>
                  <a:pt x="96" y="186"/>
                  <a:pt x="96" y="200"/>
                </a:cubicBezTo>
                <a:lnTo>
                  <a:pt x="96" y="201"/>
                </a:lnTo>
                <a:cubicBezTo>
                  <a:pt x="96" y="215"/>
                  <a:pt x="99" y="228"/>
                  <a:pt x="103" y="240"/>
                </a:cubicBezTo>
                <a:cubicBezTo>
                  <a:pt x="108" y="253"/>
                  <a:pt x="115" y="264"/>
                  <a:pt x="124" y="273"/>
                </a:cubicBezTo>
                <a:cubicBezTo>
                  <a:pt x="133" y="282"/>
                  <a:pt x="144" y="289"/>
                  <a:pt x="156" y="295"/>
                </a:cubicBezTo>
                <a:cubicBezTo>
                  <a:pt x="168" y="300"/>
                  <a:pt x="181" y="303"/>
                  <a:pt x="195" y="303"/>
                </a:cubicBezTo>
                <a:cubicBezTo>
                  <a:pt x="213" y="303"/>
                  <a:pt x="228" y="300"/>
                  <a:pt x="241" y="293"/>
                </a:cubicBezTo>
                <a:cubicBezTo>
                  <a:pt x="253" y="287"/>
                  <a:pt x="264" y="278"/>
                  <a:pt x="274" y="268"/>
                </a:cubicBezTo>
                <a:lnTo>
                  <a:pt x="255" y="249"/>
                </a:lnTo>
                <a:cubicBezTo>
                  <a:pt x="246" y="257"/>
                  <a:pt x="237" y="264"/>
                  <a:pt x="228" y="269"/>
                </a:cubicBezTo>
                <a:cubicBezTo>
                  <a:pt x="219" y="273"/>
                  <a:pt x="209" y="276"/>
                  <a:pt x="196" y="276"/>
                </a:cubicBezTo>
                <a:cubicBezTo>
                  <a:pt x="186" y="276"/>
                  <a:pt x="177" y="274"/>
                  <a:pt x="169" y="270"/>
                </a:cubicBezTo>
                <a:cubicBezTo>
                  <a:pt x="160" y="266"/>
                  <a:pt x="153" y="260"/>
                  <a:pt x="146" y="254"/>
                </a:cubicBezTo>
                <a:cubicBezTo>
                  <a:pt x="140" y="247"/>
                  <a:pt x="135" y="239"/>
                  <a:pt x="131" y="230"/>
                </a:cubicBezTo>
                <a:cubicBezTo>
                  <a:pt x="128" y="220"/>
                  <a:pt x="126" y="211"/>
                  <a:pt x="126" y="200"/>
                </a:cubicBezTo>
                <a:lnTo>
                  <a:pt x="126" y="199"/>
                </a:lnTo>
                <a:cubicBezTo>
                  <a:pt x="126" y="189"/>
                  <a:pt x="128" y="180"/>
                  <a:pt x="131" y="171"/>
                </a:cubicBezTo>
                <a:cubicBezTo>
                  <a:pt x="135" y="162"/>
                  <a:pt x="140" y="154"/>
                  <a:pt x="146" y="147"/>
                </a:cubicBezTo>
                <a:cubicBezTo>
                  <a:pt x="152" y="140"/>
                  <a:pt x="159" y="134"/>
                  <a:pt x="168" y="130"/>
                </a:cubicBezTo>
                <a:cubicBezTo>
                  <a:pt x="177" y="127"/>
                  <a:pt x="186" y="125"/>
                  <a:pt x="196" y="125"/>
                </a:cubicBezTo>
                <a:cubicBezTo>
                  <a:pt x="207" y="125"/>
                  <a:pt x="218" y="127"/>
                  <a:pt x="227" y="133"/>
                </a:cubicBezTo>
                <a:cubicBezTo>
                  <a:pt x="237" y="138"/>
                  <a:pt x="246" y="144"/>
                  <a:pt x="253" y="151"/>
                </a:cubicBezTo>
                <a:lnTo>
                  <a:pt x="273" y="130"/>
                </a:lnTo>
                <a:cubicBezTo>
                  <a:pt x="263" y="121"/>
                  <a:pt x="252" y="113"/>
                  <a:pt x="241" y="107"/>
                </a:cubicBezTo>
                <a:cubicBezTo>
                  <a:pt x="229" y="101"/>
                  <a:pt x="214" y="98"/>
                  <a:pt x="196" y="98"/>
                </a:cubicBezTo>
                <a:close/>
                <a:moveTo>
                  <a:pt x="2894" y="108"/>
                </a:moveTo>
                <a:cubicBezTo>
                  <a:pt x="2875" y="108"/>
                  <a:pt x="2857" y="112"/>
                  <a:pt x="2841" y="119"/>
                </a:cubicBezTo>
                <a:cubicBezTo>
                  <a:pt x="2825" y="127"/>
                  <a:pt x="2811" y="137"/>
                  <a:pt x="2799" y="150"/>
                </a:cubicBezTo>
                <a:cubicBezTo>
                  <a:pt x="2788" y="163"/>
                  <a:pt x="2778" y="178"/>
                  <a:pt x="2772" y="196"/>
                </a:cubicBezTo>
                <a:cubicBezTo>
                  <a:pt x="2765" y="214"/>
                  <a:pt x="2762" y="232"/>
                  <a:pt x="2762" y="252"/>
                </a:cubicBezTo>
                <a:cubicBezTo>
                  <a:pt x="2762" y="273"/>
                  <a:pt x="2766" y="293"/>
                  <a:pt x="2773" y="311"/>
                </a:cubicBezTo>
                <a:cubicBezTo>
                  <a:pt x="2780" y="329"/>
                  <a:pt x="2790" y="344"/>
                  <a:pt x="2803" y="357"/>
                </a:cubicBezTo>
                <a:cubicBezTo>
                  <a:pt x="2815" y="369"/>
                  <a:pt x="2830" y="379"/>
                  <a:pt x="2846" y="386"/>
                </a:cubicBezTo>
                <a:cubicBezTo>
                  <a:pt x="2863" y="393"/>
                  <a:pt x="2881" y="396"/>
                  <a:pt x="2900" y="396"/>
                </a:cubicBezTo>
                <a:cubicBezTo>
                  <a:pt x="2926" y="396"/>
                  <a:pt x="2948" y="391"/>
                  <a:pt x="2966" y="382"/>
                </a:cubicBezTo>
                <a:cubicBezTo>
                  <a:pt x="2984" y="373"/>
                  <a:pt x="2999" y="360"/>
                  <a:pt x="3013" y="344"/>
                </a:cubicBezTo>
                <a:lnTo>
                  <a:pt x="2988" y="321"/>
                </a:lnTo>
                <a:cubicBezTo>
                  <a:pt x="2976" y="333"/>
                  <a:pt x="2964" y="343"/>
                  <a:pt x="2950" y="350"/>
                </a:cubicBezTo>
                <a:cubicBezTo>
                  <a:pt x="2936" y="357"/>
                  <a:pt x="2920" y="360"/>
                  <a:pt x="2901" y="360"/>
                </a:cubicBezTo>
                <a:cubicBezTo>
                  <a:pt x="2889" y="360"/>
                  <a:pt x="2877" y="358"/>
                  <a:pt x="2866" y="354"/>
                </a:cubicBezTo>
                <a:cubicBezTo>
                  <a:pt x="2855" y="350"/>
                  <a:pt x="2845" y="344"/>
                  <a:pt x="2836" y="336"/>
                </a:cubicBezTo>
                <a:cubicBezTo>
                  <a:pt x="2827" y="329"/>
                  <a:pt x="2820" y="319"/>
                  <a:pt x="2814" y="308"/>
                </a:cubicBezTo>
                <a:cubicBezTo>
                  <a:pt x="2809" y="296"/>
                  <a:pt x="2805" y="283"/>
                  <a:pt x="2804" y="269"/>
                </a:cubicBezTo>
                <a:lnTo>
                  <a:pt x="3022" y="269"/>
                </a:lnTo>
                <a:cubicBezTo>
                  <a:pt x="3023" y="265"/>
                  <a:pt x="3023" y="263"/>
                  <a:pt x="3023" y="261"/>
                </a:cubicBezTo>
                <a:lnTo>
                  <a:pt x="3023" y="254"/>
                </a:lnTo>
                <a:cubicBezTo>
                  <a:pt x="3023" y="234"/>
                  <a:pt x="3020" y="215"/>
                  <a:pt x="3014" y="197"/>
                </a:cubicBezTo>
                <a:cubicBezTo>
                  <a:pt x="3009" y="179"/>
                  <a:pt x="3000" y="164"/>
                  <a:pt x="2989" y="151"/>
                </a:cubicBezTo>
                <a:cubicBezTo>
                  <a:pt x="2978" y="138"/>
                  <a:pt x="2965" y="127"/>
                  <a:pt x="2949" y="120"/>
                </a:cubicBezTo>
                <a:cubicBezTo>
                  <a:pt x="2933" y="112"/>
                  <a:pt x="2915" y="108"/>
                  <a:pt x="2894" y="108"/>
                </a:cubicBezTo>
                <a:close/>
                <a:moveTo>
                  <a:pt x="3719" y="108"/>
                </a:moveTo>
                <a:cubicBezTo>
                  <a:pt x="3698" y="108"/>
                  <a:pt x="3678" y="112"/>
                  <a:pt x="3660" y="120"/>
                </a:cubicBezTo>
                <a:cubicBezTo>
                  <a:pt x="3643" y="127"/>
                  <a:pt x="3628" y="138"/>
                  <a:pt x="3615" y="151"/>
                </a:cubicBezTo>
                <a:cubicBezTo>
                  <a:pt x="3602" y="164"/>
                  <a:pt x="3592" y="179"/>
                  <a:pt x="3585" y="197"/>
                </a:cubicBezTo>
                <a:cubicBezTo>
                  <a:pt x="3578" y="214"/>
                  <a:pt x="3575" y="233"/>
                  <a:pt x="3575" y="252"/>
                </a:cubicBezTo>
                <a:lnTo>
                  <a:pt x="3575" y="253"/>
                </a:lnTo>
                <a:cubicBezTo>
                  <a:pt x="3575" y="273"/>
                  <a:pt x="3578" y="291"/>
                  <a:pt x="3585" y="309"/>
                </a:cubicBezTo>
                <a:cubicBezTo>
                  <a:pt x="3592" y="326"/>
                  <a:pt x="3602" y="341"/>
                  <a:pt x="3615" y="354"/>
                </a:cubicBezTo>
                <a:cubicBezTo>
                  <a:pt x="3628" y="367"/>
                  <a:pt x="3643" y="377"/>
                  <a:pt x="3660" y="385"/>
                </a:cubicBezTo>
                <a:cubicBezTo>
                  <a:pt x="3678" y="392"/>
                  <a:pt x="3697" y="396"/>
                  <a:pt x="3717" y="396"/>
                </a:cubicBezTo>
                <a:cubicBezTo>
                  <a:pt x="3738" y="396"/>
                  <a:pt x="3757" y="392"/>
                  <a:pt x="3775" y="385"/>
                </a:cubicBezTo>
                <a:cubicBezTo>
                  <a:pt x="3793" y="377"/>
                  <a:pt x="3808" y="367"/>
                  <a:pt x="3821" y="353"/>
                </a:cubicBezTo>
                <a:cubicBezTo>
                  <a:pt x="3834" y="340"/>
                  <a:pt x="3844" y="325"/>
                  <a:pt x="3851" y="308"/>
                </a:cubicBezTo>
                <a:cubicBezTo>
                  <a:pt x="3858" y="290"/>
                  <a:pt x="3862" y="272"/>
                  <a:pt x="3862" y="252"/>
                </a:cubicBezTo>
                <a:lnTo>
                  <a:pt x="3862" y="251"/>
                </a:lnTo>
                <a:cubicBezTo>
                  <a:pt x="3862" y="231"/>
                  <a:pt x="3858" y="213"/>
                  <a:pt x="3851" y="196"/>
                </a:cubicBezTo>
                <a:cubicBezTo>
                  <a:pt x="3844" y="179"/>
                  <a:pt x="3834" y="164"/>
                  <a:pt x="3821" y="151"/>
                </a:cubicBezTo>
                <a:cubicBezTo>
                  <a:pt x="3809" y="138"/>
                  <a:pt x="3793" y="127"/>
                  <a:pt x="3776" y="120"/>
                </a:cubicBezTo>
                <a:cubicBezTo>
                  <a:pt x="3758" y="112"/>
                  <a:pt x="3739" y="108"/>
                  <a:pt x="3719" y="108"/>
                </a:cubicBezTo>
                <a:close/>
                <a:moveTo>
                  <a:pt x="4072" y="108"/>
                </a:moveTo>
                <a:cubicBezTo>
                  <a:pt x="4048" y="108"/>
                  <a:pt x="4029" y="113"/>
                  <a:pt x="4014" y="124"/>
                </a:cubicBezTo>
                <a:cubicBezTo>
                  <a:pt x="3999" y="134"/>
                  <a:pt x="3987" y="147"/>
                  <a:pt x="3977" y="162"/>
                </a:cubicBezTo>
                <a:lnTo>
                  <a:pt x="3977" y="114"/>
                </a:lnTo>
                <a:lnTo>
                  <a:pt x="3936" y="114"/>
                </a:lnTo>
                <a:lnTo>
                  <a:pt x="3936" y="390"/>
                </a:lnTo>
                <a:lnTo>
                  <a:pt x="3977" y="390"/>
                </a:lnTo>
                <a:lnTo>
                  <a:pt x="3977" y="232"/>
                </a:lnTo>
                <a:cubicBezTo>
                  <a:pt x="3977" y="219"/>
                  <a:pt x="3979" y="207"/>
                  <a:pt x="3983" y="197"/>
                </a:cubicBezTo>
                <a:cubicBezTo>
                  <a:pt x="3988" y="186"/>
                  <a:pt x="3993" y="177"/>
                  <a:pt x="4001" y="169"/>
                </a:cubicBezTo>
                <a:cubicBezTo>
                  <a:pt x="4008" y="162"/>
                  <a:pt x="4017" y="156"/>
                  <a:pt x="4027" y="152"/>
                </a:cubicBezTo>
                <a:cubicBezTo>
                  <a:pt x="4037" y="148"/>
                  <a:pt x="4048" y="145"/>
                  <a:pt x="4060" y="145"/>
                </a:cubicBezTo>
                <a:cubicBezTo>
                  <a:pt x="4085" y="145"/>
                  <a:pt x="4103" y="153"/>
                  <a:pt x="4117" y="168"/>
                </a:cubicBezTo>
                <a:cubicBezTo>
                  <a:pt x="4130" y="183"/>
                  <a:pt x="4136" y="203"/>
                  <a:pt x="4136" y="229"/>
                </a:cubicBezTo>
                <a:lnTo>
                  <a:pt x="4136" y="390"/>
                </a:lnTo>
                <a:lnTo>
                  <a:pt x="4177" y="390"/>
                </a:lnTo>
                <a:lnTo>
                  <a:pt x="4177" y="218"/>
                </a:lnTo>
                <a:cubicBezTo>
                  <a:pt x="4177" y="202"/>
                  <a:pt x="4175" y="187"/>
                  <a:pt x="4170" y="174"/>
                </a:cubicBezTo>
                <a:cubicBezTo>
                  <a:pt x="4165" y="160"/>
                  <a:pt x="4158" y="149"/>
                  <a:pt x="4149" y="139"/>
                </a:cubicBezTo>
                <a:cubicBezTo>
                  <a:pt x="4140" y="129"/>
                  <a:pt x="4129" y="121"/>
                  <a:pt x="4116" y="116"/>
                </a:cubicBezTo>
                <a:cubicBezTo>
                  <a:pt x="4103" y="111"/>
                  <a:pt x="4089" y="108"/>
                  <a:pt x="4072" y="108"/>
                </a:cubicBezTo>
                <a:close/>
                <a:moveTo>
                  <a:pt x="4886" y="108"/>
                </a:moveTo>
                <a:cubicBezTo>
                  <a:pt x="4867" y="108"/>
                  <a:pt x="4849" y="112"/>
                  <a:pt x="4833" y="119"/>
                </a:cubicBezTo>
                <a:cubicBezTo>
                  <a:pt x="4817" y="127"/>
                  <a:pt x="4803" y="137"/>
                  <a:pt x="4791" y="150"/>
                </a:cubicBezTo>
                <a:cubicBezTo>
                  <a:pt x="4779" y="163"/>
                  <a:pt x="4770" y="178"/>
                  <a:pt x="4763" y="196"/>
                </a:cubicBezTo>
                <a:cubicBezTo>
                  <a:pt x="4757" y="214"/>
                  <a:pt x="4754" y="232"/>
                  <a:pt x="4754" y="252"/>
                </a:cubicBezTo>
                <a:cubicBezTo>
                  <a:pt x="4754" y="273"/>
                  <a:pt x="4757" y="293"/>
                  <a:pt x="4764" y="311"/>
                </a:cubicBezTo>
                <a:cubicBezTo>
                  <a:pt x="4772" y="329"/>
                  <a:pt x="4782" y="344"/>
                  <a:pt x="4794" y="357"/>
                </a:cubicBezTo>
                <a:cubicBezTo>
                  <a:pt x="4807" y="369"/>
                  <a:pt x="4821" y="379"/>
                  <a:pt x="4838" y="386"/>
                </a:cubicBezTo>
                <a:cubicBezTo>
                  <a:pt x="4855" y="393"/>
                  <a:pt x="4872" y="396"/>
                  <a:pt x="4891" y="396"/>
                </a:cubicBezTo>
                <a:cubicBezTo>
                  <a:pt x="4918" y="396"/>
                  <a:pt x="4940" y="391"/>
                  <a:pt x="4957" y="382"/>
                </a:cubicBezTo>
                <a:cubicBezTo>
                  <a:pt x="4975" y="373"/>
                  <a:pt x="4991" y="360"/>
                  <a:pt x="5005" y="344"/>
                </a:cubicBezTo>
                <a:lnTo>
                  <a:pt x="4979" y="321"/>
                </a:lnTo>
                <a:cubicBezTo>
                  <a:pt x="4968" y="333"/>
                  <a:pt x="4955" y="343"/>
                  <a:pt x="4941" y="350"/>
                </a:cubicBezTo>
                <a:cubicBezTo>
                  <a:pt x="4928" y="357"/>
                  <a:pt x="4912" y="360"/>
                  <a:pt x="4892" y="360"/>
                </a:cubicBezTo>
                <a:cubicBezTo>
                  <a:pt x="4880" y="360"/>
                  <a:pt x="4869" y="358"/>
                  <a:pt x="4858" y="354"/>
                </a:cubicBezTo>
                <a:cubicBezTo>
                  <a:pt x="4847" y="350"/>
                  <a:pt x="4837" y="344"/>
                  <a:pt x="4828" y="336"/>
                </a:cubicBezTo>
                <a:cubicBezTo>
                  <a:pt x="4819" y="329"/>
                  <a:pt x="4812" y="319"/>
                  <a:pt x="4806" y="308"/>
                </a:cubicBezTo>
                <a:cubicBezTo>
                  <a:pt x="4800" y="296"/>
                  <a:pt x="4797" y="283"/>
                  <a:pt x="4795" y="269"/>
                </a:cubicBezTo>
                <a:lnTo>
                  <a:pt x="5014" y="269"/>
                </a:lnTo>
                <a:cubicBezTo>
                  <a:pt x="5014" y="265"/>
                  <a:pt x="5014" y="263"/>
                  <a:pt x="5014" y="261"/>
                </a:cubicBezTo>
                <a:lnTo>
                  <a:pt x="5014" y="254"/>
                </a:lnTo>
                <a:cubicBezTo>
                  <a:pt x="5014" y="234"/>
                  <a:pt x="5012" y="215"/>
                  <a:pt x="5006" y="197"/>
                </a:cubicBezTo>
                <a:cubicBezTo>
                  <a:pt x="5000" y="179"/>
                  <a:pt x="4992" y="164"/>
                  <a:pt x="4981" y="151"/>
                </a:cubicBezTo>
                <a:cubicBezTo>
                  <a:pt x="4970" y="138"/>
                  <a:pt x="4956" y="127"/>
                  <a:pt x="4940" y="120"/>
                </a:cubicBezTo>
                <a:cubicBezTo>
                  <a:pt x="4924" y="112"/>
                  <a:pt x="4906" y="108"/>
                  <a:pt x="4886" y="108"/>
                </a:cubicBezTo>
                <a:close/>
                <a:moveTo>
                  <a:pt x="5211" y="108"/>
                </a:moveTo>
                <a:cubicBezTo>
                  <a:pt x="5190" y="108"/>
                  <a:pt x="5172" y="112"/>
                  <a:pt x="5154" y="120"/>
                </a:cubicBezTo>
                <a:cubicBezTo>
                  <a:pt x="5137" y="127"/>
                  <a:pt x="5122" y="138"/>
                  <a:pt x="5109" y="151"/>
                </a:cubicBezTo>
                <a:cubicBezTo>
                  <a:pt x="5097" y="164"/>
                  <a:pt x="5087" y="179"/>
                  <a:pt x="5080" y="197"/>
                </a:cubicBezTo>
                <a:cubicBezTo>
                  <a:pt x="5073" y="214"/>
                  <a:pt x="5069" y="233"/>
                  <a:pt x="5069" y="252"/>
                </a:cubicBezTo>
                <a:lnTo>
                  <a:pt x="5069" y="253"/>
                </a:lnTo>
                <a:cubicBezTo>
                  <a:pt x="5069" y="272"/>
                  <a:pt x="5073" y="291"/>
                  <a:pt x="5080" y="308"/>
                </a:cubicBezTo>
                <a:cubicBezTo>
                  <a:pt x="5087" y="326"/>
                  <a:pt x="5097" y="341"/>
                  <a:pt x="5109" y="354"/>
                </a:cubicBezTo>
                <a:cubicBezTo>
                  <a:pt x="5122" y="367"/>
                  <a:pt x="5137" y="377"/>
                  <a:pt x="5154" y="385"/>
                </a:cubicBezTo>
                <a:cubicBezTo>
                  <a:pt x="5172" y="392"/>
                  <a:pt x="5190" y="396"/>
                  <a:pt x="5211" y="396"/>
                </a:cubicBezTo>
                <a:cubicBezTo>
                  <a:pt x="5237" y="396"/>
                  <a:pt x="5258" y="391"/>
                  <a:pt x="5276" y="381"/>
                </a:cubicBezTo>
                <a:cubicBezTo>
                  <a:pt x="5293" y="371"/>
                  <a:pt x="5309" y="358"/>
                  <a:pt x="5323" y="343"/>
                </a:cubicBezTo>
                <a:lnTo>
                  <a:pt x="5297" y="318"/>
                </a:lnTo>
                <a:cubicBezTo>
                  <a:pt x="5286" y="330"/>
                  <a:pt x="5274" y="340"/>
                  <a:pt x="5260" y="348"/>
                </a:cubicBezTo>
                <a:cubicBezTo>
                  <a:pt x="5246" y="355"/>
                  <a:pt x="5231" y="359"/>
                  <a:pt x="5213" y="359"/>
                </a:cubicBezTo>
                <a:cubicBezTo>
                  <a:pt x="5198" y="359"/>
                  <a:pt x="5185" y="357"/>
                  <a:pt x="5172" y="351"/>
                </a:cubicBezTo>
                <a:cubicBezTo>
                  <a:pt x="5160" y="346"/>
                  <a:pt x="5149" y="338"/>
                  <a:pt x="5140" y="328"/>
                </a:cubicBezTo>
                <a:cubicBezTo>
                  <a:pt x="5131" y="318"/>
                  <a:pt x="5124" y="307"/>
                  <a:pt x="5119" y="294"/>
                </a:cubicBezTo>
                <a:cubicBezTo>
                  <a:pt x="5114" y="281"/>
                  <a:pt x="5111" y="267"/>
                  <a:pt x="5111" y="252"/>
                </a:cubicBezTo>
                <a:lnTo>
                  <a:pt x="5111" y="251"/>
                </a:lnTo>
                <a:cubicBezTo>
                  <a:pt x="5111" y="236"/>
                  <a:pt x="5114" y="222"/>
                  <a:pt x="5119" y="209"/>
                </a:cubicBezTo>
                <a:cubicBezTo>
                  <a:pt x="5124" y="196"/>
                  <a:pt x="5131" y="185"/>
                  <a:pt x="5140" y="175"/>
                </a:cubicBezTo>
                <a:cubicBezTo>
                  <a:pt x="5149" y="166"/>
                  <a:pt x="5159" y="158"/>
                  <a:pt x="5171" y="153"/>
                </a:cubicBezTo>
                <a:cubicBezTo>
                  <a:pt x="5183" y="147"/>
                  <a:pt x="5196" y="144"/>
                  <a:pt x="5210" y="144"/>
                </a:cubicBezTo>
                <a:cubicBezTo>
                  <a:pt x="5229" y="144"/>
                  <a:pt x="5245" y="148"/>
                  <a:pt x="5258" y="157"/>
                </a:cubicBezTo>
                <a:cubicBezTo>
                  <a:pt x="5271" y="165"/>
                  <a:pt x="5283" y="175"/>
                  <a:pt x="5294" y="186"/>
                </a:cubicBezTo>
                <a:lnTo>
                  <a:pt x="5321" y="157"/>
                </a:lnTo>
                <a:cubicBezTo>
                  <a:pt x="5315" y="150"/>
                  <a:pt x="5308" y="144"/>
                  <a:pt x="5300" y="138"/>
                </a:cubicBezTo>
                <a:cubicBezTo>
                  <a:pt x="5293" y="132"/>
                  <a:pt x="5285" y="127"/>
                  <a:pt x="5276" y="122"/>
                </a:cubicBezTo>
                <a:cubicBezTo>
                  <a:pt x="5267" y="118"/>
                  <a:pt x="5257" y="114"/>
                  <a:pt x="5246" y="112"/>
                </a:cubicBezTo>
                <a:cubicBezTo>
                  <a:pt x="5236" y="109"/>
                  <a:pt x="5224" y="108"/>
                  <a:pt x="5211" y="108"/>
                </a:cubicBezTo>
                <a:close/>
                <a:moveTo>
                  <a:pt x="6348" y="108"/>
                </a:moveTo>
                <a:cubicBezTo>
                  <a:pt x="6327" y="108"/>
                  <a:pt x="6307" y="112"/>
                  <a:pt x="6290" y="120"/>
                </a:cubicBezTo>
                <a:cubicBezTo>
                  <a:pt x="6272" y="127"/>
                  <a:pt x="6257" y="138"/>
                  <a:pt x="6244" y="151"/>
                </a:cubicBezTo>
                <a:cubicBezTo>
                  <a:pt x="6231" y="164"/>
                  <a:pt x="6221" y="179"/>
                  <a:pt x="6214" y="197"/>
                </a:cubicBezTo>
                <a:cubicBezTo>
                  <a:pt x="6207" y="214"/>
                  <a:pt x="6204" y="233"/>
                  <a:pt x="6204" y="252"/>
                </a:cubicBezTo>
                <a:lnTo>
                  <a:pt x="6204" y="253"/>
                </a:lnTo>
                <a:cubicBezTo>
                  <a:pt x="6204" y="273"/>
                  <a:pt x="6207" y="291"/>
                  <a:pt x="6214" y="309"/>
                </a:cubicBezTo>
                <a:cubicBezTo>
                  <a:pt x="6221" y="326"/>
                  <a:pt x="6231" y="341"/>
                  <a:pt x="6244" y="354"/>
                </a:cubicBezTo>
                <a:cubicBezTo>
                  <a:pt x="6257" y="367"/>
                  <a:pt x="6272" y="377"/>
                  <a:pt x="6290" y="385"/>
                </a:cubicBezTo>
                <a:cubicBezTo>
                  <a:pt x="6307" y="392"/>
                  <a:pt x="6326" y="396"/>
                  <a:pt x="6347" y="396"/>
                </a:cubicBezTo>
                <a:cubicBezTo>
                  <a:pt x="6367" y="396"/>
                  <a:pt x="6386" y="392"/>
                  <a:pt x="6404" y="385"/>
                </a:cubicBezTo>
                <a:cubicBezTo>
                  <a:pt x="6422" y="377"/>
                  <a:pt x="6437" y="367"/>
                  <a:pt x="6450" y="353"/>
                </a:cubicBezTo>
                <a:cubicBezTo>
                  <a:pt x="6463" y="340"/>
                  <a:pt x="6473" y="325"/>
                  <a:pt x="6480" y="308"/>
                </a:cubicBezTo>
                <a:cubicBezTo>
                  <a:pt x="6487" y="290"/>
                  <a:pt x="6491" y="272"/>
                  <a:pt x="6491" y="252"/>
                </a:cubicBezTo>
                <a:lnTo>
                  <a:pt x="6491" y="251"/>
                </a:lnTo>
                <a:cubicBezTo>
                  <a:pt x="6491" y="231"/>
                  <a:pt x="6488" y="213"/>
                  <a:pt x="6480" y="196"/>
                </a:cubicBezTo>
                <a:cubicBezTo>
                  <a:pt x="6473" y="179"/>
                  <a:pt x="6463" y="164"/>
                  <a:pt x="6451" y="151"/>
                </a:cubicBezTo>
                <a:cubicBezTo>
                  <a:pt x="6438" y="138"/>
                  <a:pt x="6423" y="127"/>
                  <a:pt x="6405" y="120"/>
                </a:cubicBezTo>
                <a:cubicBezTo>
                  <a:pt x="6387" y="112"/>
                  <a:pt x="6368" y="108"/>
                  <a:pt x="6348" y="108"/>
                </a:cubicBezTo>
                <a:close/>
                <a:moveTo>
                  <a:pt x="7517" y="108"/>
                </a:moveTo>
                <a:cubicBezTo>
                  <a:pt x="7496" y="108"/>
                  <a:pt x="7477" y="112"/>
                  <a:pt x="7459" y="120"/>
                </a:cubicBezTo>
                <a:cubicBezTo>
                  <a:pt x="7442" y="127"/>
                  <a:pt x="7427" y="138"/>
                  <a:pt x="7414" y="151"/>
                </a:cubicBezTo>
                <a:cubicBezTo>
                  <a:pt x="7401" y="164"/>
                  <a:pt x="7391" y="179"/>
                  <a:pt x="7384" y="197"/>
                </a:cubicBezTo>
                <a:cubicBezTo>
                  <a:pt x="7377" y="214"/>
                  <a:pt x="7373" y="233"/>
                  <a:pt x="7373" y="252"/>
                </a:cubicBezTo>
                <a:lnTo>
                  <a:pt x="7373" y="253"/>
                </a:lnTo>
                <a:cubicBezTo>
                  <a:pt x="7373" y="273"/>
                  <a:pt x="7377" y="291"/>
                  <a:pt x="7384" y="309"/>
                </a:cubicBezTo>
                <a:cubicBezTo>
                  <a:pt x="7391" y="326"/>
                  <a:pt x="7401" y="341"/>
                  <a:pt x="7414" y="354"/>
                </a:cubicBezTo>
                <a:cubicBezTo>
                  <a:pt x="7427" y="367"/>
                  <a:pt x="7442" y="377"/>
                  <a:pt x="7459" y="385"/>
                </a:cubicBezTo>
                <a:cubicBezTo>
                  <a:pt x="7477" y="392"/>
                  <a:pt x="7496" y="396"/>
                  <a:pt x="7516" y="396"/>
                </a:cubicBezTo>
                <a:cubicBezTo>
                  <a:pt x="7537" y="396"/>
                  <a:pt x="7556" y="392"/>
                  <a:pt x="7574" y="385"/>
                </a:cubicBezTo>
                <a:cubicBezTo>
                  <a:pt x="7592" y="377"/>
                  <a:pt x="7607" y="367"/>
                  <a:pt x="7620" y="353"/>
                </a:cubicBezTo>
                <a:cubicBezTo>
                  <a:pt x="7633" y="340"/>
                  <a:pt x="7643" y="325"/>
                  <a:pt x="7650" y="308"/>
                </a:cubicBezTo>
                <a:cubicBezTo>
                  <a:pt x="7657" y="290"/>
                  <a:pt x="7661" y="272"/>
                  <a:pt x="7661" y="252"/>
                </a:cubicBezTo>
                <a:lnTo>
                  <a:pt x="7661" y="251"/>
                </a:lnTo>
                <a:cubicBezTo>
                  <a:pt x="7661" y="231"/>
                  <a:pt x="7657" y="213"/>
                  <a:pt x="7650" y="196"/>
                </a:cubicBezTo>
                <a:cubicBezTo>
                  <a:pt x="7643" y="179"/>
                  <a:pt x="7633" y="164"/>
                  <a:pt x="7620" y="151"/>
                </a:cubicBezTo>
                <a:cubicBezTo>
                  <a:pt x="7608" y="138"/>
                  <a:pt x="7592" y="127"/>
                  <a:pt x="7575" y="120"/>
                </a:cubicBezTo>
                <a:cubicBezTo>
                  <a:pt x="7557" y="112"/>
                  <a:pt x="7538" y="108"/>
                  <a:pt x="7517" y="108"/>
                </a:cubicBezTo>
                <a:close/>
                <a:moveTo>
                  <a:pt x="7871" y="108"/>
                </a:moveTo>
                <a:cubicBezTo>
                  <a:pt x="7847" y="108"/>
                  <a:pt x="7828" y="113"/>
                  <a:pt x="7813" y="124"/>
                </a:cubicBezTo>
                <a:cubicBezTo>
                  <a:pt x="7798" y="134"/>
                  <a:pt x="7786" y="147"/>
                  <a:pt x="7776" y="162"/>
                </a:cubicBezTo>
                <a:lnTo>
                  <a:pt x="7776" y="114"/>
                </a:lnTo>
                <a:lnTo>
                  <a:pt x="7735" y="114"/>
                </a:lnTo>
                <a:lnTo>
                  <a:pt x="7735" y="390"/>
                </a:lnTo>
                <a:lnTo>
                  <a:pt x="7776" y="390"/>
                </a:lnTo>
                <a:lnTo>
                  <a:pt x="7776" y="232"/>
                </a:lnTo>
                <a:cubicBezTo>
                  <a:pt x="7776" y="219"/>
                  <a:pt x="7778" y="207"/>
                  <a:pt x="7782" y="197"/>
                </a:cubicBezTo>
                <a:cubicBezTo>
                  <a:pt x="7787" y="186"/>
                  <a:pt x="7792" y="177"/>
                  <a:pt x="7800" y="169"/>
                </a:cubicBezTo>
                <a:cubicBezTo>
                  <a:pt x="7807" y="162"/>
                  <a:pt x="7816" y="156"/>
                  <a:pt x="7826" y="152"/>
                </a:cubicBezTo>
                <a:cubicBezTo>
                  <a:pt x="7836" y="148"/>
                  <a:pt x="7847" y="145"/>
                  <a:pt x="7859" y="145"/>
                </a:cubicBezTo>
                <a:cubicBezTo>
                  <a:pt x="7884" y="145"/>
                  <a:pt x="7902" y="153"/>
                  <a:pt x="7916" y="168"/>
                </a:cubicBezTo>
                <a:cubicBezTo>
                  <a:pt x="7929" y="183"/>
                  <a:pt x="7935" y="203"/>
                  <a:pt x="7935" y="229"/>
                </a:cubicBezTo>
                <a:lnTo>
                  <a:pt x="7935" y="390"/>
                </a:lnTo>
                <a:lnTo>
                  <a:pt x="7976" y="390"/>
                </a:lnTo>
                <a:lnTo>
                  <a:pt x="7976" y="218"/>
                </a:lnTo>
                <a:cubicBezTo>
                  <a:pt x="7976" y="202"/>
                  <a:pt x="7974" y="187"/>
                  <a:pt x="7969" y="174"/>
                </a:cubicBezTo>
                <a:cubicBezTo>
                  <a:pt x="7964" y="160"/>
                  <a:pt x="7957" y="149"/>
                  <a:pt x="7948" y="139"/>
                </a:cubicBezTo>
                <a:cubicBezTo>
                  <a:pt x="7939" y="129"/>
                  <a:pt x="7928" y="121"/>
                  <a:pt x="7915" y="116"/>
                </a:cubicBezTo>
                <a:cubicBezTo>
                  <a:pt x="7902" y="111"/>
                  <a:pt x="7888" y="108"/>
                  <a:pt x="7871" y="108"/>
                </a:cubicBezTo>
                <a:close/>
                <a:moveTo>
                  <a:pt x="9090" y="108"/>
                </a:moveTo>
                <a:cubicBezTo>
                  <a:pt x="9079" y="108"/>
                  <a:pt x="9068" y="110"/>
                  <a:pt x="9060" y="112"/>
                </a:cubicBezTo>
                <a:cubicBezTo>
                  <a:pt x="9051" y="115"/>
                  <a:pt x="9043" y="119"/>
                  <a:pt x="9036" y="124"/>
                </a:cubicBezTo>
                <a:cubicBezTo>
                  <a:pt x="9028" y="129"/>
                  <a:pt x="9022" y="134"/>
                  <a:pt x="9016" y="141"/>
                </a:cubicBezTo>
                <a:cubicBezTo>
                  <a:pt x="9011" y="147"/>
                  <a:pt x="9006" y="154"/>
                  <a:pt x="9001" y="160"/>
                </a:cubicBezTo>
                <a:lnTo>
                  <a:pt x="9001" y="114"/>
                </a:lnTo>
                <a:lnTo>
                  <a:pt x="8960" y="114"/>
                </a:lnTo>
                <a:lnTo>
                  <a:pt x="8960" y="390"/>
                </a:lnTo>
                <a:lnTo>
                  <a:pt x="9001" y="390"/>
                </a:lnTo>
                <a:lnTo>
                  <a:pt x="9001" y="232"/>
                </a:lnTo>
                <a:cubicBezTo>
                  <a:pt x="9001" y="220"/>
                  <a:pt x="9003" y="208"/>
                  <a:pt x="9007" y="198"/>
                </a:cubicBezTo>
                <a:cubicBezTo>
                  <a:pt x="9011" y="187"/>
                  <a:pt x="9017" y="178"/>
                  <a:pt x="9023" y="170"/>
                </a:cubicBezTo>
                <a:cubicBezTo>
                  <a:pt x="9030" y="162"/>
                  <a:pt x="9039" y="156"/>
                  <a:pt x="9048" y="152"/>
                </a:cubicBezTo>
                <a:cubicBezTo>
                  <a:pt x="9057" y="148"/>
                  <a:pt x="9067" y="145"/>
                  <a:pt x="9078" y="145"/>
                </a:cubicBezTo>
                <a:cubicBezTo>
                  <a:pt x="9100" y="145"/>
                  <a:pt x="9117" y="153"/>
                  <a:pt x="9130" y="167"/>
                </a:cubicBezTo>
                <a:cubicBezTo>
                  <a:pt x="9143" y="182"/>
                  <a:pt x="9149" y="202"/>
                  <a:pt x="9149" y="228"/>
                </a:cubicBezTo>
                <a:lnTo>
                  <a:pt x="9149" y="390"/>
                </a:lnTo>
                <a:lnTo>
                  <a:pt x="9190" y="390"/>
                </a:lnTo>
                <a:lnTo>
                  <a:pt x="9190" y="231"/>
                </a:lnTo>
                <a:cubicBezTo>
                  <a:pt x="9190" y="217"/>
                  <a:pt x="9192" y="205"/>
                  <a:pt x="9196" y="194"/>
                </a:cubicBezTo>
                <a:cubicBezTo>
                  <a:pt x="9200" y="184"/>
                  <a:pt x="9205" y="175"/>
                  <a:pt x="9212" y="168"/>
                </a:cubicBezTo>
                <a:cubicBezTo>
                  <a:pt x="9219" y="160"/>
                  <a:pt x="9227" y="155"/>
                  <a:pt x="9237" y="151"/>
                </a:cubicBezTo>
                <a:cubicBezTo>
                  <a:pt x="9246" y="147"/>
                  <a:pt x="9256" y="145"/>
                  <a:pt x="9266" y="145"/>
                </a:cubicBezTo>
                <a:cubicBezTo>
                  <a:pt x="9288" y="145"/>
                  <a:pt x="9306" y="153"/>
                  <a:pt x="9318" y="167"/>
                </a:cubicBezTo>
                <a:cubicBezTo>
                  <a:pt x="9331" y="182"/>
                  <a:pt x="9337" y="202"/>
                  <a:pt x="9337" y="229"/>
                </a:cubicBezTo>
                <a:lnTo>
                  <a:pt x="9337" y="390"/>
                </a:lnTo>
                <a:lnTo>
                  <a:pt x="9378" y="390"/>
                </a:lnTo>
                <a:lnTo>
                  <a:pt x="9378" y="219"/>
                </a:lnTo>
                <a:cubicBezTo>
                  <a:pt x="9378" y="185"/>
                  <a:pt x="9369" y="158"/>
                  <a:pt x="9351" y="138"/>
                </a:cubicBezTo>
                <a:cubicBezTo>
                  <a:pt x="9333" y="118"/>
                  <a:pt x="9308" y="108"/>
                  <a:pt x="9276" y="108"/>
                </a:cubicBezTo>
                <a:cubicBezTo>
                  <a:pt x="9264" y="108"/>
                  <a:pt x="9253" y="110"/>
                  <a:pt x="9243" y="112"/>
                </a:cubicBezTo>
                <a:cubicBezTo>
                  <a:pt x="9233" y="115"/>
                  <a:pt x="9225" y="119"/>
                  <a:pt x="9217" y="124"/>
                </a:cubicBezTo>
                <a:cubicBezTo>
                  <a:pt x="9209" y="129"/>
                  <a:pt x="9202" y="135"/>
                  <a:pt x="9196" y="142"/>
                </a:cubicBezTo>
                <a:cubicBezTo>
                  <a:pt x="9189" y="148"/>
                  <a:pt x="9184" y="156"/>
                  <a:pt x="9179" y="163"/>
                </a:cubicBezTo>
                <a:cubicBezTo>
                  <a:pt x="9172" y="147"/>
                  <a:pt x="9161" y="134"/>
                  <a:pt x="9146" y="124"/>
                </a:cubicBezTo>
                <a:cubicBezTo>
                  <a:pt x="9131" y="113"/>
                  <a:pt x="9113" y="108"/>
                  <a:pt x="9090" y="108"/>
                </a:cubicBezTo>
                <a:close/>
                <a:moveTo>
                  <a:pt x="9939" y="108"/>
                </a:moveTo>
                <a:cubicBezTo>
                  <a:pt x="9920" y="108"/>
                  <a:pt x="9902" y="112"/>
                  <a:pt x="9886" y="119"/>
                </a:cubicBezTo>
                <a:cubicBezTo>
                  <a:pt x="9870" y="127"/>
                  <a:pt x="9856" y="137"/>
                  <a:pt x="9844" y="150"/>
                </a:cubicBezTo>
                <a:cubicBezTo>
                  <a:pt x="9832" y="163"/>
                  <a:pt x="9823" y="178"/>
                  <a:pt x="9816" y="196"/>
                </a:cubicBezTo>
                <a:cubicBezTo>
                  <a:pt x="9810" y="214"/>
                  <a:pt x="9807" y="232"/>
                  <a:pt x="9807" y="252"/>
                </a:cubicBezTo>
                <a:cubicBezTo>
                  <a:pt x="9807" y="273"/>
                  <a:pt x="9810" y="293"/>
                  <a:pt x="9817" y="311"/>
                </a:cubicBezTo>
                <a:cubicBezTo>
                  <a:pt x="9825" y="329"/>
                  <a:pt x="9835" y="344"/>
                  <a:pt x="9847" y="357"/>
                </a:cubicBezTo>
                <a:cubicBezTo>
                  <a:pt x="9860" y="369"/>
                  <a:pt x="9874" y="379"/>
                  <a:pt x="9891" y="386"/>
                </a:cubicBezTo>
                <a:cubicBezTo>
                  <a:pt x="9908" y="393"/>
                  <a:pt x="9926" y="396"/>
                  <a:pt x="9944" y="396"/>
                </a:cubicBezTo>
                <a:cubicBezTo>
                  <a:pt x="9971" y="396"/>
                  <a:pt x="9993" y="391"/>
                  <a:pt x="10011" y="382"/>
                </a:cubicBezTo>
                <a:cubicBezTo>
                  <a:pt x="10028" y="373"/>
                  <a:pt x="10044" y="360"/>
                  <a:pt x="10058" y="344"/>
                </a:cubicBezTo>
                <a:lnTo>
                  <a:pt x="10032" y="321"/>
                </a:lnTo>
                <a:cubicBezTo>
                  <a:pt x="10021" y="333"/>
                  <a:pt x="10008" y="343"/>
                  <a:pt x="9995" y="350"/>
                </a:cubicBezTo>
                <a:cubicBezTo>
                  <a:pt x="9981" y="357"/>
                  <a:pt x="9965" y="360"/>
                  <a:pt x="9945" y="360"/>
                </a:cubicBezTo>
                <a:cubicBezTo>
                  <a:pt x="9933" y="360"/>
                  <a:pt x="9922" y="358"/>
                  <a:pt x="9911" y="354"/>
                </a:cubicBezTo>
                <a:cubicBezTo>
                  <a:pt x="9900" y="350"/>
                  <a:pt x="9890" y="344"/>
                  <a:pt x="9881" y="336"/>
                </a:cubicBezTo>
                <a:cubicBezTo>
                  <a:pt x="9872" y="329"/>
                  <a:pt x="9865" y="319"/>
                  <a:pt x="9859" y="308"/>
                </a:cubicBezTo>
                <a:cubicBezTo>
                  <a:pt x="9853" y="296"/>
                  <a:pt x="9850" y="283"/>
                  <a:pt x="9848" y="269"/>
                </a:cubicBezTo>
                <a:lnTo>
                  <a:pt x="10067" y="269"/>
                </a:lnTo>
                <a:cubicBezTo>
                  <a:pt x="10067" y="265"/>
                  <a:pt x="10068" y="263"/>
                  <a:pt x="10068" y="261"/>
                </a:cubicBezTo>
                <a:lnTo>
                  <a:pt x="10068" y="254"/>
                </a:lnTo>
                <a:cubicBezTo>
                  <a:pt x="10068" y="234"/>
                  <a:pt x="10065" y="215"/>
                  <a:pt x="10059" y="197"/>
                </a:cubicBezTo>
                <a:cubicBezTo>
                  <a:pt x="10053" y="179"/>
                  <a:pt x="10045" y="164"/>
                  <a:pt x="10034" y="151"/>
                </a:cubicBezTo>
                <a:cubicBezTo>
                  <a:pt x="10023" y="138"/>
                  <a:pt x="10009" y="127"/>
                  <a:pt x="9993" y="120"/>
                </a:cubicBezTo>
                <a:cubicBezTo>
                  <a:pt x="9977" y="112"/>
                  <a:pt x="9959" y="108"/>
                  <a:pt x="9939" y="108"/>
                </a:cubicBezTo>
                <a:close/>
                <a:moveTo>
                  <a:pt x="12286" y="108"/>
                </a:moveTo>
                <a:cubicBezTo>
                  <a:pt x="12270" y="108"/>
                  <a:pt x="12254" y="111"/>
                  <a:pt x="12238" y="117"/>
                </a:cubicBezTo>
                <a:cubicBezTo>
                  <a:pt x="12223" y="123"/>
                  <a:pt x="12209" y="132"/>
                  <a:pt x="12197" y="143"/>
                </a:cubicBezTo>
                <a:cubicBezTo>
                  <a:pt x="12185" y="154"/>
                  <a:pt x="12175" y="168"/>
                  <a:pt x="12167" y="184"/>
                </a:cubicBezTo>
                <a:cubicBezTo>
                  <a:pt x="12160" y="200"/>
                  <a:pt x="12157" y="218"/>
                  <a:pt x="12157" y="238"/>
                </a:cubicBezTo>
                <a:lnTo>
                  <a:pt x="12157" y="239"/>
                </a:lnTo>
                <a:cubicBezTo>
                  <a:pt x="12157" y="259"/>
                  <a:pt x="12160" y="277"/>
                  <a:pt x="12167" y="293"/>
                </a:cubicBezTo>
                <a:cubicBezTo>
                  <a:pt x="12175" y="309"/>
                  <a:pt x="12185" y="322"/>
                  <a:pt x="12197" y="334"/>
                </a:cubicBezTo>
                <a:cubicBezTo>
                  <a:pt x="12209" y="345"/>
                  <a:pt x="12223" y="353"/>
                  <a:pt x="12238" y="359"/>
                </a:cubicBezTo>
                <a:cubicBezTo>
                  <a:pt x="12254" y="365"/>
                  <a:pt x="12270" y="368"/>
                  <a:pt x="12286" y="368"/>
                </a:cubicBezTo>
                <a:cubicBezTo>
                  <a:pt x="12312" y="368"/>
                  <a:pt x="12333" y="363"/>
                  <a:pt x="12350" y="351"/>
                </a:cubicBezTo>
                <a:cubicBezTo>
                  <a:pt x="12368" y="340"/>
                  <a:pt x="12383" y="326"/>
                  <a:pt x="12395" y="310"/>
                </a:cubicBezTo>
                <a:lnTo>
                  <a:pt x="12395" y="343"/>
                </a:lnTo>
                <a:cubicBezTo>
                  <a:pt x="12395" y="375"/>
                  <a:pt x="12386" y="399"/>
                  <a:pt x="12367" y="416"/>
                </a:cubicBezTo>
                <a:cubicBezTo>
                  <a:pt x="12349" y="433"/>
                  <a:pt x="12325" y="441"/>
                  <a:pt x="12294" y="441"/>
                </a:cubicBezTo>
                <a:cubicBezTo>
                  <a:pt x="12275" y="441"/>
                  <a:pt x="12256" y="438"/>
                  <a:pt x="12238" y="432"/>
                </a:cubicBezTo>
                <a:cubicBezTo>
                  <a:pt x="12221" y="426"/>
                  <a:pt x="12204" y="417"/>
                  <a:pt x="12188" y="406"/>
                </a:cubicBezTo>
                <a:lnTo>
                  <a:pt x="12170" y="438"/>
                </a:lnTo>
                <a:cubicBezTo>
                  <a:pt x="12188" y="450"/>
                  <a:pt x="12208" y="460"/>
                  <a:pt x="12229" y="466"/>
                </a:cubicBezTo>
                <a:cubicBezTo>
                  <a:pt x="12250" y="473"/>
                  <a:pt x="12272" y="476"/>
                  <a:pt x="12295" y="476"/>
                </a:cubicBezTo>
                <a:cubicBezTo>
                  <a:pt x="12317" y="476"/>
                  <a:pt x="12337" y="473"/>
                  <a:pt x="12355" y="467"/>
                </a:cubicBezTo>
                <a:cubicBezTo>
                  <a:pt x="12372" y="461"/>
                  <a:pt x="12388" y="452"/>
                  <a:pt x="12400" y="439"/>
                </a:cubicBezTo>
                <a:cubicBezTo>
                  <a:pt x="12411" y="428"/>
                  <a:pt x="12420" y="414"/>
                  <a:pt x="12426" y="398"/>
                </a:cubicBezTo>
                <a:cubicBezTo>
                  <a:pt x="12432" y="382"/>
                  <a:pt x="12435" y="363"/>
                  <a:pt x="12435" y="342"/>
                </a:cubicBezTo>
                <a:lnTo>
                  <a:pt x="12435" y="114"/>
                </a:lnTo>
                <a:lnTo>
                  <a:pt x="12394" y="114"/>
                </a:lnTo>
                <a:lnTo>
                  <a:pt x="12394" y="164"/>
                </a:lnTo>
                <a:cubicBezTo>
                  <a:pt x="12388" y="156"/>
                  <a:pt x="12382" y="149"/>
                  <a:pt x="12375" y="142"/>
                </a:cubicBezTo>
                <a:cubicBezTo>
                  <a:pt x="12368" y="135"/>
                  <a:pt x="12360" y="130"/>
                  <a:pt x="12351" y="125"/>
                </a:cubicBezTo>
                <a:cubicBezTo>
                  <a:pt x="12342" y="120"/>
                  <a:pt x="12333" y="116"/>
                  <a:pt x="12322" y="113"/>
                </a:cubicBezTo>
                <a:cubicBezTo>
                  <a:pt x="12311" y="110"/>
                  <a:pt x="12299" y="108"/>
                  <a:pt x="12286" y="108"/>
                </a:cubicBezTo>
                <a:close/>
                <a:moveTo>
                  <a:pt x="13997" y="108"/>
                </a:moveTo>
                <a:cubicBezTo>
                  <a:pt x="13978" y="108"/>
                  <a:pt x="13960" y="112"/>
                  <a:pt x="13944" y="119"/>
                </a:cubicBezTo>
                <a:cubicBezTo>
                  <a:pt x="13928" y="127"/>
                  <a:pt x="13914" y="137"/>
                  <a:pt x="13902" y="150"/>
                </a:cubicBezTo>
                <a:cubicBezTo>
                  <a:pt x="13891" y="163"/>
                  <a:pt x="13881" y="178"/>
                  <a:pt x="13875" y="196"/>
                </a:cubicBezTo>
                <a:cubicBezTo>
                  <a:pt x="13868" y="214"/>
                  <a:pt x="13865" y="232"/>
                  <a:pt x="13865" y="252"/>
                </a:cubicBezTo>
                <a:cubicBezTo>
                  <a:pt x="13865" y="273"/>
                  <a:pt x="13869" y="293"/>
                  <a:pt x="13876" y="311"/>
                </a:cubicBezTo>
                <a:cubicBezTo>
                  <a:pt x="13883" y="329"/>
                  <a:pt x="13893" y="344"/>
                  <a:pt x="13906" y="357"/>
                </a:cubicBezTo>
                <a:cubicBezTo>
                  <a:pt x="13918" y="369"/>
                  <a:pt x="13933" y="379"/>
                  <a:pt x="13949" y="386"/>
                </a:cubicBezTo>
                <a:cubicBezTo>
                  <a:pt x="13966" y="393"/>
                  <a:pt x="13984" y="396"/>
                  <a:pt x="14003" y="396"/>
                </a:cubicBezTo>
                <a:cubicBezTo>
                  <a:pt x="14029" y="396"/>
                  <a:pt x="14051" y="391"/>
                  <a:pt x="14069" y="382"/>
                </a:cubicBezTo>
                <a:cubicBezTo>
                  <a:pt x="14087" y="373"/>
                  <a:pt x="14102" y="360"/>
                  <a:pt x="14116" y="344"/>
                </a:cubicBezTo>
                <a:lnTo>
                  <a:pt x="14091" y="321"/>
                </a:lnTo>
                <a:cubicBezTo>
                  <a:pt x="14079" y="333"/>
                  <a:pt x="14067" y="343"/>
                  <a:pt x="14053" y="350"/>
                </a:cubicBezTo>
                <a:cubicBezTo>
                  <a:pt x="14039" y="357"/>
                  <a:pt x="14023" y="360"/>
                  <a:pt x="14004" y="360"/>
                </a:cubicBezTo>
                <a:cubicBezTo>
                  <a:pt x="13992" y="360"/>
                  <a:pt x="13980" y="358"/>
                  <a:pt x="13969" y="354"/>
                </a:cubicBezTo>
                <a:cubicBezTo>
                  <a:pt x="13958" y="350"/>
                  <a:pt x="13948" y="344"/>
                  <a:pt x="13939" y="336"/>
                </a:cubicBezTo>
                <a:cubicBezTo>
                  <a:pt x="13930" y="329"/>
                  <a:pt x="13923" y="319"/>
                  <a:pt x="13917" y="308"/>
                </a:cubicBezTo>
                <a:cubicBezTo>
                  <a:pt x="13912" y="296"/>
                  <a:pt x="13908" y="283"/>
                  <a:pt x="13907" y="269"/>
                </a:cubicBezTo>
                <a:lnTo>
                  <a:pt x="14125" y="269"/>
                </a:lnTo>
                <a:cubicBezTo>
                  <a:pt x="14126" y="265"/>
                  <a:pt x="14126" y="263"/>
                  <a:pt x="14126" y="261"/>
                </a:cubicBezTo>
                <a:lnTo>
                  <a:pt x="14126" y="254"/>
                </a:lnTo>
                <a:cubicBezTo>
                  <a:pt x="14126" y="234"/>
                  <a:pt x="14123" y="215"/>
                  <a:pt x="14117" y="197"/>
                </a:cubicBezTo>
                <a:cubicBezTo>
                  <a:pt x="14112" y="179"/>
                  <a:pt x="14103" y="164"/>
                  <a:pt x="14092" y="151"/>
                </a:cubicBezTo>
                <a:cubicBezTo>
                  <a:pt x="14081" y="138"/>
                  <a:pt x="14068" y="127"/>
                  <a:pt x="14052" y="120"/>
                </a:cubicBezTo>
                <a:cubicBezTo>
                  <a:pt x="14036" y="112"/>
                  <a:pt x="14018" y="108"/>
                  <a:pt x="13997" y="108"/>
                </a:cubicBezTo>
                <a:close/>
                <a:moveTo>
                  <a:pt x="14579" y="108"/>
                </a:moveTo>
                <a:cubicBezTo>
                  <a:pt x="14559" y="108"/>
                  <a:pt x="14542" y="112"/>
                  <a:pt x="14525" y="119"/>
                </a:cubicBezTo>
                <a:cubicBezTo>
                  <a:pt x="14509" y="127"/>
                  <a:pt x="14495" y="137"/>
                  <a:pt x="14484" y="150"/>
                </a:cubicBezTo>
                <a:cubicBezTo>
                  <a:pt x="14472" y="163"/>
                  <a:pt x="14463" y="178"/>
                  <a:pt x="14456" y="196"/>
                </a:cubicBezTo>
                <a:cubicBezTo>
                  <a:pt x="14450" y="214"/>
                  <a:pt x="14446" y="232"/>
                  <a:pt x="14446" y="252"/>
                </a:cubicBezTo>
                <a:cubicBezTo>
                  <a:pt x="14446" y="273"/>
                  <a:pt x="14450" y="293"/>
                  <a:pt x="14457" y="311"/>
                </a:cubicBezTo>
                <a:cubicBezTo>
                  <a:pt x="14465" y="329"/>
                  <a:pt x="14474" y="344"/>
                  <a:pt x="14487" y="357"/>
                </a:cubicBezTo>
                <a:cubicBezTo>
                  <a:pt x="14499" y="369"/>
                  <a:pt x="14514" y="379"/>
                  <a:pt x="14531" y="386"/>
                </a:cubicBezTo>
                <a:cubicBezTo>
                  <a:pt x="14547" y="393"/>
                  <a:pt x="14565" y="396"/>
                  <a:pt x="14584" y="396"/>
                </a:cubicBezTo>
                <a:cubicBezTo>
                  <a:pt x="14610" y="396"/>
                  <a:pt x="14632" y="391"/>
                  <a:pt x="14650" y="382"/>
                </a:cubicBezTo>
                <a:cubicBezTo>
                  <a:pt x="14668" y="373"/>
                  <a:pt x="14684" y="360"/>
                  <a:pt x="14698" y="344"/>
                </a:cubicBezTo>
                <a:lnTo>
                  <a:pt x="14672" y="321"/>
                </a:lnTo>
                <a:cubicBezTo>
                  <a:pt x="14661" y="333"/>
                  <a:pt x="14648" y="343"/>
                  <a:pt x="14634" y="350"/>
                </a:cubicBezTo>
                <a:cubicBezTo>
                  <a:pt x="14621" y="357"/>
                  <a:pt x="14604" y="360"/>
                  <a:pt x="14585" y="360"/>
                </a:cubicBezTo>
                <a:cubicBezTo>
                  <a:pt x="14573" y="360"/>
                  <a:pt x="14561" y="358"/>
                  <a:pt x="14550" y="354"/>
                </a:cubicBezTo>
                <a:cubicBezTo>
                  <a:pt x="14539" y="350"/>
                  <a:pt x="14529" y="344"/>
                  <a:pt x="14521" y="336"/>
                </a:cubicBezTo>
                <a:cubicBezTo>
                  <a:pt x="14512" y="329"/>
                  <a:pt x="14504" y="319"/>
                  <a:pt x="14499" y="308"/>
                </a:cubicBezTo>
                <a:cubicBezTo>
                  <a:pt x="14493" y="296"/>
                  <a:pt x="14489" y="283"/>
                  <a:pt x="14488" y="269"/>
                </a:cubicBezTo>
                <a:lnTo>
                  <a:pt x="14707" y="269"/>
                </a:lnTo>
                <a:cubicBezTo>
                  <a:pt x="14707" y="265"/>
                  <a:pt x="14707" y="263"/>
                  <a:pt x="14707" y="261"/>
                </a:cubicBezTo>
                <a:lnTo>
                  <a:pt x="14707" y="254"/>
                </a:lnTo>
                <a:cubicBezTo>
                  <a:pt x="14707" y="234"/>
                  <a:pt x="14704" y="215"/>
                  <a:pt x="14699" y="197"/>
                </a:cubicBezTo>
                <a:cubicBezTo>
                  <a:pt x="14693" y="179"/>
                  <a:pt x="14685" y="164"/>
                  <a:pt x="14674" y="151"/>
                </a:cubicBezTo>
                <a:cubicBezTo>
                  <a:pt x="14663" y="138"/>
                  <a:pt x="14649" y="127"/>
                  <a:pt x="14633" y="120"/>
                </a:cubicBezTo>
                <a:cubicBezTo>
                  <a:pt x="14617" y="112"/>
                  <a:pt x="14599" y="108"/>
                  <a:pt x="14579" y="108"/>
                </a:cubicBezTo>
                <a:close/>
                <a:moveTo>
                  <a:pt x="15423" y="108"/>
                </a:moveTo>
                <a:cubicBezTo>
                  <a:pt x="15404" y="108"/>
                  <a:pt x="15386" y="112"/>
                  <a:pt x="15370" y="119"/>
                </a:cubicBezTo>
                <a:cubicBezTo>
                  <a:pt x="15354" y="127"/>
                  <a:pt x="15340" y="137"/>
                  <a:pt x="15329" y="150"/>
                </a:cubicBezTo>
                <a:cubicBezTo>
                  <a:pt x="15317" y="163"/>
                  <a:pt x="15308" y="178"/>
                  <a:pt x="15301" y="196"/>
                </a:cubicBezTo>
                <a:cubicBezTo>
                  <a:pt x="15294" y="214"/>
                  <a:pt x="15291" y="232"/>
                  <a:pt x="15291" y="252"/>
                </a:cubicBezTo>
                <a:cubicBezTo>
                  <a:pt x="15291" y="273"/>
                  <a:pt x="15295" y="293"/>
                  <a:pt x="15302" y="311"/>
                </a:cubicBezTo>
                <a:cubicBezTo>
                  <a:pt x="15309" y="329"/>
                  <a:pt x="15319" y="344"/>
                  <a:pt x="15332" y="357"/>
                </a:cubicBezTo>
                <a:cubicBezTo>
                  <a:pt x="15344" y="369"/>
                  <a:pt x="15359" y="379"/>
                  <a:pt x="15375" y="386"/>
                </a:cubicBezTo>
                <a:cubicBezTo>
                  <a:pt x="15392" y="393"/>
                  <a:pt x="15410" y="396"/>
                  <a:pt x="15429" y="396"/>
                </a:cubicBezTo>
                <a:cubicBezTo>
                  <a:pt x="15455" y="396"/>
                  <a:pt x="15477" y="391"/>
                  <a:pt x="15495" y="382"/>
                </a:cubicBezTo>
                <a:cubicBezTo>
                  <a:pt x="15513" y="373"/>
                  <a:pt x="15529" y="360"/>
                  <a:pt x="15542" y="344"/>
                </a:cubicBezTo>
                <a:lnTo>
                  <a:pt x="15517" y="321"/>
                </a:lnTo>
                <a:cubicBezTo>
                  <a:pt x="15505" y="333"/>
                  <a:pt x="15493" y="343"/>
                  <a:pt x="15479" y="350"/>
                </a:cubicBezTo>
                <a:cubicBezTo>
                  <a:pt x="15465" y="357"/>
                  <a:pt x="15449" y="360"/>
                  <a:pt x="15430" y="360"/>
                </a:cubicBezTo>
                <a:cubicBezTo>
                  <a:pt x="15418" y="360"/>
                  <a:pt x="15406" y="358"/>
                  <a:pt x="15395" y="354"/>
                </a:cubicBezTo>
                <a:cubicBezTo>
                  <a:pt x="15384" y="350"/>
                  <a:pt x="15374" y="344"/>
                  <a:pt x="15365" y="336"/>
                </a:cubicBezTo>
                <a:cubicBezTo>
                  <a:pt x="15356" y="329"/>
                  <a:pt x="15349" y="319"/>
                  <a:pt x="15343" y="308"/>
                </a:cubicBezTo>
                <a:cubicBezTo>
                  <a:pt x="15338" y="296"/>
                  <a:pt x="15334" y="283"/>
                  <a:pt x="15333" y="269"/>
                </a:cubicBezTo>
                <a:lnTo>
                  <a:pt x="15551" y="269"/>
                </a:lnTo>
                <a:cubicBezTo>
                  <a:pt x="15552" y="265"/>
                  <a:pt x="15552" y="263"/>
                  <a:pt x="15552" y="261"/>
                </a:cubicBezTo>
                <a:lnTo>
                  <a:pt x="15552" y="254"/>
                </a:lnTo>
                <a:cubicBezTo>
                  <a:pt x="15552" y="234"/>
                  <a:pt x="15549" y="215"/>
                  <a:pt x="15543" y="197"/>
                </a:cubicBezTo>
                <a:cubicBezTo>
                  <a:pt x="15538" y="179"/>
                  <a:pt x="15529" y="164"/>
                  <a:pt x="15518" y="151"/>
                </a:cubicBezTo>
                <a:cubicBezTo>
                  <a:pt x="15507" y="138"/>
                  <a:pt x="15494" y="127"/>
                  <a:pt x="15478" y="120"/>
                </a:cubicBezTo>
                <a:cubicBezTo>
                  <a:pt x="15462" y="112"/>
                  <a:pt x="15444" y="108"/>
                  <a:pt x="15423" y="108"/>
                </a:cubicBezTo>
                <a:close/>
                <a:moveTo>
                  <a:pt x="8148" y="109"/>
                </a:moveTo>
                <a:cubicBezTo>
                  <a:pt x="8134" y="109"/>
                  <a:pt x="8122" y="111"/>
                  <a:pt x="8110" y="115"/>
                </a:cubicBezTo>
                <a:cubicBezTo>
                  <a:pt x="8098" y="119"/>
                  <a:pt x="8089" y="124"/>
                  <a:pt x="8080" y="131"/>
                </a:cubicBezTo>
                <a:cubicBezTo>
                  <a:pt x="8072" y="138"/>
                  <a:pt x="8065" y="146"/>
                  <a:pt x="8061" y="156"/>
                </a:cubicBezTo>
                <a:cubicBezTo>
                  <a:pt x="8056" y="166"/>
                  <a:pt x="8054" y="176"/>
                  <a:pt x="8054" y="188"/>
                </a:cubicBezTo>
                <a:lnTo>
                  <a:pt x="8054" y="189"/>
                </a:lnTo>
                <a:cubicBezTo>
                  <a:pt x="8054" y="202"/>
                  <a:pt x="8057" y="213"/>
                  <a:pt x="8062" y="221"/>
                </a:cubicBezTo>
                <a:cubicBezTo>
                  <a:pt x="8068" y="230"/>
                  <a:pt x="8075" y="237"/>
                  <a:pt x="8083" y="242"/>
                </a:cubicBezTo>
                <a:cubicBezTo>
                  <a:pt x="8092" y="248"/>
                  <a:pt x="8102" y="253"/>
                  <a:pt x="8113" y="257"/>
                </a:cubicBezTo>
                <a:cubicBezTo>
                  <a:pt x="8124" y="260"/>
                  <a:pt x="8134" y="264"/>
                  <a:pt x="8145" y="267"/>
                </a:cubicBezTo>
                <a:cubicBezTo>
                  <a:pt x="8154" y="270"/>
                  <a:pt x="8162" y="272"/>
                  <a:pt x="8171" y="275"/>
                </a:cubicBezTo>
                <a:cubicBezTo>
                  <a:pt x="8179" y="278"/>
                  <a:pt x="8187" y="281"/>
                  <a:pt x="8193" y="285"/>
                </a:cubicBezTo>
                <a:cubicBezTo>
                  <a:pt x="8199" y="289"/>
                  <a:pt x="8204" y="293"/>
                  <a:pt x="8208" y="298"/>
                </a:cubicBezTo>
                <a:cubicBezTo>
                  <a:pt x="8212" y="303"/>
                  <a:pt x="8214" y="309"/>
                  <a:pt x="8214" y="316"/>
                </a:cubicBezTo>
                <a:lnTo>
                  <a:pt x="8214" y="317"/>
                </a:lnTo>
                <a:cubicBezTo>
                  <a:pt x="8214" y="330"/>
                  <a:pt x="8209" y="341"/>
                  <a:pt x="8198" y="349"/>
                </a:cubicBezTo>
                <a:cubicBezTo>
                  <a:pt x="8187" y="356"/>
                  <a:pt x="8174" y="360"/>
                  <a:pt x="8157" y="360"/>
                </a:cubicBezTo>
                <a:cubicBezTo>
                  <a:pt x="8140" y="360"/>
                  <a:pt x="8124" y="357"/>
                  <a:pt x="8108" y="351"/>
                </a:cubicBezTo>
                <a:cubicBezTo>
                  <a:pt x="8092" y="345"/>
                  <a:pt x="8076" y="337"/>
                  <a:pt x="8061" y="325"/>
                </a:cubicBezTo>
                <a:lnTo>
                  <a:pt x="8041" y="354"/>
                </a:lnTo>
                <a:cubicBezTo>
                  <a:pt x="8056" y="367"/>
                  <a:pt x="8074" y="377"/>
                  <a:pt x="8094" y="384"/>
                </a:cubicBezTo>
                <a:cubicBezTo>
                  <a:pt x="8115" y="391"/>
                  <a:pt x="8135" y="395"/>
                  <a:pt x="8155" y="395"/>
                </a:cubicBezTo>
                <a:cubicBezTo>
                  <a:pt x="8169" y="395"/>
                  <a:pt x="8181" y="393"/>
                  <a:pt x="8193" y="390"/>
                </a:cubicBezTo>
                <a:cubicBezTo>
                  <a:pt x="8205" y="386"/>
                  <a:pt x="8215" y="380"/>
                  <a:pt x="8224" y="373"/>
                </a:cubicBezTo>
                <a:cubicBezTo>
                  <a:pt x="8233" y="366"/>
                  <a:pt x="8240" y="358"/>
                  <a:pt x="8245" y="348"/>
                </a:cubicBezTo>
                <a:cubicBezTo>
                  <a:pt x="8250" y="337"/>
                  <a:pt x="8253" y="326"/>
                  <a:pt x="8253" y="312"/>
                </a:cubicBezTo>
                <a:lnTo>
                  <a:pt x="8253" y="311"/>
                </a:lnTo>
                <a:cubicBezTo>
                  <a:pt x="8253" y="299"/>
                  <a:pt x="8250" y="288"/>
                  <a:pt x="8245" y="280"/>
                </a:cubicBezTo>
                <a:cubicBezTo>
                  <a:pt x="8240" y="271"/>
                  <a:pt x="8233" y="264"/>
                  <a:pt x="8225" y="258"/>
                </a:cubicBezTo>
                <a:cubicBezTo>
                  <a:pt x="8216" y="252"/>
                  <a:pt x="8206" y="247"/>
                  <a:pt x="8196" y="243"/>
                </a:cubicBezTo>
                <a:cubicBezTo>
                  <a:pt x="8185" y="239"/>
                  <a:pt x="8175" y="236"/>
                  <a:pt x="8164" y="232"/>
                </a:cubicBezTo>
                <a:cubicBezTo>
                  <a:pt x="8155" y="230"/>
                  <a:pt x="8146" y="227"/>
                  <a:pt x="8138" y="224"/>
                </a:cubicBezTo>
                <a:cubicBezTo>
                  <a:pt x="8129" y="221"/>
                  <a:pt x="8121" y="218"/>
                  <a:pt x="8115" y="214"/>
                </a:cubicBezTo>
                <a:cubicBezTo>
                  <a:pt x="8108" y="211"/>
                  <a:pt x="8103" y="207"/>
                  <a:pt x="8099" y="202"/>
                </a:cubicBezTo>
                <a:cubicBezTo>
                  <a:pt x="8095" y="197"/>
                  <a:pt x="8093" y="191"/>
                  <a:pt x="8093" y="185"/>
                </a:cubicBezTo>
                <a:lnTo>
                  <a:pt x="8093" y="184"/>
                </a:lnTo>
                <a:cubicBezTo>
                  <a:pt x="8093" y="172"/>
                  <a:pt x="8098" y="163"/>
                  <a:pt x="8108" y="156"/>
                </a:cubicBezTo>
                <a:cubicBezTo>
                  <a:pt x="8117" y="148"/>
                  <a:pt x="8130" y="144"/>
                  <a:pt x="8147" y="144"/>
                </a:cubicBezTo>
                <a:cubicBezTo>
                  <a:pt x="8160" y="144"/>
                  <a:pt x="8174" y="146"/>
                  <a:pt x="8188" y="151"/>
                </a:cubicBezTo>
                <a:cubicBezTo>
                  <a:pt x="8202" y="156"/>
                  <a:pt x="8215" y="162"/>
                  <a:pt x="8228" y="170"/>
                </a:cubicBezTo>
                <a:lnTo>
                  <a:pt x="8247" y="140"/>
                </a:lnTo>
                <a:cubicBezTo>
                  <a:pt x="8233" y="130"/>
                  <a:pt x="8217" y="123"/>
                  <a:pt x="8199" y="118"/>
                </a:cubicBezTo>
                <a:cubicBezTo>
                  <a:pt x="8182" y="112"/>
                  <a:pt x="8165" y="109"/>
                  <a:pt x="8148" y="109"/>
                </a:cubicBezTo>
                <a:close/>
                <a:moveTo>
                  <a:pt x="13155" y="109"/>
                </a:moveTo>
                <a:cubicBezTo>
                  <a:pt x="13142" y="109"/>
                  <a:pt x="13129" y="111"/>
                  <a:pt x="13117" y="115"/>
                </a:cubicBezTo>
                <a:cubicBezTo>
                  <a:pt x="13106" y="119"/>
                  <a:pt x="13096" y="124"/>
                  <a:pt x="13087" y="131"/>
                </a:cubicBezTo>
                <a:cubicBezTo>
                  <a:pt x="13079" y="138"/>
                  <a:pt x="13073" y="146"/>
                  <a:pt x="13068" y="156"/>
                </a:cubicBezTo>
                <a:cubicBezTo>
                  <a:pt x="13063" y="166"/>
                  <a:pt x="13061" y="176"/>
                  <a:pt x="13061" y="188"/>
                </a:cubicBezTo>
                <a:lnTo>
                  <a:pt x="13061" y="189"/>
                </a:lnTo>
                <a:cubicBezTo>
                  <a:pt x="13061" y="202"/>
                  <a:pt x="13064" y="213"/>
                  <a:pt x="13069" y="221"/>
                </a:cubicBezTo>
                <a:cubicBezTo>
                  <a:pt x="13075" y="230"/>
                  <a:pt x="13082" y="237"/>
                  <a:pt x="13090" y="242"/>
                </a:cubicBezTo>
                <a:cubicBezTo>
                  <a:pt x="13099" y="248"/>
                  <a:pt x="13109" y="253"/>
                  <a:pt x="13120" y="257"/>
                </a:cubicBezTo>
                <a:cubicBezTo>
                  <a:pt x="13131" y="260"/>
                  <a:pt x="13142" y="264"/>
                  <a:pt x="13152" y="267"/>
                </a:cubicBezTo>
                <a:cubicBezTo>
                  <a:pt x="13161" y="270"/>
                  <a:pt x="13170" y="272"/>
                  <a:pt x="13178" y="275"/>
                </a:cubicBezTo>
                <a:cubicBezTo>
                  <a:pt x="13186" y="278"/>
                  <a:pt x="13194" y="281"/>
                  <a:pt x="13200" y="285"/>
                </a:cubicBezTo>
                <a:cubicBezTo>
                  <a:pt x="13207" y="289"/>
                  <a:pt x="13212" y="293"/>
                  <a:pt x="13215" y="298"/>
                </a:cubicBezTo>
                <a:cubicBezTo>
                  <a:pt x="13219" y="303"/>
                  <a:pt x="13221" y="309"/>
                  <a:pt x="13221" y="316"/>
                </a:cubicBezTo>
                <a:lnTo>
                  <a:pt x="13221" y="317"/>
                </a:lnTo>
                <a:cubicBezTo>
                  <a:pt x="13221" y="330"/>
                  <a:pt x="13216" y="341"/>
                  <a:pt x="13205" y="349"/>
                </a:cubicBezTo>
                <a:cubicBezTo>
                  <a:pt x="13194" y="356"/>
                  <a:pt x="13181" y="360"/>
                  <a:pt x="13164" y="360"/>
                </a:cubicBezTo>
                <a:cubicBezTo>
                  <a:pt x="13148" y="360"/>
                  <a:pt x="13131" y="357"/>
                  <a:pt x="13115" y="351"/>
                </a:cubicBezTo>
                <a:cubicBezTo>
                  <a:pt x="13099" y="345"/>
                  <a:pt x="13084" y="337"/>
                  <a:pt x="13069" y="325"/>
                </a:cubicBezTo>
                <a:lnTo>
                  <a:pt x="13048" y="354"/>
                </a:lnTo>
                <a:cubicBezTo>
                  <a:pt x="13063" y="367"/>
                  <a:pt x="13081" y="377"/>
                  <a:pt x="13102" y="384"/>
                </a:cubicBezTo>
                <a:cubicBezTo>
                  <a:pt x="13122" y="391"/>
                  <a:pt x="13142" y="395"/>
                  <a:pt x="13162" y="395"/>
                </a:cubicBezTo>
                <a:cubicBezTo>
                  <a:pt x="13176" y="395"/>
                  <a:pt x="13189" y="393"/>
                  <a:pt x="13200" y="390"/>
                </a:cubicBezTo>
                <a:cubicBezTo>
                  <a:pt x="13212" y="386"/>
                  <a:pt x="13223" y="380"/>
                  <a:pt x="13231" y="373"/>
                </a:cubicBezTo>
                <a:cubicBezTo>
                  <a:pt x="13240" y="366"/>
                  <a:pt x="13247" y="358"/>
                  <a:pt x="13252" y="348"/>
                </a:cubicBezTo>
                <a:cubicBezTo>
                  <a:pt x="13257" y="337"/>
                  <a:pt x="13260" y="326"/>
                  <a:pt x="13260" y="312"/>
                </a:cubicBezTo>
                <a:lnTo>
                  <a:pt x="13260" y="311"/>
                </a:lnTo>
                <a:cubicBezTo>
                  <a:pt x="13260" y="299"/>
                  <a:pt x="13257" y="288"/>
                  <a:pt x="13252" y="280"/>
                </a:cubicBezTo>
                <a:cubicBezTo>
                  <a:pt x="13247" y="271"/>
                  <a:pt x="13240" y="264"/>
                  <a:pt x="13232" y="258"/>
                </a:cubicBezTo>
                <a:cubicBezTo>
                  <a:pt x="13223" y="252"/>
                  <a:pt x="13214" y="247"/>
                  <a:pt x="13203" y="243"/>
                </a:cubicBezTo>
                <a:cubicBezTo>
                  <a:pt x="13193" y="239"/>
                  <a:pt x="13182" y="236"/>
                  <a:pt x="13172" y="232"/>
                </a:cubicBezTo>
                <a:cubicBezTo>
                  <a:pt x="13162" y="230"/>
                  <a:pt x="13153" y="227"/>
                  <a:pt x="13145" y="224"/>
                </a:cubicBezTo>
                <a:cubicBezTo>
                  <a:pt x="13136" y="221"/>
                  <a:pt x="13129" y="218"/>
                  <a:pt x="13122" y="214"/>
                </a:cubicBezTo>
                <a:cubicBezTo>
                  <a:pt x="13116" y="211"/>
                  <a:pt x="13110" y="207"/>
                  <a:pt x="13106" y="202"/>
                </a:cubicBezTo>
                <a:cubicBezTo>
                  <a:pt x="13103" y="197"/>
                  <a:pt x="13101" y="191"/>
                  <a:pt x="13101" y="185"/>
                </a:cubicBezTo>
                <a:lnTo>
                  <a:pt x="13101" y="184"/>
                </a:lnTo>
                <a:cubicBezTo>
                  <a:pt x="13101" y="172"/>
                  <a:pt x="13105" y="163"/>
                  <a:pt x="13115" y="156"/>
                </a:cubicBezTo>
                <a:cubicBezTo>
                  <a:pt x="13125" y="148"/>
                  <a:pt x="13138" y="144"/>
                  <a:pt x="13154" y="144"/>
                </a:cubicBezTo>
                <a:cubicBezTo>
                  <a:pt x="13167" y="144"/>
                  <a:pt x="13181" y="146"/>
                  <a:pt x="13195" y="151"/>
                </a:cubicBezTo>
                <a:cubicBezTo>
                  <a:pt x="13209" y="156"/>
                  <a:pt x="13223" y="162"/>
                  <a:pt x="13236" y="170"/>
                </a:cubicBezTo>
                <a:lnTo>
                  <a:pt x="13254" y="140"/>
                </a:lnTo>
                <a:cubicBezTo>
                  <a:pt x="13240" y="130"/>
                  <a:pt x="13224" y="123"/>
                  <a:pt x="13207" y="118"/>
                </a:cubicBezTo>
                <a:cubicBezTo>
                  <a:pt x="13189" y="112"/>
                  <a:pt x="13172" y="109"/>
                  <a:pt x="13155" y="109"/>
                </a:cubicBezTo>
                <a:close/>
                <a:moveTo>
                  <a:pt x="14282" y="109"/>
                </a:moveTo>
                <a:cubicBezTo>
                  <a:pt x="14269" y="109"/>
                  <a:pt x="14256" y="111"/>
                  <a:pt x="14244" y="115"/>
                </a:cubicBezTo>
                <a:cubicBezTo>
                  <a:pt x="14233" y="119"/>
                  <a:pt x="14223" y="124"/>
                  <a:pt x="14214" y="131"/>
                </a:cubicBezTo>
                <a:cubicBezTo>
                  <a:pt x="14206" y="138"/>
                  <a:pt x="14200" y="146"/>
                  <a:pt x="14195" y="156"/>
                </a:cubicBezTo>
                <a:cubicBezTo>
                  <a:pt x="14191" y="166"/>
                  <a:pt x="14188" y="176"/>
                  <a:pt x="14188" y="188"/>
                </a:cubicBezTo>
                <a:lnTo>
                  <a:pt x="14188" y="189"/>
                </a:lnTo>
                <a:cubicBezTo>
                  <a:pt x="14188" y="202"/>
                  <a:pt x="14191" y="213"/>
                  <a:pt x="14196" y="221"/>
                </a:cubicBezTo>
                <a:cubicBezTo>
                  <a:pt x="14202" y="230"/>
                  <a:pt x="14209" y="237"/>
                  <a:pt x="14218" y="242"/>
                </a:cubicBezTo>
                <a:cubicBezTo>
                  <a:pt x="14226" y="248"/>
                  <a:pt x="14236" y="253"/>
                  <a:pt x="14247" y="257"/>
                </a:cubicBezTo>
                <a:cubicBezTo>
                  <a:pt x="14258" y="260"/>
                  <a:pt x="14269" y="264"/>
                  <a:pt x="14279" y="267"/>
                </a:cubicBezTo>
                <a:cubicBezTo>
                  <a:pt x="14288" y="270"/>
                  <a:pt x="14297" y="272"/>
                  <a:pt x="14305" y="275"/>
                </a:cubicBezTo>
                <a:cubicBezTo>
                  <a:pt x="14314" y="278"/>
                  <a:pt x="14321" y="281"/>
                  <a:pt x="14327" y="285"/>
                </a:cubicBezTo>
                <a:cubicBezTo>
                  <a:pt x="14334" y="289"/>
                  <a:pt x="14339" y="293"/>
                  <a:pt x="14342" y="298"/>
                </a:cubicBezTo>
                <a:cubicBezTo>
                  <a:pt x="14346" y="303"/>
                  <a:pt x="14348" y="309"/>
                  <a:pt x="14348" y="316"/>
                </a:cubicBezTo>
                <a:lnTo>
                  <a:pt x="14348" y="317"/>
                </a:lnTo>
                <a:cubicBezTo>
                  <a:pt x="14348" y="330"/>
                  <a:pt x="14343" y="341"/>
                  <a:pt x="14332" y="349"/>
                </a:cubicBezTo>
                <a:cubicBezTo>
                  <a:pt x="14322" y="356"/>
                  <a:pt x="14308" y="360"/>
                  <a:pt x="14291" y="360"/>
                </a:cubicBezTo>
                <a:cubicBezTo>
                  <a:pt x="14275" y="360"/>
                  <a:pt x="14258" y="357"/>
                  <a:pt x="14242" y="351"/>
                </a:cubicBezTo>
                <a:cubicBezTo>
                  <a:pt x="14226" y="345"/>
                  <a:pt x="14211" y="337"/>
                  <a:pt x="14196" y="325"/>
                </a:cubicBezTo>
                <a:lnTo>
                  <a:pt x="14175" y="354"/>
                </a:lnTo>
                <a:cubicBezTo>
                  <a:pt x="14191" y="367"/>
                  <a:pt x="14209" y="377"/>
                  <a:pt x="14229" y="384"/>
                </a:cubicBezTo>
                <a:cubicBezTo>
                  <a:pt x="14249" y="391"/>
                  <a:pt x="14269" y="395"/>
                  <a:pt x="14289" y="395"/>
                </a:cubicBezTo>
                <a:cubicBezTo>
                  <a:pt x="14303" y="395"/>
                  <a:pt x="14316" y="393"/>
                  <a:pt x="14327" y="390"/>
                </a:cubicBezTo>
                <a:cubicBezTo>
                  <a:pt x="14340" y="386"/>
                  <a:pt x="14350" y="380"/>
                  <a:pt x="14358" y="373"/>
                </a:cubicBezTo>
                <a:cubicBezTo>
                  <a:pt x="14367" y="366"/>
                  <a:pt x="14374" y="358"/>
                  <a:pt x="14379" y="348"/>
                </a:cubicBezTo>
                <a:cubicBezTo>
                  <a:pt x="14384" y="337"/>
                  <a:pt x="14387" y="326"/>
                  <a:pt x="14387" y="312"/>
                </a:cubicBezTo>
                <a:lnTo>
                  <a:pt x="14387" y="311"/>
                </a:lnTo>
                <a:cubicBezTo>
                  <a:pt x="14387" y="299"/>
                  <a:pt x="14384" y="288"/>
                  <a:pt x="14379" y="280"/>
                </a:cubicBezTo>
                <a:cubicBezTo>
                  <a:pt x="14374" y="271"/>
                  <a:pt x="14367" y="264"/>
                  <a:pt x="14359" y="258"/>
                </a:cubicBezTo>
                <a:cubicBezTo>
                  <a:pt x="14350" y="252"/>
                  <a:pt x="14341" y="247"/>
                  <a:pt x="14330" y="243"/>
                </a:cubicBezTo>
                <a:cubicBezTo>
                  <a:pt x="14320" y="239"/>
                  <a:pt x="14309" y="236"/>
                  <a:pt x="14299" y="232"/>
                </a:cubicBezTo>
                <a:cubicBezTo>
                  <a:pt x="14289" y="230"/>
                  <a:pt x="14281" y="227"/>
                  <a:pt x="14272" y="224"/>
                </a:cubicBezTo>
                <a:cubicBezTo>
                  <a:pt x="14263" y="221"/>
                  <a:pt x="14256" y="218"/>
                  <a:pt x="14249" y="214"/>
                </a:cubicBezTo>
                <a:cubicBezTo>
                  <a:pt x="14243" y="211"/>
                  <a:pt x="14237" y="207"/>
                  <a:pt x="14234" y="202"/>
                </a:cubicBezTo>
                <a:cubicBezTo>
                  <a:pt x="14230" y="197"/>
                  <a:pt x="14228" y="191"/>
                  <a:pt x="14228" y="185"/>
                </a:cubicBezTo>
                <a:lnTo>
                  <a:pt x="14228" y="184"/>
                </a:lnTo>
                <a:cubicBezTo>
                  <a:pt x="14228" y="172"/>
                  <a:pt x="14233" y="163"/>
                  <a:pt x="14242" y="156"/>
                </a:cubicBezTo>
                <a:cubicBezTo>
                  <a:pt x="14252" y="148"/>
                  <a:pt x="14265" y="144"/>
                  <a:pt x="14281" y="144"/>
                </a:cubicBezTo>
                <a:cubicBezTo>
                  <a:pt x="14295" y="144"/>
                  <a:pt x="14308" y="146"/>
                  <a:pt x="14322" y="151"/>
                </a:cubicBezTo>
                <a:cubicBezTo>
                  <a:pt x="14336" y="156"/>
                  <a:pt x="14350" y="162"/>
                  <a:pt x="14363" y="170"/>
                </a:cubicBezTo>
                <a:lnTo>
                  <a:pt x="14381" y="140"/>
                </a:lnTo>
                <a:cubicBezTo>
                  <a:pt x="14367" y="130"/>
                  <a:pt x="14351" y="123"/>
                  <a:pt x="14334" y="118"/>
                </a:cubicBezTo>
                <a:cubicBezTo>
                  <a:pt x="14316" y="112"/>
                  <a:pt x="14299" y="109"/>
                  <a:pt x="14282" y="109"/>
                </a:cubicBezTo>
                <a:close/>
                <a:moveTo>
                  <a:pt x="14933" y="109"/>
                </a:moveTo>
                <a:cubicBezTo>
                  <a:pt x="14920" y="109"/>
                  <a:pt x="14907" y="110"/>
                  <a:pt x="14896" y="114"/>
                </a:cubicBezTo>
                <a:cubicBezTo>
                  <a:pt x="14885" y="118"/>
                  <a:pt x="14874" y="123"/>
                  <a:pt x="14864" y="130"/>
                </a:cubicBezTo>
                <a:cubicBezTo>
                  <a:pt x="14855" y="137"/>
                  <a:pt x="14846" y="145"/>
                  <a:pt x="14839" y="154"/>
                </a:cubicBezTo>
                <a:cubicBezTo>
                  <a:pt x="14831" y="164"/>
                  <a:pt x="14825" y="175"/>
                  <a:pt x="14820" y="186"/>
                </a:cubicBezTo>
                <a:lnTo>
                  <a:pt x="14820" y="114"/>
                </a:lnTo>
                <a:lnTo>
                  <a:pt x="14779" y="114"/>
                </a:lnTo>
                <a:lnTo>
                  <a:pt x="14779" y="390"/>
                </a:lnTo>
                <a:lnTo>
                  <a:pt x="14820" y="390"/>
                </a:lnTo>
                <a:lnTo>
                  <a:pt x="14820" y="280"/>
                </a:lnTo>
                <a:cubicBezTo>
                  <a:pt x="14820" y="259"/>
                  <a:pt x="14823" y="241"/>
                  <a:pt x="14829" y="225"/>
                </a:cubicBezTo>
                <a:cubicBezTo>
                  <a:pt x="14834" y="209"/>
                  <a:pt x="14842" y="196"/>
                  <a:pt x="14852" y="185"/>
                </a:cubicBezTo>
                <a:cubicBezTo>
                  <a:pt x="14862" y="175"/>
                  <a:pt x="14874" y="167"/>
                  <a:pt x="14887" y="161"/>
                </a:cubicBezTo>
                <a:cubicBezTo>
                  <a:pt x="14900" y="156"/>
                  <a:pt x="14915" y="153"/>
                  <a:pt x="14929" y="153"/>
                </a:cubicBezTo>
                <a:lnTo>
                  <a:pt x="14933" y="153"/>
                </a:lnTo>
                <a:lnTo>
                  <a:pt x="14933" y="109"/>
                </a:lnTo>
                <a:close/>
                <a:moveTo>
                  <a:pt x="6702" y="114"/>
                </a:moveTo>
                <a:lnTo>
                  <a:pt x="6702" y="285"/>
                </a:lnTo>
                <a:cubicBezTo>
                  <a:pt x="6702" y="302"/>
                  <a:pt x="6704" y="316"/>
                  <a:pt x="6709" y="330"/>
                </a:cubicBezTo>
                <a:cubicBezTo>
                  <a:pt x="6714" y="343"/>
                  <a:pt x="6721" y="355"/>
                  <a:pt x="6730" y="365"/>
                </a:cubicBezTo>
                <a:cubicBezTo>
                  <a:pt x="6739" y="375"/>
                  <a:pt x="6750" y="382"/>
                  <a:pt x="6763" y="388"/>
                </a:cubicBezTo>
                <a:cubicBezTo>
                  <a:pt x="6776" y="393"/>
                  <a:pt x="6791" y="396"/>
                  <a:pt x="6807" y="396"/>
                </a:cubicBezTo>
                <a:cubicBezTo>
                  <a:pt x="6831" y="396"/>
                  <a:pt x="6851" y="390"/>
                  <a:pt x="6866" y="380"/>
                </a:cubicBezTo>
                <a:cubicBezTo>
                  <a:pt x="6881" y="369"/>
                  <a:pt x="6893" y="357"/>
                  <a:pt x="6902" y="342"/>
                </a:cubicBezTo>
                <a:lnTo>
                  <a:pt x="6902" y="390"/>
                </a:lnTo>
                <a:lnTo>
                  <a:pt x="6942" y="390"/>
                </a:lnTo>
                <a:lnTo>
                  <a:pt x="6942" y="114"/>
                </a:lnTo>
                <a:lnTo>
                  <a:pt x="6902" y="114"/>
                </a:lnTo>
                <a:lnTo>
                  <a:pt x="6902" y="272"/>
                </a:lnTo>
                <a:cubicBezTo>
                  <a:pt x="6902" y="285"/>
                  <a:pt x="6900" y="296"/>
                  <a:pt x="6895" y="307"/>
                </a:cubicBezTo>
                <a:cubicBezTo>
                  <a:pt x="6891" y="318"/>
                  <a:pt x="6885" y="327"/>
                  <a:pt x="6878" y="335"/>
                </a:cubicBezTo>
                <a:cubicBezTo>
                  <a:pt x="6871" y="342"/>
                  <a:pt x="6862" y="348"/>
                  <a:pt x="6852" y="352"/>
                </a:cubicBezTo>
                <a:cubicBezTo>
                  <a:pt x="6842" y="356"/>
                  <a:pt x="6831" y="358"/>
                  <a:pt x="6819" y="358"/>
                </a:cubicBezTo>
                <a:cubicBezTo>
                  <a:pt x="6795" y="358"/>
                  <a:pt x="6776" y="351"/>
                  <a:pt x="6763" y="336"/>
                </a:cubicBezTo>
                <a:cubicBezTo>
                  <a:pt x="6750" y="321"/>
                  <a:pt x="6743" y="301"/>
                  <a:pt x="6743" y="275"/>
                </a:cubicBezTo>
                <a:lnTo>
                  <a:pt x="6743" y="114"/>
                </a:lnTo>
                <a:lnTo>
                  <a:pt x="6702" y="114"/>
                </a:lnTo>
                <a:close/>
                <a:moveTo>
                  <a:pt x="7254" y="114"/>
                </a:moveTo>
                <a:lnTo>
                  <a:pt x="7254" y="390"/>
                </a:lnTo>
                <a:lnTo>
                  <a:pt x="7295" y="390"/>
                </a:lnTo>
                <a:lnTo>
                  <a:pt x="7295" y="114"/>
                </a:lnTo>
                <a:lnTo>
                  <a:pt x="7254" y="114"/>
                </a:lnTo>
                <a:close/>
                <a:moveTo>
                  <a:pt x="8823" y="114"/>
                </a:moveTo>
                <a:lnTo>
                  <a:pt x="8823" y="390"/>
                </a:lnTo>
                <a:lnTo>
                  <a:pt x="8864" y="390"/>
                </a:lnTo>
                <a:lnTo>
                  <a:pt x="8864" y="114"/>
                </a:lnTo>
                <a:lnTo>
                  <a:pt x="8823" y="114"/>
                </a:lnTo>
                <a:close/>
                <a:moveTo>
                  <a:pt x="9471" y="114"/>
                </a:moveTo>
                <a:lnTo>
                  <a:pt x="9471" y="390"/>
                </a:lnTo>
                <a:lnTo>
                  <a:pt x="9512" y="390"/>
                </a:lnTo>
                <a:lnTo>
                  <a:pt x="9512" y="114"/>
                </a:lnTo>
                <a:lnTo>
                  <a:pt x="9471" y="114"/>
                </a:lnTo>
                <a:close/>
                <a:moveTo>
                  <a:pt x="12036" y="114"/>
                </a:moveTo>
                <a:lnTo>
                  <a:pt x="12036" y="390"/>
                </a:lnTo>
                <a:lnTo>
                  <a:pt x="12077" y="390"/>
                </a:lnTo>
                <a:lnTo>
                  <a:pt x="12077" y="114"/>
                </a:lnTo>
                <a:lnTo>
                  <a:pt x="12036" y="114"/>
                </a:lnTo>
                <a:close/>
                <a:moveTo>
                  <a:pt x="14968" y="114"/>
                </a:moveTo>
                <a:lnTo>
                  <a:pt x="15087" y="392"/>
                </a:lnTo>
                <a:lnTo>
                  <a:pt x="15123" y="392"/>
                </a:lnTo>
                <a:lnTo>
                  <a:pt x="15243" y="114"/>
                </a:lnTo>
                <a:lnTo>
                  <a:pt x="15199" y="114"/>
                </a:lnTo>
                <a:lnTo>
                  <a:pt x="15106" y="343"/>
                </a:lnTo>
                <a:lnTo>
                  <a:pt x="15013" y="114"/>
                </a:lnTo>
                <a:lnTo>
                  <a:pt x="14968" y="114"/>
                </a:lnTo>
                <a:close/>
                <a:moveTo>
                  <a:pt x="2893" y="143"/>
                </a:moveTo>
                <a:cubicBezTo>
                  <a:pt x="2907" y="143"/>
                  <a:pt x="2919" y="145"/>
                  <a:pt x="2929" y="150"/>
                </a:cubicBezTo>
                <a:cubicBezTo>
                  <a:pt x="2940" y="155"/>
                  <a:pt x="2949" y="162"/>
                  <a:pt x="2956" y="170"/>
                </a:cubicBezTo>
                <a:cubicBezTo>
                  <a:pt x="2963" y="179"/>
                  <a:pt x="2969" y="189"/>
                  <a:pt x="2973" y="200"/>
                </a:cubicBezTo>
                <a:cubicBezTo>
                  <a:pt x="2977" y="211"/>
                  <a:pt x="2980" y="223"/>
                  <a:pt x="2981" y="236"/>
                </a:cubicBezTo>
                <a:lnTo>
                  <a:pt x="2804" y="236"/>
                </a:lnTo>
                <a:cubicBezTo>
                  <a:pt x="2805" y="222"/>
                  <a:pt x="2808" y="210"/>
                  <a:pt x="2813" y="199"/>
                </a:cubicBezTo>
                <a:cubicBezTo>
                  <a:pt x="2819" y="187"/>
                  <a:pt x="2825" y="178"/>
                  <a:pt x="2833" y="169"/>
                </a:cubicBezTo>
                <a:cubicBezTo>
                  <a:pt x="2841" y="161"/>
                  <a:pt x="2850" y="154"/>
                  <a:pt x="2860" y="150"/>
                </a:cubicBezTo>
                <a:cubicBezTo>
                  <a:pt x="2870" y="145"/>
                  <a:pt x="2881" y="143"/>
                  <a:pt x="2893" y="143"/>
                </a:cubicBezTo>
                <a:close/>
                <a:moveTo>
                  <a:pt x="4885" y="143"/>
                </a:moveTo>
                <a:cubicBezTo>
                  <a:pt x="4898" y="143"/>
                  <a:pt x="4910" y="145"/>
                  <a:pt x="4921" y="150"/>
                </a:cubicBezTo>
                <a:cubicBezTo>
                  <a:pt x="4931" y="155"/>
                  <a:pt x="4940" y="162"/>
                  <a:pt x="4947" y="170"/>
                </a:cubicBezTo>
                <a:cubicBezTo>
                  <a:pt x="4955" y="179"/>
                  <a:pt x="4961" y="189"/>
                  <a:pt x="4965" y="200"/>
                </a:cubicBezTo>
                <a:cubicBezTo>
                  <a:pt x="4969" y="211"/>
                  <a:pt x="4972" y="223"/>
                  <a:pt x="4973" y="236"/>
                </a:cubicBezTo>
                <a:lnTo>
                  <a:pt x="4795" y="236"/>
                </a:lnTo>
                <a:cubicBezTo>
                  <a:pt x="4797" y="222"/>
                  <a:pt x="4800" y="210"/>
                  <a:pt x="4805" y="199"/>
                </a:cubicBezTo>
                <a:cubicBezTo>
                  <a:pt x="4810" y="187"/>
                  <a:pt x="4817" y="178"/>
                  <a:pt x="4825" y="169"/>
                </a:cubicBezTo>
                <a:cubicBezTo>
                  <a:pt x="4832" y="161"/>
                  <a:pt x="4842" y="154"/>
                  <a:pt x="4852" y="150"/>
                </a:cubicBezTo>
                <a:cubicBezTo>
                  <a:pt x="4862" y="145"/>
                  <a:pt x="4873" y="143"/>
                  <a:pt x="4885" y="143"/>
                </a:cubicBezTo>
                <a:close/>
                <a:moveTo>
                  <a:pt x="9938" y="143"/>
                </a:moveTo>
                <a:cubicBezTo>
                  <a:pt x="9952" y="143"/>
                  <a:pt x="9963" y="145"/>
                  <a:pt x="9974" y="150"/>
                </a:cubicBezTo>
                <a:cubicBezTo>
                  <a:pt x="9984" y="155"/>
                  <a:pt x="9993" y="162"/>
                  <a:pt x="10000" y="170"/>
                </a:cubicBezTo>
                <a:cubicBezTo>
                  <a:pt x="10008" y="179"/>
                  <a:pt x="10014" y="189"/>
                  <a:pt x="10018" y="200"/>
                </a:cubicBezTo>
                <a:cubicBezTo>
                  <a:pt x="10022" y="211"/>
                  <a:pt x="10025" y="223"/>
                  <a:pt x="10026" y="236"/>
                </a:cubicBezTo>
                <a:lnTo>
                  <a:pt x="9848" y="236"/>
                </a:lnTo>
                <a:cubicBezTo>
                  <a:pt x="9850" y="222"/>
                  <a:pt x="9853" y="210"/>
                  <a:pt x="9858" y="199"/>
                </a:cubicBezTo>
                <a:cubicBezTo>
                  <a:pt x="9863" y="187"/>
                  <a:pt x="9870" y="178"/>
                  <a:pt x="9878" y="169"/>
                </a:cubicBezTo>
                <a:cubicBezTo>
                  <a:pt x="9886" y="161"/>
                  <a:pt x="9895" y="154"/>
                  <a:pt x="9905" y="150"/>
                </a:cubicBezTo>
                <a:cubicBezTo>
                  <a:pt x="9915" y="145"/>
                  <a:pt x="9926" y="143"/>
                  <a:pt x="9938" y="143"/>
                </a:cubicBezTo>
                <a:close/>
                <a:moveTo>
                  <a:pt x="13996" y="143"/>
                </a:moveTo>
                <a:cubicBezTo>
                  <a:pt x="14010" y="143"/>
                  <a:pt x="14022" y="145"/>
                  <a:pt x="14032" y="150"/>
                </a:cubicBezTo>
                <a:cubicBezTo>
                  <a:pt x="14043" y="155"/>
                  <a:pt x="14052" y="162"/>
                  <a:pt x="14059" y="170"/>
                </a:cubicBezTo>
                <a:cubicBezTo>
                  <a:pt x="14066" y="179"/>
                  <a:pt x="14072" y="189"/>
                  <a:pt x="14076" y="200"/>
                </a:cubicBezTo>
                <a:cubicBezTo>
                  <a:pt x="14081" y="211"/>
                  <a:pt x="14083" y="223"/>
                  <a:pt x="14084" y="236"/>
                </a:cubicBezTo>
                <a:lnTo>
                  <a:pt x="13907" y="236"/>
                </a:lnTo>
                <a:cubicBezTo>
                  <a:pt x="13908" y="222"/>
                  <a:pt x="13911" y="210"/>
                  <a:pt x="13916" y="199"/>
                </a:cubicBezTo>
                <a:cubicBezTo>
                  <a:pt x="13922" y="187"/>
                  <a:pt x="13928" y="178"/>
                  <a:pt x="13936" y="169"/>
                </a:cubicBezTo>
                <a:cubicBezTo>
                  <a:pt x="13944" y="161"/>
                  <a:pt x="13953" y="154"/>
                  <a:pt x="13963" y="150"/>
                </a:cubicBezTo>
                <a:cubicBezTo>
                  <a:pt x="13974" y="145"/>
                  <a:pt x="13985" y="143"/>
                  <a:pt x="13996" y="143"/>
                </a:cubicBezTo>
                <a:close/>
                <a:moveTo>
                  <a:pt x="14578" y="143"/>
                </a:moveTo>
                <a:cubicBezTo>
                  <a:pt x="14591" y="143"/>
                  <a:pt x="14603" y="145"/>
                  <a:pt x="14613" y="150"/>
                </a:cubicBezTo>
                <a:cubicBezTo>
                  <a:pt x="14624" y="155"/>
                  <a:pt x="14633" y="162"/>
                  <a:pt x="14640" y="170"/>
                </a:cubicBezTo>
                <a:cubicBezTo>
                  <a:pt x="14647" y="179"/>
                  <a:pt x="14653" y="189"/>
                  <a:pt x="14658" y="200"/>
                </a:cubicBezTo>
                <a:cubicBezTo>
                  <a:pt x="14662" y="211"/>
                  <a:pt x="14665" y="223"/>
                  <a:pt x="14666" y="236"/>
                </a:cubicBezTo>
                <a:lnTo>
                  <a:pt x="14488" y="236"/>
                </a:lnTo>
                <a:cubicBezTo>
                  <a:pt x="14489" y="222"/>
                  <a:pt x="14493" y="210"/>
                  <a:pt x="14498" y="199"/>
                </a:cubicBezTo>
                <a:cubicBezTo>
                  <a:pt x="14503" y="187"/>
                  <a:pt x="14510" y="178"/>
                  <a:pt x="14517" y="169"/>
                </a:cubicBezTo>
                <a:cubicBezTo>
                  <a:pt x="14525" y="161"/>
                  <a:pt x="14534" y="154"/>
                  <a:pt x="14545" y="150"/>
                </a:cubicBezTo>
                <a:cubicBezTo>
                  <a:pt x="14555" y="145"/>
                  <a:pt x="14566" y="143"/>
                  <a:pt x="14578" y="143"/>
                </a:cubicBezTo>
                <a:close/>
                <a:moveTo>
                  <a:pt x="15422" y="143"/>
                </a:moveTo>
                <a:cubicBezTo>
                  <a:pt x="15436" y="143"/>
                  <a:pt x="15448" y="145"/>
                  <a:pt x="15458" y="150"/>
                </a:cubicBezTo>
                <a:cubicBezTo>
                  <a:pt x="15469" y="155"/>
                  <a:pt x="15478" y="162"/>
                  <a:pt x="15485" y="170"/>
                </a:cubicBezTo>
                <a:cubicBezTo>
                  <a:pt x="15492" y="179"/>
                  <a:pt x="15498" y="189"/>
                  <a:pt x="15502" y="200"/>
                </a:cubicBezTo>
                <a:cubicBezTo>
                  <a:pt x="15507" y="211"/>
                  <a:pt x="15509" y="223"/>
                  <a:pt x="15510" y="236"/>
                </a:cubicBezTo>
                <a:lnTo>
                  <a:pt x="15333" y="236"/>
                </a:lnTo>
                <a:cubicBezTo>
                  <a:pt x="15334" y="222"/>
                  <a:pt x="15337" y="210"/>
                  <a:pt x="15342" y="199"/>
                </a:cubicBezTo>
                <a:cubicBezTo>
                  <a:pt x="15348" y="187"/>
                  <a:pt x="15354" y="178"/>
                  <a:pt x="15362" y="169"/>
                </a:cubicBezTo>
                <a:cubicBezTo>
                  <a:pt x="15370" y="161"/>
                  <a:pt x="15379" y="154"/>
                  <a:pt x="15389" y="150"/>
                </a:cubicBezTo>
                <a:cubicBezTo>
                  <a:pt x="15400" y="145"/>
                  <a:pt x="15411" y="143"/>
                  <a:pt x="15422" y="143"/>
                </a:cubicBezTo>
                <a:close/>
                <a:moveTo>
                  <a:pt x="3717" y="144"/>
                </a:moveTo>
                <a:cubicBezTo>
                  <a:pt x="3732" y="144"/>
                  <a:pt x="3746" y="147"/>
                  <a:pt x="3758" y="153"/>
                </a:cubicBezTo>
                <a:cubicBezTo>
                  <a:pt x="3770" y="159"/>
                  <a:pt x="3781" y="166"/>
                  <a:pt x="3791" y="176"/>
                </a:cubicBezTo>
                <a:cubicBezTo>
                  <a:pt x="3800" y="186"/>
                  <a:pt x="3807" y="197"/>
                  <a:pt x="3812" y="210"/>
                </a:cubicBezTo>
                <a:cubicBezTo>
                  <a:pt x="3817" y="223"/>
                  <a:pt x="3820" y="237"/>
                  <a:pt x="3820" y="252"/>
                </a:cubicBezTo>
                <a:lnTo>
                  <a:pt x="3820" y="253"/>
                </a:lnTo>
                <a:cubicBezTo>
                  <a:pt x="3820" y="268"/>
                  <a:pt x="3817" y="281"/>
                  <a:pt x="3812" y="294"/>
                </a:cubicBezTo>
                <a:cubicBezTo>
                  <a:pt x="3807" y="307"/>
                  <a:pt x="3800" y="318"/>
                  <a:pt x="3792" y="328"/>
                </a:cubicBezTo>
                <a:cubicBezTo>
                  <a:pt x="3783" y="337"/>
                  <a:pt x="3772" y="345"/>
                  <a:pt x="3760" y="351"/>
                </a:cubicBezTo>
                <a:cubicBezTo>
                  <a:pt x="3747" y="356"/>
                  <a:pt x="3733" y="359"/>
                  <a:pt x="3719" y="359"/>
                </a:cubicBezTo>
                <a:cubicBezTo>
                  <a:pt x="3704" y="359"/>
                  <a:pt x="3690" y="356"/>
                  <a:pt x="3678" y="351"/>
                </a:cubicBezTo>
                <a:cubicBezTo>
                  <a:pt x="3666" y="345"/>
                  <a:pt x="3655" y="337"/>
                  <a:pt x="3645" y="328"/>
                </a:cubicBezTo>
                <a:cubicBezTo>
                  <a:pt x="3637" y="318"/>
                  <a:pt x="3629" y="307"/>
                  <a:pt x="3624" y="294"/>
                </a:cubicBezTo>
                <a:cubicBezTo>
                  <a:pt x="3619" y="281"/>
                  <a:pt x="3617" y="267"/>
                  <a:pt x="3617" y="252"/>
                </a:cubicBezTo>
                <a:lnTo>
                  <a:pt x="3617" y="251"/>
                </a:lnTo>
                <a:cubicBezTo>
                  <a:pt x="3617" y="236"/>
                  <a:pt x="3619" y="223"/>
                  <a:pt x="3624" y="210"/>
                </a:cubicBezTo>
                <a:cubicBezTo>
                  <a:pt x="3629" y="197"/>
                  <a:pt x="3636" y="185"/>
                  <a:pt x="3644" y="176"/>
                </a:cubicBezTo>
                <a:cubicBezTo>
                  <a:pt x="3653" y="166"/>
                  <a:pt x="3664" y="159"/>
                  <a:pt x="3676" y="153"/>
                </a:cubicBezTo>
                <a:cubicBezTo>
                  <a:pt x="3689" y="147"/>
                  <a:pt x="3703" y="144"/>
                  <a:pt x="3717" y="144"/>
                </a:cubicBezTo>
                <a:close/>
                <a:moveTo>
                  <a:pt x="6347" y="144"/>
                </a:moveTo>
                <a:cubicBezTo>
                  <a:pt x="6361" y="144"/>
                  <a:pt x="6375" y="147"/>
                  <a:pt x="6387" y="153"/>
                </a:cubicBezTo>
                <a:cubicBezTo>
                  <a:pt x="6400" y="159"/>
                  <a:pt x="6410" y="166"/>
                  <a:pt x="6420" y="176"/>
                </a:cubicBezTo>
                <a:cubicBezTo>
                  <a:pt x="6429" y="186"/>
                  <a:pt x="6436" y="197"/>
                  <a:pt x="6441" y="210"/>
                </a:cubicBezTo>
                <a:cubicBezTo>
                  <a:pt x="6446" y="223"/>
                  <a:pt x="6449" y="237"/>
                  <a:pt x="6449" y="252"/>
                </a:cubicBezTo>
                <a:lnTo>
                  <a:pt x="6449" y="253"/>
                </a:lnTo>
                <a:cubicBezTo>
                  <a:pt x="6449" y="268"/>
                  <a:pt x="6447" y="281"/>
                  <a:pt x="6442" y="294"/>
                </a:cubicBezTo>
                <a:cubicBezTo>
                  <a:pt x="6437" y="307"/>
                  <a:pt x="6430" y="318"/>
                  <a:pt x="6421" y="328"/>
                </a:cubicBezTo>
                <a:cubicBezTo>
                  <a:pt x="6412" y="337"/>
                  <a:pt x="6401" y="345"/>
                  <a:pt x="6389" y="351"/>
                </a:cubicBezTo>
                <a:cubicBezTo>
                  <a:pt x="6376" y="356"/>
                  <a:pt x="6363" y="359"/>
                  <a:pt x="6348" y="359"/>
                </a:cubicBezTo>
                <a:cubicBezTo>
                  <a:pt x="6333" y="359"/>
                  <a:pt x="6320" y="356"/>
                  <a:pt x="6307" y="351"/>
                </a:cubicBezTo>
                <a:cubicBezTo>
                  <a:pt x="6295" y="345"/>
                  <a:pt x="6284" y="337"/>
                  <a:pt x="6275" y="328"/>
                </a:cubicBezTo>
                <a:cubicBezTo>
                  <a:pt x="6266" y="318"/>
                  <a:pt x="6259" y="307"/>
                  <a:pt x="6253" y="294"/>
                </a:cubicBezTo>
                <a:cubicBezTo>
                  <a:pt x="6248" y="281"/>
                  <a:pt x="6246" y="267"/>
                  <a:pt x="6246" y="252"/>
                </a:cubicBezTo>
                <a:lnTo>
                  <a:pt x="6246" y="251"/>
                </a:lnTo>
                <a:cubicBezTo>
                  <a:pt x="6246" y="236"/>
                  <a:pt x="6248" y="223"/>
                  <a:pt x="6253" y="210"/>
                </a:cubicBezTo>
                <a:cubicBezTo>
                  <a:pt x="6258" y="197"/>
                  <a:pt x="6265" y="185"/>
                  <a:pt x="6274" y="176"/>
                </a:cubicBezTo>
                <a:cubicBezTo>
                  <a:pt x="6282" y="166"/>
                  <a:pt x="6293" y="159"/>
                  <a:pt x="6306" y="153"/>
                </a:cubicBezTo>
                <a:cubicBezTo>
                  <a:pt x="6318" y="147"/>
                  <a:pt x="6332" y="144"/>
                  <a:pt x="6347" y="144"/>
                </a:cubicBezTo>
                <a:close/>
                <a:moveTo>
                  <a:pt x="7516" y="144"/>
                </a:moveTo>
                <a:cubicBezTo>
                  <a:pt x="7531" y="144"/>
                  <a:pt x="7545" y="147"/>
                  <a:pt x="7557" y="153"/>
                </a:cubicBezTo>
                <a:cubicBezTo>
                  <a:pt x="7569" y="159"/>
                  <a:pt x="7580" y="166"/>
                  <a:pt x="7589" y="176"/>
                </a:cubicBezTo>
                <a:cubicBezTo>
                  <a:pt x="7599" y="186"/>
                  <a:pt x="7606" y="197"/>
                  <a:pt x="7611" y="210"/>
                </a:cubicBezTo>
                <a:cubicBezTo>
                  <a:pt x="7616" y="223"/>
                  <a:pt x="7619" y="237"/>
                  <a:pt x="7619" y="252"/>
                </a:cubicBezTo>
                <a:lnTo>
                  <a:pt x="7619" y="253"/>
                </a:lnTo>
                <a:cubicBezTo>
                  <a:pt x="7619" y="268"/>
                  <a:pt x="7616" y="281"/>
                  <a:pt x="7611" y="294"/>
                </a:cubicBezTo>
                <a:cubicBezTo>
                  <a:pt x="7606" y="307"/>
                  <a:pt x="7599" y="318"/>
                  <a:pt x="7591" y="328"/>
                </a:cubicBezTo>
                <a:cubicBezTo>
                  <a:pt x="7582" y="337"/>
                  <a:pt x="7571" y="345"/>
                  <a:pt x="7559" y="351"/>
                </a:cubicBezTo>
                <a:cubicBezTo>
                  <a:pt x="7546" y="356"/>
                  <a:pt x="7532" y="359"/>
                  <a:pt x="7517" y="359"/>
                </a:cubicBezTo>
                <a:cubicBezTo>
                  <a:pt x="7503" y="359"/>
                  <a:pt x="7489" y="356"/>
                  <a:pt x="7477" y="351"/>
                </a:cubicBezTo>
                <a:cubicBezTo>
                  <a:pt x="7465" y="345"/>
                  <a:pt x="7454" y="337"/>
                  <a:pt x="7444" y="328"/>
                </a:cubicBezTo>
                <a:cubicBezTo>
                  <a:pt x="7436" y="318"/>
                  <a:pt x="7428" y="307"/>
                  <a:pt x="7423" y="294"/>
                </a:cubicBezTo>
                <a:cubicBezTo>
                  <a:pt x="7418" y="281"/>
                  <a:pt x="7416" y="267"/>
                  <a:pt x="7416" y="252"/>
                </a:cubicBezTo>
                <a:lnTo>
                  <a:pt x="7416" y="251"/>
                </a:lnTo>
                <a:cubicBezTo>
                  <a:pt x="7416" y="236"/>
                  <a:pt x="7418" y="223"/>
                  <a:pt x="7423" y="210"/>
                </a:cubicBezTo>
                <a:cubicBezTo>
                  <a:pt x="7428" y="197"/>
                  <a:pt x="7435" y="185"/>
                  <a:pt x="7443" y="176"/>
                </a:cubicBezTo>
                <a:cubicBezTo>
                  <a:pt x="7452" y="166"/>
                  <a:pt x="7463" y="159"/>
                  <a:pt x="7475" y="153"/>
                </a:cubicBezTo>
                <a:cubicBezTo>
                  <a:pt x="7488" y="147"/>
                  <a:pt x="7501" y="144"/>
                  <a:pt x="7516" y="144"/>
                </a:cubicBezTo>
                <a:close/>
                <a:moveTo>
                  <a:pt x="12294" y="144"/>
                </a:moveTo>
                <a:cubicBezTo>
                  <a:pt x="12308" y="144"/>
                  <a:pt x="12320" y="147"/>
                  <a:pt x="12332" y="151"/>
                </a:cubicBezTo>
                <a:cubicBezTo>
                  <a:pt x="12344" y="156"/>
                  <a:pt x="12355" y="162"/>
                  <a:pt x="12364" y="170"/>
                </a:cubicBezTo>
                <a:cubicBezTo>
                  <a:pt x="12374" y="178"/>
                  <a:pt x="12382" y="188"/>
                  <a:pt x="12387" y="199"/>
                </a:cubicBezTo>
                <a:cubicBezTo>
                  <a:pt x="12393" y="211"/>
                  <a:pt x="12396" y="223"/>
                  <a:pt x="12396" y="238"/>
                </a:cubicBezTo>
                <a:lnTo>
                  <a:pt x="12396" y="239"/>
                </a:lnTo>
                <a:cubicBezTo>
                  <a:pt x="12396" y="253"/>
                  <a:pt x="12393" y="265"/>
                  <a:pt x="12387" y="277"/>
                </a:cubicBezTo>
                <a:cubicBezTo>
                  <a:pt x="12382" y="288"/>
                  <a:pt x="12374" y="298"/>
                  <a:pt x="12364" y="306"/>
                </a:cubicBezTo>
                <a:cubicBezTo>
                  <a:pt x="12355" y="315"/>
                  <a:pt x="12344" y="321"/>
                  <a:pt x="12332" y="326"/>
                </a:cubicBezTo>
                <a:cubicBezTo>
                  <a:pt x="12320" y="330"/>
                  <a:pt x="12308" y="332"/>
                  <a:pt x="12294" y="332"/>
                </a:cubicBezTo>
                <a:cubicBezTo>
                  <a:pt x="12282" y="332"/>
                  <a:pt x="12269" y="330"/>
                  <a:pt x="12258" y="325"/>
                </a:cubicBezTo>
                <a:cubicBezTo>
                  <a:pt x="12246" y="321"/>
                  <a:pt x="12236" y="314"/>
                  <a:pt x="12227" y="306"/>
                </a:cubicBezTo>
                <a:cubicBezTo>
                  <a:pt x="12219" y="298"/>
                  <a:pt x="12212" y="288"/>
                  <a:pt x="12206" y="277"/>
                </a:cubicBezTo>
                <a:cubicBezTo>
                  <a:pt x="12201" y="265"/>
                  <a:pt x="12199" y="252"/>
                  <a:pt x="12199" y="238"/>
                </a:cubicBezTo>
                <a:lnTo>
                  <a:pt x="12199" y="237"/>
                </a:lnTo>
                <a:cubicBezTo>
                  <a:pt x="12199" y="223"/>
                  <a:pt x="12201" y="210"/>
                  <a:pt x="12206" y="199"/>
                </a:cubicBezTo>
                <a:cubicBezTo>
                  <a:pt x="12211" y="187"/>
                  <a:pt x="12218" y="178"/>
                  <a:pt x="12227" y="170"/>
                </a:cubicBezTo>
                <a:cubicBezTo>
                  <a:pt x="12236" y="162"/>
                  <a:pt x="12246" y="156"/>
                  <a:pt x="12257" y="151"/>
                </a:cubicBezTo>
                <a:cubicBezTo>
                  <a:pt x="12269" y="147"/>
                  <a:pt x="12281" y="144"/>
                  <a:pt x="12294" y="144"/>
                </a:cubicBezTo>
                <a:close/>
                <a:moveTo>
                  <a:pt x="10263" y="145"/>
                </a:moveTo>
                <a:cubicBezTo>
                  <a:pt x="10276" y="145"/>
                  <a:pt x="10288" y="148"/>
                  <a:pt x="10299" y="153"/>
                </a:cubicBezTo>
                <a:cubicBezTo>
                  <a:pt x="10312" y="158"/>
                  <a:pt x="10322" y="165"/>
                  <a:pt x="10332" y="174"/>
                </a:cubicBezTo>
                <a:cubicBezTo>
                  <a:pt x="10341" y="183"/>
                  <a:pt x="10349" y="195"/>
                  <a:pt x="10354" y="208"/>
                </a:cubicBezTo>
                <a:cubicBezTo>
                  <a:pt x="10360" y="221"/>
                  <a:pt x="10362" y="235"/>
                  <a:pt x="10362" y="251"/>
                </a:cubicBezTo>
                <a:lnTo>
                  <a:pt x="10362" y="252"/>
                </a:lnTo>
                <a:cubicBezTo>
                  <a:pt x="10362" y="268"/>
                  <a:pt x="10360" y="283"/>
                  <a:pt x="10354" y="296"/>
                </a:cubicBezTo>
                <a:cubicBezTo>
                  <a:pt x="10349" y="309"/>
                  <a:pt x="10341" y="320"/>
                  <a:pt x="10332" y="329"/>
                </a:cubicBezTo>
                <a:cubicBezTo>
                  <a:pt x="10322" y="339"/>
                  <a:pt x="10312" y="346"/>
                  <a:pt x="10299" y="351"/>
                </a:cubicBezTo>
                <a:cubicBezTo>
                  <a:pt x="10288" y="356"/>
                  <a:pt x="10276" y="359"/>
                  <a:pt x="10263" y="359"/>
                </a:cubicBezTo>
                <a:cubicBezTo>
                  <a:pt x="10250" y="359"/>
                  <a:pt x="10237" y="356"/>
                  <a:pt x="10225" y="351"/>
                </a:cubicBezTo>
                <a:cubicBezTo>
                  <a:pt x="10214" y="346"/>
                  <a:pt x="10203" y="339"/>
                  <a:pt x="10194" y="330"/>
                </a:cubicBezTo>
                <a:cubicBezTo>
                  <a:pt x="10186" y="321"/>
                  <a:pt x="10178" y="310"/>
                  <a:pt x="10173" y="296"/>
                </a:cubicBezTo>
                <a:cubicBezTo>
                  <a:pt x="10168" y="283"/>
                  <a:pt x="10166" y="268"/>
                  <a:pt x="10166" y="252"/>
                </a:cubicBezTo>
                <a:lnTo>
                  <a:pt x="10166" y="251"/>
                </a:lnTo>
                <a:cubicBezTo>
                  <a:pt x="10166" y="234"/>
                  <a:pt x="10168" y="219"/>
                  <a:pt x="10173" y="206"/>
                </a:cubicBezTo>
                <a:cubicBezTo>
                  <a:pt x="10178" y="193"/>
                  <a:pt x="10185" y="182"/>
                  <a:pt x="10194" y="173"/>
                </a:cubicBezTo>
                <a:cubicBezTo>
                  <a:pt x="10203" y="164"/>
                  <a:pt x="10213" y="157"/>
                  <a:pt x="10225" y="152"/>
                </a:cubicBezTo>
                <a:cubicBezTo>
                  <a:pt x="10237" y="147"/>
                  <a:pt x="10249" y="145"/>
                  <a:pt x="10263" y="145"/>
                </a:cubicBezTo>
                <a:close/>
                <a:moveTo>
                  <a:pt x="15747" y="145"/>
                </a:moveTo>
                <a:cubicBezTo>
                  <a:pt x="15760" y="145"/>
                  <a:pt x="15772" y="148"/>
                  <a:pt x="15784" y="153"/>
                </a:cubicBezTo>
                <a:cubicBezTo>
                  <a:pt x="15796" y="158"/>
                  <a:pt x="15807" y="165"/>
                  <a:pt x="15816" y="174"/>
                </a:cubicBezTo>
                <a:cubicBezTo>
                  <a:pt x="15825" y="183"/>
                  <a:pt x="15833" y="195"/>
                  <a:pt x="15838" y="208"/>
                </a:cubicBezTo>
                <a:cubicBezTo>
                  <a:pt x="15844" y="221"/>
                  <a:pt x="15847" y="235"/>
                  <a:pt x="15847" y="251"/>
                </a:cubicBezTo>
                <a:lnTo>
                  <a:pt x="15847" y="252"/>
                </a:lnTo>
                <a:cubicBezTo>
                  <a:pt x="15847" y="268"/>
                  <a:pt x="15844" y="283"/>
                  <a:pt x="15838" y="296"/>
                </a:cubicBezTo>
                <a:cubicBezTo>
                  <a:pt x="15833" y="309"/>
                  <a:pt x="15825" y="320"/>
                  <a:pt x="15816" y="329"/>
                </a:cubicBezTo>
                <a:cubicBezTo>
                  <a:pt x="15807" y="339"/>
                  <a:pt x="15796" y="346"/>
                  <a:pt x="15784" y="351"/>
                </a:cubicBezTo>
                <a:cubicBezTo>
                  <a:pt x="15772" y="356"/>
                  <a:pt x="15760" y="359"/>
                  <a:pt x="15747" y="359"/>
                </a:cubicBezTo>
                <a:cubicBezTo>
                  <a:pt x="15734" y="359"/>
                  <a:pt x="15721" y="356"/>
                  <a:pt x="15710" y="351"/>
                </a:cubicBezTo>
                <a:cubicBezTo>
                  <a:pt x="15698" y="346"/>
                  <a:pt x="15688" y="339"/>
                  <a:pt x="15679" y="330"/>
                </a:cubicBezTo>
                <a:cubicBezTo>
                  <a:pt x="15670" y="321"/>
                  <a:pt x="15663" y="310"/>
                  <a:pt x="15657" y="296"/>
                </a:cubicBezTo>
                <a:cubicBezTo>
                  <a:pt x="15652" y="283"/>
                  <a:pt x="15650" y="268"/>
                  <a:pt x="15650" y="252"/>
                </a:cubicBezTo>
                <a:lnTo>
                  <a:pt x="15650" y="251"/>
                </a:lnTo>
                <a:cubicBezTo>
                  <a:pt x="15650" y="234"/>
                  <a:pt x="15652" y="219"/>
                  <a:pt x="15657" y="206"/>
                </a:cubicBezTo>
                <a:cubicBezTo>
                  <a:pt x="15663" y="193"/>
                  <a:pt x="15670" y="182"/>
                  <a:pt x="15678" y="173"/>
                </a:cubicBezTo>
                <a:cubicBezTo>
                  <a:pt x="15687" y="164"/>
                  <a:pt x="15697" y="157"/>
                  <a:pt x="15709" y="152"/>
                </a:cubicBezTo>
                <a:cubicBezTo>
                  <a:pt x="15721" y="147"/>
                  <a:pt x="15734" y="145"/>
                  <a:pt x="15747" y="145"/>
                </a:cubicBezTo>
                <a:close/>
                <a:moveTo>
                  <a:pt x="1644" y="192"/>
                </a:moveTo>
                <a:cubicBezTo>
                  <a:pt x="1657" y="192"/>
                  <a:pt x="1669" y="194"/>
                  <a:pt x="1680" y="199"/>
                </a:cubicBezTo>
                <a:cubicBezTo>
                  <a:pt x="1692" y="203"/>
                  <a:pt x="1701" y="208"/>
                  <a:pt x="1709" y="215"/>
                </a:cubicBezTo>
                <a:cubicBezTo>
                  <a:pt x="1717" y="222"/>
                  <a:pt x="1724" y="231"/>
                  <a:pt x="1728" y="241"/>
                </a:cubicBezTo>
                <a:cubicBezTo>
                  <a:pt x="1733" y="250"/>
                  <a:pt x="1735" y="261"/>
                  <a:pt x="1735" y="272"/>
                </a:cubicBezTo>
                <a:lnTo>
                  <a:pt x="1735" y="273"/>
                </a:lnTo>
                <a:cubicBezTo>
                  <a:pt x="1735" y="285"/>
                  <a:pt x="1733" y="296"/>
                  <a:pt x="1728" y="307"/>
                </a:cubicBezTo>
                <a:cubicBezTo>
                  <a:pt x="1724" y="317"/>
                  <a:pt x="1718" y="326"/>
                  <a:pt x="1710" y="334"/>
                </a:cubicBezTo>
                <a:cubicBezTo>
                  <a:pt x="1702" y="342"/>
                  <a:pt x="1693" y="348"/>
                  <a:pt x="1682" y="352"/>
                </a:cubicBezTo>
                <a:cubicBezTo>
                  <a:pt x="1671" y="357"/>
                  <a:pt x="1659" y="359"/>
                  <a:pt x="1645" y="359"/>
                </a:cubicBezTo>
                <a:cubicBezTo>
                  <a:pt x="1631" y="359"/>
                  <a:pt x="1618" y="357"/>
                  <a:pt x="1606" y="352"/>
                </a:cubicBezTo>
                <a:cubicBezTo>
                  <a:pt x="1595" y="348"/>
                  <a:pt x="1585" y="342"/>
                  <a:pt x="1576" y="335"/>
                </a:cubicBezTo>
                <a:cubicBezTo>
                  <a:pt x="1568" y="327"/>
                  <a:pt x="1562" y="318"/>
                  <a:pt x="1557" y="308"/>
                </a:cubicBezTo>
                <a:cubicBezTo>
                  <a:pt x="1553" y="298"/>
                  <a:pt x="1550" y="287"/>
                  <a:pt x="1550" y="275"/>
                </a:cubicBezTo>
                <a:lnTo>
                  <a:pt x="1550" y="274"/>
                </a:lnTo>
                <a:cubicBezTo>
                  <a:pt x="1550" y="264"/>
                  <a:pt x="1552" y="254"/>
                  <a:pt x="1557" y="244"/>
                </a:cubicBezTo>
                <a:cubicBezTo>
                  <a:pt x="1561" y="234"/>
                  <a:pt x="1568" y="225"/>
                  <a:pt x="1576" y="218"/>
                </a:cubicBezTo>
                <a:cubicBezTo>
                  <a:pt x="1584" y="210"/>
                  <a:pt x="1594" y="204"/>
                  <a:pt x="1605" y="199"/>
                </a:cubicBezTo>
                <a:cubicBezTo>
                  <a:pt x="1617" y="195"/>
                  <a:pt x="1630" y="192"/>
                  <a:pt x="1644" y="192"/>
                </a:cubicBezTo>
                <a:close/>
                <a:moveTo>
                  <a:pt x="2006" y="208"/>
                </a:moveTo>
                <a:lnTo>
                  <a:pt x="2006" y="251"/>
                </a:lnTo>
                <a:lnTo>
                  <a:pt x="2155" y="251"/>
                </a:lnTo>
                <a:lnTo>
                  <a:pt x="2155" y="208"/>
                </a:lnTo>
                <a:lnTo>
                  <a:pt x="2006" y="208"/>
                </a:lnTo>
                <a:close/>
                <a:moveTo>
                  <a:pt x="10489" y="334"/>
                </a:moveTo>
                <a:lnTo>
                  <a:pt x="10489" y="390"/>
                </a:lnTo>
                <a:lnTo>
                  <a:pt x="10508" y="390"/>
                </a:lnTo>
                <a:cubicBezTo>
                  <a:pt x="10509" y="401"/>
                  <a:pt x="10507" y="410"/>
                  <a:pt x="10501" y="417"/>
                </a:cubicBezTo>
                <a:cubicBezTo>
                  <a:pt x="10495" y="425"/>
                  <a:pt x="10486" y="431"/>
                  <a:pt x="10472" y="436"/>
                </a:cubicBezTo>
                <a:lnTo>
                  <a:pt x="10479" y="455"/>
                </a:lnTo>
                <a:cubicBezTo>
                  <a:pt x="10499" y="450"/>
                  <a:pt x="10514" y="442"/>
                  <a:pt x="10524" y="431"/>
                </a:cubicBezTo>
                <a:cubicBezTo>
                  <a:pt x="10533" y="420"/>
                  <a:pt x="10538" y="403"/>
                  <a:pt x="10538" y="382"/>
                </a:cubicBezTo>
                <a:lnTo>
                  <a:pt x="10538" y="334"/>
                </a:lnTo>
                <a:lnTo>
                  <a:pt x="10489" y="334"/>
                </a:lnTo>
                <a:close/>
                <a:moveTo>
                  <a:pt x="15973" y="334"/>
                </a:moveTo>
                <a:lnTo>
                  <a:pt x="15973" y="390"/>
                </a:lnTo>
                <a:lnTo>
                  <a:pt x="16022" y="390"/>
                </a:lnTo>
                <a:lnTo>
                  <a:pt x="16022" y="334"/>
                </a:lnTo>
                <a:lnTo>
                  <a:pt x="15973" y="3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381000" y="1973451"/>
            <a:ext cx="6400800" cy="1820673"/>
          </a:xfrm>
        </p:spPr>
        <p:txBody>
          <a:bodyPr anchor="b" anchorCtr="0"/>
          <a:lstStyle>
            <a:lvl1pPr algn="l">
              <a:defRPr/>
            </a:lvl1pPr>
          </a:lstStyle>
          <a:p>
            <a:r>
              <a:rPr lang="en-US" dirty="0"/>
              <a:t>Click to edit Master title style</a:t>
            </a:r>
          </a:p>
        </p:txBody>
      </p:sp>
      <p:sp>
        <p:nvSpPr>
          <p:cNvPr id="3" name="Subtitle 2"/>
          <p:cNvSpPr>
            <a:spLocks noGrp="1"/>
          </p:cNvSpPr>
          <p:nvPr>
            <p:ph type="subTitle" idx="1"/>
          </p:nvPr>
        </p:nvSpPr>
        <p:spPr>
          <a:xfrm>
            <a:off x="381000" y="3886200"/>
            <a:ext cx="6371837" cy="1168542"/>
          </a:xfrm>
        </p:spPr>
        <p:txBody>
          <a:bodyPr>
            <a:normAutofit/>
          </a:bodyPr>
          <a:lstStyle>
            <a:lvl1pPr marL="0" indent="0" algn="l">
              <a:buNone/>
              <a:defRPr sz="240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91400" y="282855"/>
            <a:ext cx="1778000" cy="1276911"/>
          </a:xfrm>
          <a:prstGeom prst="rect">
            <a:avLst/>
          </a:prstGeom>
        </p:spPr>
      </p:pic>
      <p:sp>
        <p:nvSpPr>
          <p:cNvPr id="14" name="Rectangle 13"/>
          <p:cNvSpPr/>
          <p:nvPr userDrawn="1"/>
        </p:nvSpPr>
        <p:spPr>
          <a:xfrm>
            <a:off x="-12700" y="5054742"/>
            <a:ext cx="9902952"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24600" y="1973451"/>
            <a:ext cx="3327142" cy="2824566"/>
          </a:xfrm>
          <a:prstGeom prst="rect">
            <a:avLst/>
          </a:prstGeom>
        </p:spPr>
      </p:pic>
      <p:cxnSp>
        <p:nvCxnSpPr>
          <p:cNvPr id="16" name="Straight Connector 15"/>
          <p:cNvCxnSpPr/>
          <p:nvPr userDrawn="1"/>
        </p:nvCxnSpPr>
        <p:spPr>
          <a:xfrm>
            <a:off x="0" y="1782747"/>
            <a:ext cx="989025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70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9448800" cy="1143000"/>
          </a:xfrm>
        </p:spPr>
        <p:txBody>
          <a:bodyPr anchor="t" anchorCtr="0"/>
          <a:lstStyle>
            <a:lvl1pPr algn="l">
              <a:defRPr/>
            </a:lvl1pPr>
          </a:lstStyle>
          <a:p>
            <a:r>
              <a:rPr lang="en-US" dirty="0"/>
              <a:t>Click to edit Master title style</a:t>
            </a:r>
          </a:p>
        </p:txBody>
      </p:sp>
      <p:sp>
        <p:nvSpPr>
          <p:cNvPr id="3" name="Content Placeholder 2"/>
          <p:cNvSpPr>
            <a:spLocks noGrp="1"/>
          </p:cNvSpPr>
          <p:nvPr>
            <p:ph idx="1"/>
          </p:nvPr>
        </p:nvSpPr>
        <p:spPr>
          <a:xfrm>
            <a:off x="228600" y="1600201"/>
            <a:ext cx="9448800" cy="4525963"/>
          </a:xfrm>
        </p:spPr>
        <p:txBody>
          <a:bodyPr>
            <a:normAutofit/>
          </a:bodyPr>
          <a:lstStyle>
            <a:lvl1pPr marL="342900" indent="-342900">
              <a:spcBef>
                <a:spcPts val="0"/>
              </a:spcBef>
              <a:spcAft>
                <a:spcPts val="600"/>
              </a:spcAft>
              <a:buFontTx/>
              <a:buBlip>
                <a:blip r:embed="rId2"/>
              </a:buBlip>
              <a:defRPr sz="2800"/>
            </a:lvl1pPr>
            <a:lvl2pPr marL="857250" indent="-400050">
              <a:spcBef>
                <a:spcPts val="0"/>
              </a:spcBef>
              <a:spcAft>
                <a:spcPts val="600"/>
              </a:spcAft>
              <a:buFontTx/>
              <a:buBlip>
                <a:blip r:embed="rId3"/>
              </a:buBlip>
              <a:defRPr sz="2400"/>
            </a:lvl2pPr>
            <a:lvl3pPr marL="1143000" indent="-228600">
              <a:spcBef>
                <a:spcPts val="0"/>
              </a:spcBef>
              <a:spcAft>
                <a:spcPts val="600"/>
              </a:spcAft>
              <a:buClr>
                <a:schemeClr val="accent1"/>
              </a:buClr>
              <a:buFont typeface="Wingdings" pitchFamily="2" charset="2"/>
              <a:buChar char="§"/>
              <a:defRPr sz="2000"/>
            </a:lvl3pPr>
            <a:lvl4pPr>
              <a:spcBef>
                <a:spcPts val="0"/>
              </a:spcBef>
              <a:spcAft>
                <a:spcPts val="600"/>
              </a:spcAft>
              <a:buClr>
                <a:schemeClr val="accent1"/>
              </a:buClr>
              <a:defRPr sz="1800"/>
            </a:lvl4pPr>
            <a:lvl5pPr>
              <a:spcBef>
                <a:spcPts val="0"/>
              </a:spcBef>
              <a:spcAft>
                <a:spcPts val="600"/>
              </a:spcAft>
              <a:buClr>
                <a:schemeClr val="accent1"/>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5"/>
          <p:cNvSpPr>
            <a:spLocks noGrp="1"/>
          </p:cNvSpPr>
          <p:nvPr>
            <p:ph type="ftr" sz="quarter" idx="11"/>
          </p:nvPr>
        </p:nvSpPr>
        <p:spPr>
          <a:xfrm>
            <a:off x="228599" y="6537324"/>
            <a:ext cx="8582025" cy="244476"/>
          </a:xfrm>
        </p:spPr>
        <p:txBody>
          <a:bodyPr/>
          <a:lstStyle>
            <a:lvl1pPr algn="l">
              <a:defRPr sz="1000">
                <a:solidFill>
                  <a:schemeClr val="tx1">
                    <a:lumMod val="65000"/>
                    <a:lumOff val="35000"/>
                  </a:schemeClr>
                </a:solidFill>
              </a:defRPr>
            </a:lvl1pPr>
          </a:lstStyle>
          <a:p>
            <a:endParaRPr lang="en-US" dirty="0"/>
          </a:p>
        </p:txBody>
      </p:sp>
      <p:sp>
        <p:nvSpPr>
          <p:cNvPr id="9" name="Slide Number Placeholder 6"/>
          <p:cNvSpPr>
            <a:spLocks noGrp="1"/>
          </p:cNvSpPr>
          <p:nvPr>
            <p:ph type="sldNum" sz="quarter" idx="12"/>
          </p:nvPr>
        </p:nvSpPr>
        <p:spPr>
          <a:xfrm>
            <a:off x="8915400" y="6537324"/>
            <a:ext cx="762000" cy="244476"/>
          </a:xfrm>
        </p:spPr>
        <p:txBody>
          <a:bodyPr/>
          <a:lstStyle>
            <a:lvl1pPr>
              <a:defRPr sz="1000">
                <a:solidFill>
                  <a:schemeClr val="tx1">
                    <a:lumMod val="65000"/>
                    <a:lumOff val="35000"/>
                  </a:schemeClr>
                </a:solidFill>
              </a:defRPr>
            </a:lvl1pPr>
          </a:lstStyle>
          <a:p>
            <a:fld id="{91EF4201-B9C1-4F78-B85C-A7D3777AE9FD}" type="slidenum">
              <a:rPr lang="en-US" smtClean="0"/>
              <a:pPr/>
              <a:t>‹#›</a:t>
            </a:fld>
            <a:endParaRPr lang="en-US"/>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881778" y="304800"/>
            <a:ext cx="795622" cy="571393"/>
          </a:xfrm>
          <a:prstGeom prst="rect">
            <a:avLst/>
          </a:prstGeom>
        </p:spPr>
      </p:pic>
      <p:sp>
        <p:nvSpPr>
          <p:cNvPr id="4" name="Rectangle 3"/>
          <p:cNvSpPr/>
          <p:nvPr userDrawn="1"/>
        </p:nvSpPr>
        <p:spPr>
          <a:xfrm>
            <a:off x="0" y="0"/>
            <a:ext cx="99060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4711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0" y="1582615"/>
            <a:ext cx="7620000" cy="5275385"/>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29400" y="733442"/>
            <a:ext cx="2364814" cy="1698345"/>
          </a:xfrm>
          <a:prstGeom prst="rect">
            <a:avLst/>
          </a:prstGeom>
        </p:spPr>
      </p:pic>
      <p:sp>
        <p:nvSpPr>
          <p:cNvPr id="10" name="Freeform 6"/>
          <p:cNvSpPr>
            <a:spLocks noEditPoints="1"/>
          </p:cNvSpPr>
          <p:nvPr userDrawn="1"/>
        </p:nvSpPr>
        <p:spPr bwMode="auto">
          <a:xfrm>
            <a:off x="587927" y="6225218"/>
            <a:ext cx="6622167" cy="107465"/>
          </a:xfrm>
          <a:custGeom>
            <a:avLst/>
            <a:gdLst>
              <a:gd name="T0" fmla="*/ 16801 w 31581"/>
              <a:gd name="T1" fmla="*/ 426 h 512"/>
              <a:gd name="T2" fmla="*/ 27431 w 31581"/>
              <a:gd name="T3" fmla="*/ 37 h 512"/>
              <a:gd name="T4" fmla="*/ 1958 w 31581"/>
              <a:gd name="T5" fmla="*/ 56 h 512"/>
              <a:gd name="T6" fmla="*/ 2222 w 31581"/>
              <a:gd name="T7" fmla="*/ 249 h 512"/>
              <a:gd name="T8" fmla="*/ 2579 w 31581"/>
              <a:gd name="T9" fmla="*/ 165 h 512"/>
              <a:gd name="T10" fmla="*/ 7186 w 31581"/>
              <a:gd name="T11" fmla="*/ 62 h 512"/>
              <a:gd name="T12" fmla="*/ 8729 w 31581"/>
              <a:gd name="T13" fmla="*/ 51 h 512"/>
              <a:gd name="T14" fmla="*/ 12126 w 31581"/>
              <a:gd name="T15" fmla="*/ 89 h 512"/>
              <a:gd name="T16" fmla="*/ 13793 w 31581"/>
              <a:gd name="T17" fmla="*/ 375 h 512"/>
              <a:gd name="T18" fmla="*/ 383 w 31581"/>
              <a:gd name="T19" fmla="*/ 190 h 512"/>
              <a:gd name="T20" fmla="*/ 569 w 31581"/>
              <a:gd name="T21" fmla="*/ 59 h 512"/>
              <a:gd name="T22" fmla="*/ 4304 w 31581"/>
              <a:gd name="T23" fmla="*/ 47 h 512"/>
              <a:gd name="T24" fmla="*/ 4224 w 31581"/>
              <a:gd name="T25" fmla="*/ 145 h 512"/>
              <a:gd name="T26" fmla="*/ 9798 w 31581"/>
              <a:gd name="T27" fmla="*/ 326 h 512"/>
              <a:gd name="T28" fmla="*/ 13895 w 31581"/>
              <a:gd name="T29" fmla="*/ 426 h 512"/>
              <a:gd name="T30" fmla="*/ 14476 w 31581"/>
              <a:gd name="T31" fmla="*/ 388 h 512"/>
              <a:gd name="T32" fmla="*/ 19161 w 31581"/>
              <a:gd name="T33" fmla="*/ 431 h 512"/>
              <a:gd name="T34" fmla="*/ 11774 w 31581"/>
              <a:gd name="T35" fmla="*/ 426 h 512"/>
              <a:gd name="T36" fmla="*/ 252 w 31581"/>
              <a:gd name="T37" fmla="*/ 246 h 512"/>
              <a:gd name="T38" fmla="*/ 1580 w 31581"/>
              <a:gd name="T39" fmla="*/ 311 h 512"/>
              <a:gd name="T40" fmla="*/ 4045 w 31581"/>
              <a:gd name="T41" fmla="*/ 352 h 512"/>
              <a:gd name="T42" fmla="*/ 5613 w 31581"/>
              <a:gd name="T43" fmla="*/ 388 h 512"/>
              <a:gd name="T44" fmla="*/ 7387 w 31581"/>
              <a:gd name="T45" fmla="*/ 426 h 512"/>
              <a:gd name="T46" fmla="*/ 9391 w 31581"/>
              <a:gd name="T47" fmla="*/ 426 h 512"/>
              <a:gd name="T48" fmla="*/ 11187 w 31581"/>
              <a:gd name="T49" fmla="*/ 352 h 512"/>
              <a:gd name="T50" fmla="*/ 12840 w 31581"/>
              <a:gd name="T51" fmla="*/ 86 h 512"/>
              <a:gd name="T52" fmla="*/ 18615 w 31581"/>
              <a:gd name="T53" fmla="*/ 53 h 512"/>
              <a:gd name="T54" fmla="*/ 20271 w 31581"/>
              <a:gd name="T55" fmla="*/ 53 h 512"/>
              <a:gd name="T56" fmla="*/ 23120 w 31581"/>
              <a:gd name="T57" fmla="*/ 276 h 512"/>
              <a:gd name="T58" fmla="*/ 24830 w 31581"/>
              <a:gd name="T59" fmla="*/ 419 h 512"/>
              <a:gd name="T60" fmla="*/ 21830 w 31581"/>
              <a:gd name="T61" fmla="*/ 383 h 512"/>
              <a:gd name="T62" fmla="*/ 29196 w 31581"/>
              <a:gd name="T63" fmla="*/ 150 h 512"/>
              <a:gd name="T64" fmla="*/ 1928 w 31581"/>
              <a:gd name="T65" fmla="*/ 205 h 512"/>
              <a:gd name="T66" fmla="*/ 13191 w 31581"/>
              <a:gd name="T67" fmla="*/ 348 h 512"/>
              <a:gd name="T68" fmla="*/ 7213 w 31581"/>
              <a:gd name="T69" fmla="*/ 131 h 512"/>
              <a:gd name="T70" fmla="*/ 25063 w 31581"/>
              <a:gd name="T71" fmla="*/ 130 h 512"/>
              <a:gd name="T72" fmla="*/ 24847 w 31581"/>
              <a:gd name="T73" fmla="*/ 151 h 512"/>
              <a:gd name="T74" fmla="*/ 15823 w 31581"/>
              <a:gd name="T75" fmla="*/ 344 h 512"/>
              <a:gd name="T76" fmla="*/ 16253 w 31581"/>
              <a:gd name="T77" fmla="*/ 426 h 512"/>
              <a:gd name="T78" fmla="*/ 17097 w 31581"/>
              <a:gd name="T79" fmla="*/ 288 h 512"/>
              <a:gd name="T80" fmla="*/ 17868 w 31581"/>
              <a:gd name="T81" fmla="*/ 379 h 512"/>
              <a:gd name="T82" fmla="*/ 21205 w 31581"/>
              <a:gd name="T83" fmla="*/ 391 h 512"/>
              <a:gd name="T84" fmla="*/ 22187 w 31581"/>
              <a:gd name="T85" fmla="*/ 187 h 512"/>
              <a:gd name="T86" fmla="*/ 28530 w 31581"/>
              <a:gd name="T87" fmla="*/ 289 h 512"/>
              <a:gd name="T88" fmla="*/ 29071 w 31581"/>
              <a:gd name="T89" fmla="*/ 152 h 512"/>
              <a:gd name="T90" fmla="*/ 29745 w 31581"/>
              <a:gd name="T91" fmla="*/ 344 h 512"/>
              <a:gd name="T92" fmla="*/ 30581 w 31581"/>
              <a:gd name="T93" fmla="*/ 421 h 512"/>
              <a:gd name="T94" fmla="*/ 31001 w 31581"/>
              <a:gd name="T95" fmla="*/ 421 h 512"/>
              <a:gd name="T96" fmla="*/ 31539 w 31581"/>
              <a:gd name="T97" fmla="*/ 265 h 512"/>
              <a:gd name="T98" fmla="*/ 22334 w 31581"/>
              <a:gd name="T99" fmla="*/ 150 h 512"/>
              <a:gd name="T100" fmla="*/ 22638 w 31581"/>
              <a:gd name="T101" fmla="*/ 426 h 512"/>
              <a:gd name="T102" fmla="*/ 26124 w 31581"/>
              <a:gd name="T103" fmla="*/ 149 h 512"/>
              <a:gd name="T104" fmla="*/ 1124 w 31581"/>
              <a:gd name="T105" fmla="*/ 150 h 512"/>
              <a:gd name="T106" fmla="*/ 21629 w 31581"/>
              <a:gd name="T107" fmla="*/ 150 h 512"/>
              <a:gd name="T108" fmla="*/ 21199 w 31581"/>
              <a:gd name="T109" fmla="*/ 186 h 512"/>
              <a:gd name="T110" fmla="*/ 15730 w 31581"/>
              <a:gd name="T111" fmla="*/ 189 h 512"/>
              <a:gd name="T112" fmla="*/ 15941 w 31581"/>
              <a:gd name="T113" fmla="*/ 246 h 512"/>
              <a:gd name="T114" fmla="*/ 28633 w 31581"/>
              <a:gd name="T115" fmla="*/ 387 h 512"/>
              <a:gd name="T116" fmla="*/ 16997 w 31581"/>
              <a:gd name="T117" fmla="*/ 289 h 512"/>
              <a:gd name="T118" fmla="*/ 12005 w 31581"/>
              <a:gd name="T119" fmla="*/ 229 h 512"/>
              <a:gd name="T120" fmla="*/ 12818 w 31581"/>
              <a:gd name="T121" fmla="*/ 371 h 512"/>
              <a:gd name="T122" fmla="*/ 10451 w 31581"/>
              <a:gd name="T123" fmla="*/ 426 h 512"/>
              <a:gd name="T124" fmla="*/ 30378 w 31581"/>
              <a:gd name="T125" fmla="*/ 3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581" h="512">
                <a:moveTo>
                  <a:pt x="3459" y="0"/>
                </a:moveTo>
                <a:lnTo>
                  <a:pt x="3459" y="494"/>
                </a:lnTo>
                <a:lnTo>
                  <a:pt x="3494" y="494"/>
                </a:lnTo>
                <a:lnTo>
                  <a:pt x="3494" y="0"/>
                </a:lnTo>
                <a:lnTo>
                  <a:pt x="3459" y="0"/>
                </a:lnTo>
                <a:close/>
                <a:moveTo>
                  <a:pt x="9076" y="0"/>
                </a:moveTo>
                <a:lnTo>
                  <a:pt x="9076" y="494"/>
                </a:lnTo>
                <a:lnTo>
                  <a:pt x="9111" y="494"/>
                </a:lnTo>
                <a:lnTo>
                  <a:pt x="9111" y="0"/>
                </a:lnTo>
                <a:lnTo>
                  <a:pt x="9076" y="0"/>
                </a:lnTo>
                <a:close/>
                <a:moveTo>
                  <a:pt x="14733" y="0"/>
                </a:moveTo>
                <a:lnTo>
                  <a:pt x="14733" y="494"/>
                </a:lnTo>
                <a:lnTo>
                  <a:pt x="14768" y="494"/>
                </a:lnTo>
                <a:lnTo>
                  <a:pt x="14768" y="0"/>
                </a:lnTo>
                <a:lnTo>
                  <a:pt x="14733" y="0"/>
                </a:lnTo>
                <a:close/>
                <a:moveTo>
                  <a:pt x="20588" y="0"/>
                </a:moveTo>
                <a:lnTo>
                  <a:pt x="20588" y="494"/>
                </a:lnTo>
                <a:lnTo>
                  <a:pt x="20623" y="494"/>
                </a:lnTo>
                <a:lnTo>
                  <a:pt x="20623" y="0"/>
                </a:lnTo>
                <a:lnTo>
                  <a:pt x="20588" y="0"/>
                </a:lnTo>
                <a:close/>
                <a:moveTo>
                  <a:pt x="25619" y="0"/>
                </a:moveTo>
                <a:lnTo>
                  <a:pt x="25619" y="494"/>
                </a:lnTo>
                <a:lnTo>
                  <a:pt x="25653" y="494"/>
                </a:lnTo>
                <a:lnTo>
                  <a:pt x="25653" y="0"/>
                </a:lnTo>
                <a:lnTo>
                  <a:pt x="25619" y="0"/>
                </a:lnTo>
                <a:close/>
                <a:moveTo>
                  <a:pt x="15427" y="37"/>
                </a:moveTo>
                <a:lnTo>
                  <a:pt x="15427" y="426"/>
                </a:lnTo>
                <a:lnTo>
                  <a:pt x="15468" y="426"/>
                </a:lnTo>
                <a:lnTo>
                  <a:pt x="15468" y="37"/>
                </a:lnTo>
                <a:lnTo>
                  <a:pt x="15427" y="37"/>
                </a:lnTo>
                <a:close/>
                <a:moveTo>
                  <a:pt x="16760" y="37"/>
                </a:moveTo>
                <a:lnTo>
                  <a:pt x="16760" y="426"/>
                </a:lnTo>
                <a:lnTo>
                  <a:pt x="16801" y="426"/>
                </a:lnTo>
                <a:lnTo>
                  <a:pt x="16801" y="373"/>
                </a:lnTo>
                <a:cubicBezTo>
                  <a:pt x="16807" y="381"/>
                  <a:pt x="16813" y="389"/>
                  <a:pt x="16820" y="396"/>
                </a:cubicBezTo>
                <a:cubicBezTo>
                  <a:pt x="16827" y="403"/>
                  <a:pt x="16834" y="409"/>
                  <a:pt x="16843" y="414"/>
                </a:cubicBezTo>
                <a:cubicBezTo>
                  <a:pt x="16852" y="420"/>
                  <a:pt x="16861" y="424"/>
                  <a:pt x="16872" y="427"/>
                </a:cubicBezTo>
                <a:cubicBezTo>
                  <a:pt x="16882" y="430"/>
                  <a:pt x="16894" y="432"/>
                  <a:pt x="16907" y="432"/>
                </a:cubicBezTo>
                <a:cubicBezTo>
                  <a:pt x="16924" y="432"/>
                  <a:pt x="16940" y="429"/>
                  <a:pt x="16956" y="422"/>
                </a:cubicBezTo>
                <a:cubicBezTo>
                  <a:pt x="16972" y="416"/>
                  <a:pt x="16986" y="406"/>
                  <a:pt x="16998" y="394"/>
                </a:cubicBezTo>
                <a:cubicBezTo>
                  <a:pt x="17010" y="382"/>
                  <a:pt x="17020" y="366"/>
                  <a:pt x="17028" y="349"/>
                </a:cubicBezTo>
                <a:cubicBezTo>
                  <a:pt x="17035" y="331"/>
                  <a:pt x="17039" y="311"/>
                  <a:pt x="17039" y="288"/>
                </a:cubicBezTo>
                <a:lnTo>
                  <a:pt x="17039" y="287"/>
                </a:lnTo>
                <a:cubicBezTo>
                  <a:pt x="17039" y="265"/>
                  <a:pt x="17035" y="245"/>
                  <a:pt x="17028" y="227"/>
                </a:cubicBezTo>
                <a:cubicBezTo>
                  <a:pt x="17020" y="209"/>
                  <a:pt x="17010" y="194"/>
                  <a:pt x="16998" y="182"/>
                </a:cubicBezTo>
                <a:cubicBezTo>
                  <a:pt x="16985" y="170"/>
                  <a:pt x="16971" y="160"/>
                  <a:pt x="16955" y="154"/>
                </a:cubicBezTo>
                <a:cubicBezTo>
                  <a:pt x="16939" y="148"/>
                  <a:pt x="16923" y="144"/>
                  <a:pt x="16907" y="144"/>
                </a:cubicBezTo>
                <a:cubicBezTo>
                  <a:pt x="16894" y="144"/>
                  <a:pt x="16882" y="146"/>
                  <a:pt x="16872" y="150"/>
                </a:cubicBezTo>
                <a:cubicBezTo>
                  <a:pt x="16861" y="153"/>
                  <a:pt x="16852" y="157"/>
                  <a:pt x="16844" y="163"/>
                </a:cubicBezTo>
                <a:cubicBezTo>
                  <a:pt x="16835" y="168"/>
                  <a:pt x="16827" y="175"/>
                  <a:pt x="16820" y="182"/>
                </a:cubicBezTo>
                <a:cubicBezTo>
                  <a:pt x="16813" y="190"/>
                  <a:pt x="16807" y="198"/>
                  <a:pt x="16801" y="206"/>
                </a:cubicBezTo>
                <a:lnTo>
                  <a:pt x="16801" y="37"/>
                </a:lnTo>
                <a:lnTo>
                  <a:pt x="16760" y="37"/>
                </a:lnTo>
                <a:close/>
                <a:moveTo>
                  <a:pt x="27431" y="37"/>
                </a:moveTo>
                <a:lnTo>
                  <a:pt x="27431" y="426"/>
                </a:lnTo>
                <a:lnTo>
                  <a:pt x="27472" y="426"/>
                </a:lnTo>
                <a:lnTo>
                  <a:pt x="27472" y="354"/>
                </a:lnTo>
                <a:lnTo>
                  <a:pt x="27528" y="297"/>
                </a:lnTo>
                <a:lnTo>
                  <a:pt x="27627" y="426"/>
                </a:lnTo>
                <a:lnTo>
                  <a:pt x="27676" y="426"/>
                </a:lnTo>
                <a:lnTo>
                  <a:pt x="27557" y="269"/>
                </a:lnTo>
                <a:lnTo>
                  <a:pt x="27672" y="150"/>
                </a:lnTo>
                <a:lnTo>
                  <a:pt x="27621" y="150"/>
                </a:lnTo>
                <a:lnTo>
                  <a:pt x="27472" y="305"/>
                </a:lnTo>
                <a:lnTo>
                  <a:pt x="27472" y="37"/>
                </a:lnTo>
                <a:lnTo>
                  <a:pt x="27431" y="37"/>
                </a:lnTo>
                <a:close/>
                <a:moveTo>
                  <a:pt x="28054" y="37"/>
                </a:moveTo>
                <a:lnTo>
                  <a:pt x="28054" y="426"/>
                </a:lnTo>
                <a:lnTo>
                  <a:pt x="28095" y="426"/>
                </a:lnTo>
                <a:lnTo>
                  <a:pt x="28095" y="37"/>
                </a:lnTo>
                <a:lnTo>
                  <a:pt x="28054" y="37"/>
                </a:lnTo>
                <a:close/>
                <a:moveTo>
                  <a:pt x="28194" y="37"/>
                </a:moveTo>
                <a:lnTo>
                  <a:pt x="28194" y="426"/>
                </a:lnTo>
                <a:lnTo>
                  <a:pt x="28235" y="426"/>
                </a:lnTo>
                <a:lnTo>
                  <a:pt x="28235" y="37"/>
                </a:lnTo>
                <a:lnTo>
                  <a:pt x="28194" y="37"/>
                </a:lnTo>
                <a:close/>
                <a:moveTo>
                  <a:pt x="30055" y="37"/>
                </a:moveTo>
                <a:lnTo>
                  <a:pt x="30055" y="426"/>
                </a:lnTo>
                <a:lnTo>
                  <a:pt x="30096" y="426"/>
                </a:lnTo>
                <a:lnTo>
                  <a:pt x="30096" y="268"/>
                </a:lnTo>
                <a:cubicBezTo>
                  <a:pt x="30096" y="255"/>
                  <a:pt x="30098" y="244"/>
                  <a:pt x="30102" y="233"/>
                </a:cubicBezTo>
                <a:cubicBezTo>
                  <a:pt x="30106" y="222"/>
                  <a:pt x="30112" y="213"/>
                  <a:pt x="30120" y="206"/>
                </a:cubicBezTo>
                <a:cubicBezTo>
                  <a:pt x="30127" y="198"/>
                  <a:pt x="30136" y="192"/>
                  <a:pt x="30146" y="188"/>
                </a:cubicBezTo>
                <a:cubicBezTo>
                  <a:pt x="30156" y="184"/>
                  <a:pt x="30167" y="182"/>
                  <a:pt x="30179" y="182"/>
                </a:cubicBezTo>
                <a:cubicBezTo>
                  <a:pt x="30203" y="182"/>
                  <a:pt x="30222" y="189"/>
                  <a:pt x="30235" y="204"/>
                </a:cubicBezTo>
                <a:cubicBezTo>
                  <a:pt x="30249" y="219"/>
                  <a:pt x="30255" y="239"/>
                  <a:pt x="30255" y="265"/>
                </a:cubicBezTo>
                <a:lnTo>
                  <a:pt x="30255" y="426"/>
                </a:lnTo>
                <a:lnTo>
                  <a:pt x="30296" y="426"/>
                </a:lnTo>
                <a:lnTo>
                  <a:pt x="30296" y="255"/>
                </a:lnTo>
                <a:cubicBezTo>
                  <a:pt x="30296" y="238"/>
                  <a:pt x="30294" y="224"/>
                  <a:pt x="30289" y="210"/>
                </a:cubicBezTo>
                <a:cubicBezTo>
                  <a:pt x="30284" y="197"/>
                  <a:pt x="30277" y="185"/>
                  <a:pt x="30268" y="175"/>
                </a:cubicBezTo>
                <a:cubicBezTo>
                  <a:pt x="30259" y="165"/>
                  <a:pt x="30248" y="158"/>
                  <a:pt x="30235" y="152"/>
                </a:cubicBezTo>
                <a:cubicBezTo>
                  <a:pt x="30222" y="147"/>
                  <a:pt x="30207" y="144"/>
                  <a:pt x="30191" y="144"/>
                </a:cubicBezTo>
                <a:cubicBezTo>
                  <a:pt x="30167" y="144"/>
                  <a:pt x="30147" y="150"/>
                  <a:pt x="30132" y="160"/>
                </a:cubicBezTo>
                <a:cubicBezTo>
                  <a:pt x="30118" y="171"/>
                  <a:pt x="30105" y="183"/>
                  <a:pt x="30096" y="198"/>
                </a:cubicBezTo>
                <a:lnTo>
                  <a:pt x="30096" y="37"/>
                </a:lnTo>
                <a:lnTo>
                  <a:pt x="30055" y="37"/>
                </a:lnTo>
                <a:close/>
                <a:moveTo>
                  <a:pt x="2013" y="46"/>
                </a:moveTo>
                <a:cubicBezTo>
                  <a:pt x="1993" y="46"/>
                  <a:pt x="1974" y="50"/>
                  <a:pt x="1958" y="56"/>
                </a:cubicBezTo>
                <a:cubicBezTo>
                  <a:pt x="1941" y="63"/>
                  <a:pt x="1927" y="72"/>
                  <a:pt x="1916" y="83"/>
                </a:cubicBezTo>
                <a:cubicBezTo>
                  <a:pt x="1904" y="94"/>
                  <a:pt x="1895" y="108"/>
                  <a:pt x="1888" y="124"/>
                </a:cubicBezTo>
                <a:cubicBezTo>
                  <a:pt x="1881" y="139"/>
                  <a:pt x="1878" y="155"/>
                  <a:pt x="1878" y="173"/>
                </a:cubicBezTo>
                <a:lnTo>
                  <a:pt x="1878" y="174"/>
                </a:lnTo>
                <a:cubicBezTo>
                  <a:pt x="1878" y="191"/>
                  <a:pt x="1881" y="206"/>
                  <a:pt x="1888" y="221"/>
                </a:cubicBezTo>
                <a:cubicBezTo>
                  <a:pt x="1894" y="235"/>
                  <a:pt x="1903" y="247"/>
                  <a:pt x="1915" y="257"/>
                </a:cubicBezTo>
                <a:cubicBezTo>
                  <a:pt x="1926" y="268"/>
                  <a:pt x="1940" y="276"/>
                  <a:pt x="1956" y="281"/>
                </a:cubicBezTo>
                <a:cubicBezTo>
                  <a:pt x="1972" y="287"/>
                  <a:pt x="1989" y="290"/>
                  <a:pt x="2008" y="290"/>
                </a:cubicBezTo>
                <a:cubicBezTo>
                  <a:pt x="2034" y="290"/>
                  <a:pt x="2056" y="284"/>
                  <a:pt x="2073" y="272"/>
                </a:cubicBezTo>
                <a:cubicBezTo>
                  <a:pt x="2090" y="261"/>
                  <a:pt x="2104" y="247"/>
                  <a:pt x="2114" y="230"/>
                </a:cubicBezTo>
                <a:cubicBezTo>
                  <a:pt x="2114" y="254"/>
                  <a:pt x="2112" y="276"/>
                  <a:pt x="2107" y="296"/>
                </a:cubicBezTo>
                <a:cubicBezTo>
                  <a:pt x="2102" y="316"/>
                  <a:pt x="2094" y="334"/>
                  <a:pt x="2084" y="348"/>
                </a:cubicBezTo>
                <a:cubicBezTo>
                  <a:pt x="2075" y="362"/>
                  <a:pt x="2063" y="374"/>
                  <a:pt x="2049" y="382"/>
                </a:cubicBezTo>
                <a:cubicBezTo>
                  <a:pt x="2035" y="390"/>
                  <a:pt x="2020" y="394"/>
                  <a:pt x="2003" y="394"/>
                </a:cubicBezTo>
                <a:cubicBezTo>
                  <a:pt x="1986" y="394"/>
                  <a:pt x="1971" y="391"/>
                  <a:pt x="1956" y="384"/>
                </a:cubicBezTo>
                <a:cubicBezTo>
                  <a:pt x="1942" y="378"/>
                  <a:pt x="1927" y="368"/>
                  <a:pt x="1911" y="354"/>
                </a:cubicBezTo>
                <a:lnTo>
                  <a:pt x="1887" y="387"/>
                </a:lnTo>
                <a:cubicBezTo>
                  <a:pt x="1903" y="400"/>
                  <a:pt x="1920" y="411"/>
                  <a:pt x="1938" y="420"/>
                </a:cubicBezTo>
                <a:cubicBezTo>
                  <a:pt x="1956" y="428"/>
                  <a:pt x="1977" y="432"/>
                  <a:pt x="2002" y="432"/>
                </a:cubicBezTo>
                <a:cubicBezTo>
                  <a:pt x="2025" y="432"/>
                  <a:pt x="2046" y="427"/>
                  <a:pt x="2065" y="417"/>
                </a:cubicBezTo>
                <a:cubicBezTo>
                  <a:pt x="2084" y="408"/>
                  <a:pt x="2100" y="394"/>
                  <a:pt x="2114" y="376"/>
                </a:cubicBezTo>
                <a:cubicBezTo>
                  <a:pt x="2128" y="358"/>
                  <a:pt x="2139" y="337"/>
                  <a:pt x="2146" y="312"/>
                </a:cubicBezTo>
                <a:cubicBezTo>
                  <a:pt x="2153" y="287"/>
                  <a:pt x="2157" y="260"/>
                  <a:pt x="2157" y="230"/>
                </a:cubicBezTo>
                <a:lnTo>
                  <a:pt x="2157" y="229"/>
                </a:lnTo>
                <a:cubicBezTo>
                  <a:pt x="2157" y="192"/>
                  <a:pt x="2153" y="162"/>
                  <a:pt x="2144" y="140"/>
                </a:cubicBezTo>
                <a:cubicBezTo>
                  <a:pt x="2136" y="117"/>
                  <a:pt x="2125" y="99"/>
                  <a:pt x="2111" y="85"/>
                </a:cubicBezTo>
                <a:cubicBezTo>
                  <a:pt x="2099" y="73"/>
                  <a:pt x="2085" y="63"/>
                  <a:pt x="2069" y="56"/>
                </a:cubicBezTo>
                <a:cubicBezTo>
                  <a:pt x="2053" y="50"/>
                  <a:pt x="2034" y="46"/>
                  <a:pt x="2013" y="46"/>
                </a:cubicBezTo>
                <a:close/>
                <a:moveTo>
                  <a:pt x="2377" y="46"/>
                </a:moveTo>
                <a:cubicBezTo>
                  <a:pt x="2353" y="46"/>
                  <a:pt x="2331" y="52"/>
                  <a:pt x="2312" y="62"/>
                </a:cubicBezTo>
                <a:cubicBezTo>
                  <a:pt x="2292" y="73"/>
                  <a:pt x="2276" y="87"/>
                  <a:pt x="2263" y="105"/>
                </a:cubicBezTo>
                <a:cubicBezTo>
                  <a:pt x="2249" y="123"/>
                  <a:pt x="2239" y="145"/>
                  <a:pt x="2232" y="169"/>
                </a:cubicBezTo>
                <a:cubicBezTo>
                  <a:pt x="2225" y="194"/>
                  <a:pt x="2222" y="221"/>
                  <a:pt x="2222" y="249"/>
                </a:cubicBezTo>
                <a:lnTo>
                  <a:pt x="2222" y="250"/>
                </a:lnTo>
                <a:cubicBezTo>
                  <a:pt x="2222" y="269"/>
                  <a:pt x="2223" y="286"/>
                  <a:pt x="2225" y="301"/>
                </a:cubicBezTo>
                <a:cubicBezTo>
                  <a:pt x="2227" y="315"/>
                  <a:pt x="2230" y="328"/>
                  <a:pt x="2234" y="340"/>
                </a:cubicBezTo>
                <a:cubicBezTo>
                  <a:pt x="2238" y="351"/>
                  <a:pt x="2243" y="361"/>
                  <a:pt x="2249" y="370"/>
                </a:cubicBezTo>
                <a:cubicBezTo>
                  <a:pt x="2255" y="379"/>
                  <a:pt x="2261" y="387"/>
                  <a:pt x="2269" y="395"/>
                </a:cubicBezTo>
                <a:cubicBezTo>
                  <a:pt x="2281" y="406"/>
                  <a:pt x="2295" y="416"/>
                  <a:pt x="2311" y="422"/>
                </a:cubicBezTo>
                <a:cubicBezTo>
                  <a:pt x="2328" y="429"/>
                  <a:pt x="2346" y="432"/>
                  <a:pt x="2367" y="432"/>
                </a:cubicBezTo>
                <a:cubicBezTo>
                  <a:pt x="2386" y="432"/>
                  <a:pt x="2404" y="429"/>
                  <a:pt x="2420" y="423"/>
                </a:cubicBezTo>
                <a:cubicBezTo>
                  <a:pt x="2436" y="417"/>
                  <a:pt x="2450" y="408"/>
                  <a:pt x="2462" y="397"/>
                </a:cubicBezTo>
                <a:cubicBezTo>
                  <a:pt x="2474" y="386"/>
                  <a:pt x="2484" y="373"/>
                  <a:pt x="2490" y="358"/>
                </a:cubicBezTo>
                <a:cubicBezTo>
                  <a:pt x="2497" y="343"/>
                  <a:pt x="2501" y="326"/>
                  <a:pt x="2501" y="308"/>
                </a:cubicBezTo>
                <a:lnTo>
                  <a:pt x="2501" y="307"/>
                </a:lnTo>
                <a:cubicBezTo>
                  <a:pt x="2501" y="290"/>
                  <a:pt x="2497" y="274"/>
                  <a:pt x="2490" y="260"/>
                </a:cubicBezTo>
                <a:cubicBezTo>
                  <a:pt x="2484" y="245"/>
                  <a:pt x="2474" y="233"/>
                  <a:pt x="2463" y="223"/>
                </a:cubicBezTo>
                <a:cubicBezTo>
                  <a:pt x="2451" y="213"/>
                  <a:pt x="2437" y="206"/>
                  <a:pt x="2421" y="200"/>
                </a:cubicBezTo>
                <a:cubicBezTo>
                  <a:pt x="2406" y="195"/>
                  <a:pt x="2389" y="192"/>
                  <a:pt x="2372" y="192"/>
                </a:cubicBezTo>
                <a:cubicBezTo>
                  <a:pt x="2358" y="192"/>
                  <a:pt x="2346" y="194"/>
                  <a:pt x="2335" y="197"/>
                </a:cubicBezTo>
                <a:cubicBezTo>
                  <a:pt x="2324" y="200"/>
                  <a:pt x="2315" y="205"/>
                  <a:pt x="2306" y="210"/>
                </a:cubicBezTo>
                <a:cubicBezTo>
                  <a:pt x="2297" y="215"/>
                  <a:pt x="2290" y="221"/>
                  <a:pt x="2283" y="228"/>
                </a:cubicBezTo>
                <a:cubicBezTo>
                  <a:pt x="2276" y="235"/>
                  <a:pt x="2271" y="242"/>
                  <a:pt x="2266" y="249"/>
                </a:cubicBezTo>
                <a:cubicBezTo>
                  <a:pt x="2266" y="225"/>
                  <a:pt x="2268" y="203"/>
                  <a:pt x="2273" y="183"/>
                </a:cubicBezTo>
                <a:cubicBezTo>
                  <a:pt x="2278" y="163"/>
                  <a:pt x="2285" y="146"/>
                  <a:pt x="2295" y="131"/>
                </a:cubicBezTo>
                <a:cubicBezTo>
                  <a:pt x="2304" y="117"/>
                  <a:pt x="2316" y="105"/>
                  <a:pt x="2329" y="97"/>
                </a:cubicBezTo>
                <a:cubicBezTo>
                  <a:pt x="2343" y="89"/>
                  <a:pt x="2358" y="85"/>
                  <a:pt x="2375" y="85"/>
                </a:cubicBezTo>
                <a:cubicBezTo>
                  <a:pt x="2392" y="85"/>
                  <a:pt x="2408" y="88"/>
                  <a:pt x="2421" y="94"/>
                </a:cubicBezTo>
                <a:cubicBezTo>
                  <a:pt x="2435" y="101"/>
                  <a:pt x="2449" y="110"/>
                  <a:pt x="2463" y="121"/>
                </a:cubicBezTo>
                <a:lnTo>
                  <a:pt x="2488" y="89"/>
                </a:lnTo>
                <a:cubicBezTo>
                  <a:pt x="2471" y="75"/>
                  <a:pt x="2454" y="65"/>
                  <a:pt x="2437" y="57"/>
                </a:cubicBezTo>
                <a:cubicBezTo>
                  <a:pt x="2420" y="50"/>
                  <a:pt x="2400" y="46"/>
                  <a:pt x="2377" y="46"/>
                </a:cubicBezTo>
                <a:close/>
                <a:moveTo>
                  <a:pt x="2726" y="46"/>
                </a:moveTo>
                <a:cubicBezTo>
                  <a:pt x="2702" y="46"/>
                  <a:pt x="2680" y="51"/>
                  <a:pt x="2660" y="62"/>
                </a:cubicBezTo>
                <a:cubicBezTo>
                  <a:pt x="2641" y="72"/>
                  <a:pt x="2624" y="86"/>
                  <a:pt x="2611" y="104"/>
                </a:cubicBezTo>
                <a:cubicBezTo>
                  <a:pt x="2597" y="121"/>
                  <a:pt x="2586" y="142"/>
                  <a:pt x="2579" y="165"/>
                </a:cubicBezTo>
                <a:cubicBezTo>
                  <a:pt x="2571" y="189"/>
                  <a:pt x="2567" y="213"/>
                  <a:pt x="2567" y="239"/>
                </a:cubicBezTo>
                <a:lnTo>
                  <a:pt x="2567" y="240"/>
                </a:lnTo>
                <a:cubicBezTo>
                  <a:pt x="2567" y="267"/>
                  <a:pt x="2571" y="291"/>
                  <a:pt x="2578" y="315"/>
                </a:cubicBezTo>
                <a:cubicBezTo>
                  <a:pt x="2585" y="338"/>
                  <a:pt x="2596" y="358"/>
                  <a:pt x="2609" y="376"/>
                </a:cubicBezTo>
                <a:cubicBezTo>
                  <a:pt x="2623" y="393"/>
                  <a:pt x="2640" y="407"/>
                  <a:pt x="2659" y="417"/>
                </a:cubicBezTo>
                <a:cubicBezTo>
                  <a:pt x="2679" y="427"/>
                  <a:pt x="2700" y="432"/>
                  <a:pt x="2725" y="432"/>
                </a:cubicBezTo>
                <a:cubicBezTo>
                  <a:pt x="2748" y="432"/>
                  <a:pt x="2770" y="427"/>
                  <a:pt x="2790" y="417"/>
                </a:cubicBezTo>
                <a:cubicBezTo>
                  <a:pt x="2809" y="407"/>
                  <a:pt x="2826" y="393"/>
                  <a:pt x="2839" y="375"/>
                </a:cubicBezTo>
                <a:cubicBezTo>
                  <a:pt x="2853" y="358"/>
                  <a:pt x="2864" y="337"/>
                  <a:pt x="2871" y="314"/>
                </a:cubicBezTo>
                <a:cubicBezTo>
                  <a:pt x="2879" y="291"/>
                  <a:pt x="2883" y="266"/>
                  <a:pt x="2883" y="239"/>
                </a:cubicBezTo>
                <a:lnTo>
                  <a:pt x="2883" y="238"/>
                </a:lnTo>
                <a:cubicBezTo>
                  <a:pt x="2883" y="212"/>
                  <a:pt x="2879" y="188"/>
                  <a:pt x="2871" y="165"/>
                </a:cubicBezTo>
                <a:cubicBezTo>
                  <a:pt x="2864" y="141"/>
                  <a:pt x="2854" y="121"/>
                  <a:pt x="2840" y="103"/>
                </a:cubicBezTo>
                <a:cubicBezTo>
                  <a:pt x="2826" y="86"/>
                  <a:pt x="2810" y="72"/>
                  <a:pt x="2790" y="62"/>
                </a:cubicBezTo>
                <a:cubicBezTo>
                  <a:pt x="2771" y="51"/>
                  <a:pt x="2750" y="46"/>
                  <a:pt x="2726" y="46"/>
                </a:cubicBezTo>
                <a:close/>
                <a:moveTo>
                  <a:pt x="7108" y="46"/>
                </a:moveTo>
                <a:cubicBezTo>
                  <a:pt x="7080" y="46"/>
                  <a:pt x="7054" y="52"/>
                  <a:pt x="7030" y="62"/>
                </a:cubicBezTo>
                <a:cubicBezTo>
                  <a:pt x="7007" y="73"/>
                  <a:pt x="6987" y="87"/>
                  <a:pt x="6970" y="104"/>
                </a:cubicBezTo>
                <a:cubicBezTo>
                  <a:pt x="6953" y="122"/>
                  <a:pt x="6941" y="142"/>
                  <a:pt x="6931" y="166"/>
                </a:cubicBezTo>
                <a:cubicBezTo>
                  <a:pt x="6922" y="189"/>
                  <a:pt x="6917" y="214"/>
                  <a:pt x="6917" y="239"/>
                </a:cubicBezTo>
                <a:lnTo>
                  <a:pt x="6917" y="240"/>
                </a:lnTo>
                <a:cubicBezTo>
                  <a:pt x="6917" y="266"/>
                  <a:pt x="6922" y="291"/>
                  <a:pt x="6931" y="314"/>
                </a:cubicBezTo>
                <a:cubicBezTo>
                  <a:pt x="6940" y="337"/>
                  <a:pt x="6953" y="358"/>
                  <a:pt x="6970" y="375"/>
                </a:cubicBezTo>
                <a:cubicBezTo>
                  <a:pt x="6986" y="393"/>
                  <a:pt x="7006" y="407"/>
                  <a:pt x="7029" y="417"/>
                </a:cubicBezTo>
                <a:cubicBezTo>
                  <a:pt x="7053" y="427"/>
                  <a:pt x="7079" y="432"/>
                  <a:pt x="7107" y="432"/>
                </a:cubicBezTo>
                <a:cubicBezTo>
                  <a:pt x="7136" y="432"/>
                  <a:pt x="7162" y="427"/>
                  <a:pt x="7185" y="417"/>
                </a:cubicBezTo>
                <a:cubicBezTo>
                  <a:pt x="7209" y="406"/>
                  <a:pt x="7229" y="392"/>
                  <a:pt x="7245" y="375"/>
                </a:cubicBezTo>
                <a:cubicBezTo>
                  <a:pt x="7262" y="357"/>
                  <a:pt x="7275" y="336"/>
                  <a:pt x="7284" y="313"/>
                </a:cubicBezTo>
                <a:cubicBezTo>
                  <a:pt x="7294" y="290"/>
                  <a:pt x="7298" y="265"/>
                  <a:pt x="7298" y="239"/>
                </a:cubicBezTo>
                <a:cubicBezTo>
                  <a:pt x="7299" y="239"/>
                  <a:pt x="7299" y="239"/>
                  <a:pt x="7298" y="238"/>
                </a:cubicBezTo>
                <a:cubicBezTo>
                  <a:pt x="7298" y="213"/>
                  <a:pt x="7294" y="188"/>
                  <a:pt x="7284" y="165"/>
                </a:cubicBezTo>
                <a:cubicBezTo>
                  <a:pt x="7275" y="142"/>
                  <a:pt x="7263" y="121"/>
                  <a:pt x="7246" y="104"/>
                </a:cubicBezTo>
                <a:cubicBezTo>
                  <a:pt x="7229" y="86"/>
                  <a:pt x="7209" y="72"/>
                  <a:pt x="7186" y="62"/>
                </a:cubicBezTo>
                <a:cubicBezTo>
                  <a:pt x="7163" y="51"/>
                  <a:pt x="7137" y="46"/>
                  <a:pt x="7108" y="46"/>
                </a:cubicBezTo>
                <a:close/>
                <a:moveTo>
                  <a:pt x="8683" y="46"/>
                </a:moveTo>
                <a:cubicBezTo>
                  <a:pt x="8656" y="46"/>
                  <a:pt x="8631" y="51"/>
                  <a:pt x="8608" y="62"/>
                </a:cubicBezTo>
                <a:cubicBezTo>
                  <a:pt x="8584" y="72"/>
                  <a:pt x="8565" y="86"/>
                  <a:pt x="8548" y="103"/>
                </a:cubicBezTo>
                <a:cubicBezTo>
                  <a:pt x="8531" y="121"/>
                  <a:pt x="8518" y="141"/>
                  <a:pt x="8508" y="165"/>
                </a:cubicBezTo>
                <a:cubicBezTo>
                  <a:pt x="8499" y="188"/>
                  <a:pt x="8494" y="213"/>
                  <a:pt x="8494" y="239"/>
                </a:cubicBezTo>
                <a:lnTo>
                  <a:pt x="8494" y="240"/>
                </a:lnTo>
                <a:cubicBezTo>
                  <a:pt x="8494" y="267"/>
                  <a:pt x="8499" y="292"/>
                  <a:pt x="8508" y="316"/>
                </a:cubicBezTo>
                <a:cubicBezTo>
                  <a:pt x="8518" y="339"/>
                  <a:pt x="8531" y="360"/>
                  <a:pt x="8548" y="377"/>
                </a:cubicBezTo>
                <a:cubicBezTo>
                  <a:pt x="8565" y="394"/>
                  <a:pt x="8584" y="408"/>
                  <a:pt x="8607" y="417"/>
                </a:cubicBezTo>
                <a:cubicBezTo>
                  <a:pt x="8630" y="427"/>
                  <a:pt x="8655" y="432"/>
                  <a:pt x="8682" y="432"/>
                </a:cubicBezTo>
                <a:cubicBezTo>
                  <a:pt x="8699" y="432"/>
                  <a:pt x="8714" y="431"/>
                  <a:pt x="8728" y="428"/>
                </a:cubicBezTo>
                <a:cubicBezTo>
                  <a:pt x="8742" y="424"/>
                  <a:pt x="8755" y="420"/>
                  <a:pt x="8767" y="414"/>
                </a:cubicBezTo>
                <a:cubicBezTo>
                  <a:pt x="8779" y="409"/>
                  <a:pt x="8790" y="402"/>
                  <a:pt x="8801" y="394"/>
                </a:cubicBezTo>
                <a:cubicBezTo>
                  <a:pt x="8811" y="386"/>
                  <a:pt x="8821" y="377"/>
                  <a:pt x="8831" y="367"/>
                </a:cubicBezTo>
                <a:lnTo>
                  <a:pt x="8803" y="340"/>
                </a:lnTo>
                <a:cubicBezTo>
                  <a:pt x="8785" y="357"/>
                  <a:pt x="8767" y="370"/>
                  <a:pt x="8749" y="380"/>
                </a:cubicBezTo>
                <a:cubicBezTo>
                  <a:pt x="8730" y="389"/>
                  <a:pt x="8708" y="393"/>
                  <a:pt x="8683" y="393"/>
                </a:cubicBezTo>
                <a:cubicBezTo>
                  <a:pt x="8662" y="393"/>
                  <a:pt x="8643" y="390"/>
                  <a:pt x="8625" y="382"/>
                </a:cubicBezTo>
                <a:cubicBezTo>
                  <a:pt x="8608" y="374"/>
                  <a:pt x="8592" y="363"/>
                  <a:pt x="8579" y="349"/>
                </a:cubicBezTo>
                <a:cubicBezTo>
                  <a:pt x="8566" y="335"/>
                  <a:pt x="8556" y="319"/>
                  <a:pt x="8549" y="300"/>
                </a:cubicBezTo>
                <a:cubicBezTo>
                  <a:pt x="8542" y="281"/>
                  <a:pt x="8538" y="261"/>
                  <a:pt x="8538" y="239"/>
                </a:cubicBezTo>
                <a:lnTo>
                  <a:pt x="8538" y="238"/>
                </a:lnTo>
                <a:cubicBezTo>
                  <a:pt x="8538" y="217"/>
                  <a:pt x="8542" y="197"/>
                  <a:pt x="8549" y="179"/>
                </a:cubicBezTo>
                <a:cubicBezTo>
                  <a:pt x="8556" y="160"/>
                  <a:pt x="8566" y="143"/>
                  <a:pt x="8579" y="129"/>
                </a:cubicBezTo>
                <a:cubicBezTo>
                  <a:pt x="8592" y="116"/>
                  <a:pt x="8608" y="105"/>
                  <a:pt x="8625" y="97"/>
                </a:cubicBezTo>
                <a:cubicBezTo>
                  <a:pt x="8643" y="89"/>
                  <a:pt x="8662" y="85"/>
                  <a:pt x="8683" y="85"/>
                </a:cubicBezTo>
                <a:cubicBezTo>
                  <a:pt x="8708" y="85"/>
                  <a:pt x="8730" y="90"/>
                  <a:pt x="8748" y="100"/>
                </a:cubicBezTo>
                <a:cubicBezTo>
                  <a:pt x="8767" y="109"/>
                  <a:pt x="8784" y="121"/>
                  <a:pt x="8800" y="136"/>
                </a:cubicBezTo>
                <a:lnTo>
                  <a:pt x="8829" y="105"/>
                </a:lnTo>
                <a:cubicBezTo>
                  <a:pt x="8820" y="97"/>
                  <a:pt x="8810" y="89"/>
                  <a:pt x="8800" y="81"/>
                </a:cubicBezTo>
                <a:cubicBezTo>
                  <a:pt x="8790" y="74"/>
                  <a:pt x="8779" y="68"/>
                  <a:pt x="8768" y="63"/>
                </a:cubicBezTo>
                <a:cubicBezTo>
                  <a:pt x="8756" y="57"/>
                  <a:pt x="8743" y="53"/>
                  <a:pt x="8729" y="51"/>
                </a:cubicBezTo>
                <a:cubicBezTo>
                  <a:pt x="8716" y="48"/>
                  <a:pt x="8700" y="46"/>
                  <a:pt x="8683" y="46"/>
                </a:cubicBezTo>
                <a:close/>
                <a:moveTo>
                  <a:pt x="12016" y="46"/>
                </a:moveTo>
                <a:cubicBezTo>
                  <a:pt x="11991" y="46"/>
                  <a:pt x="11969" y="52"/>
                  <a:pt x="11950" y="62"/>
                </a:cubicBezTo>
                <a:cubicBezTo>
                  <a:pt x="11931" y="73"/>
                  <a:pt x="11915" y="87"/>
                  <a:pt x="11901" y="105"/>
                </a:cubicBezTo>
                <a:cubicBezTo>
                  <a:pt x="11888" y="123"/>
                  <a:pt x="11878" y="145"/>
                  <a:pt x="11871" y="169"/>
                </a:cubicBezTo>
                <a:cubicBezTo>
                  <a:pt x="11864" y="194"/>
                  <a:pt x="11861" y="221"/>
                  <a:pt x="11861" y="249"/>
                </a:cubicBezTo>
                <a:lnTo>
                  <a:pt x="11861" y="250"/>
                </a:lnTo>
                <a:cubicBezTo>
                  <a:pt x="11861" y="269"/>
                  <a:pt x="11862" y="286"/>
                  <a:pt x="11864" y="301"/>
                </a:cubicBezTo>
                <a:cubicBezTo>
                  <a:pt x="11866" y="315"/>
                  <a:pt x="11869" y="328"/>
                  <a:pt x="11873" y="340"/>
                </a:cubicBezTo>
                <a:cubicBezTo>
                  <a:pt x="11877" y="351"/>
                  <a:pt x="11882" y="361"/>
                  <a:pt x="11887" y="370"/>
                </a:cubicBezTo>
                <a:cubicBezTo>
                  <a:pt x="11893" y="379"/>
                  <a:pt x="11900" y="387"/>
                  <a:pt x="11907" y="395"/>
                </a:cubicBezTo>
                <a:cubicBezTo>
                  <a:pt x="11919" y="406"/>
                  <a:pt x="11933" y="416"/>
                  <a:pt x="11950" y="422"/>
                </a:cubicBezTo>
                <a:cubicBezTo>
                  <a:pt x="11966" y="429"/>
                  <a:pt x="11985" y="432"/>
                  <a:pt x="12006" y="432"/>
                </a:cubicBezTo>
                <a:cubicBezTo>
                  <a:pt x="12024" y="432"/>
                  <a:pt x="12042" y="429"/>
                  <a:pt x="12058" y="423"/>
                </a:cubicBezTo>
                <a:cubicBezTo>
                  <a:pt x="12075" y="417"/>
                  <a:pt x="12089" y="408"/>
                  <a:pt x="12101" y="397"/>
                </a:cubicBezTo>
                <a:cubicBezTo>
                  <a:pt x="12113" y="386"/>
                  <a:pt x="12122" y="373"/>
                  <a:pt x="12129" y="358"/>
                </a:cubicBezTo>
                <a:cubicBezTo>
                  <a:pt x="12136" y="343"/>
                  <a:pt x="12139" y="326"/>
                  <a:pt x="12139" y="308"/>
                </a:cubicBezTo>
                <a:lnTo>
                  <a:pt x="12139" y="307"/>
                </a:lnTo>
                <a:cubicBezTo>
                  <a:pt x="12139" y="290"/>
                  <a:pt x="12136" y="274"/>
                  <a:pt x="12129" y="260"/>
                </a:cubicBezTo>
                <a:cubicBezTo>
                  <a:pt x="12122" y="245"/>
                  <a:pt x="12113" y="233"/>
                  <a:pt x="12101" y="223"/>
                </a:cubicBezTo>
                <a:cubicBezTo>
                  <a:pt x="12089" y="213"/>
                  <a:pt x="12076" y="206"/>
                  <a:pt x="12060" y="200"/>
                </a:cubicBezTo>
                <a:cubicBezTo>
                  <a:pt x="12044" y="195"/>
                  <a:pt x="12028" y="192"/>
                  <a:pt x="12010" y="192"/>
                </a:cubicBezTo>
                <a:cubicBezTo>
                  <a:pt x="11997" y="192"/>
                  <a:pt x="11985" y="194"/>
                  <a:pt x="11974" y="197"/>
                </a:cubicBezTo>
                <a:cubicBezTo>
                  <a:pt x="11963" y="200"/>
                  <a:pt x="11953" y="205"/>
                  <a:pt x="11944" y="210"/>
                </a:cubicBezTo>
                <a:cubicBezTo>
                  <a:pt x="11936" y="215"/>
                  <a:pt x="11928" y="221"/>
                  <a:pt x="11921" y="228"/>
                </a:cubicBezTo>
                <a:cubicBezTo>
                  <a:pt x="11915" y="235"/>
                  <a:pt x="11909" y="242"/>
                  <a:pt x="11904" y="249"/>
                </a:cubicBezTo>
                <a:cubicBezTo>
                  <a:pt x="11904" y="225"/>
                  <a:pt x="11907" y="203"/>
                  <a:pt x="11912" y="183"/>
                </a:cubicBezTo>
                <a:cubicBezTo>
                  <a:pt x="11917" y="163"/>
                  <a:pt x="11924" y="146"/>
                  <a:pt x="11933" y="131"/>
                </a:cubicBezTo>
                <a:cubicBezTo>
                  <a:pt x="11943" y="117"/>
                  <a:pt x="11954" y="105"/>
                  <a:pt x="11968" y="97"/>
                </a:cubicBezTo>
                <a:cubicBezTo>
                  <a:pt x="11981" y="89"/>
                  <a:pt x="11997" y="85"/>
                  <a:pt x="12014" y="85"/>
                </a:cubicBezTo>
                <a:cubicBezTo>
                  <a:pt x="12031" y="85"/>
                  <a:pt x="12046" y="88"/>
                  <a:pt x="12060" y="94"/>
                </a:cubicBezTo>
                <a:cubicBezTo>
                  <a:pt x="12074" y="101"/>
                  <a:pt x="12088" y="110"/>
                  <a:pt x="12102" y="121"/>
                </a:cubicBezTo>
                <a:lnTo>
                  <a:pt x="12126" y="89"/>
                </a:lnTo>
                <a:cubicBezTo>
                  <a:pt x="12110" y="75"/>
                  <a:pt x="12093" y="65"/>
                  <a:pt x="12075" y="57"/>
                </a:cubicBezTo>
                <a:cubicBezTo>
                  <a:pt x="12058" y="50"/>
                  <a:pt x="12038" y="46"/>
                  <a:pt x="12016" y="46"/>
                </a:cubicBezTo>
                <a:close/>
                <a:moveTo>
                  <a:pt x="13108" y="46"/>
                </a:moveTo>
                <a:cubicBezTo>
                  <a:pt x="13084" y="46"/>
                  <a:pt x="13062" y="51"/>
                  <a:pt x="13042" y="62"/>
                </a:cubicBezTo>
                <a:cubicBezTo>
                  <a:pt x="13023" y="72"/>
                  <a:pt x="13007" y="86"/>
                  <a:pt x="12993" y="104"/>
                </a:cubicBezTo>
                <a:cubicBezTo>
                  <a:pt x="12979" y="121"/>
                  <a:pt x="12968" y="142"/>
                  <a:pt x="12961" y="165"/>
                </a:cubicBezTo>
                <a:cubicBezTo>
                  <a:pt x="12953" y="189"/>
                  <a:pt x="12950" y="213"/>
                  <a:pt x="12950" y="239"/>
                </a:cubicBezTo>
                <a:lnTo>
                  <a:pt x="12950" y="240"/>
                </a:lnTo>
                <a:cubicBezTo>
                  <a:pt x="12950" y="267"/>
                  <a:pt x="12953" y="291"/>
                  <a:pt x="12960" y="315"/>
                </a:cubicBezTo>
                <a:cubicBezTo>
                  <a:pt x="12968" y="338"/>
                  <a:pt x="12978" y="358"/>
                  <a:pt x="12992" y="376"/>
                </a:cubicBezTo>
                <a:cubicBezTo>
                  <a:pt x="13006" y="393"/>
                  <a:pt x="13022" y="407"/>
                  <a:pt x="13041" y="417"/>
                </a:cubicBezTo>
                <a:cubicBezTo>
                  <a:pt x="13061" y="427"/>
                  <a:pt x="13083" y="432"/>
                  <a:pt x="13107" y="432"/>
                </a:cubicBezTo>
                <a:cubicBezTo>
                  <a:pt x="13131" y="432"/>
                  <a:pt x="13152" y="427"/>
                  <a:pt x="13172" y="417"/>
                </a:cubicBezTo>
                <a:cubicBezTo>
                  <a:pt x="13192" y="407"/>
                  <a:pt x="13208" y="393"/>
                  <a:pt x="13222" y="375"/>
                </a:cubicBezTo>
                <a:cubicBezTo>
                  <a:pt x="13235" y="358"/>
                  <a:pt x="13246" y="337"/>
                  <a:pt x="13254" y="314"/>
                </a:cubicBezTo>
                <a:cubicBezTo>
                  <a:pt x="13261" y="291"/>
                  <a:pt x="13265" y="266"/>
                  <a:pt x="13265" y="239"/>
                </a:cubicBezTo>
                <a:lnTo>
                  <a:pt x="13265" y="238"/>
                </a:lnTo>
                <a:cubicBezTo>
                  <a:pt x="13265" y="212"/>
                  <a:pt x="13261" y="188"/>
                  <a:pt x="13254" y="165"/>
                </a:cubicBezTo>
                <a:cubicBezTo>
                  <a:pt x="13247" y="141"/>
                  <a:pt x="13236" y="121"/>
                  <a:pt x="13222" y="103"/>
                </a:cubicBezTo>
                <a:cubicBezTo>
                  <a:pt x="13209" y="86"/>
                  <a:pt x="13192" y="72"/>
                  <a:pt x="13173" y="62"/>
                </a:cubicBezTo>
                <a:cubicBezTo>
                  <a:pt x="13153" y="51"/>
                  <a:pt x="13132" y="46"/>
                  <a:pt x="13108" y="46"/>
                </a:cubicBezTo>
                <a:close/>
                <a:moveTo>
                  <a:pt x="13680" y="46"/>
                </a:moveTo>
                <a:cubicBezTo>
                  <a:pt x="13656" y="46"/>
                  <a:pt x="13634" y="51"/>
                  <a:pt x="13614" y="62"/>
                </a:cubicBezTo>
                <a:cubicBezTo>
                  <a:pt x="13595" y="72"/>
                  <a:pt x="13579" y="86"/>
                  <a:pt x="13565" y="104"/>
                </a:cubicBezTo>
                <a:cubicBezTo>
                  <a:pt x="13551" y="121"/>
                  <a:pt x="13540" y="142"/>
                  <a:pt x="13533" y="165"/>
                </a:cubicBezTo>
                <a:cubicBezTo>
                  <a:pt x="13525" y="189"/>
                  <a:pt x="13522" y="213"/>
                  <a:pt x="13522" y="239"/>
                </a:cubicBezTo>
                <a:lnTo>
                  <a:pt x="13522" y="240"/>
                </a:lnTo>
                <a:cubicBezTo>
                  <a:pt x="13522" y="267"/>
                  <a:pt x="13525" y="291"/>
                  <a:pt x="13532" y="315"/>
                </a:cubicBezTo>
                <a:cubicBezTo>
                  <a:pt x="13540" y="338"/>
                  <a:pt x="13550" y="358"/>
                  <a:pt x="13564" y="376"/>
                </a:cubicBezTo>
                <a:cubicBezTo>
                  <a:pt x="13577" y="393"/>
                  <a:pt x="13594" y="407"/>
                  <a:pt x="13613" y="417"/>
                </a:cubicBezTo>
                <a:cubicBezTo>
                  <a:pt x="13633" y="427"/>
                  <a:pt x="13655" y="432"/>
                  <a:pt x="13679" y="432"/>
                </a:cubicBezTo>
                <a:cubicBezTo>
                  <a:pt x="13703" y="432"/>
                  <a:pt x="13724" y="427"/>
                  <a:pt x="13744" y="417"/>
                </a:cubicBezTo>
                <a:cubicBezTo>
                  <a:pt x="13763" y="407"/>
                  <a:pt x="13780" y="393"/>
                  <a:pt x="13793" y="375"/>
                </a:cubicBezTo>
                <a:cubicBezTo>
                  <a:pt x="13807" y="358"/>
                  <a:pt x="13818" y="337"/>
                  <a:pt x="13825" y="314"/>
                </a:cubicBezTo>
                <a:cubicBezTo>
                  <a:pt x="13833" y="291"/>
                  <a:pt x="13837" y="266"/>
                  <a:pt x="13837" y="239"/>
                </a:cubicBezTo>
                <a:lnTo>
                  <a:pt x="13837" y="238"/>
                </a:lnTo>
                <a:cubicBezTo>
                  <a:pt x="13837" y="212"/>
                  <a:pt x="13833" y="188"/>
                  <a:pt x="13825" y="165"/>
                </a:cubicBezTo>
                <a:cubicBezTo>
                  <a:pt x="13818" y="141"/>
                  <a:pt x="13808" y="121"/>
                  <a:pt x="13794" y="103"/>
                </a:cubicBezTo>
                <a:cubicBezTo>
                  <a:pt x="13781" y="86"/>
                  <a:pt x="13764" y="72"/>
                  <a:pt x="13744" y="62"/>
                </a:cubicBezTo>
                <a:cubicBezTo>
                  <a:pt x="13725" y="51"/>
                  <a:pt x="13704" y="46"/>
                  <a:pt x="13680" y="46"/>
                </a:cubicBezTo>
                <a:close/>
                <a:moveTo>
                  <a:pt x="25169" y="46"/>
                </a:moveTo>
                <a:cubicBezTo>
                  <a:pt x="25140" y="46"/>
                  <a:pt x="25114" y="52"/>
                  <a:pt x="25091" y="62"/>
                </a:cubicBezTo>
                <a:cubicBezTo>
                  <a:pt x="25067" y="73"/>
                  <a:pt x="25047" y="87"/>
                  <a:pt x="25031" y="104"/>
                </a:cubicBezTo>
                <a:cubicBezTo>
                  <a:pt x="25014" y="122"/>
                  <a:pt x="25001" y="142"/>
                  <a:pt x="24992" y="166"/>
                </a:cubicBezTo>
                <a:cubicBezTo>
                  <a:pt x="24982" y="189"/>
                  <a:pt x="24978" y="214"/>
                  <a:pt x="24978" y="239"/>
                </a:cubicBezTo>
                <a:lnTo>
                  <a:pt x="24978" y="240"/>
                </a:lnTo>
                <a:cubicBezTo>
                  <a:pt x="24978" y="266"/>
                  <a:pt x="24982" y="291"/>
                  <a:pt x="24991" y="314"/>
                </a:cubicBezTo>
                <a:cubicBezTo>
                  <a:pt x="25000" y="337"/>
                  <a:pt x="25013" y="358"/>
                  <a:pt x="25030" y="375"/>
                </a:cubicBezTo>
                <a:cubicBezTo>
                  <a:pt x="25047" y="393"/>
                  <a:pt x="25067" y="407"/>
                  <a:pt x="25090" y="417"/>
                </a:cubicBezTo>
                <a:cubicBezTo>
                  <a:pt x="25113" y="427"/>
                  <a:pt x="25139" y="432"/>
                  <a:pt x="25168" y="432"/>
                </a:cubicBezTo>
                <a:cubicBezTo>
                  <a:pt x="25196" y="432"/>
                  <a:pt x="25222" y="427"/>
                  <a:pt x="25246" y="417"/>
                </a:cubicBezTo>
                <a:cubicBezTo>
                  <a:pt x="25269" y="406"/>
                  <a:pt x="25289" y="392"/>
                  <a:pt x="25306" y="375"/>
                </a:cubicBezTo>
                <a:cubicBezTo>
                  <a:pt x="25323" y="357"/>
                  <a:pt x="25336" y="336"/>
                  <a:pt x="25345" y="313"/>
                </a:cubicBezTo>
                <a:cubicBezTo>
                  <a:pt x="25354" y="290"/>
                  <a:pt x="25359" y="265"/>
                  <a:pt x="25359" y="239"/>
                </a:cubicBezTo>
                <a:cubicBezTo>
                  <a:pt x="25359" y="239"/>
                  <a:pt x="25359" y="239"/>
                  <a:pt x="25359" y="238"/>
                </a:cubicBezTo>
                <a:cubicBezTo>
                  <a:pt x="25359" y="213"/>
                  <a:pt x="25354" y="188"/>
                  <a:pt x="25345" y="165"/>
                </a:cubicBezTo>
                <a:cubicBezTo>
                  <a:pt x="25336" y="142"/>
                  <a:pt x="25323" y="121"/>
                  <a:pt x="25306" y="104"/>
                </a:cubicBezTo>
                <a:cubicBezTo>
                  <a:pt x="25290" y="86"/>
                  <a:pt x="25270" y="72"/>
                  <a:pt x="25246" y="62"/>
                </a:cubicBezTo>
                <a:cubicBezTo>
                  <a:pt x="25223" y="51"/>
                  <a:pt x="25197" y="46"/>
                  <a:pt x="25169" y="46"/>
                </a:cubicBezTo>
                <a:close/>
                <a:moveTo>
                  <a:pt x="498" y="47"/>
                </a:moveTo>
                <a:cubicBezTo>
                  <a:pt x="480" y="47"/>
                  <a:pt x="464" y="50"/>
                  <a:pt x="449" y="55"/>
                </a:cubicBezTo>
                <a:cubicBezTo>
                  <a:pt x="434" y="60"/>
                  <a:pt x="421" y="67"/>
                  <a:pt x="410" y="77"/>
                </a:cubicBezTo>
                <a:cubicBezTo>
                  <a:pt x="399" y="86"/>
                  <a:pt x="390" y="96"/>
                  <a:pt x="384" y="109"/>
                </a:cubicBezTo>
                <a:cubicBezTo>
                  <a:pt x="378" y="121"/>
                  <a:pt x="375" y="135"/>
                  <a:pt x="375" y="149"/>
                </a:cubicBezTo>
                <a:lnTo>
                  <a:pt x="375" y="150"/>
                </a:lnTo>
                <a:cubicBezTo>
                  <a:pt x="375" y="166"/>
                  <a:pt x="378" y="179"/>
                  <a:pt x="383" y="190"/>
                </a:cubicBezTo>
                <a:cubicBezTo>
                  <a:pt x="388" y="202"/>
                  <a:pt x="395" y="212"/>
                  <a:pt x="406" y="220"/>
                </a:cubicBezTo>
                <a:cubicBezTo>
                  <a:pt x="416" y="229"/>
                  <a:pt x="429" y="236"/>
                  <a:pt x="445" y="242"/>
                </a:cubicBezTo>
                <a:cubicBezTo>
                  <a:pt x="461" y="248"/>
                  <a:pt x="479" y="253"/>
                  <a:pt x="501" y="258"/>
                </a:cubicBezTo>
                <a:cubicBezTo>
                  <a:pt x="520" y="262"/>
                  <a:pt x="536" y="267"/>
                  <a:pt x="549" y="271"/>
                </a:cubicBezTo>
                <a:cubicBezTo>
                  <a:pt x="562" y="276"/>
                  <a:pt x="571" y="281"/>
                  <a:pt x="579" y="287"/>
                </a:cubicBezTo>
                <a:cubicBezTo>
                  <a:pt x="586" y="293"/>
                  <a:pt x="591" y="299"/>
                  <a:pt x="594" y="306"/>
                </a:cubicBezTo>
                <a:cubicBezTo>
                  <a:pt x="596" y="313"/>
                  <a:pt x="598" y="320"/>
                  <a:pt x="598" y="329"/>
                </a:cubicBezTo>
                <a:lnTo>
                  <a:pt x="598" y="330"/>
                </a:lnTo>
                <a:cubicBezTo>
                  <a:pt x="598" y="349"/>
                  <a:pt x="590" y="364"/>
                  <a:pt x="575" y="376"/>
                </a:cubicBezTo>
                <a:cubicBezTo>
                  <a:pt x="560" y="388"/>
                  <a:pt x="540" y="393"/>
                  <a:pt x="515" y="393"/>
                </a:cubicBezTo>
                <a:cubicBezTo>
                  <a:pt x="489" y="393"/>
                  <a:pt x="466" y="389"/>
                  <a:pt x="446" y="381"/>
                </a:cubicBezTo>
                <a:cubicBezTo>
                  <a:pt x="426" y="372"/>
                  <a:pt x="406" y="358"/>
                  <a:pt x="387" y="341"/>
                </a:cubicBezTo>
                <a:lnTo>
                  <a:pt x="360" y="372"/>
                </a:lnTo>
                <a:cubicBezTo>
                  <a:pt x="383" y="392"/>
                  <a:pt x="406" y="407"/>
                  <a:pt x="431" y="417"/>
                </a:cubicBezTo>
                <a:cubicBezTo>
                  <a:pt x="456" y="427"/>
                  <a:pt x="483" y="431"/>
                  <a:pt x="513" y="431"/>
                </a:cubicBezTo>
                <a:cubicBezTo>
                  <a:pt x="531" y="431"/>
                  <a:pt x="549" y="429"/>
                  <a:pt x="564" y="424"/>
                </a:cubicBezTo>
                <a:cubicBezTo>
                  <a:pt x="580" y="419"/>
                  <a:pt x="593" y="412"/>
                  <a:pt x="604" y="403"/>
                </a:cubicBezTo>
                <a:cubicBezTo>
                  <a:pt x="616" y="393"/>
                  <a:pt x="624" y="382"/>
                  <a:pt x="631" y="369"/>
                </a:cubicBezTo>
                <a:cubicBezTo>
                  <a:pt x="637" y="356"/>
                  <a:pt x="640" y="342"/>
                  <a:pt x="640" y="326"/>
                </a:cubicBezTo>
                <a:lnTo>
                  <a:pt x="640" y="325"/>
                </a:lnTo>
                <a:cubicBezTo>
                  <a:pt x="640" y="296"/>
                  <a:pt x="630" y="274"/>
                  <a:pt x="611" y="257"/>
                </a:cubicBezTo>
                <a:cubicBezTo>
                  <a:pt x="591" y="241"/>
                  <a:pt x="560" y="228"/>
                  <a:pt x="519" y="219"/>
                </a:cubicBezTo>
                <a:cubicBezTo>
                  <a:pt x="498" y="215"/>
                  <a:pt x="481" y="210"/>
                  <a:pt x="468" y="206"/>
                </a:cubicBezTo>
                <a:cubicBezTo>
                  <a:pt x="455" y="201"/>
                  <a:pt x="445" y="195"/>
                  <a:pt x="437" y="190"/>
                </a:cubicBezTo>
                <a:cubicBezTo>
                  <a:pt x="430" y="184"/>
                  <a:pt x="425" y="177"/>
                  <a:pt x="422" y="171"/>
                </a:cubicBezTo>
                <a:cubicBezTo>
                  <a:pt x="419" y="163"/>
                  <a:pt x="418" y="155"/>
                  <a:pt x="418" y="147"/>
                </a:cubicBezTo>
                <a:lnTo>
                  <a:pt x="418" y="145"/>
                </a:lnTo>
                <a:cubicBezTo>
                  <a:pt x="418" y="128"/>
                  <a:pt x="425" y="114"/>
                  <a:pt x="439" y="103"/>
                </a:cubicBezTo>
                <a:cubicBezTo>
                  <a:pt x="453" y="91"/>
                  <a:pt x="472" y="85"/>
                  <a:pt x="497" y="85"/>
                </a:cubicBezTo>
                <a:cubicBezTo>
                  <a:pt x="516" y="85"/>
                  <a:pt x="534" y="88"/>
                  <a:pt x="552" y="95"/>
                </a:cubicBezTo>
                <a:cubicBezTo>
                  <a:pt x="570" y="101"/>
                  <a:pt x="587" y="112"/>
                  <a:pt x="605" y="126"/>
                </a:cubicBezTo>
                <a:lnTo>
                  <a:pt x="629" y="93"/>
                </a:lnTo>
                <a:cubicBezTo>
                  <a:pt x="610" y="78"/>
                  <a:pt x="590" y="67"/>
                  <a:pt x="569" y="59"/>
                </a:cubicBezTo>
                <a:cubicBezTo>
                  <a:pt x="549" y="51"/>
                  <a:pt x="525" y="47"/>
                  <a:pt x="498" y="47"/>
                </a:cubicBezTo>
                <a:close/>
                <a:moveTo>
                  <a:pt x="3082" y="47"/>
                </a:moveTo>
                <a:cubicBezTo>
                  <a:pt x="3066" y="47"/>
                  <a:pt x="3051" y="49"/>
                  <a:pt x="3038" y="53"/>
                </a:cubicBezTo>
                <a:cubicBezTo>
                  <a:pt x="3025" y="56"/>
                  <a:pt x="3014" y="61"/>
                  <a:pt x="3003" y="68"/>
                </a:cubicBezTo>
                <a:cubicBezTo>
                  <a:pt x="2993" y="75"/>
                  <a:pt x="2983" y="83"/>
                  <a:pt x="2974" y="93"/>
                </a:cubicBezTo>
                <a:cubicBezTo>
                  <a:pt x="2965" y="103"/>
                  <a:pt x="2957" y="114"/>
                  <a:pt x="2948" y="127"/>
                </a:cubicBezTo>
                <a:lnTo>
                  <a:pt x="2979" y="149"/>
                </a:lnTo>
                <a:cubicBezTo>
                  <a:pt x="2994" y="128"/>
                  <a:pt x="3009" y="112"/>
                  <a:pt x="3024" y="102"/>
                </a:cubicBezTo>
                <a:cubicBezTo>
                  <a:pt x="3040" y="91"/>
                  <a:pt x="3058" y="85"/>
                  <a:pt x="3079" y="85"/>
                </a:cubicBezTo>
                <a:cubicBezTo>
                  <a:pt x="3089" y="85"/>
                  <a:pt x="3099" y="87"/>
                  <a:pt x="3108" y="91"/>
                </a:cubicBezTo>
                <a:cubicBezTo>
                  <a:pt x="3117" y="94"/>
                  <a:pt x="3125" y="99"/>
                  <a:pt x="3132" y="105"/>
                </a:cubicBezTo>
                <a:cubicBezTo>
                  <a:pt x="3139" y="111"/>
                  <a:pt x="3144" y="118"/>
                  <a:pt x="3148" y="127"/>
                </a:cubicBezTo>
                <a:cubicBezTo>
                  <a:pt x="3152" y="136"/>
                  <a:pt x="3154" y="146"/>
                  <a:pt x="3154" y="157"/>
                </a:cubicBezTo>
                <a:cubicBezTo>
                  <a:pt x="3154" y="166"/>
                  <a:pt x="3153" y="175"/>
                  <a:pt x="3150" y="184"/>
                </a:cubicBezTo>
                <a:cubicBezTo>
                  <a:pt x="3147" y="192"/>
                  <a:pt x="3143" y="201"/>
                  <a:pt x="3137" y="211"/>
                </a:cubicBezTo>
                <a:cubicBezTo>
                  <a:pt x="3131" y="219"/>
                  <a:pt x="3123" y="229"/>
                  <a:pt x="3113" y="239"/>
                </a:cubicBezTo>
                <a:cubicBezTo>
                  <a:pt x="3103" y="250"/>
                  <a:pt x="3091" y="261"/>
                  <a:pt x="3077" y="274"/>
                </a:cubicBezTo>
                <a:lnTo>
                  <a:pt x="2941" y="393"/>
                </a:lnTo>
                <a:lnTo>
                  <a:pt x="2941" y="426"/>
                </a:lnTo>
                <a:lnTo>
                  <a:pt x="3202" y="426"/>
                </a:lnTo>
                <a:lnTo>
                  <a:pt x="3202" y="388"/>
                </a:lnTo>
                <a:lnTo>
                  <a:pt x="3004" y="388"/>
                </a:lnTo>
                <a:lnTo>
                  <a:pt x="3104" y="299"/>
                </a:lnTo>
                <a:cubicBezTo>
                  <a:pt x="3120" y="285"/>
                  <a:pt x="3134" y="272"/>
                  <a:pt x="3146" y="260"/>
                </a:cubicBezTo>
                <a:cubicBezTo>
                  <a:pt x="3158" y="248"/>
                  <a:pt x="3168" y="237"/>
                  <a:pt x="3175" y="226"/>
                </a:cubicBezTo>
                <a:cubicBezTo>
                  <a:pt x="3183" y="215"/>
                  <a:pt x="3189" y="203"/>
                  <a:pt x="3192" y="192"/>
                </a:cubicBezTo>
                <a:cubicBezTo>
                  <a:pt x="3196" y="180"/>
                  <a:pt x="3198" y="168"/>
                  <a:pt x="3198" y="154"/>
                </a:cubicBezTo>
                <a:lnTo>
                  <a:pt x="3198" y="153"/>
                </a:lnTo>
                <a:cubicBezTo>
                  <a:pt x="3198" y="138"/>
                  <a:pt x="3195" y="124"/>
                  <a:pt x="3190" y="111"/>
                </a:cubicBezTo>
                <a:cubicBezTo>
                  <a:pt x="3184" y="98"/>
                  <a:pt x="3176" y="87"/>
                  <a:pt x="3166" y="78"/>
                </a:cubicBezTo>
                <a:cubicBezTo>
                  <a:pt x="3155" y="68"/>
                  <a:pt x="3143" y="61"/>
                  <a:pt x="3129" y="55"/>
                </a:cubicBezTo>
                <a:cubicBezTo>
                  <a:pt x="3115" y="50"/>
                  <a:pt x="3099" y="47"/>
                  <a:pt x="3082" y="47"/>
                </a:cubicBezTo>
                <a:close/>
                <a:moveTo>
                  <a:pt x="4304" y="47"/>
                </a:moveTo>
                <a:cubicBezTo>
                  <a:pt x="4287" y="47"/>
                  <a:pt x="4270" y="50"/>
                  <a:pt x="4255" y="55"/>
                </a:cubicBezTo>
                <a:cubicBezTo>
                  <a:pt x="4240" y="60"/>
                  <a:pt x="4227" y="67"/>
                  <a:pt x="4216" y="77"/>
                </a:cubicBezTo>
                <a:cubicBezTo>
                  <a:pt x="4205" y="86"/>
                  <a:pt x="4197" y="96"/>
                  <a:pt x="4191" y="109"/>
                </a:cubicBezTo>
                <a:cubicBezTo>
                  <a:pt x="4185" y="121"/>
                  <a:pt x="4182" y="135"/>
                  <a:pt x="4182" y="149"/>
                </a:cubicBezTo>
                <a:lnTo>
                  <a:pt x="4182" y="150"/>
                </a:lnTo>
                <a:cubicBezTo>
                  <a:pt x="4182" y="166"/>
                  <a:pt x="4184" y="179"/>
                  <a:pt x="4189" y="190"/>
                </a:cubicBezTo>
                <a:cubicBezTo>
                  <a:pt x="4194" y="202"/>
                  <a:pt x="4202" y="212"/>
                  <a:pt x="4212" y="220"/>
                </a:cubicBezTo>
                <a:cubicBezTo>
                  <a:pt x="4222" y="229"/>
                  <a:pt x="4235" y="236"/>
                  <a:pt x="4251" y="242"/>
                </a:cubicBezTo>
                <a:cubicBezTo>
                  <a:pt x="4267" y="248"/>
                  <a:pt x="4286" y="253"/>
                  <a:pt x="4307" y="258"/>
                </a:cubicBezTo>
                <a:cubicBezTo>
                  <a:pt x="4327" y="262"/>
                  <a:pt x="4343" y="267"/>
                  <a:pt x="4355" y="271"/>
                </a:cubicBezTo>
                <a:cubicBezTo>
                  <a:pt x="4368" y="276"/>
                  <a:pt x="4378" y="281"/>
                  <a:pt x="4385" y="287"/>
                </a:cubicBezTo>
                <a:cubicBezTo>
                  <a:pt x="4392" y="293"/>
                  <a:pt x="4397" y="299"/>
                  <a:pt x="4400" y="306"/>
                </a:cubicBezTo>
                <a:cubicBezTo>
                  <a:pt x="4403" y="313"/>
                  <a:pt x="4404" y="320"/>
                  <a:pt x="4404" y="329"/>
                </a:cubicBezTo>
                <a:lnTo>
                  <a:pt x="4404" y="330"/>
                </a:lnTo>
                <a:cubicBezTo>
                  <a:pt x="4404" y="349"/>
                  <a:pt x="4396" y="364"/>
                  <a:pt x="4381" y="376"/>
                </a:cubicBezTo>
                <a:cubicBezTo>
                  <a:pt x="4366" y="388"/>
                  <a:pt x="4346" y="393"/>
                  <a:pt x="4321" y="393"/>
                </a:cubicBezTo>
                <a:cubicBezTo>
                  <a:pt x="4295" y="393"/>
                  <a:pt x="4272" y="389"/>
                  <a:pt x="4252" y="381"/>
                </a:cubicBezTo>
                <a:cubicBezTo>
                  <a:pt x="4232" y="372"/>
                  <a:pt x="4212" y="358"/>
                  <a:pt x="4193" y="341"/>
                </a:cubicBezTo>
                <a:lnTo>
                  <a:pt x="4167" y="372"/>
                </a:lnTo>
                <a:cubicBezTo>
                  <a:pt x="4189" y="392"/>
                  <a:pt x="4213" y="407"/>
                  <a:pt x="4237" y="417"/>
                </a:cubicBezTo>
                <a:cubicBezTo>
                  <a:pt x="4262" y="427"/>
                  <a:pt x="4289" y="431"/>
                  <a:pt x="4319" y="431"/>
                </a:cubicBezTo>
                <a:cubicBezTo>
                  <a:pt x="4338" y="431"/>
                  <a:pt x="4355" y="429"/>
                  <a:pt x="4370" y="424"/>
                </a:cubicBezTo>
                <a:cubicBezTo>
                  <a:pt x="4386" y="419"/>
                  <a:pt x="4399" y="412"/>
                  <a:pt x="4410" y="403"/>
                </a:cubicBezTo>
                <a:cubicBezTo>
                  <a:pt x="4422" y="393"/>
                  <a:pt x="4431" y="382"/>
                  <a:pt x="4437" y="369"/>
                </a:cubicBezTo>
                <a:cubicBezTo>
                  <a:pt x="4444" y="356"/>
                  <a:pt x="4447" y="342"/>
                  <a:pt x="4447" y="326"/>
                </a:cubicBezTo>
                <a:lnTo>
                  <a:pt x="4447" y="325"/>
                </a:lnTo>
                <a:cubicBezTo>
                  <a:pt x="4447" y="296"/>
                  <a:pt x="4437" y="274"/>
                  <a:pt x="4417" y="257"/>
                </a:cubicBezTo>
                <a:cubicBezTo>
                  <a:pt x="4397" y="241"/>
                  <a:pt x="4367" y="228"/>
                  <a:pt x="4325" y="219"/>
                </a:cubicBezTo>
                <a:cubicBezTo>
                  <a:pt x="4304" y="215"/>
                  <a:pt x="4288" y="210"/>
                  <a:pt x="4274" y="206"/>
                </a:cubicBezTo>
                <a:cubicBezTo>
                  <a:pt x="4261" y="201"/>
                  <a:pt x="4251" y="195"/>
                  <a:pt x="4243" y="190"/>
                </a:cubicBezTo>
                <a:cubicBezTo>
                  <a:pt x="4236" y="184"/>
                  <a:pt x="4231" y="177"/>
                  <a:pt x="4228" y="171"/>
                </a:cubicBezTo>
                <a:cubicBezTo>
                  <a:pt x="4225" y="163"/>
                  <a:pt x="4224" y="155"/>
                  <a:pt x="4224" y="147"/>
                </a:cubicBezTo>
                <a:lnTo>
                  <a:pt x="4224" y="145"/>
                </a:lnTo>
                <a:cubicBezTo>
                  <a:pt x="4224" y="128"/>
                  <a:pt x="4231" y="114"/>
                  <a:pt x="4245" y="103"/>
                </a:cubicBezTo>
                <a:cubicBezTo>
                  <a:pt x="4259" y="91"/>
                  <a:pt x="4279" y="85"/>
                  <a:pt x="4303" y="85"/>
                </a:cubicBezTo>
                <a:cubicBezTo>
                  <a:pt x="4322" y="85"/>
                  <a:pt x="4341" y="88"/>
                  <a:pt x="4358" y="95"/>
                </a:cubicBezTo>
                <a:cubicBezTo>
                  <a:pt x="4376" y="101"/>
                  <a:pt x="4394" y="112"/>
                  <a:pt x="4411" y="126"/>
                </a:cubicBezTo>
                <a:lnTo>
                  <a:pt x="4435" y="93"/>
                </a:lnTo>
                <a:cubicBezTo>
                  <a:pt x="4416" y="78"/>
                  <a:pt x="4396" y="67"/>
                  <a:pt x="4376" y="59"/>
                </a:cubicBezTo>
                <a:cubicBezTo>
                  <a:pt x="4355" y="51"/>
                  <a:pt x="4332" y="47"/>
                  <a:pt x="4304" y="47"/>
                </a:cubicBezTo>
                <a:close/>
                <a:moveTo>
                  <a:pt x="9655" y="47"/>
                </a:moveTo>
                <a:cubicBezTo>
                  <a:pt x="9638" y="47"/>
                  <a:pt x="9621" y="50"/>
                  <a:pt x="9606" y="55"/>
                </a:cubicBezTo>
                <a:cubicBezTo>
                  <a:pt x="9591" y="60"/>
                  <a:pt x="9578" y="67"/>
                  <a:pt x="9567" y="77"/>
                </a:cubicBezTo>
                <a:cubicBezTo>
                  <a:pt x="9556" y="86"/>
                  <a:pt x="9548" y="96"/>
                  <a:pt x="9542" y="109"/>
                </a:cubicBezTo>
                <a:cubicBezTo>
                  <a:pt x="9536" y="121"/>
                  <a:pt x="9533" y="135"/>
                  <a:pt x="9533" y="149"/>
                </a:cubicBezTo>
                <a:lnTo>
                  <a:pt x="9533" y="150"/>
                </a:lnTo>
                <a:cubicBezTo>
                  <a:pt x="9533" y="166"/>
                  <a:pt x="9535" y="179"/>
                  <a:pt x="9540" y="190"/>
                </a:cubicBezTo>
                <a:cubicBezTo>
                  <a:pt x="9545" y="202"/>
                  <a:pt x="9553" y="212"/>
                  <a:pt x="9563" y="220"/>
                </a:cubicBezTo>
                <a:cubicBezTo>
                  <a:pt x="9573" y="229"/>
                  <a:pt x="9586" y="236"/>
                  <a:pt x="9602" y="242"/>
                </a:cubicBezTo>
                <a:cubicBezTo>
                  <a:pt x="9618" y="248"/>
                  <a:pt x="9637" y="253"/>
                  <a:pt x="9658" y="258"/>
                </a:cubicBezTo>
                <a:cubicBezTo>
                  <a:pt x="9678" y="262"/>
                  <a:pt x="9694" y="267"/>
                  <a:pt x="9706" y="271"/>
                </a:cubicBezTo>
                <a:cubicBezTo>
                  <a:pt x="9719" y="276"/>
                  <a:pt x="9729" y="281"/>
                  <a:pt x="9736" y="287"/>
                </a:cubicBezTo>
                <a:cubicBezTo>
                  <a:pt x="9743" y="293"/>
                  <a:pt x="9748" y="299"/>
                  <a:pt x="9751" y="306"/>
                </a:cubicBezTo>
                <a:cubicBezTo>
                  <a:pt x="9754" y="313"/>
                  <a:pt x="9755" y="320"/>
                  <a:pt x="9755" y="329"/>
                </a:cubicBezTo>
                <a:lnTo>
                  <a:pt x="9755" y="330"/>
                </a:lnTo>
                <a:cubicBezTo>
                  <a:pt x="9755" y="349"/>
                  <a:pt x="9747" y="364"/>
                  <a:pt x="9732" y="376"/>
                </a:cubicBezTo>
                <a:cubicBezTo>
                  <a:pt x="9717" y="388"/>
                  <a:pt x="9697" y="393"/>
                  <a:pt x="9672" y="393"/>
                </a:cubicBezTo>
                <a:cubicBezTo>
                  <a:pt x="9646" y="393"/>
                  <a:pt x="9623" y="389"/>
                  <a:pt x="9603" y="381"/>
                </a:cubicBezTo>
                <a:cubicBezTo>
                  <a:pt x="9583" y="372"/>
                  <a:pt x="9563" y="358"/>
                  <a:pt x="9544" y="341"/>
                </a:cubicBezTo>
                <a:lnTo>
                  <a:pt x="9518" y="372"/>
                </a:lnTo>
                <a:cubicBezTo>
                  <a:pt x="9540" y="392"/>
                  <a:pt x="9564" y="407"/>
                  <a:pt x="9588" y="417"/>
                </a:cubicBezTo>
                <a:cubicBezTo>
                  <a:pt x="9613" y="427"/>
                  <a:pt x="9640" y="431"/>
                  <a:pt x="9670" y="431"/>
                </a:cubicBezTo>
                <a:cubicBezTo>
                  <a:pt x="9689" y="431"/>
                  <a:pt x="9706" y="429"/>
                  <a:pt x="9721" y="424"/>
                </a:cubicBezTo>
                <a:cubicBezTo>
                  <a:pt x="9737" y="419"/>
                  <a:pt x="9750" y="412"/>
                  <a:pt x="9761" y="403"/>
                </a:cubicBezTo>
                <a:cubicBezTo>
                  <a:pt x="9773" y="393"/>
                  <a:pt x="9782" y="382"/>
                  <a:pt x="9788" y="369"/>
                </a:cubicBezTo>
                <a:cubicBezTo>
                  <a:pt x="9795" y="356"/>
                  <a:pt x="9798" y="342"/>
                  <a:pt x="9798" y="326"/>
                </a:cubicBezTo>
                <a:lnTo>
                  <a:pt x="9798" y="325"/>
                </a:lnTo>
                <a:cubicBezTo>
                  <a:pt x="9798" y="296"/>
                  <a:pt x="9788" y="274"/>
                  <a:pt x="9768" y="257"/>
                </a:cubicBezTo>
                <a:cubicBezTo>
                  <a:pt x="9748" y="241"/>
                  <a:pt x="9718" y="228"/>
                  <a:pt x="9676" y="219"/>
                </a:cubicBezTo>
                <a:cubicBezTo>
                  <a:pt x="9656" y="215"/>
                  <a:pt x="9639" y="210"/>
                  <a:pt x="9625" y="206"/>
                </a:cubicBezTo>
                <a:cubicBezTo>
                  <a:pt x="9612" y="201"/>
                  <a:pt x="9602" y="195"/>
                  <a:pt x="9595" y="190"/>
                </a:cubicBezTo>
                <a:cubicBezTo>
                  <a:pt x="9587" y="184"/>
                  <a:pt x="9582" y="177"/>
                  <a:pt x="9579" y="171"/>
                </a:cubicBezTo>
                <a:cubicBezTo>
                  <a:pt x="9576" y="163"/>
                  <a:pt x="9575" y="155"/>
                  <a:pt x="9575" y="147"/>
                </a:cubicBezTo>
                <a:lnTo>
                  <a:pt x="9575" y="145"/>
                </a:lnTo>
                <a:cubicBezTo>
                  <a:pt x="9575" y="128"/>
                  <a:pt x="9582" y="114"/>
                  <a:pt x="9596" y="103"/>
                </a:cubicBezTo>
                <a:cubicBezTo>
                  <a:pt x="9610" y="91"/>
                  <a:pt x="9630" y="85"/>
                  <a:pt x="9654" y="85"/>
                </a:cubicBezTo>
                <a:cubicBezTo>
                  <a:pt x="9673" y="85"/>
                  <a:pt x="9692" y="88"/>
                  <a:pt x="9709" y="95"/>
                </a:cubicBezTo>
                <a:cubicBezTo>
                  <a:pt x="9727" y="101"/>
                  <a:pt x="9745" y="112"/>
                  <a:pt x="9762" y="126"/>
                </a:cubicBezTo>
                <a:lnTo>
                  <a:pt x="9787" y="93"/>
                </a:lnTo>
                <a:cubicBezTo>
                  <a:pt x="9767" y="78"/>
                  <a:pt x="9747" y="67"/>
                  <a:pt x="9727" y="59"/>
                </a:cubicBezTo>
                <a:cubicBezTo>
                  <a:pt x="9707" y="51"/>
                  <a:pt x="9683" y="47"/>
                  <a:pt x="9655" y="47"/>
                </a:cubicBezTo>
                <a:close/>
                <a:moveTo>
                  <a:pt x="14037" y="47"/>
                </a:moveTo>
                <a:cubicBezTo>
                  <a:pt x="14020" y="47"/>
                  <a:pt x="14005" y="49"/>
                  <a:pt x="13992" y="53"/>
                </a:cubicBezTo>
                <a:cubicBezTo>
                  <a:pt x="13980" y="56"/>
                  <a:pt x="13968" y="61"/>
                  <a:pt x="13957" y="68"/>
                </a:cubicBezTo>
                <a:cubicBezTo>
                  <a:pt x="13947" y="75"/>
                  <a:pt x="13937" y="83"/>
                  <a:pt x="13928" y="93"/>
                </a:cubicBezTo>
                <a:cubicBezTo>
                  <a:pt x="13919" y="103"/>
                  <a:pt x="13911" y="114"/>
                  <a:pt x="13902" y="127"/>
                </a:cubicBezTo>
                <a:lnTo>
                  <a:pt x="13933" y="149"/>
                </a:lnTo>
                <a:cubicBezTo>
                  <a:pt x="13948" y="128"/>
                  <a:pt x="13963" y="112"/>
                  <a:pt x="13978" y="102"/>
                </a:cubicBezTo>
                <a:cubicBezTo>
                  <a:pt x="13994" y="91"/>
                  <a:pt x="14012" y="85"/>
                  <a:pt x="14033" y="85"/>
                </a:cubicBezTo>
                <a:cubicBezTo>
                  <a:pt x="14043" y="85"/>
                  <a:pt x="14053" y="87"/>
                  <a:pt x="14062" y="91"/>
                </a:cubicBezTo>
                <a:cubicBezTo>
                  <a:pt x="14071" y="94"/>
                  <a:pt x="14079" y="99"/>
                  <a:pt x="14086" y="105"/>
                </a:cubicBezTo>
                <a:cubicBezTo>
                  <a:pt x="14093" y="111"/>
                  <a:pt x="14098" y="118"/>
                  <a:pt x="14102" y="127"/>
                </a:cubicBezTo>
                <a:cubicBezTo>
                  <a:pt x="14106" y="136"/>
                  <a:pt x="14109" y="146"/>
                  <a:pt x="14109" y="157"/>
                </a:cubicBezTo>
                <a:cubicBezTo>
                  <a:pt x="14109" y="166"/>
                  <a:pt x="14107" y="175"/>
                  <a:pt x="14104" y="184"/>
                </a:cubicBezTo>
                <a:cubicBezTo>
                  <a:pt x="14101" y="192"/>
                  <a:pt x="14097" y="201"/>
                  <a:pt x="14091" y="211"/>
                </a:cubicBezTo>
                <a:cubicBezTo>
                  <a:pt x="14085" y="219"/>
                  <a:pt x="14077" y="229"/>
                  <a:pt x="14067" y="239"/>
                </a:cubicBezTo>
                <a:cubicBezTo>
                  <a:pt x="14057" y="250"/>
                  <a:pt x="14045" y="261"/>
                  <a:pt x="14031" y="274"/>
                </a:cubicBezTo>
                <a:lnTo>
                  <a:pt x="13895" y="393"/>
                </a:lnTo>
                <a:lnTo>
                  <a:pt x="13895" y="426"/>
                </a:lnTo>
                <a:lnTo>
                  <a:pt x="14156" y="426"/>
                </a:lnTo>
                <a:lnTo>
                  <a:pt x="14156" y="388"/>
                </a:lnTo>
                <a:lnTo>
                  <a:pt x="13958" y="388"/>
                </a:lnTo>
                <a:lnTo>
                  <a:pt x="14058" y="299"/>
                </a:lnTo>
                <a:cubicBezTo>
                  <a:pt x="14074" y="285"/>
                  <a:pt x="14088" y="272"/>
                  <a:pt x="14100" y="260"/>
                </a:cubicBezTo>
                <a:cubicBezTo>
                  <a:pt x="14112" y="248"/>
                  <a:pt x="14122" y="237"/>
                  <a:pt x="14129" y="226"/>
                </a:cubicBezTo>
                <a:cubicBezTo>
                  <a:pt x="14137" y="215"/>
                  <a:pt x="14143" y="203"/>
                  <a:pt x="14146" y="192"/>
                </a:cubicBezTo>
                <a:cubicBezTo>
                  <a:pt x="14150" y="180"/>
                  <a:pt x="14152" y="168"/>
                  <a:pt x="14152" y="154"/>
                </a:cubicBezTo>
                <a:lnTo>
                  <a:pt x="14152" y="153"/>
                </a:lnTo>
                <a:cubicBezTo>
                  <a:pt x="14152" y="138"/>
                  <a:pt x="14150" y="124"/>
                  <a:pt x="14144" y="111"/>
                </a:cubicBezTo>
                <a:cubicBezTo>
                  <a:pt x="14138" y="98"/>
                  <a:pt x="14130" y="87"/>
                  <a:pt x="14120" y="78"/>
                </a:cubicBezTo>
                <a:cubicBezTo>
                  <a:pt x="14110" y="68"/>
                  <a:pt x="14097" y="61"/>
                  <a:pt x="14083" y="55"/>
                </a:cubicBezTo>
                <a:cubicBezTo>
                  <a:pt x="14069" y="50"/>
                  <a:pt x="14053" y="47"/>
                  <a:pt x="14037" y="47"/>
                </a:cubicBezTo>
                <a:close/>
                <a:moveTo>
                  <a:pt x="14356" y="47"/>
                </a:moveTo>
                <a:cubicBezTo>
                  <a:pt x="14340" y="47"/>
                  <a:pt x="14325" y="49"/>
                  <a:pt x="14312" y="53"/>
                </a:cubicBezTo>
                <a:cubicBezTo>
                  <a:pt x="14299" y="56"/>
                  <a:pt x="14288" y="61"/>
                  <a:pt x="14277" y="68"/>
                </a:cubicBezTo>
                <a:cubicBezTo>
                  <a:pt x="14267" y="75"/>
                  <a:pt x="14257" y="83"/>
                  <a:pt x="14248" y="93"/>
                </a:cubicBezTo>
                <a:cubicBezTo>
                  <a:pt x="14239" y="103"/>
                  <a:pt x="14231" y="114"/>
                  <a:pt x="14222" y="127"/>
                </a:cubicBezTo>
                <a:lnTo>
                  <a:pt x="14253" y="149"/>
                </a:lnTo>
                <a:cubicBezTo>
                  <a:pt x="14268" y="128"/>
                  <a:pt x="14283" y="112"/>
                  <a:pt x="14298" y="102"/>
                </a:cubicBezTo>
                <a:cubicBezTo>
                  <a:pt x="14314" y="91"/>
                  <a:pt x="14332" y="85"/>
                  <a:pt x="14353" y="85"/>
                </a:cubicBezTo>
                <a:cubicBezTo>
                  <a:pt x="14363" y="85"/>
                  <a:pt x="14373" y="87"/>
                  <a:pt x="14382" y="91"/>
                </a:cubicBezTo>
                <a:cubicBezTo>
                  <a:pt x="14391" y="94"/>
                  <a:pt x="14399" y="99"/>
                  <a:pt x="14406" y="105"/>
                </a:cubicBezTo>
                <a:cubicBezTo>
                  <a:pt x="14413" y="111"/>
                  <a:pt x="14418" y="118"/>
                  <a:pt x="14422" y="127"/>
                </a:cubicBezTo>
                <a:cubicBezTo>
                  <a:pt x="14426" y="136"/>
                  <a:pt x="14428" y="146"/>
                  <a:pt x="14428" y="157"/>
                </a:cubicBezTo>
                <a:cubicBezTo>
                  <a:pt x="14428" y="166"/>
                  <a:pt x="14427" y="175"/>
                  <a:pt x="14424" y="184"/>
                </a:cubicBezTo>
                <a:cubicBezTo>
                  <a:pt x="14421" y="192"/>
                  <a:pt x="14417" y="201"/>
                  <a:pt x="14411" y="211"/>
                </a:cubicBezTo>
                <a:cubicBezTo>
                  <a:pt x="14405" y="219"/>
                  <a:pt x="14397" y="229"/>
                  <a:pt x="14387" y="239"/>
                </a:cubicBezTo>
                <a:cubicBezTo>
                  <a:pt x="14377" y="250"/>
                  <a:pt x="14365" y="261"/>
                  <a:pt x="14351" y="274"/>
                </a:cubicBezTo>
                <a:lnTo>
                  <a:pt x="14215" y="393"/>
                </a:lnTo>
                <a:lnTo>
                  <a:pt x="14215" y="426"/>
                </a:lnTo>
                <a:lnTo>
                  <a:pt x="14476" y="426"/>
                </a:lnTo>
                <a:lnTo>
                  <a:pt x="14476" y="388"/>
                </a:lnTo>
                <a:lnTo>
                  <a:pt x="14278" y="388"/>
                </a:lnTo>
                <a:lnTo>
                  <a:pt x="14378" y="299"/>
                </a:lnTo>
                <a:cubicBezTo>
                  <a:pt x="14394" y="285"/>
                  <a:pt x="14408" y="272"/>
                  <a:pt x="14420" y="260"/>
                </a:cubicBezTo>
                <a:cubicBezTo>
                  <a:pt x="14432" y="248"/>
                  <a:pt x="14442" y="237"/>
                  <a:pt x="14449" y="226"/>
                </a:cubicBezTo>
                <a:cubicBezTo>
                  <a:pt x="14457" y="215"/>
                  <a:pt x="14463" y="203"/>
                  <a:pt x="14466" y="192"/>
                </a:cubicBezTo>
                <a:cubicBezTo>
                  <a:pt x="14470" y="180"/>
                  <a:pt x="14472" y="168"/>
                  <a:pt x="14472" y="154"/>
                </a:cubicBezTo>
                <a:lnTo>
                  <a:pt x="14472" y="153"/>
                </a:lnTo>
                <a:cubicBezTo>
                  <a:pt x="14472" y="138"/>
                  <a:pt x="14469" y="124"/>
                  <a:pt x="14464" y="111"/>
                </a:cubicBezTo>
                <a:cubicBezTo>
                  <a:pt x="14458" y="98"/>
                  <a:pt x="14450" y="87"/>
                  <a:pt x="14440" y="78"/>
                </a:cubicBezTo>
                <a:cubicBezTo>
                  <a:pt x="14429" y="68"/>
                  <a:pt x="14417" y="61"/>
                  <a:pt x="14403" y="55"/>
                </a:cubicBezTo>
                <a:cubicBezTo>
                  <a:pt x="14389" y="50"/>
                  <a:pt x="14373" y="47"/>
                  <a:pt x="14356" y="47"/>
                </a:cubicBezTo>
                <a:close/>
                <a:moveTo>
                  <a:pt x="19146" y="47"/>
                </a:moveTo>
                <a:cubicBezTo>
                  <a:pt x="19128" y="47"/>
                  <a:pt x="19112" y="50"/>
                  <a:pt x="19097" y="55"/>
                </a:cubicBezTo>
                <a:cubicBezTo>
                  <a:pt x="19082" y="60"/>
                  <a:pt x="19069" y="67"/>
                  <a:pt x="19058" y="77"/>
                </a:cubicBezTo>
                <a:cubicBezTo>
                  <a:pt x="19047" y="86"/>
                  <a:pt x="19038" y="96"/>
                  <a:pt x="19032" y="109"/>
                </a:cubicBezTo>
                <a:cubicBezTo>
                  <a:pt x="19026" y="121"/>
                  <a:pt x="19023" y="135"/>
                  <a:pt x="19023" y="149"/>
                </a:cubicBezTo>
                <a:lnTo>
                  <a:pt x="19023" y="150"/>
                </a:lnTo>
                <a:cubicBezTo>
                  <a:pt x="19023" y="166"/>
                  <a:pt x="19026" y="179"/>
                  <a:pt x="19031" y="190"/>
                </a:cubicBezTo>
                <a:cubicBezTo>
                  <a:pt x="19036" y="202"/>
                  <a:pt x="19043" y="212"/>
                  <a:pt x="19054" y="220"/>
                </a:cubicBezTo>
                <a:cubicBezTo>
                  <a:pt x="19064" y="229"/>
                  <a:pt x="19077" y="236"/>
                  <a:pt x="19093" y="242"/>
                </a:cubicBezTo>
                <a:cubicBezTo>
                  <a:pt x="19109" y="248"/>
                  <a:pt x="19127" y="253"/>
                  <a:pt x="19149" y="258"/>
                </a:cubicBezTo>
                <a:cubicBezTo>
                  <a:pt x="19168" y="262"/>
                  <a:pt x="19184" y="267"/>
                  <a:pt x="19197" y="271"/>
                </a:cubicBezTo>
                <a:cubicBezTo>
                  <a:pt x="19209" y="276"/>
                  <a:pt x="19219" y="281"/>
                  <a:pt x="19227" y="287"/>
                </a:cubicBezTo>
                <a:cubicBezTo>
                  <a:pt x="19234" y="293"/>
                  <a:pt x="19239" y="299"/>
                  <a:pt x="19241" y="306"/>
                </a:cubicBezTo>
                <a:cubicBezTo>
                  <a:pt x="19244" y="313"/>
                  <a:pt x="19246" y="320"/>
                  <a:pt x="19246" y="329"/>
                </a:cubicBezTo>
                <a:lnTo>
                  <a:pt x="19246" y="330"/>
                </a:lnTo>
                <a:cubicBezTo>
                  <a:pt x="19246" y="349"/>
                  <a:pt x="19238" y="364"/>
                  <a:pt x="19223" y="376"/>
                </a:cubicBezTo>
                <a:cubicBezTo>
                  <a:pt x="19208" y="388"/>
                  <a:pt x="19188" y="393"/>
                  <a:pt x="19162" y="393"/>
                </a:cubicBezTo>
                <a:cubicBezTo>
                  <a:pt x="19137" y="393"/>
                  <a:pt x="19114" y="389"/>
                  <a:pt x="19094" y="381"/>
                </a:cubicBezTo>
                <a:cubicBezTo>
                  <a:pt x="19074" y="372"/>
                  <a:pt x="19054" y="358"/>
                  <a:pt x="19035" y="341"/>
                </a:cubicBezTo>
                <a:lnTo>
                  <a:pt x="19008" y="372"/>
                </a:lnTo>
                <a:cubicBezTo>
                  <a:pt x="19031" y="392"/>
                  <a:pt x="19054" y="407"/>
                  <a:pt x="19079" y="417"/>
                </a:cubicBezTo>
                <a:cubicBezTo>
                  <a:pt x="19104" y="427"/>
                  <a:pt x="19131" y="431"/>
                  <a:pt x="19161" y="431"/>
                </a:cubicBezTo>
                <a:cubicBezTo>
                  <a:pt x="19179" y="431"/>
                  <a:pt x="19196" y="429"/>
                  <a:pt x="19212" y="424"/>
                </a:cubicBezTo>
                <a:cubicBezTo>
                  <a:pt x="19228" y="419"/>
                  <a:pt x="19241" y="412"/>
                  <a:pt x="19252" y="403"/>
                </a:cubicBezTo>
                <a:cubicBezTo>
                  <a:pt x="19263" y="393"/>
                  <a:pt x="19272" y="382"/>
                  <a:pt x="19279" y="369"/>
                </a:cubicBezTo>
                <a:cubicBezTo>
                  <a:pt x="19285" y="356"/>
                  <a:pt x="19288" y="342"/>
                  <a:pt x="19288" y="326"/>
                </a:cubicBezTo>
                <a:lnTo>
                  <a:pt x="19288" y="325"/>
                </a:lnTo>
                <a:cubicBezTo>
                  <a:pt x="19288" y="296"/>
                  <a:pt x="19278" y="274"/>
                  <a:pt x="19258" y="257"/>
                </a:cubicBezTo>
                <a:cubicBezTo>
                  <a:pt x="19239" y="241"/>
                  <a:pt x="19208" y="228"/>
                  <a:pt x="19167" y="219"/>
                </a:cubicBezTo>
                <a:cubicBezTo>
                  <a:pt x="19146" y="215"/>
                  <a:pt x="19129" y="210"/>
                  <a:pt x="19116" y="206"/>
                </a:cubicBezTo>
                <a:cubicBezTo>
                  <a:pt x="19103" y="201"/>
                  <a:pt x="19093" y="195"/>
                  <a:pt x="19085" y="190"/>
                </a:cubicBezTo>
                <a:cubicBezTo>
                  <a:pt x="19078" y="184"/>
                  <a:pt x="19073" y="177"/>
                  <a:pt x="19070" y="171"/>
                </a:cubicBezTo>
                <a:cubicBezTo>
                  <a:pt x="19067" y="163"/>
                  <a:pt x="19065" y="155"/>
                  <a:pt x="19065" y="147"/>
                </a:cubicBezTo>
                <a:lnTo>
                  <a:pt x="19065" y="145"/>
                </a:lnTo>
                <a:cubicBezTo>
                  <a:pt x="19065" y="128"/>
                  <a:pt x="19073" y="114"/>
                  <a:pt x="19087" y="103"/>
                </a:cubicBezTo>
                <a:cubicBezTo>
                  <a:pt x="19101" y="91"/>
                  <a:pt x="19120" y="85"/>
                  <a:pt x="19145" y="85"/>
                </a:cubicBezTo>
                <a:cubicBezTo>
                  <a:pt x="19164" y="85"/>
                  <a:pt x="19182" y="88"/>
                  <a:pt x="19200" y="95"/>
                </a:cubicBezTo>
                <a:cubicBezTo>
                  <a:pt x="19218" y="101"/>
                  <a:pt x="19235" y="112"/>
                  <a:pt x="19253" y="126"/>
                </a:cubicBezTo>
                <a:lnTo>
                  <a:pt x="19277" y="93"/>
                </a:lnTo>
                <a:cubicBezTo>
                  <a:pt x="19258" y="78"/>
                  <a:pt x="19238" y="67"/>
                  <a:pt x="19217" y="59"/>
                </a:cubicBezTo>
                <a:cubicBezTo>
                  <a:pt x="19197" y="51"/>
                  <a:pt x="19173" y="47"/>
                  <a:pt x="19146" y="47"/>
                </a:cubicBezTo>
                <a:close/>
                <a:moveTo>
                  <a:pt x="1760" y="50"/>
                </a:moveTo>
                <a:lnTo>
                  <a:pt x="1669" y="81"/>
                </a:lnTo>
                <a:lnTo>
                  <a:pt x="1679" y="116"/>
                </a:lnTo>
                <a:lnTo>
                  <a:pt x="1750" y="94"/>
                </a:lnTo>
                <a:lnTo>
                  <a:pt x="1750" y="426"/>
                </a:lnTo>
                <a:lnTo>
                  <a:pt x="1791" y="426"/>
                </a:lnTo>
                <a:lnTo>
                  <a:pt x="1791" y="50"/>
                </a:lnTo>
                <a:lnTo>
                  <a:pt x="1760" y="50"/>
                </a:lnTo>
                <a:close/>
                <a:moveTo>
                  <a:pt x="11744" y="50"/>
                </a:moveTo>
                <a:lnTo>
                  <a:pt x="11652" y="81"/>
                </a:lnTo>
                <a:lnTo>
                  <a:pt x="11662" y="116"/>
                </a:lnTo>
                <a:lnTo>
                  <a:pt x="11733" y="94"/>
                </a:lnTo>
                <a:lnTo>
                  <a:pt x="11733" y="426"/>
                </a:lnTo>
                <a:lnTo>
                  <a:pt x="11774" y="426"/>
                </a:lnTo>
                <a:lnTo>
                  <a:pt x="11774" y="50"/>
                </a:lnTo>
                <a:lnTo>
                  <a:pt x="11744" y="50"/>
                </a:lnTo>
                <a:close/>
                <a:moveTo>
                  <a:pt x="12407" y="50"/>
                </a:moveTo>
                <a:lnTo>
                  <a:pt x="12196" y="307"/>
                </a:lnTo>
                <a:lnTo>
                  <a:pt x="12206" y="337"/>
                </a:lnTo>
                <a:lnTo>
                  <a:pt x="12403" y="337"/>
                </a:lnTo>
                <a:lnTo>
                  <a:pt x="12403" y="426"/>
                </a:lnTo>
                <a:lnTo>
                  <a:pt x="12444" y="426"/>
                </a:lnTo>
                <a:lnTo>
                  <a:pt x="12444" y="337"/>
                </a:lnTo>
                <a:lnTo>
                  <a:pt x="12502" y="337"/>
                </a:lnTo>
                <a:lnTo>
                  <a:pt x="12502" y="302"/>
                </a:lnTo>
                <a:lnTo>
                  <a:pt x="12444" y="302"/>
                </a:lnTo>
                <a:lnTo>
                  <a:pt x="12444" y="50"/>
                </a:lnTo>
                <a:lnTo>
                  <a:pt x="12407" y="50"/>
                </a:lnTo>
                <a:close/>
                <a:moveTo>
                  <a:pt x="13404" y="50"/>
                </a:moveTo>
                <a:lnTo>
                  <a:pt x="13313" y="81"/>
                </a:lnTo>
                <a:lnTo>
                  <a:pt x="13323" y="116"/>
                </a:lnTo>
                <a:lnTo>
                  <a:pt x="13393" y="94"/>
                </a:lnTo>
                <a:lnTo>
                  <a:pt x="13393" y="426"/>
                </a:lnTo>
                <a:lnTo>
                  <a:pt x="13435" y="426"/>
                </a:lnTo>
                <a:lnTo>
                  <a:pt x="13435" y="50"/>
                </a:lnTo>
                <a:lnTo>
                  <a:pt x="13404" y="50"/>
                </a:lnTo>
                <a:close/>
                <a:moveTo>
                  <a:pt x="0" y="53"/>
                </a:moveTo>
                <a:lnTo>
                  <a:pt x="0" y="426"/>
                </a:lnTo>
                <a:lnTo>
                  <a:pt x="165" y="426"/>
                </a:lnTo>
                <a:cubicBezTo>
                  <a:pt x="186" y="426"/>
                  <a:pt x="204" y="424"/>
                  <a:pt x="221" y="419"/>
                </a:cubicBezTo>
                <a:cubicBezTo>
                  <a:pt x="238" y="414"/>
                  <a:pt x="252" y="408"/>
                  <a:pt x="264" y="399"/>
                </a:cubicBezTo>
                <a:cubicBezTo>
                  <a:pt x="276" y="390"/>
                  <a:pt x="285" y="380"/>
                  <a:pt x="291" y="367"/>
                </a:cubicBezTo>
                <a:cubicBezTo>
                  <a:pt x="298" y="355"/>
                  <a:pt x="301" y="340"/>
                  <a:pt x="301" y="324"/>
                </a:cubicBezTo>
                <a:lnTo>
                  <a:pt x="301" y="323"/>
                </a:lnTo>
                <a:cubicBezTo>
                  <a:pt x="301" y="310"/>
                  <a:pt x="299" y="299"/>
                  <a:pt x="294" y="289"/>
                </a:cubicBezTo>
                <a:cubicBezTo>
                  <a:pt x="290" y="280"/>
                  <a:pt x="285" y="271"/>
                  <a:pt x="277" y="264"/>
                </a:cubicBezTo>
                <a:cubicBezTo>
                  <a:pt x="270" y="257"/>
                  <a:pt x="262" y="251"/>
                  <a:pt x="252" y="246"/>
                </a:cubicBezTo>
                <a:cubicBezTo>
                  <a:pt x="242" y="240"/>
                  <a:pt x="232" y="236"/>
                  <a:pt x="221" y="233"/>
                </a:cubicBezTo>
                <a:cubicBezTo>
                  <a:pt x="228" y="230"/>
                  <a:pt x="235" y="226"/>
                  <a:pt x="242" y="221"/>
                </a:cubicBezTo>
                <a:cubicBezTo>
                  <a:pt x="249" y="216"/>
                  <a:pt x="256" y="210"/>
                  <a:pt x="261" y="204"/>
                </a:cubicBezTo>
                <a:cubicBezTo>
                  <a:pt x="267" y="197"/>
                  <a:pt x="272" y="188"/>
                  <a:pt x="275" y="179"/>
                </a:cubicBezTo>
                <a:cubicBezTo>
                  <a:pt x="278" y="169"/>
                  <a:pt x="280" y="159"/>
                  <a:pt x="280" y="147"/>
                </a:cubicBezTo>
                <a:lnTo>
                  <a:pt x="280" y="145"/>
                </a:lnTo>
                <a:cubicBezTo>
                  <a:pt x="280" y="122"/>
                  <a:pt x="272" y="102"/>
                  <a:pt x="256" y="86"/>
                </a:cubicBezTo>
                <a:cubicBezTo>
                  <a:pt x="245" y="75"/>
                  <a:pt x="232" y="67"/>
                  <a:pt x="215" y="62"/>
                </a:cubicBezTo>
                <a:cubicBezTo>
                  <a:pt x="199" y="56"/>
                  <a:pt x="180" y="53"/>
                  <a:pt x="158" y="53"/>
                </a:cubicBezTo>
                <a:lnTo>
                  <a:pt x="0" y="53"/>
                </a:lnTo>
                <a:close/>
                <a:moveTo>
                  <a:pt x="727" y="53"/>
                </a:moveTo>
                <a:lnTo>
                  <a:pt x="727" y="426"/>
                </a:lnTo>
                <a:lnTo>
                  <a:pt x="999" y="426"/>
                </a:lnTo>
                <a:lnTo>
                  <a:pt x="999" y="388"/>
                </a:lnTo>
                <a:lnTo>
                  <a:pt x="769" y="388"/>
                </a:lnTo>
                <a:lnTo>
                  <a:pt x="769" y="257"/>
                </a:lnTo>
                <a:lnTo>
                  <a:pt x="973" y="257"/>
                </a:lnTo>
                <a:lnTo>
                  <a:pt x="973" y="219"/>
                </a:lnTo>
                <a:lnTo>
                  <a:pt x="769" y="219"/>
                </a:lnTo>
                <a:lnTo>
                  <a:pt x="769" y="91"/>
                </a:lnTo>
                <a:lnTo>
                  <a:pt x="997" y="91"/>
                </a:lnTo>
                <a:lnTo>
                  <a:pt x="997" y="53"/>
                </a:lnTo>
                <a:lnTo>
                  <a:pt x="727" y="53"/>
                </a:lnTo>
                <a:close/>
                <a:moveTo>
                  <a:pt x="1391" y="53"/>
                </a:moveTo>
                <a:lnTo>
                  <a:pt x="1381" y="235"/>
                </a:lnTo>
                <a:lnTo>
                  <a:pt x="1409" y="253"/>
                </a:lnTo>
                <a:cubicBezTo>
                  <a:pt x="1420" y="247"/>
                  <a:pt x="1432" y="242"/>
                  <a:pt x="1444" y="238"/>
                </a:cubicBezTo>
                <a:cubicBezTo>
                  <a:pt x="1457" y="234"/>
                  <a:pt x="1471" y="232"/>
                  <a:pt x="1487" y="232"/>
                </a:cubicBezTo>
                <a:cubicBezTo>
                  <a:pt x="1501" y="232"/>
                  <a:pt x="1513" y="234"/>
                  <a:pt x="1525" y="238"/>
                </a:cubicBezTo>
                <a:cubicBezTo>
                  <a:pt x="1536" y="241"/>
                  <a:pt x="1546" y="247"/>
                  <a:pt x="1554" y="254"/>
                </a:cubicBezTo>
                <a:cubicBezTo>
                  <a:pt x="1562" y="261"/>
                  <a:pt x="1569" y="269"/>
                  <a:pt x="1573" y="278"/>
                </a:cubicBezTo>
                <a:cubicBezTo>
                  <a:pt x="1578" y="288"/>
                  <a:pt x="1580" y="299"/>
                  <a:pt x="1580" y="310"/>
                </a:cubicBezTo>
                <a:lnTo>
                  <a:pt x="1580" y="311"/>
                </a:lnTo>
                <a:cubicBezTo>
                  <a:pt x="1580" y="323"/>
                  <a:pt x="1578" y="334"/>
                  <a:pt x="1573" y="344"/>
                </a:cubicBezTo>
                <a:cubicBezTo>
                  <a:pt x="1569" y="354"/>
                  <a:pt x="1563" y="363"/>
                  <a:pt x="1555" y="371"/>
                </a:cubicBezTo>
                <a:cubicBezTo>
                  <a:pt x="1547" y="378"/>
                  <a:pt x="1538" y="384"/>
                  <a:pt x="1526" y="388"/>
                </a:cubicBezTo>
                <a:cubicBezTo>
                  <a:pt x="1515" y="392"/>
                  <a:pt x="1503" y="394"/>
                  <a:pt x="1490" y="394"/>
                </a:cubicBezTo>
                <a:cubicBezTo>
                  <a:pt x="1471" y="394"/>
                  <a:pt x="1452" y="390"/>
                  <a:pt x="1435" y="381"/>
                </a:cubicBezTo>
                <a:cubicBezTo>
                  <a:pt x="1417" y="371"/>
                  <a:pt x="1400" y="359"/>
                  <a:pt x="1384" y="343"/>
                </a:cubicBezTo>
                <a:lnTo>
                  <a:pt x="1356" y="373"/>
                </a:lnTo>
                <a:cubicBezTo>
                  <a:pt x="1373" y="390"/>
                  <a:pt x="1393" y="405"/>
                  <a:pt x="1415" y="416"/>
                </a:cubicBezTo>
                <a:cubicBezTo>
                  <a:pt x="1438" y="427"/>
                  <a:pt x="1463" y="432"/>
                  <a:pt x="1490" y="432"/>
                </a:cubicBezTo>
                <a:cubicBezTo>
                  <a:pt x="1509" y="432"/>
                  <a:pt x="1527" y="430"/>
                  <a:pt x="1543" y="424"/>
                </a:cubicBezTo>
                <a:cubicBezTo>
                  <a:pt x="1560" y="418"/>
                  <a:pt x="1574" y="409"/>
                  <a:pt x="1586" y="399"/>
                </a:cubicBezTo>
                <a:cubicBezTo>
                  <a:pt x="1597" y="388"/>
                  <a:pt x="1606" y="375"/>
                  <a:pt x="1613" y="360"/>
                </a:cubicBezTo>
                <a:cubicBezTo>
                  <a:pt x="1620" y="345"/>
                  <a:pt x="1623" y="328"/>
                  <a:pt x="1623" y="310"/>
                </a:cubicBezTo>
                <a:lnTo>
                  <a:pt x="1623" y="309"/>
                </a:lnTo>
                <a:cubicBezTo>
                  <a:pt x="1623" y="291"/>
                  <a:pt x="1620" y="275"/>
                  <a:pt x="1613" y="261"/>
                </a:cubicBezTo>
                <a:cubicBezTo>
                  <a:pt x="1606" y="247"/>
                  <a:pt x="1597" y="235"/>
                  <a:pt x="1586" y="225"/>
                </a:cubicBezTo>
                <a:cubicBezTo>
                  <a:pt x="1574" y="215"/>
                  <a:pt x="1560" y="208"/>
                  <a:pt x="1545" y="203"/>
                </a:cubicBezTo>
                <a:cubicBezTo>
                  <a:pt x="1529" y="197"/>
                  <a:pt x="1512" y="195"/>
                  <a:pt x="1494" y="195"/>
                </a:cubicBezTo>
                <a:cubicBezTo>
                  <a:pt x="1478" y="195"/>
                  <a:pt x="1465" y="196"/>
                  <a:pt x="1453" y="199"/>
                </a:cubicBezTo>
                <a:cubicBezTo>
                  <a:pt x="1442" y="202"/>
                  <a:pt x="1431" y="206"/>
                  <a:pt x="1420" y="211"/>
                </a:cubicBezTo>
                <a:lnTo>
                  <a:pt x="1428" y="92"/>
                </a:lnTo>
                <a:lnTo>
                  <a:pt x="1606" y="92"/>
                </a:lnTo>
                <a:lnTo>
                  <a:pt x="1606" y="53"/>
                </a:lnTo>
                <a:lnTo>
                  <a:pt x="1391" y="53"/>
                </a:lnTo>
                <a:close/>
                <a:moveTo>
                  <a:pt x="3770" y="53"/>
                </a:moveTo>
                <a:lnTo>
                  <a:pt x="3770" y="426"/>
                </a:lnTo>
                <a:lnTo>
                  <a:pt x="3811" y="426"/>
                </a:lnTo>
                <a:lnTo>
                  <a:pt x="3811" y="120"/>
                </a:lnTo>
                <a:lnTo>
                  <a:pt x="4053" y="426"/>
                </a:lnTo>
                <a:lnTo>
                  <a:pt x="4086" y="426"/>
                </a:lnTo>
                <a:lnTo>
                  <a:pt x="4086" y="53"/>
                </a:lnTo>
                <a:lnTo>
                  <a:pt x="4045" y="53"/>
                </a:lnTo>
                <a:lnTo>
                  <a:pt x="4045" y="352"/>
                </a:lnTo>
                <a:lnTo>
                  <a:pt x="3810" y="53"/>
                </a:lnTo>
                <a:lnTo>
                  <a:pt x="3770" y="53"/>
                </a:lnTo>
                <a:close/>
                <a:moveTo>
                  <a:pt x="4533" y="53"/>
                </a:moveTo>
                <a:lnTo>
                  <a:pt x="4533" y="426"/>
                </a:lnTo>
                <a:lnTo>
                  <a:pt x="4805" y="426"/>
                </a:lnTo>
                <a:lnTo>
                  <a:pt x="4805" y="388"/>
                </a:lnTo>
                <a:lnTo>
                  <a:pt x="4575" y="388"/>
                </a:lnTo>
                <a:lnTo>
                  <a:pt x="4575" y="257"/>
                </a:lnTo>
                <a:lnTo>
                  <a:pt x="4779" y="257"/>
                </a:lnTo>
                <a:lnTo>
                  <a:pt x="4779" y="219"/>
                </a:lnTo>
                <a:lnTo>
                  <a:pt x="4575" y="219"/>
                </a:lnTo>
                <a:lnTo>
                  <a:pt x="4575" y="91"/>
                </a:lnTo>
                <a:lnTo>
                  <a:pt x="4803" y="91"/>
                </a:lnTo>
                <a:lnTo>
                  <a:pt x="4803" y="53"/>
                </a:lnTo>
                <a:lnTo>
                  <a:pt x="4533" y="53"/>
                </a:lnTo>
                <a:close/>
                <a:moveTo>
                  <a:pt x="5187" y="53"/>
                </a:moveTo>
                <a:lnTo>
                  <a:pt x="5187" y="426"/>
                </a:lnTo>
                <a:lnTo>
                  <a:pt x="5229" y="426"/>
                </a:lnTo>
                <a:lnTo>
                  <a:pt x="5229" y="326"/>
                </a:lnTo>
                <a:lnTo>
                  <a:pt x="5309" y="245"/>
                </a:lnTo>
                <a:lnTo>
                  <a:pt x="5452" y="426"/>
                </a:lnTo>
                <a:lnTo>
                  <a:pt x="5505" y="426"/>
                </a:lnTo>
                <a:lnTo>
                  <a:pt x="5338" y="216"/>
                </a:lnTo>
                <a:lnTo>
                  <a:pt x="5498" y="53"/>
                </a:lnTo>
                <a:lnTo>
                  <a:pt x="5444" y="53"/>
                </a:lnTo>
                <a:lnTo>
                  <a:pt x="5229" y="276"/>
                </a:lnTo>
                <a:lnTo>
                  <a:pt x="5229" y="53"/>
                </a:lnTo>
                <a:lnTo>
                  <a:pt x="5187" y="53"/>
                </a:lnTo>
                <a:close/>
                <a:moveTo>
                  <a:pt x="5570" y="53"/>
                </a:moveTo>
                <a:lnTo>
                  <a:pt x="5570" y="426"/>
                </a:lnTo>
                <a:lnTo>
                  <a:pt x="5843" y="426"/>
                </a:lnTo>
                <a:lnTo>
                  <a:pt x="5843" y="388"/>
                </a:lnTo>
                <a:lnTo>
                  <a:pt x="5613" y="388"/>
                </a:lnTo>
                <a:lnTo>
                  <a:pt x="5613" y="257"/>
                </a:lnTo>
                <a:lnTo>
                  <a:pt x="5816" y="257"/>
                </a:lnTo>
                <a:lnTo>
                  <a:pt x="5816" y="219"/>
                </a:lnTo>
                <a:lnTo>
                  <a:pt x="5613" y="219"/>
                </a:lnTo>
                <a:lnTo>
                  <a:pt x="5613" y="91"/>
                </a:lnTo>
                <a:lnTo>
                  <a:pt x="5840" y="91"/>
                </a:lnTo>
                <a:lnTo>
                  <a:pt x="5840" y="53"/>
                </a:lnTo>
                <a:lnTo>
                  <a:pt x="5570" y="53"/>
                </a:lnTo>
                <a:close/>
                <a:moveTo>
                  <a:pt x="5928" y="53"/>
                </a:moveTo>
                <a:lnTo>
                  <a:pt x="5928" y="426"/>
                </a:lnTo>
                <a:lnTo>
                  <a:pt x="6180" y="426"/>
                </a:lnTo>
                <a:lnTo>
                  <a:pt x="6180" y="387"/>
                </a:lnTo>
                <a:lnTo>
                  <a:pt x="5970" y="387"/>
                </a:lnTo>
                <a:lnTo>
                  <a:pt x="5970" y="53"/>
                </a:lnTo>
                <a:lnTo>
                  <a:pt x="5928" y="53"/>
                </a:lnTo>
                <a:close/>
                <a:moveTo>
                  <a:pt x="6258" y="53"/>
                </a:moveTo>
                <a:lnTo>
                  <a:pt x="6258" y="426"/>
                </a:lnTo>
                <a:lnTo>
                  <a:pt x="6510" y="426"/>
                </a:lnTo>
                <a:lnTo>
                  <a:pt x="6510" y="387"/>
                </a:lnTo>
                <a:lnTo>
                  <a:pt x="6300" y="387"/>
                </a:lnTo>
                <a:lnTo>
                  <a:pt x="6300" y="53"/>
                </a:lnTo>
                <a:lnTo>
                  <a:pt x="6258" y="53"/>
                </a:lnTo>
                <a:close/>
                <a:moveTo>
                  <a:pt x="6561" y="53"/>
                </a:moveTo>
                <a:lnTo>
                  <a:pt x="6561" y="92"/>
                </a:lnTo>
                <a:lnTo>
                  <a:pt x="6687" y="92"/>
                </a:lnTo>
                <a:lnTo>
                  <a:pt x="6687" y="426"/>
                </a:lnTo>
                <a:lnTo>
                  <a:pt x="6729" y="426"/>
                </a:lnTo>
                <a:lnTo>
                  <a:pt x="6729" y="92"/>
                </a:lnTo>
                <a:lnTo>
                  <a:pt x="6855" y="92"/>
                </a:lnTo>
                <a:lnTo>
                  <a:pt x="6855" y="53"/>
                </a:lnTo>
                <a:lnTo>
                  <a:pt x="6561" y="53"/>
                </a:lnTo>
                <a:close/>
                <a:moveTo>
                  <a:pt x="7387" y="53"/>
                </a:moveTo>
                <a:lnTo>
                  <a:pt x="7387" y="426"/>
                </a:lnTo>
                <a:lnTo>
                  <a:pt x="7428" y="426"/>
                </a:lnTo>
                <a:lnTo>
                  <a:pt x="7428" y="120"/>
                </a:lnTo>
                <a:lnTo>
                  <a:pt x="7669" y="426"/>
                </a:lnTo>
                <a:lnTo>
                  <a:pt x="7703" y="426"/>
                </a:lnTo>
                <a:lnTo>
                  <a:pt x="7703" y="53"/>
                </a:lnTo>
                <a:lnTo>
                  <a:pt x="7662" y="53"/>
                </a:lnTo>
                <a:lnTo>
                  <a:pt x="7662" y="352"/>
                </a:lnTo>
                <a:lnTo>
                  <a:pt x="7427" y="53"/>
                </a:lnTo>
                <a:lnTo>
                  <a:pt x="7387" y="53"/>
                </a:lnTo>
                <a:close/>
                <a:moveTo>
                  <a:pt x="7781" y="53"/>
                </a:moveTo>
                <a:lnTo>
                  <a:pt x="7781" y="92"/>
                </a:lnTo>
                <a:lnTo>
                  <a:pt x="7907" y="92"/>
                </a:lnTo>
                <a:lnTo>
                  <a:pt x="7907" y="426"/>
                </a:lnTo>
                <a:lnTo>
                  <a:pt x="7949" y="426"/>
                </a:lnTo>
                <a:lnTo>
                  <a:pt x="7949" y="92"/>
                </a:lnTo>
                <a:lnTo>
                  <a:pt x="8075" y="92"/>
                </a:lnTo>
                <a:lnTo>
                  <a:pt x="8075" y="53"/>
                </a:lnTo>
                <a:lnTo>
                  <a:pt x="7781" y="53"/>
                </a:lnTo>
                <a:close/>
                <a:moveTo>
                  <a:pt x="8154" y="53"/>
                </a:moveTo>
                <a:lnTo>
                  <a:pt x="8154" y="426"/>
                </a:lnTo>
                <a:lnTo>
                  <a:pt x="8426" y="426"/>
                </a:lnTo>
                <a:lnTo>
                  <a:pt x="8426" y="388"/>
                </a:lnTo>
                <a:lnTo>
                  <a:pt x="8196" y="388"/>
                </a:lnTo>
                <a:lnTo>
                  <a:pt x="8196" y="257"/>
                </a:lnTo>
                <a:lnTo>
                  <a:pt x="8400" y="257"/>
                </a:lnTo>
                <a:lnTo>
                  <a:pt x="8400" y="219"/>
                </a:lnTo>
                <a:lnTo>
                  <a:pt x="8196" y="219"/>
                </a:lnTo>
                <a:lnTo>
                  <a:pt x="8196" y="91"/>
                </a:lnTo>
                <a:lnTo>
                  <a:pt x="8424" y="91"/>
                </a:lnTo>
                <a:lnTo>
                  <a:pt x="8424" y="53"/>
                </a:lnTo>
                <a:lnTo>
                  <a:pt x="8154" y="53"/>
                </a:lnTo>
                <a:close/>
                <a:moveTo>
                  <a:pt x="9391" y="53"/>
                </a:moveTo>
                <a:lnTo>
                  <a:pt x="9391" y="426"/>
                </a:lnTo>
                <a:lnTo>
                  <a:pt x="9433" y="426"/>
                </a:lnTo>
                <a:lnTo>
                  <a:pt x="9433" y="53"/>
                </a:lnTo>
                <a:lnTo>
                  <a:pt x="9391" y="53"/>
                </a:lnTo>
                <a:close/>
                <a:moveTo>
                  <a:pt x="9888" y="53"/>
                </a:moveTo>
                <a:lnTo>
                  <a:pt x="9888" y="426"/>
                </a:lnTo>
                <a:lnTo>
                  <a:pt x="9930" y="426"/>
                </a:lnTo>
                <a:lnTo>
                  <a:pt x="9930" y="53"/>
                </a:lnTo>
                <a:lnTo>
                  <a:pt x="9888" y="53"/>
                </a:lnTo>
                <a:close/>
                <a:moveTo>
                  <a:pt x="10039" y="53"/>
                </a:moveTo>
                <a:lnTo>
                  <a:pt x="10039" y="426"/>
                </a:lnTo>
                <a:lnTo>
                  <a:pt x="10080" y="426"/>
                </a:lnTo>
                <a:lnTo>
                  <a:pt x="10080" y="120"/>
                </a:lnTo>
                <a:lnTo>
                  <a:pt x="10321" y="426"/>
                </a:lnTo>
                <a:lnTo>
                  <a:pt x="10355" y="426"/>
                </a:lnTo>
                <a:lnTo>
                  <a:pt x="10355" y="53"/>
                </a:lnTo>
                <a:lnTo>
                  <a:pt x="10314" y="53"/>
                </a:lnTo>
                <a:lnTo>
                  <a:pt x="10314" y="352"/>
                </a:lnTo>
                <a:lnTo>
                  <a:pt x="10079" y="53"/>
                </a:lnTo>
                <a:lnTo>
                  <a:pt x="10039" y="53"/>
                </a:lnTo>
                <a:close/>
                <a:moveTo>
                  <a:pt x="10761" y="53"/>
                </a:moveTo>
                <a:lnTo>
                  <a:pt x="10761" y="426"/>
                </a:lnTo>
                <a:lnTo>
                  <a:pt x="10803" y="426"/>
                </a:lnTo>
                <a:lnTo>
                  <a:pt x="10803" y="53"/>
                </a:lnTo>
                <a:lnTo>
                  <a:pt x="10761" y="53"/>
                </a:lnTo>
                <a:close/>
                <a:moveTo>
                  <a:pt x="10912" y="53"/>
                </a:moveTo>
                <a:lnTo>
                  <a:pt x="10912" y="426"/>
                </a:lnTo>
                <a:lnTo>
                  <a:pt x="10953" y="426"/>
                </a:lnTo>
                <a:lnTo>
                  <a:pt x="10953" y="120"/>
                </a:lnTo>
                <a:lnTo>
                  <a:pt x="11194" y="426"/>
                </a:lnTo>
                <a:lnTo>
                  <a:pt x="11228" y="426"/>
                </a:lnTo>
                <a:lnTo>
                  <a:pt x="11228" y="53"/>
                </a:lnTo>
                <a:lnTo>
                  <a:pt x="11187" y="53"/>
                </a:lnTo>
                <a:lnTo>
                  <a:pt x="11187" y="352"/>
                </a:lnTo>
                <a:lnTo>
                  <a:pt x="10952" y="53"/>
                </a:lnTo>
                <a:lnTo>
                  <a:pt x="10912" y="53"/>
                </a:lnTo>
                <a:close/>
                <a:moveTo>
                  <a:pt x="11333" y="53"/>
                </a:moveTo>
                <a:lnTo>
                  <a:pt x="11333" y="426"/>
                </a:lnTo>
                <a:lnTo>
                  <a:pt x="11605" y="426"/>
                </a:lnTo>
                <a:lnTo>
                  <a:pt x="11605" y="388"/>
                </a:lnTo>
                <a:lnTo>
                  <a:pt x="11375" y="388"/>
                </a:lnTo>
                <a:lnTo>
                  <a:pt x="11375" y="257"/>
                </a:lnTo>
                <a:lnTo>
                  <a:pt x="11579" y="257"/>
                </a:lnTo>
                <a:lnTo>
                  <a:pt x="11579" y="219"/>
                </a:lnTo>
                <a:lnTo>
                  <a:pt x="11375" y="219"/>
                </a:lnTo>
                <a:lnTo>
                  <a:pt x="11375" y="91"/>
                </a:lnTo>
                <a:lnTo>
                  <a:pt x="11603" y="91"/>
                </a:lnTo>
                <a:lnTo>
                  <a:pt x="11603" y="53"/>
                </a:lnTo>
                <a:lnTo>
                  <a:pt x="11333" y="53"/>
                </a:lnTo>
                <a:close/>
                <a:moveTo>
                  <a:pt x="12584" y="53"/>
                </a:moveTo>
                <a:lnTo>
                  <a:pt x="12584" y="426"/>
                </a:lnTo>
                <a:lnTo>
                  <a:pt x="12750" y="426"/>
                </a:lnTo>
                <a:cubicBezTo>
                  <a:pt x="12770" y="426"/>
                  <a:pt x="12789" y="424"/>
                  <a:pt x="12805" y="419"/>
                </a:cubicBezTo>
                <a:cubicBezTo>
                  <a:pt x="12822" y="414"/>
                  <a:pt x="12836" y="408"/>
                  <a:pt x="12848" y="399"/>
                </a:cubicBezTo>
                <a:cubicBezTo>
                  <a:pt x="12860" y="390"/>
                  <a:pt x="12869" y="380"/>
                  <a:pt x="12876" y="367"/>
                </a:cubicBezTo>
                <a:cubicBezTo>
                  <a:pt x="12882" y="355"/>
                  <a:pt x="12885" y="340"/>
                  <a:pt x="12885" y="324"/>
                </a:cubicBezTo>
                <a:lnTo>
                  <a:pt x="12885" y="323"/>
                </a:lnTo>
                <a:cubicBezTo>
                  <a:pt x="12885" y="310"/>
                  <a:pt x="12883" y="299"/>
                  <a:pt x="12879" y="289"/>
                </a:cubicBezTo>
                <a:cubicBezTo>
                  <a:pt x="12875" y="280"/>
                  <a:pt x="12869" y="271"/>
                  <a:pt x="12862" y="264"/>
                </a:cubicBezTo>
                <a:cubicBezTo>
                  <a:pt x="12855" y="257"/>
                  <a:pt x="12846" y="251"/>
                  <a:pt x="12836" y="246"/>
                </a:cubicBezTo>
                <a:cubicBezTo>
                  <a:pt x="12827" y="240"/>
                  <a:pt x="12816" y="236"/>
                  <a:pt x="12805" y="233"/>
                </a:cubicBezTo>
                <a:cubicBezTo>
                  <a:pt x="12813" y="230"/>
                  <a:pt x="12820" y="226"/>
                  <a:pt x="12827" y="221"/>
                </a:cubicBezTo>
                <a:cubicBezTo>
                  <a:pt x="12834" y="216"/>
                  <a:pt x="12840" y="210"/>
                  <a:pt x="12846" y="204"/>
                </a:cubicBezTo>
                <a:cubicBezTo>
                  <a:pt x="12851" y="197"/>
                  <a:pt x="12856" y="188"/>
                  <a:pt x="12859" y="179"/>
                </a:cubicBezTo>
                <a:cubicBezTo>
                  <a:pt x="12863" y="169"/>
                  <a:pt x="12864" y="159"/>
                  <a:pt x="12864" y="147"/>
                </a:cubicBezTo>
                <a:lnTo>
                  <a:pt x="12864" y="145"/>
                </a:lnTo>
                <a:cubicBezTo>
                  <a:pt x="12864" y="122"/>
                  <a:pt x="12856" y="102"/>
                  <a:pt x="12840" y="86"/>
                </a:cubicBezTo>
                <a:cubicBezTo>
                  <a:pt x="12830" y="75"/>
                  <a:pt x="12816" y="67"/>
                  <a:pt x="12799" y="62"/>
                </a:cubicBezTo>
                <a:cubicBezTo>
                  <a:pt x="12783" y="56"/>
                  <a:pt x="12764" y="53"/>
                  <a:pt x="12743" y="53"/>
                </a:cubicBezTo>
                <a:lnTo>
                  <a:pt x="12584" y="53"/>
                </a:lnTo>
                <a:close/>
                <a:moveTo>
                  <a:pt x="15044" y="53"/>
                </a:moveTo>
                <a:lnTo>
                  <a:pt x="15044" y="426"/>
                </a:lnTo>
                <a:lnTo>
                  <a:pt x="15210" y="426"/>
                </a:lnTo>
                <a:cubicBezTo>
                  <a:pt x="15230" y="426"/>
                  <a:pt x="15249" y="424"/>
                  <a:pt x="15266" y="419"/>
                </a:cubicBezTo>
                <a:cubicBezTo>
                  <a:pt x="15282" y="414"/>
                  <a:pt x="15297" y="408"/>
                  <a:pt x="15308" y="399"/>
                </a:cubicBezTo>
                <a:cubicBezTo>
                  <a:pt x="15320" y="390"/>
                  <a:pt x="15330" y="380"/>
                  <a:pt x="15336" y="367"/>
                </a:cubicBezTo>
                <a:cubicBezTo>
                  <a:pt x="15342" y="355"/>
                  <a:pt x="15346" y="340"/>
                  <a:pt x="15346" y="324"/>
                </a:cubicBezTo>
                <a:lnTo>
                  <a:pt x="15346" y="323"/>
                </a:lnTo>
                <a:cubicBezTo>
                  <a:pt x="15346" y="310"/>
                  <a:pt x="15344" y="299"/>
                  <a:pt x="15339" y="289"/>
                </a:cubicBezTo>
                <a:cubicBezTo>
                  <a:pt x="15335" y="280"/>
                  <a:pt x="15329" y="271"/>
                  <a:pt x="15322" y="264"/>
                </a:cubicBezTo>
                <a:cubicBezTo>
                  <a:pt x="15315" y="257"/>
                  <a:pt x="15307" y="251"/>
                  <a:pt x="15297" y="246"/>
                </a:cubicBezTo>
                <a:cubicBezTo>
                  <a:pt x="15287" y="240"/>
                  <a:pt x="15277" y="236"/>
                  <a:pt x="15266" y="233"/>
                </a:cubicBezTo>
                <a:cubicBezTo>
                  <a:pt x="15273" y="230"/>
                  <a:pt x="15280" y="226"/>
                  <a:pt x="15287" y="221"/>
                </a:cubicBezTo>
                <a:cubicBezTo>
                  <a:pt x="15294" y="216"/>
                  <a:pt x="15301" y="210"/>
                  <a:pt x="15306" y="204"/>
                </a:cubicBezTo>
                <a:cubicBezTo>
                  <a:pt x="15312" y="197"/>
                  <a:pt x="15316" y="188"/>
                  <a:pt x="15320" y="179"/>
                </a:cubicBezTo>
                <a:cubicBezTo>
                  <a:pt x="15323" y="169"/>
                  <a:pt x="15325" y="159"/>
                  <a:pt x="15325" y="147"/>
                </a:cubicBezTo>
                <a:lnTo>
                  <a:pt x="15325" y="145"/>
                </a:lnTo>
                <a:cubicBezTo>
                  <a:pt x="15325" y="122"/>
                  <a:pt x="15317" y="102"/>
                  <a:pt x="15301" y="86"/>
                </a:cubicBezTo>
                <a:cubicBezTo>
                  <a:pt x="15290" y="75"/>
                  <a:pt x="15277" y="67"/>
                  <a:pt x="15260" y="62"/>
                </a:cubicBezTo>
                <a:cubicBezTo>
                  <a:pt x="15243" y="56"/>
                  <a:pt x="15225" y="53"/>
                  <a:pt x="15203" y="53"/>
                </a:cubicBezTo>
                <a:lnTo>
                  <a:pt x="15044" y="53"/>
                </a:lnTo>
                <a:close/>
                <a:moveTo>
                  <a:pt x="18304" y="53"/>
                </a:moveTo>
                <a:lnTo>
                  <a:pt x="18304" y="426"/>
                </a:lnTo>
                <a:lnTo>
                  <a:pt x="18346" y="426"/>
                </a:lnTo>
                <a:lnTo>
                  <a:pt x="18346" y="326"/>
                </a:lnTo>
                <a:lnTo>
                  <a:pt x="18425" y="245"/>
                </a:lnTo>
                <a:lnTo>
                  <a:pt x="18569" y="426"/>
                </a:lnTo>
                <a:lnTo>
                  <a:pt x="18622" y="426"/>
                </a:lnTo>
                <a:lnTo>
                  <a:pt x="18455" y="216"/>
                </a:lnTo>
                <a:lnTo>
                  <a:pt x="18615" y="53"/>
                </a:lnTo>
                <a:lnTo>
                  <a:pt x="18560" y="53"/>
                </a:lnTo>
                <a:lnTo>
                  <a:pt x="18346" y="276"/>
                </a:lnTo>
                <a:lnTo>
                  <a:pt x="18346" y="53"/>
                </a:lnTo>
                <a:lnTo>
                  <a:pt x="18304" y="53"/>
                </a:lnTo>
                <a:close/>
                <a:moveTo>
                  <a:pt x="18660" y="53"/>
                </a:moveTo>
                <a:lnTo>
                  <a:pt x="18660" y="92"/>
                </a:lnTo>
                <a:lnTo>
                  <a:pt x="18786" y="92"/>
                </a:lnTo>
                <a:lnTo>
                  <a:pt x="18786" y="426"/>
                </a:lnTo>
                <a:lnTo>
                  <a:pt x="18828" y="426"/>
                </a:lnTo>
                <a:lnTo>
                  <a:pt x="18828" y="92"/>
                </a:lnTo>
                <a:lnTo>
                  <a:pt x="18954" y="92"/>
                </a:lnTo>
                <a:lnTo>
                  <a:pt x="18954" y="53"/>
                </a:lnTo>
                <a:lnTo>
                  <a:pt x="18660" y="53"/>
                </a:lnTo>
                <a:close/>
                <a:moveTo>
                  <a:pt x="19375" y="53"/>
                </a:moveTo>
                <a:lnTo>
                  <a:pt x="19375" y="426"/>
                </a:lnTo>
                <a:lnTo>
                  <a:pt x="19627" y="426"/>
                </a:lnTo>
                <a:lnTo>
                  <a:pt x="19627" y="387"/>
                </a:lnTo>
                <a:lnTo>
                  <a:pt x="19417" y="387"/>
                </a:lnTo>
                <a:lnTo>
                  <a:pt x="19417" y="53"/>
                </a:lnTo>
                <a:lnTo>
                  <a:pt x="19375" y="53"/>
                </a:lnTo>
                <a:close/>
                <a:moveTo>
                  <a:pt x="19845" y="53"/>
                </a:moveTo>
                <a:lnTo>
                  <a:pt x="19845" y="426"/>
                </a:lnTo>
                <a:lnTo>
                  <a:pt x="19887" y="426"/>
                </a:lnTo>
                <a:lnTo>
                  <a:pt x="19887" y="53"/>
                </a:lnTo>
                <a:lnTo>
                  <a:pt x="19845" y="53"/>
                </a:lnTo>
                <a:close/>
                <a:moveTo>
                  <a:pt x="19996" y="53"/>
                </a:moveTo>
                <a:lnTo>
                  <a:pt x="19996" y="426"/>
                </a:lnTo>
                <a:lnTo>
                  <a:pt x="20037" y="426"/>
                </a:lnTo>
                <a:lnTo>
                  <a:pt x="20037" y="120"/>
                </a:lnTo>
                <a:lnTo>
                  <a:pt x="20279" y="426"/>
                </a:lnTo>
                <a:lnTo>
                  <a:pt x="20312" y="426"/>
                </a:lnTo>
                <a:lnTo>
                  <a:pt x="20312" y="53"/>
                </a:lnTo>
                <a:lnTo>
                  <a:pt x="20271" y="53"/>
                </a:lnTo>
                <a:lnTo>
                  <a:pt x="20271" y="352"/>
                </a:lnTo>
                <a:lnTo>
                  <a:pt x="20036" y="53"/>
                </a:lnTo>
                <a:lnTo>
                  <a:pt x="19996" y="53"/>
                </a:lnTo>
                <a:close/>
                <a:moveTo>
                  <a:pt x="20739" y="53"/>
                </a:moveTo>
                <a:lnTo>
                  <a:pt x="20739" y="426"/>
                </a:lnTo>
                <a:lnTo>
                  <a:pt x="20781" y="426"/>
                </a:lnTo>
                <a:lnTo>
                  <a:pt x="20781" y="281"/>
                </a:lnTo>
                <a:lnTo>
                  <a:pt x="20887" y="281"/>
                </a:lnTo>
                <a:lnTo>
                  <a:pt x="20888" y="281"/>
                </a:lnTo>
                <a:lnTo>
                  <a:pt x="20996" y="426"/>
                </a:lnTo>
                <a:lnTo>
                  <a:pt x="21048" y="426"/>
                </a:lnTo>
                <a:lnTo>
                  <a:pt x="20933" y="273"/>
                </a:lnTo>
                <a:cubicBezTo>
                  <a:pt x="20948" y="271"/>
                  <a:pt x="20961" y="267"/>
                  <a:pt x="20974" y="261"/>
                </a:cubicBezTo>
                <a:cubicBezTo>
                  <a:pt x="20986" y="255"/>
                  <a:pt x="20997" y="248"/>
                  <a:pt x="21006" y="239"/>
                </a:cubicBezTo>
                <a:cubicBezTo>
                  <a:pt x="21015" y="230"/>
                  <a:pt x="21022" y="219"/>
                  <a:pt x="21027" y="207"/>
                </a:cubicBezTo>
                <a:cubicBezTo>
                  <a:pt x="21032" y="194"/>
                  <a:pt x="21035" y="180"/>
                  <a:pt x="21035" y="165"/>
                </a:cubicBezTo>
                <a:lnTo>
                  <a:pt x="21035" y="164"/>
                </a:lnTo>
                <a:cubicBezTo>
                  <a:pt x="21035" y="149"/>
                  <a:pt x="21032" y="135"/>
                  <a:pt x="21027" y="123"/>
                </a:cubicBezTo>
                <a:cubicBezTo>
                  <a:pt x="21022" y="110"/>
                  <a:pt x="21015" y="99"/>
                  <a:pt x="21006" y="90"/>
                </a:cubicBezTo>
                <a:cubicBezTo>
                  <a:pt x="20994" y="78"/>
                  <a:pt x="20979" y="69"/>
                  <a:pt x="20961" y="63"/>
                </a:cubicBezTo>
                <a:cubicBezTo>
                  <a:pt x="20943" y="56"/>
                  <a:pt x="20923" y="53"/>
                  <a:pt x="20900" y="53"/>
                </a:cubicBezTo>
                <a:lnTo>
                  <a:pt x="20739" y="53"/>
                </a:lnTo>
                <a:close/>
                <a:moveTo>
                  <a:pt x="23078" y="53"/>
                </a:moveTo>
                <a:lnTo>
                  <a:pt x="23078" y="426"/>
                </a:lnTo>
                <a:lnTo>
                  <a:pt x="23120" y="426"/>
                </a:lnTo>
                <a:lnTo>
                  <a:pt x="23120" y="326"/>
                </a:lnTo>
                <a:lnTo>
                  <a:pt x="23199" y="245"/>
                </a:lnTo>
                <a:lnTo>
                  <a:pt x="23343" y="426"/>
                </a:lnTo>
                <a:lnTo>
                  <a:pt x="23396" y="426"/>
                </a:lnTo>
                <a:lnTo>
                  <a:pt x="23229" y="216"/>
                </a:lnTo>
                <a:lnTo>
                  <a:pt x="23389" y="53"/>
                </a:lnTo>
                <a:lnTo>
                  <a:pt x="23334" y="53"/>
                </a:lnTo>
                <a:lnTo>
                  <a:pt x="23120" y="276"/>
                </a:lnTo>
                <a:lnTo>
                  <a:pt x="23120" y="53"/>
                </a:lnTo>
                <a:lnTo>
                  <a:pt x="23078" y="53"/>
                </a:lnTo>
                <a:close/>
                <a:moveTo>
                  <a:pt x="23461" y="53"/>
                </a:moveTo>
                <a:lnTo>
                  <a:pt x="23461" y="426"/>
                </a:lnTo>
                <a:lnTo>
                  <a:pt x="23734" y="426"/>
                </a:lnTo>
                <a:lnTo>
                  <a:pt x="23734" y="388"/>
                </a:lnTo>
                <a:lnTo>
                  <a:pt x="23503" y="388"/>
                </a:lnTo>
                <a:lnTo>
                  <a:pt x="23503" y="257"/>
                </a:lnTo>
                <a:lnTo>
                  <a:pt x="23707" y="257"/>
                </a:lnTo>
                <a:lnTo>
                  <a:pt x="23707" y="219"/>
                </a:lnTo>
                <a:lnTo>
                  <a:pt x="23503" y="219"/>
                </a:lnTo>
                <a:lnTo>
                  <a:pt x="23503" y="91"/>
                </a:lnTo>
                <a:lnTo>
                  <a:pt x="23731" y="91"/>
                </a:lnTo>
                <a:lnTo>
                  <a:pt x="23731" y="53"/>
                </a:lnTo>
                <a:lnTo>
                  <a:pt x="23461" y="53"/>
                </a:lnTo>
                <a:close/>
                <a:moveTo>
                  <a:pt x="23818" y="53"/>
                </a:moveTo>
                <a:lnTo>
                  <a:pt x="23818" y="426"/>
                </a:lnTo>
                <a:lnTo>
                  <a:pt x="24071" y="426"/>
                </a:lnTo>
                <a:lnTo>
                  <a:pt x="24071" y="387"/>
                </a:lnTo>
                <a:lnTo>
                  <a:pt x="23860" y="387"/>
                </a:lnTo>
                <a:lnTo>
                  <a:pt x="23860" y="53"/>
                </a:lnTo>
                <a:lnTo>
                  <a:pt x="23818" y="53"/>
                </a:lnTo>
                <a:close/>
                <a:moveTo>
                  <a:pt x="24149" y="53"/>
                </a:moveTo>
                <a:lnTo>
                  <a:pt x="24149" y="426"/>
                </a:lnTo>
                <a:lnTo>
                  <a:pt x="24401" y="426"/>
                </a:lnTo>
                <a:lnTo>
                  <a:pt x="24401" y="387"/>
                </a:lnTo>
                <a:lnTo>
                  <a:pt x="24191" y="387"/>
                </a:lnTo>
                <a:lnTo>
                  <a:pt x="24191" y="53"/>
                </a:lnTo>
                <a:lnTo>
                  <a:pt x="24149" y="53"/>
                </a:lnTo>
                <a:close/>
                <a:moveTo>
                  <a:pt x="24609" y="53"/>
                </a:moveTo>
                <a:lnTo>
                  <a:pt x="24609" y="426"/>
                </a:lnTo>
                <a:lnTo>
                  <a:pt x="24775" y="426"/>
                </a:lnTo>
                <a:cubicBezTo>
                  <a:pt x="24795" y="426"/>
                  <a:pt x="24814" y="424"/>
                  <a:pt x="24830" y="419"/>
                </a:cubicBezTo>
                <a:cubicBezTo>
                  <a:pt x="24847" y="414"/>
                  <a:pt x="24861" y="408"/>
                  <a:pt x="24873" y="399"/>
                </a:cubicBezTo>
                <a:cubicBezTo>
                  <a:pt x="24885" y="390"/>
                  <a:pt x="24894" y="380"/>
                  <a:pt x="24901" y="367"/>
                </a:cubicBezTo>
                <a:cubicBezTo>
                  <a:pt x="24907" y="355"/>
                  <a:pt x="24910" y="340"/>
                  <a:pt x="24910" y="324"/>
                </a:cubicBezTo>
                <a:lnTo>
                  <a:pt x="24910" y="323"/>
                </a:lnTo>
                <a:cubicBezTo>
                  <a:pt x="24910" y="310"/>
                  <a:pt x="24908" y="299"/>
                  <a:pt x="24904" y="289"/>
                </a:cubicBezTo>
                <a:cubicBezTo>
                  <a:pt x="24900" y="280"/>
                  <a:pt x="24894" y="271"/>
                  <a:pt x="24887" y="264"/>
                </a:cubicBezTo>
                <a:cubicBezTo>
                  <a:pt x="24880" y="257"/>
                  <a:pt x="24871" y="251"/>
                  <a:pt x="24861" y="246"/>
                </a:cubicBezTo>
                <a:cubicBezTo>
                  <a:pt x="24852" y="240"/>
                  <a:pt x="24841" y="236"/>
                  <a:pt x="24830" y="233"/>
                </a:cubicBezTo>
                <a:cubicBezTo>
                  <a:pt x="24838" y="230"/>
                  <a:pt x="24845" y="226"/>
                  <a:pt x="24852" y="221"/>
                </a:cubicBezTo>
                <a:cubicBezTo>
                  <a:pt x="24859" y="216"/>
                  <a:pt x="24865" y="210"/>
                  <a:pt x="24871" y="204"/>
                </a:cubicBezTo>
                <a:cubicBezTo>
                  <a:pt x="24876" y="197"/>
                  <a:pt x="24881" y="188"/>
                  <a:pt x="24884" y="179"/>
                </a:cubicBezTo>
                <a:cubicBezTo>
                  <a:pt x="24888" y="169"/>
                  <a:pt x="24889" y="159"/>
                  <a:pt x="24889" y="147"/>
                </a:cubicBezTo>
                <a:lnTo>
                  <a:pt x="24889" y="145"/>
                </a:lnTo>
                <a:cubicBezTo>
                  <a:pt x="24889" y="122"/>
                  <a:pt x="24881" y="102"/>
                  <a:pt x="24865" y="86"/>
                </a:cubicBezTo>
                <a:cubicBezTo>
                  <a:pt x="24855" y="75"/>
                  <a:pt x="24841" y="67"/>
                  <a:pt x="24824" y="62"/>
                </a:cubicBezTo>
                <a:cubicBezTo>
                  <a:pt x="24808" y="56"/>
                  <a:pt x="24789" y="53"/>
                  <a:pt x="24768" y="53"/>
                </a:cubicBezTo>
                <a:lnTo>
                  <a:pt x="24609" y="53"/>
                </a:lnTo>
                <a:close/>
                <a:moveTo>
                  <a:pt x="21776" y="67"/>
                </a:moveTo>
                <a:lnTo>
                  <a:pt x="21776" y="150"/>
                </a:lnTo>
                <a:lnTo>
                  <a:pt x="21737" y="150"/>
                </a:lnTo>
                <a:lnTo>
                  <a:pt x="21737" y="187"/>
                </a:lnTo>
                <a:lnTo>
                  <a:pt x="21776" y="187"/>
                </a:lnTo>
                <a:lnTo>
                  <a:pt x="21776" y="353"/>
                </a:lnTo>
                <a:cubicBezTo>
                  <a:pt x="21776" y="367"/>
                  <a:pt x="21778" y="379"/>
                  <a:pt x="21782" y="389"/>
                </a:cubicBezTo>
                <a:cubicBezTo>
                  <a:pt x="21786" y="399"/>
                  <a:pt x="21791" y="407"/>
                  <a:pt x="21798" y="413"/>
                </a:cubicBezTo>
                <a:cubicBezTo>
                  <a:pt x="21805" y="419"/>
                  <a:pt x="21813" y="424"/>
                  <a:pt x="21823" y="427"/>
                </a:cubicBezTo>
                <a:cubicBezTo>
                  <a:pt x="21832" y="429"/>
                  <a:pt x="21843" y="431"/>
                  <a:pt x="21854" y="431"/>
                </a:cubicBezTo>
                <a:cubicBezTo>
                  <a:pt x="21864" y="431"/>
                  <a:pt x="21872" y="430"/>
                  <a:pt x="21880" y="428"/>
                </a:cubicBezTo>
                <a:cubicBezTo>
                  <a:pt x="21888" y="426"/>
                  <a:pt x="21896" y="423"/>
                  <a:pt x="21903" y="419"/>
                </a:cubicBezTo>
                <a:lnTo>
                  <a:pt x="21903" y="384"/>
                </a:lnTo>
                <a:cubicBezTo>
                  <a:pt x="21896" y="387"/>
                  <a:pt x="21889" y="390"/>
                  <a:pt x="21883" y="391"/>
                </a:cubicBezTo>
                <a:cubicBezTo>
                  <a:pt x="21877" y="393"/>
                  <a:pt x="21870" y="393"/>
                  <a:pt x="21863" y="393"/>
                </a:cubicBezTo>
                <a:cubicBezTo>
                  <a:pt x="21849" y="393"/>
                  <a:pt x="21838" y="390"/>
                  <a:pt x="21830" y="383"/>
                </a:cubicBezTo>
                <a:cubicBezTo>
                  <a:pt x="21821" y="377"/>
                  <a:pt x="21817" y="365"/>
                  <a:pt x="21817" y="348"/>
                </a:cubicBezTo>
                <a:lnTo>
                  <a:pt x="21817" y="187"/>
                </a:lnTo>
                <a:lnTo>
                  <a:pt x="21904" y="187"/>
                </a:lnTo>
                <a:lnTo>
                  <a:pt x="21904" y="150"/>
                </a:lnTo>
                <a:lnTo>
                  <a:pt x="21817" y="150"/>
                </a:lnTo>
                <a:lnTo>
                  <a:pt x="21817" y="67"/>
                </a:lnTo>
                <a:lnTo>
                  <a:pt x="21776" y="67"/>
                </a:lnTo>
                <a:close/>
                <a:moveTo>
                  <a:pt x="28346" y="67"/>
                </a:moveTo>
                <a:lnTo>
                  <a:pt x="28346" y="150"/>
                </a:lnTo>
                <a:lnTo>
                  <a:pt x="28307" y="150"/>
                </a:lnTo>
                <a:lnTo>
                  <a:pt x="28307" y="187"/>
                </a:lnTo>
                <a:lnTo>
                  <a:pt x="28346" y="187"/>
                </a:lnTo>
                <a:lnTo>
                  <a:pt x="28346" y="353"/>
                </a:lnTo>
                <a:cubicBezTo>
                  <a:pt x="28346" y="367"/>
                  <a:pt x="28348" y="379"/>
                  <a:pt x="28351" y="389"/>
                </a:cubicBezTo>
                <a:cubicBezTo>
                  <a:pt x="28355" y="399"/>
                  <a:pt x="28361" y="407"/>
                  <a:pt x="28367" y="413"/>
                </a:cubicBezTo>
                <a:cubicBezTo>
                  <a:pt x="28375" y="419"/>
                  <a:pt x="28383" y="424"/>
                  <a:pt x="28392" y="427"/>
                </a:cubicBezTo>
                <a:cubicBezTo>
                  <a:pt x="28402" y="429"/>
                  <a:pt x="28412" y="431"/>
                  <a:pt x="28423" y="431"/>
                </a:cubicBezTo>
                <a:cubicBezTo>
                  <a:pt x="28433" y="431"/>
                  <a:pt x="28442" y="430"/>
                  <a:pt x="28450" y="428"/>
                </a:cubicBezTo>
                <a:cubicBezTo>
                  <a:pt x="28458" y="426"/>
                  <a:pt x="28466" y="423"/>
                  <a:pt x="28473" y="419"/>
                </a:cubicBezTo>
                <a:lnTo>
                  <a:pt x="28473" y="384"/>
                </a:lnTo>
                <a:cubicBezTo>
                  <a:pt x="28466" y="387"/>
                  <a:pt x="28459" y="390"/>
                  <a:pt x="28453" y="391"/>
                </a:cubicBezTo>
                <a:cubicBezTo>
                  <a:pt x="28447" y="393"/>
                  <a:pt x="28440" y="393"/>
                  <a:pt x="28433" y="393"/>
                </a:cubicBezTo>
                <a:cubicBezTo>
                  <a:pt x="28419" y="393"/>
                  <a:pt x="28408" y="390"/>
                  <a:pt x="28399" y="383"/>
                </a:cubicBezTo>
                <a:cubicBezTo>
                  <a:pt x="28391" y="377"/>
                  <a:pt x="28387" y="365"/>
                  <a:pt x="28387" y="348"/>
                </a:cubicBezTo>
                <a:lnTo>
                  <a:pt x="28387" y="187"/>
                </a:lnTo>
                <a:lnTo>
                  <a:pt x="28474" y="187"/>
                </a:lnTo>
                <a:lnTo>
                  <a:pt x="28474" y="150"/>
                </a:lnTo>
                <a:lnTo>
                  <a:pt x="28387" y="150"/>
                </a:lnTo>
                <a:lnTo>
                  <a:pt x="28387" y="67"/>
                </a:lnTo>
                <a:lnTo>
                  <a:pt x="28346" y="67"/>
                </a:lnTo>
                <a:close/>
                <a:moveTo>
                  <a:pt x="29234" y="67"/>
                </a:moveTo>
                <a:lnTo>
                  <a:pt x="29234" y="150"/>
                </a:lnTo>
                <a:lnTo>
                  <a:pt x="29196" y="150"/>
                </a:lnTo>
                <a:lnTo>
                  <a:pt x="29196" y="187"/>
                </a:lnTo>
                <a:lnTo>
                  <a:pt x="29234" y="187"/>
                </a:lnTo>
                <a:lnTo>
                  <a:pt x="29234" y="353"/>
                </a:lnTo>
                <a:cubicBezTo>
                  <a:pt x="29234" y="367"/>
                  <a:pt x="29236" y="379"/>
                  <a:pt x="29240" y="389"/>
                </a:cubicBezTo>
                <a:cubicBezTo>
                  <a:pt x="29244" y="399"/>
                  <a:pt x="29249" y="407"/>
                  <a:pt x="29256" y="413"/>
                </a:cubicBezTo>
                <a:cubicBezTo>
                  <a:pt x="29263" y="419"/>
                  <a:pt x="29271" y="424"/>
                  <a:pt x="29281" y="427"/>
                </a:cubicBezTo>
                <a:cubicBezTo>
                  <a:pt x="29291" y="429"/>
                  <a:pt x="29301" y="431"/>
                  <a:pt x="29312" y="431"/>
                </a:cubicBezTo>
                <a:cubicBezTo>
                  <a:pt x="29322" y="431"/>
                  <a:pt x="29331" y="430"/>
                  <a:pt x="29339" y="428"/>
                </a:cubicBezTo>
                <a:cubicBezTo>
                  <a:pt x="29347" y="426"/>
                  <a:pt x="29354" y="423"/>
                  <a:pt x="29362" y="419"/>
                </a:cubicBezTo>
                <a:lnTo>
                  <a:pt x="29362" y="384"/>
                </a:lnTo>
                <a:cubicBezTo>
                  <a:pt x="29354" y="387"/>
                  <a:pt x="29348" y="390"/>
                  <a:pt x="29341" y="391"/>
                </a:cubicBezTo>
                <a:cubicBezTo>
                  <a:pt x="29335" y="393"/>
                  <a:pt x="29329" y="393"/>
                  <a:pt x="29322" y="393"/>
                </a:cubicBezTo>
                <a:cubicBezTo>
                  <a:pt x="29308" y="393"/>
                  <a:pt x="29297" y="390"/>
                  <a:pt x="29288" y="383"/>
                </a:cubicBezTo>
                <a:cubicBezTo>
                  <a:pt x="29279" y="377"/>
                  <a:pt x="29275" y="365"/>
                  <a:pt x="29275" y="348"/>
                </a:cubicBezTo>
                <a:lnTo>
                  <a:pt x="29275" y="187"/>
                </a:lnTo>
                <a:lnTo>
                  <a:pt x="29363" y="187"/>
                </a:lnTo>
                <a:lnTo>
                  <a:pt x="29363" y="150"/>
                </a:lnTo>
                <a:lnTo>
                  <a:pt x="29275" y="150"/>
                </a:lnTo>
                <a:lnTo>
                  <a:pt x="29275" y="67"/>
                </a:lnTo>
                <a:lnTo>
                  <a:pt x="29234" y="67"/>
                </a:lnTo>
                <a:close/>
                <a:moveTo>
                  <a:pt x="2011" y="84"/>
                </a:moveTo>
                <a:cubicBezTo>
                  <a:pt x="2025" y="84"/>
                  <a:pt x="2038" y="86"/>
                  <a:pt x="2049" y="91"/>
                </a:cubicBezTo>
                <a:cubicBezTo>
                  <a:pt x="2061" y="95"/>
                  <a:pt x="2071" y="101"/>
                  <a:pt x="2079" y="109"/>
                </a:cubicBezTo>
                <a:cubicBezTo>
                  <a:pt x="2088" y="116"/>
                  <a:pt x="2094" y="125"/>
                  <a:pt x="2099" y="135"/>
                </a:cubicBezTo>
                <a:cubicBezTo>
                  <a:pt x="2104" y="146"/>
                  <a:pt x="2106" y="157"/>
                  <a:pt x="2106" y="168"/>
                </a:cubicBezTo>
                <a:lnTo>
                  <a:pt x="2106" y="169"/>
                </a:lnTo>
                <a:cubicBezTo>
                  <a:pt x="2106" y="180"/>
                  <a:pt x="2104" y="191"/>
                  <a:pt x="2100" y="201"/>
                </a:cubicBezTo>
                <a:cubicBezTo>
                  <a:pt x="2095" y="211"/>
                  <a:pt x="2089" y="220"/>
                  <a:pt x="2081" y="228"/>
                </a:cubicBezTo>
                <a:cubicBezTo>
                  <a:pt x="2073" y="235"/>
                  <a:pt x="2063" y="242"/>
                  <a:pt x="2052" y="247"/>
                </a:cubicBezTo>
                <a:cubicBezTo>
                  <a:pt x="2040" y="251"/>
                  <a:pt x="2027" y="254"/>
                  <a:pt x="2013" y="254"/>
                </a:cubicBezTo>
                <a:cubicBezTo>
                  <a:pt x="2000" y="254"/>
                  <a:pt x="1987" y="252"/>
                  <a:pt x="1976" y="248"/>
                </a:cubicBezTo>
                <a:cubicBezTo>
                  <a:pt x="1965" y="244"/>
                  <a:pt x="1955" y="238"/>
                  <a:pt x="1947" y="231"/>
                </a:cubicBezTo>
                <a:cubicBezTo>
                  <a:pt x="1939" y="224"/>
                  <a:pt x="1933" y="215"/>
                  <a:pt x="1928" y="205"/>
                </a:cubicBezTo>
                <a:cubicBezTo>
                  <a:pt x="1924" y="195"/>
                  <a:pt x="1921" y="184"/>
                  <a:pt x="1921" y="172"/>
                </a:cubicBezTo>
                <a:lnTo>
                  <a:pt x="1921" y="171"/>
                </a:lnTo>
                <a:cubicBezTo>
                  <a:pt x="1921" y="159"/>
                  <a:pt x="1923" y="148"/>
                  <a:pt x="1927" y="138"/>
                </a:cubicBezTo>
                <a:cubicBezTo>
                  <a:pt x="1932" y="127"/>
                  <a:pt x="1937" y="118"/>
                  <a:pt x="1945" y="110"/>
                </a:cubicBezTo>
                <a:cubicBezTo>
                  <a:pt x="1953" y="102"/>
                  <a:pt x="1962" y="96"/>
                  <a:pt x="1973" y="91"/>
                </a:cubicBezTo>
                <a:cubicBezTo>
                  <a:pt x="1985" y="86"/>
                  <a:pt x="1997" y="84"/>
                  <a:pt x="2011" y="84"/>
                </a:cubicBezTo>
                <a:close/>
                <a:moveTo>
                  <a:pt x="2725" y="85"/>
                </a:moveTo>
                <a:cubicBezTo>
                  <a:pt x="2742" y="85"/>
                  <a:pt x="2758" y="89"/>
                  <a:pt x="2772" y="97"/>
                </a:cubicBezTo>
                <a:cubicBezTo>
                  <a:pt x="2786" y="106"/>
                  <a:pt x="2798" y="117"/>
                  <a:pt x="2808" y="132"/>
                </a:cubicBezTo>
                <a:cubicBezTo>
                  <a:pt x="2818" y="146"/>
                  <a:pt x="2825" y="162"/>
                  <a:pt x="2831" y="181"/>
                </a:cubicBezTo>
                <a:cubicBezTo>
                  <a:pt x="2836" y="200"/>
                  <a:pt x="2839" y="219"/>
                  <a:pt x="2839" y="239"/>
                </a:cubicBezTo>
                <a:lnTo>
                  <a:pt x="2839" y="240"/>
                </a:lnTo>
                <a:cubicBezTo>
                  <a:pt x="2839" y="261"/>
                  <a:pt x="2836" y="280"/>
                  <a:pt x="2831" y="299"/>
                </a:cubicBezTo>
                <a:cubicBezTo>
                  <a:pt x="2826" y="318"/>
                  <a:pt x="2818" y="334"/>
                  <a:pt x="2808" y="348"/>
                </a:cubicBezTo>
                <a:cubicBezTo>
                  <a:pt x="2799" y="362"/>
                  <a:pt x="2787" y="373"/>
                  <a:pt x="2773" y="382"/>
                </a:cubicBezTo>
                <a:cubicBezTo>
                  <a:pt x="2759" y="390"/>
                  <a:pt x="2743" y="394"/>
                  <a:pt x="2726" y="394"/>
                </a:cubicBezTo>
                <a:cubicBezTo>
                  <a:pt x="2708" y="394"/>
                  <a:pt x="2692" y="390"/>
                  <a:pt x="2678" y="381"/>
                </a:cubicBezTo>
                <a:cubicBezTo>
                  <a:pt x="2664" y="373"/>
                  <a:pt x="2652" y="361"/>
                  <a:pt x="2642" y="347"/>
                </a:cubicBezTo>
                <a:cubicBezTo>
                  <a:pt x="2632" y="333"/>
                  <a:pt x="2624" y="317"/>
                  <a:pt x="2619" y="298"/>
                </a:cubicBezTo>
                <a:cubicBezTo>
                  <a:pt x="2614" y="279"/>
                  <a:pt x="2611" y="260"/>
                  <a:pt x="2611" y="239"/>
                </a:cubicBezTo>
                <a:lnTo>
                  <a:pt x="2611" y="238"/>
                </a:lnTo>
                <a:cubicBezTo>
                  <a:pt x="2611" y="218"/>
                  <a:pt x="2614" y="198"/>
                  <a:pt x="2619" y="180"/>
                </a:cubicBezTo>
                <a:cubicBezTo>
                  <a:pt x="2624" y="161"/>
                  <a:pt x="2632" y="145"/>
                  <a:pt x="2641" y="131"/>
                </a:cubicBezTo>
                <a:cubicBezTo>
                  <a:pt x="2651" y="117"/>
                  <a:pt x="2663" y="106"/>
                  <a:pt x="2677" y="97"/>
                </a:cubicBezTo>
                <a:cubicBezTo>
                  <a:pt x="2691" y="89"/>
                  <a:pt x="2707" y="85"/>
                  <a:pt x="2725" y="85"/>
                </a:cubicBezTo>
                <a:close/>
                <a:moveTo>
                  <a:pt x="13107" y="85"/>
                </a:moveTo>
                <a:cubicBezTo>
                  <a:pt x="13124" y="85"/>
                  <a:pt x="13140" y="89"/>
                  <a:pt x="13154" y="97"/>
                </a:cubicBezTo>
                <a:cubicBezTo>
                  <a:pt x="13168" y="106"/>
                  <a:pt x="13180" y="117"/>
                  <a:pt x="13190" y="132"/>
                </a:cubicBezTo>
                <a:cubicBezTo>
                  <a:pt x="13200" y="146"/>
                  <a:pt x="13208" y="162"/>
                  <a:pt x="13213" y="181"/>
                </a:cubicBezTo>
                <a:cubicBezTo>
                  <a:pt x="13218" y="200"/>
                  <a:pt x="13221" y="219"/>
                  <a:pt x="13221" y="239"/>
                </a:cubicBezTo>
                <a:lnTo>
                  <a:pt x="13221" y="240"/>
                </a:lnTo>
                <a:cubicBezTo>
                  <a:pt x="13221" y="261"/>
                  <a:pt x="13218" y="280"/>
                  <a:pt x="13213" y="299"/>
                </a:cubicBezTo>
                <a:cubicBezTo>
                  <a:pt x="13208" y="318"/>
                  <a:pt x="13201" y="334"/>
                  <a:pt x="13191" y="348"/>
                </a:cubicBezTo>
                <a:cubicBezTo>
                  <a:pt x="13181" y="362"/>
                  <a:pt x="13169" y="373"/>
                  <a:pt x="13155" y="382"/>
                </a:cubicBezTo>
                <a:cubicBezTo>
                  <a:pt x="13141" y="390"/>
                  <a:pt x="13125" y="394"/>
                  <a:pt x="13108" y="394"/>
                </a:cubicBezTo>
                <a:cubicBezTo>
                  <a:pt x="13091" y="394"/>
                  <a:pt x="13075" y="390"/>
                  <a:pt x="13061" y="381"/>
                </a:cubicBezTo>
                <a:cubicBezTo>
                  <a:pt x="13046" y="373"/>
                  <a:pt x="13034" y="361"/>
                  <a:pt x="13024" y="347"/>
                </a:cubicBezTo>
                <a:cubicBezTo>
                  <a:pt x="13014" y="333"/>
                  <a:pt x="13007" y="317"/>
                  <a:pt x="13001" y="298"/>
                </a:cubicBezTo>
                <a:cubicBezTo>
                  <a:pt x="12996" y="279"/>
                  <a:pt x="12993" y="260"/>
                  <a:pt x="12993" y="239"/>
                </a:cubicBezTo>
                <a:lnTo>
                  <a:pt x="12993" y="238"/>
                </a:lnTo>
                <a:cubicBezTo>
                  <a:pt x="12993" y="218"/>
                  <a:pt x="12996" y="198"/>
                  <a:pt x="13001" y="180"/>
                </a:cubicBezTo>
                <a:cubicBezTo>
                  <a:pt x="13007" y="161"/>
                  <a:pt x="13014" y="145"/>
                  <a:pt x="13024" y="131"/>
                </a:cubicBezTo>
                <a:cubicBezTo>
                  <a:pt x="13034" y="117"/>
                  <a:pt x="13046" y="106"/>
                  <a:pt x="13059" y="97"/>
                </a:cubicBezTo>
                <a:cubicBezTo>
                  <a:pt x="13074" y="89"/>
                  <a:pt x="13090" y="85"/>
                  <a:pt x="13107" y="85"/>
                </a:cubicBezTo>
                <a:close/>
                <a:moveTo>
                  <a:pt x="13679" y="85"/>
                </a:moveTo>
                <a:cubicBezTo>
                  <a:pt x="13696" y="85"/>
                  <a:pt x="13712" y="89"/>
                  <a:pt x="13726" y="97"/>
                </a:cubicBezTo>
                <a:cubicBezTo>
                  <a:pt x="13740" y="106"/>
                  <a:pt x="13752" y="117"/>
                  <a:pt x="13762" y="132"/>
                </a:cubicBezTo>
                <a:cubicBezTo>
                  <a:pt x="13772" y="146"/>
                  <a:pt x="13780" y="162"/>
                  <a:pt x="13785" y="181"/>
                </a:cubicBezTo>
                <a:cubicBezTo>
                  <a:pt x="13790" y="200"/>
                  <a:pt x="13793" y="219"/>
                  <a:pt x="13793" y="239"/>
                </a:cubicBezTo>
                <a:lnTo>
                  <a:pt x="13793" y="240"/>
                </a:lnTo>
                <a:cubicBezTo>
                  <a:pt x="13793" y="261"/>
                  <a:pt x="13790" y="280"/>
                  <a:pt x="13785" y="299"/>
                </a:cubicBezTo>
                <a:cubicBezTo>
                  <a:pt x="13780" y="318"/>
                  <a:pt x="13773" y="334"/>
                  <a:pt x="13763" y="348"/>
                </a:cubicBezTo>
                <a:cubicBezTo>
                  <a:pt x="13753" y="362"/>
                  <a:pt x="13741" y="373"/>
                  <a:pt x="13727" y="382"/>
                </a:cubicBezTo>
                <a:cubicBezTo>
                  <a:pt x="13713" y="390"/>
                  <a:pt x="13697" y="394"/>
                  <a:pt x="13680" y="394"/>
                </a:cubicBezTo>
                <a:cubicBezTo>
                  <a:pt x="13662" y="394"/>
                  <a:pt x="13647" y="390"/>
                  <a:pt x="13632" y="381"/>
                </a:cubicBezTo>
                <a:cubicBezTo>
                  <a:pt x="13618" y="373"/>
                  <a:pt x="13606" y="361"/>
                  <a:pt x="13596" y="347"/>
                </a:cubicBezTo>
                <a:cubicBezTo>
                  <a:pt x="13586" y="333"/>
                  <a:pt x="13579" y="317"/>
                  <a:pt x="13573" y="298"/>
                </a:cubicBezTo>
                <a:cubicBezTo>
                  <a:pt x="13568" y="279"/>
                  <a:pt x="13565" y="260"/>
                  <a:pt x="13565" y="239"/>
                </a:cubicBezTo>
                <a:lnTo>
                  <a:pt x="13565" y="238"/>
                </a:lnTo>
                <a:cubicBezTo>
                  <a:pt x="13565" y="218"/>
                  <a:pt x="13568" y="198"/>
                  <a:pt x="13573" y="180"/>
                </a:cubicBezTo>
                <a:cubicBezTo>
                  <a:pt x="13579" y="161"/>
                  <a:pt x="13586" y="145"/>
                  <a:pt x="13596" y="131"/>
                </a:cubicBezTo>
                <a:cubicBezTo>
                  <a:pt x="13606" y="117"/>
                  <a:pt x="13617" y="106"/>
                  <a:pt x="13631" y="97"/>
                </a:cubicBezTo>
                <a:cubicBezTo>
                  <a:pt x="13646" y="89"/>
                  <a:pt x="13661" y="85"/>
                  <a:pt x="13679" y="85"/>
                </a:cubicBezTo>
                <a:close/>
                <a:moveTo>
                  <a:pt x="7107" y="85"/>
                </a:moveTo>
                <a:cubicBezTo>
                  <a:pt x="7129" y="85"/>
                  <a:pt x="7148" y="89"/>
                  <a:pt x="7166" y="97"/>
                </a:cubicBezTo>
                <a:cubicBezTo>
                  <a:pt x="7184" y="106"/>
                  <a:pt x="7200" y="117"/>
                  <a:pt x="7213" y="131"/>
                </a:cubicBezTo>
                <a:cubicBezTo>
                  <a:pt x="7226" y="144"/>
                  <a:pt x="7236" y="161"/>
                  <a:pt x="7243" y="180"/>
                </a:cubicBezTo>
                <a:cubicBezTo>
                  <a:pt x="7251" y="198"/>
                  <a:pt x="7254" y="218"/>
                  <a:pt x="7254" y="239"/>
                </a:cubicBezTo>
                <a:lnTo>
                  <a:pt x="7254" y="240"/>
                </a:lnTo>
                <a:cubicBezTo>
                  <a:pt x="7254" y="262"/>
                  <a:pt x="7251" y="282"/>
                  <a:pt x="7243" y="300"/>
                </a:cubicBezTo>
                <a:cubicBezTo>
                  <a:pt x="7236" y="319"/>
                  <a:pt x="7226" y="335"/>
                  <a:pt x="7213" y="349"/>
                </a:cubicBezTo>
                <a:cubicBezTo>
                  <a:pt x="7201" y="363"/>
                  <a:pt x="7185" y="374"/>
                  <a:pt x="7167" y="382"/>
                </a:cubicBezTo>
                <a:cubicBezTo>
                  <a:pt x="7149" y="390"/>
                  <a:pt x="7130" y="393"/>
                  <a:pt x="7108" y="393"/>
                </a:cubicBezTo>
                <a:cubicBezTo>
                  <a:pt x="7087" y="393"/>
                  <a:pt x="7067" y="389"/>
                  <a:pt x="7049" y="381"/>
                </a:cubicBezTo>
                <a:cubicBezTo>
                  <a:pt x="7031" y="373"/>
                  <a:pt x="7016" y="362"/>
                  <a:pt x="7003" y="348"/>
                </a:cubicBezTo>
                <a:cubicBezTo>
                  <a:pt x="6990" y="334"/>
                  <a:pt x="6979" y="318"/>
                  <a:pt x="6972" y="300"/>
                </a:cubicBezTo>
                <a:cubicBezTo>
                  <a:pt x="6965" y="281"/>
                  <a:pt x="6961" y="261"/>
                  <a:pt x="6961" y="239"/>
                </a:cubicBezTo>
                <a:lnTo>
                  <a:pt x="6961" y="238"/>
                </a:lnTo>
                <a:cubicBezTo>
                  <a:pt x="6961" y="217"/>
                  <a:pt x="6965" y="197"/>
                  <a:pt x="6972" y="179"/>
                </a:cubicBezTo>
                <a:cubicBezTo>
                  <a:pt x="6979" y="160"/>
                  <a:pt x="6989" y="144"/>
                  <a:pt x="7002" y="130"/>
                </a:cubicBezTo>
                <a:cubicBezTo>
                  <a:pt x="7015" y="116"/>
                  <a:pt x="7030" y="105"/>
                  <a:pt x="7048" y="97"/>
                </a:cubicBezTo>
                <a:cubicBezTo>
                  <a:pt x="7066" y="89"/>
                  <a:pt x="7086" y="85"/>
                  <a:pt x="7107" y="85"/>
                </a:cubicBezTo>
                <a:close/>
                <a:moveTo>
                  <a:pt x="25168" y="85"/>
                </a:moveTo>
                <a:cubicBezTo>
                  <a:pt x="25189" y="85"/>
                  <a:pt x="25209" y="89"/>
                  <a:pt x="25226" y="97"/>
                </a:cubicBezTo>
                <a:cubicBezTo>
                  <a:pt x="25244" y="106"/>
                  <a:pt x="25260" y="117"/>
                  <a:pt x="25273" y="131"/>
                </a:cubicBezTo>
                <a:cubicBezTo>
                  <a:pt x="25286" y="144"/>
                  <a:pt x="25297" y="161"/>
                  <a:pt x="25304" y="180"/>
                </a:cubicBezTo>
                <a:cubicBezTo>
                  <a:pt x="25311" y="198"/>
                  <a:pt x="25315" y="218"/>
                  <a:pt x="25315" y="239"/>
                </a:cubicBezTo>
                <a:lnTo>
                  <a:pt x="25315" y="240"/>
                </a:lnTo>
                <a:cubicBezTo>
                  <a:pt x="25315" y="262"/>
                  <a:pt x="25311" y="282"/>
                  <a:pt x="25304" y="300"/>
                </a:cubicBezTo>
                <a:cubicBezTo>
                  <a:pt x="25297" y="319"/>
                  <a:pt x="25287" y="335"/>
                  <a:pt x="25274" y="349"/>
                </a:cubicBezTo>
                <a:cubicBezTo>
                  <a:pt x="25261" y="363"/>
                  <a:pt x="25246" y="374"/>
                  <a:pt x="25227" y="382"/>
                </a:cubicBezTo>
                <a:cubicBezTo>
                  <a:pt x="25210" y="390"/>
                  <a:pt x="25190" y="393"/>
                  <a:pt x="25169" y="393"/>
                </a:cubicBezTo>
                <a:cubicBezTo>
                  <a:pt x="25147" y="393"/>
                  <a:pt x="25128" y="389"/>
                  <a:pt x="25110" y="381"/>
                </a:cubicBezTo>
                <a:cubicBezTo>
                  <a:pt x="25092" y="373"/>
                  <a:pt x="25076" y="362"/>
                  <a:pt x="25063" y="348"/>
                </a:cubicBezTo>
                <a:cubicBezTo>
                  <a:pt x="25050" y="334"/>
                  <a:pt x="25040" y="318"/>
                  <a:pt x="25032" y="300"/>
                </a:cubicBezTo>
                <a:cubicBezTo>
                  <a:pt x="25025" y="281"/>
                  <a:pt x="25022" y="261"/>
                  <a:pt x="25022" y="239"/>
                </a:cubicBezTo>
                <a:lnTo>
                  <a:pt x="25022" y="238"/>
                </a:lnTo>
                <a:cubicBezTo>
                  <a:pt x="25022" y="217"/>
                  <a:pt x="25025" y="197"/>
                  <a:pt x="25032" y="179"/>
                </a:cubicBezTo>
                <a:cubicBezTo>
                  <a:pt x="25040" y="160"/>
                  <a:pt x="25050" y="144"/>
                  <a:pt x="25063" y="130"/>
                </a:cubicBezTo>
                <a:cubicBezTo>
                  <a:pt x="25075" y="116"/>
                  <a:pt x="25091" y="105"/>
                  <a:pt x="25108" y="97"/>
                </a:cubicBezTo>
                <a:cubicBezTo>
                  <a:pt x="25127" y="89"/>
                  <a:pt x="25146" y="85"/>
                  <a:pt x="25168" y="85"/>
                </a:cubicBezTo>
                <a:close/>
                <a:moveTo>
                  <a:pt x="41" y="91"/>
                </a:moveTo>
                <a:lnTo>
                  <a:pt x="155" y="91"/>
                </a:lnTo>
                <a:cubicBezTo>
                  <a:pt x="181" y="91"/>
                  <a:pt x="202" y="96"/>
                  <a:pt x="216" y="107"/>
                </a:cubicBezTo>
                <a:cubicBezTo>
                  <a:pt x="230" y="118"/>
                  <a:pt x="237" y="133"/>
                  <a:pt x="237" y="151"/>
                </a:cubicBezTo>
                <a:lnTo>
                  <a:pt x="237" y="152"/>
                </a:lnTo>
                <a:cubicBezTo>
                  <a:pt x="237" y="174"/>
                  <a:pt x="229" y="191"/>
                  <a:pt x="213" y="203"/>
                </a:cubicBezTo>
                <a:cubicBezTo>
                  <a:pt x="198" y="214"/>
                  <a:pt x="177" y="219"/>
                  <a:pt x="152" y="219"/>
                </a:cubicBezTo>
                <a:lnTo>
                  <a:pt x="41" y="219"/>
                </a:lnTo>
                <a:lnTo>
                  <a:pt x="41" y="91"/>
                </a:lnTo>
                <a:close/>
                <a:moveTo>
                  <a:pt x="12626" y="91"/>
                </a:moveTo>
                <a:lnTo>
                  <a:pt x="12739" y="91"/>
                </a:lnTo>
                <a:cubicBezTo>
                  <a:pt x="12766" y="91"/>
                  <a:pt x="12786" y="96"/>
                  <a:pt x="12800" y="107"/>
                </a:cubicBezTo>
                <a:cubicBezTo>
                  <a:pt x="12815" y="118"/>
                  <a:pt x="12822" y="133"/>
                  <a:pt x="12822" y="151"/>
                </a:cubicBezTo>
                <a:lnTo>
                  <a:pt x="12822" y="152"/>
                </a:lnTo>
                <a:cubicBezTo>
                  <a:pt x="12822" y="174"/>
                  <a:pt x="12814" y="191"/>
                  <a:pt x="12798" y="203"/>
                </a:cubicBezTo>
                <a:cubicBezTo>
                  <a:pt x="12782" y="214"/>
                  <a:pt x="12762" y="219"/>
                  <a:pt x="12736" y="219"/>
                </a:cubicBezTo>
                <a:lnTo>
                  <a:pt x="12626" y="219"/>
                </a:lnTo>
                <a:lnTo>
                  <a:pt x="12626" y="91"/>
                </a:lnTo>
                <a:close/>
                <a:moveTo>
                  <a:pt x="15086" y="91"/>
                </a:moveTo>
                <a:lnTo>
                  <a:pt x="15200" y="91"/>
                </a:lnTo>
                <a:cubicBezTo>
                  <a:pt x="15226" y="91"/>
                  <a:pt x="15247" y="96"/>
                  <a:pt x="15261" y="107"/>
                </a:cubicBezTo>
                <a:cubicBezTo>
                  <a:pt x="15275" y="118"/>
                  <a:pt x="15282" y="133"/>
                  <a:pt x="15282" y="151"/>
                </a:cubicBezTo>
                <a:lnTo>
                  <a:pt x="15282" y="152"/>
                </a:lnTo>
                <a:cubicBezTo>
                  <a:pt x="15282" y="174"/>
                  <a:pt x="15274" y="191"/>
                  <a:pt x="15258" y="203"/>
                </a:cubicBezTo>
                <a:cubicBezTo>
                  <a:pt x="15243" y="214"/>
                  <a:pt x="15222" y="219"/>
                  <a:pt x="15196" y="219"/>
                </a:cubicBezTo>
                <a:lnTo>
                  <a:pt x="15086" y="219"/>
                </a:lnTo>
                <a:lnTo>
                  <a:pt x="15086" y="91"/>
                </a:lnTo>
                <a:close/>
                <a:moveTo>
                  <a:pt x="24651" y="91"/>
                </a:moveTo>
                <a:lnTo>
                  <a:pt x="24764" y="91"/>
                </a:lnTo>
                <a:cubicBezTo>
                  <a:pt x="24791" y="91"/>
                  <a:pt x="24811" y="96"/>
                  <a:pt x="24825" y="107"/>
                </a:cubicBezTo>
                <a:cubicBezTo>
                  <a:pt x="24840" y="118"/>
                  <a:pt x="24847" y="133"/>
                  <a:pt x="24847" y="151"/>
                </a:cubicBezTo>
                <a:lnTo>
                  <a:pt x="24847" y="152"/>
                </a:lnTo>
                <a:cubicBezTo>
                  <a:pt x="24847" y="174"/>
                  <a:pt x="24839" y="191"/>
                  <a:pt x="24823" y="203"/>
                </a:cubicBezTo>
                <a:cubicBezTo>
                  <a:pt x="24807" y="214"/>
                  <a:pt x="24787" y="219"/>
                  <a:pt x="24761" y="219"/>
                </a:cubicBezTo>
                <a:lnTo>
                  <a:pt x="24651" y="219"/>
                </a:lnTo>
                <a:lnTo>
                  <a:pt x="24651" y="91"/>
                </a:lnTo>
                <a:close/>
                <a:moveTo>
                  <a:pt x="20781" y="92"/>
                </a:moveTo>
                <a:lnTo>
                  <a:pt x="20896" y="92"/>
                </a:lnTo>
                <a:cubicBezTo>
                  <a:pt x="20927" y="92"/>
                  <a:pt x="20950" y="98"/>
                  <a:pt x="20967" y="111"/>
                </a:cubicBezTo>
                <a:cubicBezTo>
                  <a:pt x="20984" y="124"/>
                  <a:pt x="20992" y="142"/>
                  <a:pt x="20992" y="165"/>
                </a:cubicBezTo>
                <a:lnTo>
                  <a:pt x="20992" y="166"/>
                </a:lnTo>
                <a:cubicBezTo>
                  <a:pt x="20992" y="178"/>
                  <a:pt x="20989" y="189"/>
                  <a:pt x="20984" y="199"/>
                </a:cubicBezTo>
                <a:cubicBezTo>
                  <a:pt x="20980" y="208"/>
                  <a:pt x="20973" y="216"/>
                  <a:pt x="20965" y="223"/>
                </a:cubicBezTo>
                <a:cubicBezTo>
                  <a:pt x="20956" y="229"/>
                  <a:pt x="20946" y="234"/>
                  <a:pt x="20934" y="238"/>
                </a:cubicBezTo>
                <a:cubicBezTo>
                  <a:pt x="20923" y="241"/>
                  <a:pt x="20910" y="243"/>
                  <a:pt x="20896" y="243"/>
                </a:cubicBezTo>
                <a:lnTo>
                  <a:pt x="20781" y="243"/>
                </a:lnTo>
                <a:lnTo>
                  <a:pt x="20781" y="92"/>
                </a:lnTo>
                <a:close/>
                <a:moveTo>
                  <a:pt x="12403" y="110"/>
                </a:moveTo>
                <a:lnTo>
                  <a:pt x="12403" y="302"/>
                </a:lnTo>
                <a:lnTo>
                  <a:pt x="12246" y="302"/>
                </a:lnTo>
                <a:lnTo>
                  <a:pt x="12403" y="110"/>
                </a:lnTo>
                <a:close/>
                <a:moveTo>
                  <a:pt x="15690" y="144"/>
                </a:moveTo>
                <a:cubicBezTo>
                  <a:pt x="15669" y="144"/>
                  <a:pt x="15650" y="148"/>
                  <a:pt x="15632" y="156"/>
                </a:cubicBezTo>
                <a:cubicBezTo>
                  <a:pt x="15615" y="164"/>
                  <a:pt x="15600" y="174"/>
                  <a:pt x="15587" y="187"/>
                </a:cubicBezTo>
                <a:cubicBezTo>
                  <a:pt x="15574" y="200"/>
                  <a:pt x="15564" y="216"/>
                  <a:pt x="15557" y="233"/>
                </a:cubicBezTo>
                <a:cubicBezTo>
                  <a:pt x="15550" y="250"/>
                  <a:pt x="15546" y="269"/>
                  <a:pt x="15546" y="288"/>
                </a:cubicBezTo>
                <a:lnTo>
                  <a:pt x="15546" y="289"/>
                </a:lnTo>
                <a:cubicBezTo>
                  <a:pt x="15546" y="309"/>
                  <a:pt x="15550" y="328"/>
                  <a:pt x="15557" y="345"/>
                </a:cubicBezTo>
                <a:cubicBezTo>
                  <a:pt x="15564" y="362"/>
                  <a:pt x="15574" y="377"/>
                  <a:pt x="15587" y="390"/>
                </a:cubicBezTo>
                <a:cubicBezTo>
                  <a:pt x="15600" y="403"/>
                  <a:pt x="15615" y="413"/>
                  <a:pt x="15632" y="421"/>
                </a:cubicBezTo>
                <a:cubicBezTo>
                  <a:pt x="15650" y="429"/>
                  <a:pt x="15669" y="432"/>
                  <a:pt x="15689" y="432"/>
                </a:cubicBezTo>
                <a:cubicBezTo>
                  <a:pt x="15710" y="432"/>
                  <a:pt x="15729" y="429"/>
                  <a:pt x="15747" y="421"/>
                </a:cubicBezTo>
                <a:cubicBezTo>
                  <a:pt x="15765" y="413"/>
                  <a:pt x="15780" y="403"/>
                  <a:pt x="15793" y="390"/>
                </a:cubicBezTo>
                <a:cubicBezTo>
                  <a:pt x="15806" y="377"/>
                  <a:pt x="15816" y="361"/>
                  <a:pt x="15823" y="344"/>
                </a:cubicBezTo>
                <a:cubicBezTo>
                  <a:pt x="15830" y="326"/>
                  <a:pt x="15834" y="308"/>
                  <a:pt x="15834" y="288"/>
                </a:cubicBezTo>
                <a:lnTo>
                  <a:pt x="15834" y="287"/>
                </a:lnTo>
                <a:cubicBezTo>
                  <a:pt x="15834" y="268"/>
                  <a:pt x="15830" y="249"/>
                  <a:pt x="15823" y="232"/>
                </a:cubicBezTo>
                <a:cubicBezTo>
                  <a:pt x="15816" y="215"/>
                  <a:pt x="15806" y="200"/>
                  <a:pt x="15793" y="187"/>
                </a:cubicBezTo>
                <a:cubicBezTo>
                  <a:pt x="15781" y="174"/>
                  <a:pt x="15765" y="164"/>
                  <a:pt x="15747" y="156"/>
                </a:cubicBezTo>
                <a:cubicBezTo>
                  <a:pt x="15730" y="148"/>
                  <a:pt x="15711" y="144"/>
                  <a:pt x="15690" y="144"/>
                </a:cubicBezTo>
                <a:close/>
                <a:moveTo>
                  <a:pt x="16035" y="144"/>
                </a:moveTo>
                <a:cubicBezTo>
                  <a:pt x="16014" y="144"/>
                  <a:pt x="15995" y="148"/>
                  <a:pt x="15977" y="156"/>
                </a:cubicBezTo>
                <a:cubicBezTo>
                  <a:pt x="15960" y="164"/>
                  <a:pt x="15945" y="174"/>
                  <a:pt x="15932" y="187"/>
                </a:cubicBezTo>
                <a:cubicBezTo>
                  <a:pt x="15919" y="200"/>
                  <a:pt x="15909" y="216"/>
                  <a:pt x="15902" y="233"/>
                </a:cubicBezTo>
                <a:cubicBezTo>
                  <a:pt x="15895" y="250"/>
                  <a:pt x="15891" y="269"/>
                  <a:pt x="15891" y="288"/>
                </a:cubicBezTo>
                <a:lnTo>
                  <a:pt x="15891" y="289"/>
                </a:lnTo>
                <a:cubicBezTo>
                  <a:pt x="15891" y="309"/>
                  <a:pt x="15895" y="328"/>
                  <a:pt x="15902" y="345"/>
                </a:cubicBezTo>
                <a:cubicBezTo>
                  <a:pt x="15909" y="362"/>
                  <a:pt x="15919" y="377"/>
                  <a:pt x="15932" y="390"/>
                </a:cubicBezTo>
                <a:cubicBezTo>
                  <a:pt x="15945" y="403"/>
                  <a:pt x="15960" y="413"/>
                  <a:pt x="15977" y="421"/>
                </a:cubicBezTo>
                <a:cubicBezTo>
                  <a:pt x="15994" y="429"/>
                  <a:pt x="16013" y="432"/>
                  <a:pt x="16034" y="432"/>
                </a:cubicBezTo>
                <a:cubicBezTo>
                  <a:pt x="16055" y="432"/>
                  <a:pt x="16074" y="429"/>
                  <a:pt x="16092" y="421"/>
                </a:cubicBezTo>
                <a:cubicBezTo>
                  <a:pt x="16109" y="413"/>
                  <a:pt x="16125" y="403"/>
                  <a:pt x="16138" y="390"/>
                </a:cubicBezTo>
                <a:cubicBezTo>
                  <a:pt x="16150" y="377"/>
                  <a:pt x="16160" y="361"/>
                  <a:pt x="16167" y="344"/>
                </a:cubicBezTo>
                <a:cubicBezTo>
                  <a:pt x="16175" y="326"/>
                  <a:pt x="16179" y="308"/>
                  <a:pt x="16179" y="288"/>
                </a:cubicBezTo>
                <a:lnTo>
                  <a:pt x="16179" y="287"/>
                </a:lnTo>
                <a:cubicBezTo>
                  <a:pt x="16179" y="268"/>
                  <a:pt x="16175" y="249"/>
                  <a:pt x="16168" y="232"/>
                </a:cubicBezTo>
                <a:cubicBezTo>
                  <a:pt x="16161" y="215"/>
                  <a:pt x="16151" y="200"/>
                  <a:pt x="16138" y="187"/>
                </a:cubicBezTo>
                <a:cubicBezTo>
                  <a:pt x="16125" y="174"/>
                  <a:pt x="16110" y="164"/>
                  <a:pt x="16092" y="156"/>
                </a:cubicBezTo>
                <a:cubicBezTo>
                  <a:pt x="16075" y="148"/>
                  <a:pt x="16056" y="144"/>
                  <a:pt x="16035" y="144"/>
                </a:cubicBezTo>
                <a:close/>
                <a:moveTo>
                  <a:pt x="16383" y="144"/>
                </a:moveTo>
                <a:cubicBezTo>
                  <a:pt x="16371" y="144"/>
                  <a:pt x="16361" y="146"/>
                  <a:pt x="16352" y="149"/>
                </a:cubicBezTo>
                <a:cubicBezTo>
                  <a:pt x="16343" y="152"/>
                  <a:pt x="16335" y="155"/>
                  <a:pt x="16328" y="160"/>
                </a:cubicBezTo>
                <a:cubicBezTo>
                  <a:pt x="16321" y="165"/>
                  <a:pt x="16315" y="171"/>
                  <a:pt x="16309" y="177"/>
                </a:cubicBezTo>
                <a:cubicBezTo>
                  <a:pt x="16304" y="183"/>
                  <a:pt x="16299" y="190"/>
                  <a:pt x="16294" y="197"/>
                </a:cubicBezTo>
                <a:lnTo>
                  <a:pt x="16294" y="150"/>
                </a:lnTo>
                <a:lnTo>
                  <a:pt x="16253" y="150"/>
                </a:lnTo>
                <a:lnTo>
                  <a:pt x="16253" y="426"/>
                </a:lnTo>
                <a:lnTo>
                  <a:pt x="16294" y="426"/>
                </a:lnTo>
                <a:lnTo>
                  <a:pt x="16294" y="269"/>
                </a:lnTo>
                <a:cubicBezTo>
                  <a:pt x="16294" y="256"/>
                  <a:pt x="16296" y="244"/>
                  <a:pt x="16300" y="234"/>
                </a:cubicBezTo>
                <a:cubicBezTo>
                  <a:pt x="16304" y="223"/>
                  <a:pt x="16309" y="214"/>
                  <a:pt x="16316" y="206"/>
                </a:cubicBezTo>
                <a:cubicBezTo>
                  <a:pt x="16323" y="198"/>
                  <a:pt x="16331" y="192"/>
                  <a:pt x="16341" y="188"/>
                </a:cubicBezTo>
                <a:cubicBezTo>
                  <a:pt x="16350" y="184"/>
                  <a:pt x="16360" y="182"/>
                  <a:pt x="16371" y="182"/>
                </a:cubicBezTo>
                <a:cubicBezTo>
                  <a:pt x="16393" y="182"/>
                  <a:pt x="16410" y="189"/>
                  <a:pt x="16423" y="204"/>
                </a:cubicBezTo>
                <a:cubicBezTo>
                  <a:pt x="16435" y="218"/>
                  <a:pt x="16442" y="238"/>
                  <a:pt x="16442" y="264"/>
                </a:cubicBezTo>
                <a:lnTo>
                  <a:pt x="16442" y="426"/>
                </a:lnTo>
                <a:lnTo>
                  <a:pt x="16482" y="426"/>
                </a:lnTo>
                <a:lnTo>
                  <a:pt x="16482" y="267"/>
                </a:lnTo>
                <a:cubicBezTo>
                  <a:pt x="16482" y="254"/>
                  <a:pt x="16484" y="241"/>
                  <a:pt x="16488" y="231"/>
                </a:cubicBezTo>
                <a:cubicBezTo>
                  <a:pt x="16493" y="220"/>
                  <a:pt x="16498" y="211"/>
                  <a:pt x="16505" y="204"/>
                </a:cubicBezTo>
                <a:cubicBezTo>
                  <a:pt x="16512" y="197"/>
                  <a:pt x="16520" y="191"/>
                  <a:pt x="16529" y="188"/>
                </a:cubicBezTo>
                <a:cubicBezTo>
                  <a:pt x="16539" y="184"/>
                  <a:pt x="16548" y="182"/>
                  <a:pt x="16559" y="182"/>
                </a:cubicBezTo>
                <a:cubicBezTo>
                  <a:pt x="16581" y="182"/>
                  <a:pt x="16598" y="189"/>
                  <a:pt x="16611" y="204"/>
                </a:cubicBezTo>
                <a:cubicBezTo>
                  <a:pt x="16624" y="218"/>
                  <a:pt x="16630" y="238"/>
                  <a:pt x="16630" y="265"/>
                </a:cubicBezTo>
                <a:lnTo>
                  <a:pt x="16630" y="426"/>
                </a:lnTo>
                <a:lnTo>
                  <a:pt x="16671" y="426"/>
                </a:lnTo>
                <a:lnTo>
                  <a:pt x="16671" y="255"/>
                </a:lnTo>
                <a:cubicBezTo>
                  <a:pt x="16671" y="221"/>
                  <a:pt x="16662" y="194"/>
                  <a:pt x="16644" y="174"/>
                </a:cubicBezTo>
                <a:cubicBezTo>
                  <a:pt x="16626" y="154"/>
                  <a:pt x="16601" y="144"/>
                  <a:pt x="16569" y="144"/>
                </a:cubicBezTo>
                <a:cubicBezTo>
                  <a:pt x="16557" y="144"/>
                  <a:pt x="16546" y="146"/>
                  <a:pt x="16536" y="149"/>
                </a:cubicBezTo>
                <a:cubicBezTo>
                  <a:pt x="16526" y="152"/>
                  <a:pt x="16517" y="155"/>
                  <a:pt x="16510" y="160"/>
                </a:cubicBezTo>
                <a:cubicBezTo>
                  <a:pt x="16502" y="165"/>
                  <a:pt x="16495" y="171"/>
                  <a:pt x="16488" y="178"/>
                </a:cubicBezTo>
                <a:cubicBezTo>
                  <a:pt x="16482" y="185"/>
                  <a:pt x="16477" y="192"/>
                  <a:pt x="16472" y="199"/>
                </a:cubicBezTo>
                <a:cubicBezTo>
                  <a:pt x="16464" y="184"/>
                  <a:pt x="16453" y="171"/>
                  <a:pt x="16439" y="160"/>
                </a:cubicBezTo>
                <a:cubicBezTo>
                  <a:pt x="16424" y="150"/>
                  <a:pt x="16406" y="144"/>
                  <a:pt x="16383" y="144"/>
                </a:cubicBezTo>
                <a:close/>
                <a:moveTo>
                  <a:pt x="17230" y="144"/>
                </a:moveTo>
                <a:cubicBezTo>
                  <a:pt x="17211" y="144"/>
                  <a:pt x="17193" y="148"/>
                  <a:pt x="17176" y="156"/>
                </a:cubicBezTo>
                <a:cubicBezTo>
                  <a:pt x="17160" y="163"/>
                  <a:pt x="17146" y="173"/>
                  <a:pt x="17135" y="187"/>
                </a:cubicBezTo>
                <a:cubicBezTo>
                  <a:pt x="17123" y="199"/>
                  <a:pt x="17114" y="215"/>
                  <a:pt x="17107" y="232"/>
                </a:cubicBezTo>
                <a:cubicBezTo>
                  <a:pt x="17101" y="250"/>
                  <a:pt x="17097" y="268"/>
                  <a:pt x="17097" y="288"/>
                </a:cubicBezTo>
                <a:cubicBezTo>
                  <a:pt x="17097" y="310"/>
                  <a:pt x="17101" y="329"/>
                  <a:pt x="17108" y="347"/>
                </a:cubicBezTo>
                <a:cubicBezTo>
                  <a:pt x="17116" y="365"/>
                  <a:pt x="17126" y="380"/>
                  <a:pt x="17138" y="393"/>
                </a:cubicBezTo>
                <a:cubicBezTo>
                  <a:pt x="17150" y="405"/>
                  <a:pt x="17165" y="415"/>
                  <a:pt x="17182" y="422"/>
                </a:cubicBezTo>
                <a:cubicBezTo>
                  <a:pt x="17198" y="429"/>
                  <a:pt x="17216" y="432"/>
                  <a:pt x="17235" y="432"/>
                </a:cubicBezTo>
                <a:cubicBezTo>
                  <a:pt x="17261" y="432"/>
                  <a:pt x="17283" y="428"/>
                  <a:pt x="17301" y="419"/>
                </a:cubicBezTo>
                <a:cubicBezTo>
                  <a:pt x="17319" y="409"/>
                  <a:pt x="17335" y="396"/>
                  <a:pt x="17349" y="381"/>
                </a:cubicBezTo>
                <a:lnTo>
                  <a:pt x="17323" y="358"/>
                </a:lnTo>
                <a:cubicBezTo>
                  <a:pt x="17312" y="369"/>
                  <a:pt x="17299" y="379"/>
                  <a:pt x="17285" y="386"/>
                </a:cubicBezTo>
                <a:cubicBezTo>
                  <a:pt x="17272" y="393"/>
                  <a:pt x="17255" y="397"/>
                  <a:pt x="17236" y="397"/>
                </a:cubicBezTo>
                <a:cubicBezTo>
                  <a:pt x="17224" y="397"/>
                  <a:pt x="17212" y="395"/>
                  <a:pt x="17201" y="391"/>
                </a:cubicBezTo>
                <a:cubicBezTo>
                  <a:pt x="17190" y="387"/>
                  <a:pt x="17180" y="381"/>
                  <a:pt x="17172" y="373"/>
                </a:cubicBezTo>
                <a:cubicBezTo>
                  <a:pt x="17163" y="365"/>
                  <a:pt x="17155" y="355"/>
                  <a:pt x="17150" y="344"/>
                </a:cubicBezTo>
                <a:cubicBezTo>
                  <a:pt x="17144" y="333"/>
                  <a:pt x="17140" y="320"/>
                  <a:pt x="17139" y="305"/>
                </a:cubicBezTo>
                <a:lnTo>
                  <a:pt x="17358" y="305"/>
                </a:lnTo>
                <a:cubicBezTo>
                  <a:pt x="17358" y="302"/>
                  <a:pt x="17358" y="299"/>
                  <a:pt x="17358" y="297"/>
                </a:cubicBezTo>
                <a:lnTo>
                  <a:pt x="17358" y="291"/>
                </a:lnTo>
                <a:cubicBezTo>
                  <a:pt x="17358" y="270"/>
                  <a:pt x="17355" y="251"/>
                  <a:pt x="17350" y="233"/>
                </a:cubicBezTo>
                <a:cubicBezTo>
                  <a:pt x="17344" y="216"/>
                  <a:pt x="17336" y="200"/>
                  <a:pt x="17325" y="187"/>
                </a:cubicBezTo>
                <a:cubicBezTo>
                  <a:pt x="17314" y="174"/>
                  <a:pt x="17300" y="164"/>
                  <a:pt x="17284" y="156"/>
                </a:cubicBezTo>
                <a:cubicBezTo>
                  <a:pt x="17268" y="148"/>
                  <a:pt x="17250" y="144"/>
                  <a:pt x="17230" y="144"/>
                </a:cubicBezTo>
                <a:close/>
                <a:moveTo>
                  <a:pt x="17759" y="144"/>
                </a:moveTo>
                <a:cubicBezTo>
                  <a:pt x="17743" y="144"/>
                  <a:pt x="17727" y="147"/>
                  <a:pt x="17711" y="153"/>
                </a:cubicBezTo>
                <a:cubicBezTo>
                  <a:pt x="17696" y="160"/>
                  <a:pt x="17682" y="168"/>
                  <a:pt x="17670" y="180"/>
                </a:cubicBezTo>
                <a:cubicBezTo>
                  <a:pt x="17658" y="191"/>
                  <a:pt x="17648" y="204"/>
                  <a:pt x="17640" y="220"/>
                </a:cubicBezTo>
                <a:cubicBezTo>
                  <a:pt x="17633" y="236"/>
                  <a:pt x="17630" y="254"/>
                  <a:pt x="17630" y="275"/>
                </a:cubicBezTo>
                <a:lnTo>
                  <a:pt x="17630" y="276"/>
                </a:lnTo>
                <a:cubicBezTo>
                  <a:pt x="17630" y="296"/>
                  <a:pt x="17633" y="313"/>
                  <a:pt x="17640" y="329"/>
                </a:cubicBezTo>
                <a:cubicBezTo>
                  <a:pt x="17648" y="345"/>
                  <a:pt x="17658" y="359"/>
                  <a:pt x="17670" y="370"/>
                </a:cubicBezTo>
                <a:cubicBezTo>
                  <a:pt x="17682" y="381"/>
                  <a:pt x="17696" y="390"/>
                  <a:pt x="17711" y="396"/>
                </a:cubicBezTo>
                <a:cubicBezTo>
                  <a:pt x="17726" y="402"/>
                  <a:pt x="17743" y="405"/>
                  <a:pt x="17759" y="405"/>
                </a:cubicBezTo>
                <a:cubicBezTo>
                  <a:pt x="17785" y="405"/>
                  <a:pt x="17806" y="399"/>
                  <a:pt x="17823" y="388"/>
                </a:cubicBezTo>
                <a:cubicBezTo>
                  <a:pt x="17841" y="376"/>
                  <a:pt x="17856" y="363"/>
                  <a:pt x="17868" y="347"/>
                </a:cubicBezTo>
                <a:lnTo>
                  <a:pt x="17868" y="379"/>
                </a:lnTo>
                <a:cubicBezTo>
                  <a:pt x="17868" y="411"/>
                  <a:pt x="17859" y="436"/>
                  <a:pt x="17840" y="452"/>
                </a:cubicBezTo>
                <a:cubicBezTo>
                  <a:pt x="17822" y="469"/>
                  <a:pt x="17798" y="477"/>
                  <a:pt x="17767" y="477"/>
                </a:cubicBezTo>
                <a:cubicBezTo>
                  <a:pt x="17747" y="477"/>
                  <a:pt x="17729" y="474"/>
                  <a:pt x="17711" y="468"/>
                </a:cubicBezTo>
                <a:cubicBezTo>
                  <a:pt x="17694" y="462"/>
                  <a:pt x="17677" y="453"/>
                  <a:pt x="17661" y="442"/>
                </a:cubicBezTo>
                <a:lnTo>
                  <a:pt x="17643" y="474"/>
                </a:lnTo>
                <a:cubicBezTo>
                  <a:pt x="17661" y="487"/>
                  <a:pt x="17681" y="496"/>
                  <a:pt x="17702" y="503"/>
                </a:cubicBezTo>
                <a:cubicBezTo>
                  <a:pt x="17723" y="509"/>
                  <a:pt x="17745" y="512"/>
                  <a:pt x="17768" y="512"/>
                </a:cubicBezTo>
                <a:cubicBezTo>
                  <a:pt x="17790" y="512"/>
                  <a:pt x="17810" y="509"/>
                  <a:pt x="17828" y="503"/>
                </a:cubicBezTo>
                <a:cubicBezTo>
                  <a:pt x="17845" y="497"/>
                  <a:pt x="17861" y="488"/>
                  <a:pt x="17873" y="476"/>
                </a:cubicBezTo>
                <a:cubicBezTo>
                  <a:pt x="17884" y="464"/>
                  <a:pt x="17893" y="450"/>
                  <a:pt x="17899" y="434"/>
                </a:cubicBezTo>
                <a:cubicBezTo>
                  <a:pt x="17905" y="418"/>
                  <a:pt x="17908" y="399"/>
                  <a:pt x="17908" y="378"/>
                </a:cubicBezTo>
                <a:lnTo>
                  <a:pt x="17908" y="150"/>
                </a:lnTo>
                <a:lnTo>
                  <a:pt x="17867" y="150"/>
                </a:lnTo>
                <a:lnTo>
                  <a:pt x="17867" y="200"/>
                </a:lnTo>
                <a:cubicBezTo>
                  <a:pt x="17861" y="192"/>
                  <a:pt x="17855" y="185"/>
                  <a:pt x="17848" y="179"/>
                </a:cubicBezTo>
                <a:cubicBezTo>
                  <a:pt x="17841" y="172"/>
                  <a:pt x="17833" y="166"/>
                  <a:pt x="17824" y="161"/>
                </a:cubicBezTo>
                <a:cubicBezTo>
                  <a:pt x="17815" y="156"/>
                  <a:pt x="17806" y="152"/>
                  <a:pt x="17795" y="149"/>
                </a:cubicBezTo>
                <a:cubicBezTo>
                  <a:pt x="17784" y="146"/>
                  <a:pt x="17772" y="144"/>
                  <a:pt x="17759" y="144"/>
                </a:cubicBezTo>
                <a:close/>
                <a:moveTo>
                  <a:pt x="21233" y="144"/>
                </a:moveTo>
                <a:cubicBezTo>
                  <a:pt x="21214" y="144"/>
                  <a:pt x="21196" y="148"/>
                  <a:pt x="21180" y="156"/>
                </a:cubicBezTo>
                <a:cubicBezTo>
                  <a:pt x="21164" y="163"/>
                  <a:pt x="21150" y="173"/>
                  <a:pt x="21138" y="187"/>
                </a:cubicBezTo>
                <a:cubicBezTo>
                  <a:pt x="21126" y="199"/>
                  <a:pt x="21117" y="215"/>
                  <a:pt x="21110" y="232"/>
                </a:cubicBezTo>
                <a:cubicBezTo>
                  <a:pt x="21104" y="250"/>
                  <a:pt x="21101" y="268"/>
                  <a:pt x="21101" y="288"/>
                </a:cubicBezTo>
                <a:cubicBezTo>
                  <a:pt x="21101" y="310"/>
                  <a:pt x="21104" y="329"/>
                  <a:pt x="21111" y="347"/>
                </a:cubicBezTo>
                <a:cubicBezTo>
                  <a:pt x="21119" y="365"/>
                  <a:pt x="21129" y="380"/>
                  <a:pt x="21141" y="393"/>
                </a:cubicBezTo>
                <a:cubicBezTo>
                  <a:pt x="21154" y="405"/>
                  <a:pt x="21168" y="415"/>
                  <a:pt x="21185" y="422"/>
                </a:cubicBezTo>
                <a:cubicBezTo>
                  <a:pt x="21202" y="429"/>
                  <a:pt x="21219" y="432"/>
                  <a:pt x="21238" y="432"/>
                </a:cubicBezTo>
                <a:cubicBezTo>
                  <a:pt x="21264" y="432"/>
                  <a:pt x="21287" y="428"/>
                  <a:pt x="21304" y="419"/>
                </a:cubicBezTo>
                <a:cubicBezTo>
                  <a:pt x="21322" y="409"/>
                  <a:pt x="21338" y="396"/>
                  <a:pt x="21352" y="381"/>
                </a:cubicBezTo>
                <a:lnTo>
                  <a:pt x="21326" y="358"/>
                </a:lnTo>
                <a:cubicBezTo>
                  <a:pt x="21315" y="369"/>
                  <a:pt x="21302" y="379"/>
                  <a:pt x="21288" y="386"/>
                </a:cubicBezTo>
                <a:cubicBezTo>
                  <a:pt x="21275" y="393"/>
                  <a:pt x="21258" y="397"/>
                  <a:pt x="21239" y="397"/>
                </a:cubicBezTo>
                <a:cubicBezTo>
                  <a:pt x="21227" y="397"/>
                  <a:pt x="21216" y="395"/>
                  <a:pt x="21205" y="391"/>
                </a:cubicBezTo>
                <a:cubicBezTo>
                  <a:pt x="21194" y="387"/>
                  <a:pt x="21184" y="381"/>
                  <a:pt x="21175" y="373"/>
                </a:cubicBezTo>
                <a:cubicBezTo>
                  <a:pt x="21166" y="365"/>
                  <a:pt x="21159" y="355"/>
                  <a:pt x="21153" y="344"/>
                </a:cubicBezTo>
                <a:cubicBezTo>
                  <a:pt x="21147" y="333"/>
                  <a:pt x="21144" y="320"/>
                  <a:pt x="21142" y="305"/>
                </a:cubicBezTo>
                <a:lnTo>
                  <a:pt x="21361" y="305"/>
                </a:lnTo>
                <a:cubicBezTo>
                  <a:pt x="21361" y="302"/>
                  <a:pt x="21361" y="299"/>
                  <a:pt x="21361" y="297"/>
                </a:cubicBezTo>
                <a:lnTo>
                  <a:pt x="21361" y="291"/>
                </a:lnTo>
                <a:cubicBezTo>
                  <a:pt x="21361" y="270"/>
                  <a:pt x="21359" y="251"/>
                  <a:pt x="21353" y="233"/>
                </a:cubicBezTo>
                <a:cubicBezTo>
                  <a:pt x="21347" y="216"/>
                  <a:pt x="21339" y="200"/>
                  <a:pt x="21328" y="187"/>
                </a:cubicBezTo>
                <a:cubicBezTo>
                  <a:pt x="21317" y="174"/>
                  <a:pt x="21303" y="164"/>
                  <a:pt x="21287" y="156"/>
                </a:cubicBezTo>
                <a:cubicBezTo>
                  <a:pt x="21271" y="148"/>
                  <a:pt x="21253" y="144"/>
                  <a:pt x="21233" y="144"/>
                </a:cubicBezTo>
                <a:close/>
                <a:moveTo>
                  <a:pt x="22092" y="144"/>
                </a:moveTo>
                <a:cubicBezTo>
                  <a:pt x="22073" y="144"/>
                  <a:pt x="22055" y="148"/>
                  <a:pt x="22039" y="156"/>
                </a:cubicBezTo>
                <a:cubicBezTo>
                  <a:pt x="22023" y="163"/>
                  <a:pt x="22009" y="173"/>
                  <a:pt x="21997" y="187"/>
                </a:cubicBezTo>
                <a:cubicBezTo>
                  <a:pt x="21986" y="199"/>
                  <a:pt x="21976" y="215"/>
                  <a:pt x="21970" y="232"/>
                </a:cubicBezTo>
                <a:cubicBezTo>
                  <a:pt x="21963" y="250"/>
                  <a:pt x="21960" y="268"/>
                  <a:pt x="21960" y="288"/>
                </a:cubicBezTo>
                <a:cubicBezTo>
                  <a:pt x="21960" y="310"/>
                  <a:pt x="21963" y="329"/>
                  <a:pt x="21971" y="347"/>
                </a:cubicBezTo>
                <a:cubicBezTo>
                  <a:pt x="21978" y="365"/>
                  <a:pt x="21988" y="380"/>
                  <a:pt x="22000" y="393"/>
                </a:cubicBezTo>
                <a:cubicBezTo>
                  <a:pt x="22013" y="405"/>
                  <a:pt x="22028" y="415"/>
                  <a:pt x="22044" y="422"/>
                </a:cubicBezTo>
                <a:cubicBezTo>
                  <a:pt x="22061" y="429"/>
                  <a:pt x="22079" y="432"/>
                  <a:pt x="22098" y="432"/>
                </a:cubicBezTo>
                <a:cubicBezTo>
                  <a:pt x="22124" y="432"/>
                  <a:pt x="22146" y="428"/>
                  <a:pt x="22164" y="419"/>
                </a:cubicBezTo>
                <a:cubicBezTo>
                  <a:pt x="22181" y="409"/>
                  <a:pt x="22197" y="396"/>
                  <a:pt x="22211" y="381"/>
                </a:cubicBezTo>
                <a:lnTo>
                  <a:pt x="22186" y="358"/>
                </a:lnTo>
                <a:cubicBezTo>
                  <a:pt x="22174" y="369"/>
                  <a:pt x="22162" y="379"/>
                  <a:pt x="22148" y="386"/>
                </a:cubicBezTo>
                <a:cubicBezTo>
                  <a:pt x="22134" y="393"/>
                  <a:pt x="22118" y="397"/>
                  <a:pt x="22099" y="397"/>
                </a:cubicBezTo>
                <a:cubicBezTo>
                  <a:pt x="22087" y="397"/>
                  <a:pt x="22075" y="395"/>
                  <a:pt x="22064" y="391"/>
                </a:cubicBezTo>
                <a:cubicBezTo>
                  <a:pt x="22053" y="387"/>
                  <a:pt x="22043" y="381"/>
                  <a:pt x="22034" y="373"/>
                </a:cubicBezTo>
                <a:cubicBezTo>
                  <a:pt x="22025" y="365"/>
                  <a:pt x="22018" y="355"/>
                  <a:pt x="22012" y="344"/>
                </a:cubicBezTo>
                <a:cubicBezTo>
                  <a:pt x="22007" y="333"/>
                  <a:pt x="22003" y="320"/>
                  <a:pt x="22002" y="305"/>
                </a:cubicBezTo>
                <a:lnTo>
                  <a:pt x="22220" y="305"/>
                </a:lnTo>
                <a:cubicBezTo>
                  <a:pt x="22221" y="302"/>
                  <a:pt x="22221" y="299"/>
                  <a:pt x="22221" y="297"/>
                </a:cubicBezTo>
                <a:lnTo>
                  <a:pt x="22221" y="291"/>
                </a:lnTo>
                <a:cubicBezTo>
                  <a:pt x="22221" y="270"/>
                  <a:pt x="22218" y="251"/>
                  <a:pt x="22212" y="233"/>
                </a:cubicBezTo>
                <a:cubicBezTo>
                  <a:pt x="22207" y="216"/>
                  <a:pt x="22198" y="200"/>
                  <a:pt x="22187" y="187"/>
                </a:cubicBezTo>
                <a:cubicBezTo>
                  <a:pt x="22176" y="174"/>
                  <a:pt x="22163" y="164"/>
                  <a:pt x="22147" y="156"/>
                </a:cubicBezTo>
                <a:cubicBezTo>
                  <a:pt x="22131" y="148"/>
                  <a:pt x="22112" y="144"/>
                  <a:pt x="22092" y="144"/>
                </a:cubicBezTo>
                <a:close/>
                <a:moveTo>
                  <a:pt x="27850" y="144"/>
                </a:moveTo>
                <a:cubicBezTo>
                  <a:pt x="27830" y="144"/>
                  <a:pt x="27813" y="148"/>
                  <a:pt x="27796" y="156"/>
                </a:cubicBezTo>
                <a:cubicBezTo>
                  <a:pt x="27780" y="163"/>
                  <a:pt x="27766" y="173"/>
                  <a:pt x="27755" y="187"/>
                </a:cubicBezTo>
                <a:cubicBezTo>
                  <a:pt x="27743" y="199"/>
                  <a:pt x="27734" y="215"/>
                  <a:pt x="27727" y="232"/>
                </a:cubicBezTo>
                <a:cubicBezTo>
                  <a:pt x="27720" y="250"/>
                  <a:pt x="27717" y="268"/>
                  <a:pt x="27717" y="288"/>
                </a:cubicBezTo>
                <a:cubicBezTo>
                  <a:pt x="27717" y="310"/>
                  <a:pt x="27721" y="329"/>
                  <a:pt x="27728" y="347"/>
                </a:cubicBezTo>
                <a:cubicBezTo>
                  <a:pt x="27735" y="365"/>
                  <a:pt x="27745" y="380"/>
                  <a:pt x="27758" y="393"/>
                </a:cubicBezTo>
                <a:cubicBezTo>
                  <a:pt x="27770" y="405"/>
                  <a:pt x="27785" y="415"/>
                  <a:pt x="27802" y="422"/>
                </a:cubicBezTo>
                <a:cubicBezTo>
                  <a:pt x="27818" y="429"/>
                  <a:pt x="27836" y="432"/>
                  <a:pt x="27855" y="432"/>
                </a:cubicBezTo>
                <a:cubicBezTo>
                  <a:pt x="27881" y="432"/>
                  <a:pt x="27903" y="428"/>
                  <a:pt x="27921" y="419"/>
                </a:cubicBezTo>
                <a:cubicBezTo>
                  <a:pt x="27939" y="409"/>
                  <a:pt x="27955" y="396"/>
                  <a:pt x="27968" y="381"/>
                </a:cubicBezTo>
                <a:lnTo>
                  <a:pt x="27943" y="358"/>
                </a:lnTo>
                <a:cubicBezTo>
                  <a:pt x="27931" y="369"/>
                  <a:pt x="27919" y="379"/>
                  <a:pt x="27905" y="386"/>
                </a:cubicBezTo>
                <a:cubicBezTo>
                  <a:pt x="27891" y="393"/>
                  <a:pt x="27875" y="397"/>
                  <a:pt x="27856" y="397"/>
                </a:cubicBezTo>
                <a:cubicBezTo>
                  <a:pt x="27844" y="397"/>
                  <a:pt x="27832" y="395"/>
                  <a:pt x="27821" y="391"/>
                </a:cubicBezTo>
                <a:cubicBezTo>
                  <a:pt x="27810" y="387"/>
                  <a:pt x="27800" y="381"/>
                  <a:pt x="27791" y="373"/>
                </a:cubicBezTo>
                <a:cubicBezTo>
                  <a:pt x="27782" y="365"/>
                  <a:pt x="27775" y="355"/>
                  <a:pt x="27770" y="344"/>
                </a:cubicBezTo>
                <a:cubicBezTo>
                  <a:pt x="27764" y="333"/>
                  <a:pt x="27760" y="320"/>
                  <a:pt x="27759" y="305"/>
                </a:cubicBezTo>
                <a:lnTo>
                  <a:pt x="27977" y="305"/>
                </a:lnTo>
                <a:cubicBezTo>
                  <a:pt x="27978" y="302"/>
                  <a:pt x="27978" y="299"/>
                  <a:pt x="27978" y="297"/>
                </a:cubicBezTo>
                <a:lnTo>
                  <a:pt x="27978" y="291"/>
                </a:lnTo>
                <a:cubicBezTo>
                  <a:pt x="27978" y="270"/>
                  <a:pt x="27975" y="251"/>
                  <a:pt x="27970" y="233"/>
                </a:cubicBezTo>
                <a:cubicBezTo>
                  <a:pt x="27964" y="216"/>
                  <a:pt x="27955" y="200"/>
                  <a:pt x="27944" y="187"/>
                </a:cubicBezTo>
                <a:cubicBezTo>
                  <a:pt x="27933" y="174"/>
                  <a:pt x="27920" y="164"/>
                  <a:pt x="27904" y="156"/>
                </a:cubicBezTo>
                <a:cubicBezTo>
                  <a:pt x="27888" y="148"/>
                  <a:pt x="27870" y="144"/>
                  <a:pt x="27850" y="144"/>
                </a:cubicBezTo>
                <a:close/>
                <a:moveTo>
                  <a:pt x="28674" y="144"/>
                </a:moveTo>
                <a:cubicBezTo>
                  <a:pt x="28653" y="144"/>
                  <a:pt x="28633" y="148"/>
                  <a:pt x="28616" y="156"/>
                </a:cubicBezTo>
                <a:cubicBezTo>
                  <a:pt x="28598" y="164"/>
                  <a:pt x="28583" y="174"/>
                  <a:pt x="28570" y="187"/>
                </a:cubicBezTo>
                <a:cubicBezTo>
                  <a:pt x="28557" y="200"/>
                  <a:pt x="28547" y="216"/>
                  <a:pt x="28540" y="233"/>
                </a:cubicBezTo>
                <a:cubicBezTo>
                  <a:pt x="28533" y="250"/>
                  <a:pt x="28530" y="269"/>
                  <a:pt x="28530" y="288"/>
                </a:cubicBezTo>
                <a:lnTo>
                  <a:pt x="28530" y="289"/>
                </a:lnTo>
                <a:cubicBezTo>
                  <a:pt x="28530" y="309"/>
                  <a:pt x="28533" y="328"/>
                  <a:pt x="28540" y="345"/>
                </a:cubicBezTo>
                <a:cubicBezTo>
                  <a:pt x="28547" y="362"/>
                  <a:pt x="28557" y="377"/>
                  <a:pt x="28570" y="390"/>
                </a:cubicBezTo>
                <a:cubicBezTo>
                  <a:pt x="28583" y="403"/>
                  <a:pt x="28598" y="413"/>
                  <a:pt x="28616" y="421"/>
                </a:cubicBezTo>
                <a:cubicBezTo>
                  <a:pt x="28633" y="429"/>
                  <a:pt x="28652" y="432"/>
                  <a:pt x="28673" y="432"/>
                </a:cubicBezTo>
                <a:cubicBezTo>
                  <a:pt x="28693" y="432"/>
                  <a:pt x="28712" y="429"/>
                  <a:pt x="28730" y="421"/>
                </a:cubicBezTo>
                <a:cubicBezTo>
                  <a:pt x="28748" y="413"/>
                  <a:pt x="28763" y="403"/>
                  <a:pt x="28776" y="390"/>
                </a:cubicBezTo>
                <a:cubicBezTo>
                  <a:pt x="28789" y="377"/>
                  <a:pt x="28799" y="361"/>
                  <a:pt x="28806" y="344"/>
                </a:cubicBezTo>
                <a:cubicBezTo>
                  <a:pt x="28813" y="326"/>
                  <a:pt x="28817" y="308"/>
                  <a:pt x="28817" y="288"/>
                </a:cubicBezTo>
                <a:lnTo>
                  <a:pt x="28817" y="287"/>
                </a:lnTo>
                <a:cubicBezTo>
                  <a:pt x="28817" y="268"/>
                  <a:pt x="28814" y="249"/>
                  <a:pt x="28807" y="232"/>
                </a:cubicBezTo>
                <a:cubicBezTo>
                  <a:pt x="28799" y="215"/>
                  <a:pt x="28789" y="200"/>
                  <a:pt x="28777" y="187"/>
                </a:cubicBezTo>
                <a:cubicBezTo>
                  <a:pt x="28764" y="174"/>
                  <a:pt x="28749" y="164"/>
                  <a:pt x="28731" y="156"/>
                </a:cubicBezTo>
                <a:cubicBezTo>
                  <a:pt x="28713" y="148"/>
                  <a:pt x="28694" y="144"/>
                  <a:pt x="28674" y="144"/>
                </a:cubicBezTo>
                <a:close/>
                <a:moveTo>
                  <a:pt x="29027" y="144"/>
                </a:moveTo>
                <a:cubicBezTo>
                  <a:pt x="29003" y="144"/>
                  <a:pt x="28984" y="150"/>
                  <a:pt x="28969" y="160"/>
                </a:cubicBezTo>
                <a:cubicBezTo>
                  <a:pt x="28954" y="171"/>
                  <a:pt x="28942" y="183"/>
                  <a:pt x="28933" y="198"/>
                </a:cubicBezTo>
                <a:lnTo>
                  <a:pt x="28933" y="150"/>
                </a:lnTo>
                <a:lnTo>
                  <a:pt x="28892" y="150"/>
                </a:lnTo>
                <a:lnTo>
                  <a:pt x="28892" y="426"/>
                </a:lnTo>
                <a:lnTo>
                  <a:pt x="28933" y="426"/>
                </a:lnTo>
                <a:lnTo>
                  <a:pt x="28933" y="268"/>
                </a:lnTo>
                <a:cubicBezTo>
                  <a:pt x="28933" y="255"/>
                  <a:pt x="28935" y="244"/>
                  <a:pt x="28939" y="233"/>
                </a:cubicBezTo>
                <a:cubicBezTo>
                  <a:pt x="28943" y="222"/>
                  <a:pt x="28949" y="213"/>
                  <a:pt x="28956" y="206"/>
                </a:cubicBezTo>
                <a:cubicBezTo>
                  <a:pt x="28964" y="198"/>
                  <a:pt x="28972" y="192"/>
                  <a:pt x="28982" y="188"/>
                </a:cubicBezTo>
                <a:cubicBezTo>
                  <a:pt x="28993" y="184"/>
                  <a:pt x="29004" y="182"/>
                  <a:pt x="29015" y="182"/>
                </a:cubicBezTo>
                <a:cubicBezTo>
                  <a:pt x="29040" y="182"/>
                  <a:pt x="29059" y="189"/>
                  <a:pt x="29072" y="204"/>
                </a:cubicBezTo>
                <a:cubicBezTo>
                  <a:pt x="29085" y="219"/>
                  <a:pt x="29092" y="239"/>
                  <a:pt x="29092" y="265"/>
                </a:cubicBezTo>
                <a:lnTo>
                  <a:pt x="29092" y="426"/>
                </a:lnTo>
                <a:lnTo>
                  <a:pt x="29133" y="426"/>
                </a:lnTo>
                <a:lnTo>
                  <a:pt x="29133" y="255"/>
                </a:lnTo>
                <a:cubicBezTo>
                  <a:pt x="29133" y="238"/>
                  <a:pt x="29130" y="224"/>
                  <a:pt x="29125" y="210"/>
                </a:cubicBezTo>
                <a:cubicBezTo>
                  <a:pt x="29121" y="197"/>
                  <a:pt x="29114" y="185"/>
                  <a:pt x="29104" y="175"/>
                </a:cubicBezTo>
                <a:cubicBezTo>
                  <a:pt x="29096" y="165"/>
                  <a:pt x="29084" y="158"/>
                  <a:pt x="29071" y="152"/>
                </a:cubicBezTo>
                <a:cubicBezTo>
                  <a:pt x="29059" y="147"/>
                  <a:pt x="29044" y="144"/>
                  <a:pt x="29027" y="144"/>
                </a:cubicBezTo>
                <a:close/>
                <a:moveTo>
                  <a:pt x="29551" y="144"/>
                </a:moveTo>
                <a:cubicBezTo>
                  <a:pt x="29531" y="144"/>
                  <a:pt x="29514" y="148"/>
                  <a:pt x="29497" y="156"/>
                </a:cubicBezTo>
                <a:cubicBezTo>
                  <a:pt x="29481" y="163"/>
                  <a:pt x="29467" y="173"/>
                  <a:pt x="29456" y="187"/>
                </a:cubicBezTo>
                <a:cubicBezTo>
                  <a:pt x="29444" y="199"/>
                  <a:pt x="29435" y="215"/>
                  <a:pt x="29428" y="232"/>
                </a:cubicBezTo>
                <a:cubicBezTo>
                  <a:pt x="29421" y="250"/>
                  <a:pt x="29418" y="268"/>
                  <a:pt x="29418" y="288"/>
                </a:cubicBezTo>
                <a:cubicBezTo>
                  <a:pt x="29418" y="310"/>
                  <a:pt x="29422" y="329"/>
                  <a:pt x="29429" y="347"/>
                </a:cubicBezTo>
                <a:cubicBezTo>
                  <a:pt x="29436" y="365"/>
                  <a:pt x="29446" y="380"/>
                  <a:pt x="29459" y="393"/>
                </a:cubicBezTo>
                <a:cubicBezTo>
                  <a:pt x="29471" y="405"/>
                  <a:pt x="29486" y="415"/>
                  <a:pt x="29503" y="422"/>
                </a:cubicBezTo>
                <a:cubicBezTo>
                  <a:pt x="29519" y="429"/>
                  <a:pt x="29537" y="432"/>
                  <a:pt x="29556" y="432"/>
                </a:cubicBezTo>
                <a:cubicBezTo>
                  <a:pt x="29582" y="432"/>
                  <a:pt x="29604" y="428"/>
                  <a:pt x="29622" y="419"/>
                </a:cubicBezTo>
                <a:cubicBezTo>
                  <a:pt x="29640" y="409"/>
                  <a:pt x="29656" y="396"/>
                  <a:pt x="29669" y="381"/>
                </a:cubicBezTo>
                <a:lnTo>
                  <a:pt x="29644" y="358"/>
                </a:lnTo>
                <a:cubicBezTo>
                  <a:pt x="29632" y="369"/>
                  <a:pt x="29620" y="379"/>
                  <a:pt x="29606" y="386"/>
                </a:cubicBezTo>
                <a:cubicBezTo>
                  <a:pt x="29592" y="393"/>
                  <a:pt x="29576" y="397"/>
                  <a:pt x="29557" y="397"/>
                </a:cubicBezTo>
                <a:cubicBezTo>
                  <a:pt x="29545" y="397"/>
                  <a:pt x="29533" y="395"/>
                  <a:pt x="29522" y="391"/>
                </a:cubicBezTo>
                <a:cubicBezTo>
                  <a:pt x="29511" y="387"/>
                  <a:pt x="29501" y="381"/>
                  <a:pt x="29492" y="373"/>
                </a:cubicBezTo>
                <a:cubicBezTo>
                  <a:pt x="29484" y="365"/>
                  <a:pt x="29476" y="355"/>
                  <a:pt x="29471" y="344"/>
                </a:cubicBezTo>
                <a:cubicBezTo>
                  <a:pt x="29465" y="333"/>
                  <a:pt x="29461" y="320"/>
                  <a:pt x="29460" y="305"/>
                </a:cubicBezTo>
                <a:lnTo>
                  <a:pt x="29679" y="305"/>
                </a:lnTo>
                <a:cubicBezTo>
                  <a:pt x="29679" y="302"/>
                  <a:pt x="29679" y="299"/>
                  <a:pt x="29679" y="297"/>
                </a:cubicBezTo>
                <a:lnTo>
                  <a:pt x="29679" y="291"/>
                </a:lnTo>
                <a:cubicBezTo>
                  <a:pt x="29679" y="270"/>
                  <a:pt x="29676" y="251"/>
                  <a:pt x="29671" y="233"/>
                </a:cubicBezTo>
                <a:cubicBezTo>
                  <a:pt x="29665" y="216"/>
                  <a:pt x="29656" y="200"/>
                  <a:pt x="29645" y="187"/>
                </a:cubicBezTo>
                <a:cubicBezTo>
                  <a:pt x="29634" y="174"/>
                  <a:pt x="29621" y="164"/>
                  <a:pt x="29605" y="156"/>
                </a:cubicBezTo>
                <a:cubicBezTo>
                  <a:pt x="29589" y="148"/>
                  <a:pt x="29571" y="144"/>
                  <a:pt x="29551" y="144"/>
                </a:cubicBezTo>
                <a:close/>
                <a:moveTo>
                  <a:pt x="29875" y="144"/>
                </a:moveTo>
                <a:cubicBezTo>
                  <a:pt x="29855" y="144"/>
                  <a:pt x="29836" y="148"/>
                  <a:pt x="29819" y="156"/>
                </a:cubicBezTo>
                <a:cubicBezTo>
                  <a:pt x="29802" y="164"/>
                  <a:pt x="29787" y="174"/>
                  <a:pt x="29774" y="187"/>
                </a:cubicBezTo>
                <a:cubicBezTo>
                  <a:pt x="29761" y="200"/>
                  <a:pt x="29752" y="216"/>
                  <a:pt x="29745" y="233"/>
                </a:cubicBezTo>
                <a:cubicBezTo>
                  <a:pt x="29737" y="250"/>
                  <a:pt x="29734" y="269"/>
                  <a:pt x="29734" y="288"/>
                </a:cubicBezTo>
                <a:lnTo>
                  <a:pt x="29734" y="289"/>
                </a:lnTo>
                <a:cubicBezTo>
                  <a:pt x="29734" y="309"/>
                  <a:pt x="29737" y="327"/>
                  <a:pt x="29745" y="344"/>
                </a:cubicBezTo>
                <a:cubicBezTo>
                  <a:pt x="29752" y="362"/>
                  <a:pt x="29761" y="377"/>
                  <a:pt x="29774" y="390"/>
                </a:cubicBezTo>
                <a:cubicBezTo>
                  <a:pt x="29787" y="403"/>
                  <a:pt x="29802" y="413"/>
                  <a:pt x="29819" y="421"/>
                </a:cubicBezTo>
                <a:cubicBezTo>
                  <a:pt x="29836" y="429"/>
                  <a:pt x="29855" y="432"/>
                  <a:pt x="29875" y="432"/>
                </a:cubicBezTo>
                <a:cubicBezTo>
                  <a:pt x="29901" y="432"/>
                  <a:pt x="29923" y="427"/>
                  <a:pt x="29940" y="417"/>
                </a:cubicBezTo>
                <a:cubicBezTo>
                  <a:pt x="29958" y="408"/>
                  <a:pt x="29974" y="395"/>
                  <a:pt x="29988" y="379"/>
                </a:cubicBezTo>
                <a:lnTo>
                  <a:pt x="29962" y="355"/>
                </a:lnTo>
                <a:cubicBezTo>
                  <a:pt x="29951" y="366"/>
                  <a:pt x="29938" y="376"/>
                  <a:pt x="29924" y="384"/>
                </a:cubicBezTo>
                <a:cubicBezTo>
                  <a:pt x="29911" y="392"/>
                  <a:pt x="29895" y="396"/>
                  <a:pt x="29877" y="396"/>
                </a:cubicBezTo>
                <a:cubicBezTo>
                  <a:pt x="29863" y="396"/>
                  <a:pt x="29849" y="393"/>
                  <a:pt x="29837" y="388"/>
                </a:cubicBezTo>
                <a:cubicBezTo>
                  <a:pt x="29825" y="382"/>
                  <a:pt x="29814" y="374"/>
                  <a:pt x="29805" y="365"/>
                </a:cubicBezTo>
                <a:cubicBezTo>
                  <a:pt x="29796" y="355"/>
                  <a:pt x="29789" y="343"/>
                  <a:pt x="29783" y="331"/>
                </a:cubicBezTo>
                <a:cubicBezTo>
                  <a:pt x="29779" y="317"/>
                  <a:pt x="29776" y="303"/>
                  <a:pt x="29776" y="288"/>
                </a:cubicBezTo>
                <a:lnTo>
                  <a:pt x="29776" y="287"/>
                </a:lnTo>
                <a:cubicBezTo>
                  <a:pt x="29776" y="272"/>
                  <a:pt x="29779" y="259"/>
                  <a:pt x="29783" y="246"/>
                </a:cubicBezTo>
                <a:cubicBezTo>
                  <a:pt x="29788" y="233"/>
                  <a:pt x="29795" y="221"/>
                  <a:pt x="29804" y="212"/>
                </a:cubicBezTo>
                <a:cubicBezTo>
                  <a:pt x="29813" y="202"/>
                  <a:pt x="29824" y="195"/>
                  <a:pt x="29836" y="189"/>
                </a:cubicBezTo>
                <a:cubicBezTo>
                  <a:pt x="29848" y="184"/>
                  <a:pt x="29861" y="181"/>
                  <a:pt x="29875" y="181"/>
                </a:cubicBezTo>
                <a:cubicBezTo>
                  <a:pt x="29894" y="181"/>
                  <a:pt x="29909" y="185"/>
                  <a:pt x="29922" y="193"/>
                </a:cubicBezTo>
                <a:cubicBezTo>
                  <a:pt x="29935" y="201"/>
                  <a:pt x="29947" y="211"/>
                  <a:pt x="29958" y="222"/>
                </a:cubicBezTo>
                <a:lnTo>
                  <a:pt x="29986" y="193"/>
                </a:lnTo>
                <a:cubicBezTo>
                  <a:pt x="29979" y="187"/>
                  <a:pt x="29972" y="180"/>
                  <a:pt x="29965" y="174"/>
                </a:cubicBezTo>
                <a:cubicBezTo>
                  <a:pt x="29957" y="168"/>
                  <a:pt x="29949" y="163"/>
                  <a:pt x="29940" y="159"/>
                </a:cubicBezTo>
                <a:cubicBezTo>
                  <a:pt x="29931" y="154"/>
                  <a:pt x="29922" y="151"/>
                  <a:pt x="29911" y="148"/>
                </a:cubicBezTo>
                <a:cubicBezTo>
                  <a:pt x="29900" y="146"/>
                  <a:pt x="29888" y="144"/>
                  <a:pt x="29875" y="144"/>
                </a:cubicBezTo>
                <a:close/>
                <a:moveTo>
                  <a:pt x="30638" y="144"/>
                </a:moveTo>
                <a:cubicBezTo>
                  <a:pt x="30617" y="144"/>
                  <a:pt x="30599" y="148"/>
                  <a:pt x="30581" y="156"/>
                </a:cubicBezTo>
                <a:cubicBezTo>
                  <a:pt x="30564" y="164"/>
                  <a:pt x="30549" y="174"/>
                  <a:pt x="30536" y="187"/>
                </a:cubicBezTo>
                <a:cubicBezTo>
                  <a:pt x="30524" y="200"/>
                  <a:pt x="30514" y="216"/>
                  <a:pt x="30507" y="233"/>
                </a:cubicBezTo>
                <a:cubicBezTo>
                  <a:pt x="30500" y="250"/>
                  <a:pt x="30496" y="269"/>
                  <a:pt x="30496" y="288"/>
                </a:cubicBezTo>
                <a:lnTo>
                  <a:pt x="30496" y="289"/>
                </a:lnTo>
                <a:cubicBezTo>
                  <a:pt x="30496" y="309"/>
                  <a:pt x="30500" y="327"/>
                  <a:pt x="30507" y="344"/>
                </a:cubicBezTo>
                <a:cubicBezTo>
                  <a:pt x="30514" y="362"/>
                  <a:pt x="30524" y="377"/>
                  <a:pt x="30536" y="390"/>
                </a:cubicBezTo>
                <a:cubicBezTo>
                  <a:pt x="30549" y="403"/>
                  <a:pt x="30564" y="413"/>
                  <a:pt x="30581" y="421"/>
                </a:cubicBezTo>
                <a:cubicBezTo>
                  <a:pt x="30599" y="429"/>
                  <a:pt x="30617" y="432"/>
                  <a:pt x="30638" y="432"/>
                </a:cubicBezTo>
                <a:cubicBezTo>
                  <a:pt x="30664" y="432"/>
                  <a:pt x="30685" y="427"/>
                  <a:pt x="30703" y="417"/>
                </a:cubicBezTo>
                <a:cubicBezTo>
                  <a:pt x="30721" y="408"/>
                  <a:pt x="30736" y="395"/>
                  <a:pt x="30750" y="379"/>
                </a:cubicBezTo>
                <a:lnTo>
                  <a:pt x="30724" y="355"/>
                </a:lnTo>
                <a:cubicBezTo>
                  <a:pt x="30713" y="366"/>
                  <a:pt x="30701" y="376"/>
                  <a:pt x="30687" y="384"/>
                </a:cubicBezTo>
                <a:cubicBezTo>
                  <a:pt x="30673" y="392"/>
                  <a:pt x="30658" y="396"/>
                  <a:pt x="30640" y="396"/>
                </a:cubicBezTo>
                <a:cubicBezTo>
                  <a:pt x="30625" y="396"/>
                  <a:pt x="30612" y="393"/>
                  <a:pt x="30599" y="388"/>
                </a:cubicBezTo>
                <a:cubicBezTo>
                  <a:pt x="30587" y="382"/>
                  <a:pt x="30577" y="374"/>
                  <a:pt x="30567" y="365"/>
                </a:cubicBezTo>
                <a:cubicBezTo>
                  <a:pt x="30558" y="355"/>
                  <a:pt x="30551" y="343"/>
                  <a:pt x="30546" y="331"/>
                </a:cubicBezTo>
                <a:cubicBezTo>
                  <a:pt x="30541" y="317"/>
                  <a:pt x="30539" y="303"/>
                  <a:pt x="30539" y="288"/>
                </a:cubicBezTo>
                <a:lnTo>
                  <a:pt x="30539" y="287"/>
                </a:lnTo>
                <a:cubicBezTo>
                  <a:pt x="30539" y="272"/>
                  <a:pt x="30541" y="259"/>
                  <a:pt x="30546" y="246"/>
                </a:cubicBezTo>
                <a:cubicBezTo>
                  <a:pt x="30551" y="233"/>
                  <a:pt x="30558" y="221"/>
                  <a:pt x="30567" y="212"/>
                </a:cubicBezTo>
                <a:cubicBezTo>
                  <a:pt x="30576" y="202"/>
                  <a:pt x="30586" y="195"/>
                  <a:pt x="30598" y="189"/>
                </a:cubicBezTo>
                <a:cubicBezTo>
                  <a:pt x="30610" y="184"/>
                  <a:pt x="30623" y="181"/>
                  <a:pt x="30637" y="181"/>
                </a:cubicBezTo>
                <a:cubicBezTo>
                  <a:pt x="30656" y="181"/>
                  <a:pt x="30672" y="185"/>
                  <a:pt x="30685" y="193"/>
                </a:cubicBezTo>
                <a:cubicBezTo>
                  <a:pt x="30698" y="201"/>
                  <a:pt x="30710" y="211"/>
                  <a:pt x="30721" y="222"/>
                </a:cubicBezTo>
                <a:lnTo>
                  <a:pt x="30748" y="193"/>
                </a:lnTo>
                <a:cubicBezTo>
                  <a:pt x="30742" y="187"/>
                  <a:pt x="30735" y="180"/>
                  <a:pt x="30727" y="174"/>
                </a:cubicBezTo>
                <a:cubicBezTo>
                  <a:pt x="30720" y="168"/>
                  <a:pt x="30712" y="163"/>
                  <a:pt x="30703" y="159"/>
                </a:cubicBezTo>
                <a:cubicBezTo>
                  <a:pt x="30694" y="154"/>
                  <a:pt x="30684" y="151"/>
                  <a:pt x="30673" y="148"/>
                </a:cubicBezTo>
                <a:cubicBezTo>
                  <a:pt x="30663" y="146"/>
                  <a:pt x="30651" y="144"/>
                  <a:pt x="30638" y="144"/>
                </a:cubicBezTo>
                <a:close/>
                <a:moveTo>
                  <a:pt x="30945" y="144"/>
                </a:moveTo>
                <a:cubicBezTo>
                  <a:pt x="30924" y="144"/>
                  <a:pt x="30904" y="148"/>
                  <a:pt x="30886" y="156"/>
                </a:cubicBezTo>
                <a:cubicBezTo>
                  <a:pt x="30869" y="164"/>
                  <a:pt x="30854" y="174"/>
                  <a:pt x="30841" y="187"/>
                </a:cubicBezTo>
                <a:cubicBezTo>
                  <a:pt x="30828" y="200"/>
                  <a:pt x="30818" y="216"/>
                  <a:pt x="30811" y="233"/>
                </a:cubicBezTo>
                <a:cubicBezTo>
                  <a:pt x="30804" y="250"/>
                  <a:pt x="30801" y="269"/>
                  <a:pt x="30801" y="288"/>
                </a:cubicBezTo>
                <a:lnTo>
                  <a:pt x="30801" y="289"/>
                </a:lnTo>
                <a:cubicBezTo>
                  <a:pt x="30801" y="309"/>
                  <a:pt x="30804" y="328"/>
                  <a:pt x="30811" y="345"/>
                </a:cubicBezTo>
                <a:cubicBezTo>
                  <a:pt x="30818" y="362"/>
                  <a:pt x="30828" y="377"/>
                  <a:pt x="30841" y="390"/>
                </a:cubicBezTo>
                <a:cubicBezTo>
                  <a:pt x="30854" y="403"/>
                  <a:pt x="30869" y="413"/>
                  <a:pt x="30886" y="421"/>
                </a:cubicBezTo>
                <a:cubicBezTo>
                  <a:pt x="30904" y="429"/>
                  <a:pt x="30923" y="432"/>
                  <a:pt x="30943" y="432"/>
                </a:cubicBezTo>
                <a:cubicBezTo>
                  <a:pt x="30964" y="432"/>
                  <a:pt x="30983" y="429"/>
                  <a:pt x="31001" y="421"/>
                </a:cubicBezTo>
                <a:cubicBezTo>
                  <a:pt x="31019" y="413"/>
                  <a:pt x="31034" y="403"/>
                  <a:pt x="31047" y="390"/>
                </a:cubicBezTo>
                <a:cubicBezTo>
                  <a:pt x="31060" y="377"/>
                  <a:pt x="31070" y="361"/>
                  <a:pt x="31077" y="344"/>
                </a:cubicBezTo>
                <a:cubicBezTo>
                  <a:pt x="31084" y="326"/>
                  <a:pt x="31088" y="308"/>
                  <a:pt x="31088" y="288"/>
                </a:cubicBezTo>
                <a:lnTo>
                  <a:pt x="31088" y="287"/>
                </a:lnTo>
                <a:cubicBezTo>
                  <a:pt x="31088" y="268"/>
                  <a:pt x="31084" y="249"/>
                  <a:pt x="31077" y="232"/>
                </a:cubicBezTo>
                <a:cubicBezTo>
                  <a:pt x="31070" y="215"/>
                  <a:pt x="31060" y="200"/>
                  <a:pt x="31047" y="187"/>
                </a:cubicBezTo>
                <a:cubicBezTo>
                  <a:pt x="31035" y="174"/>
                  <a:pt x="31019" y="164"/>
                  <a:pt x="31002" y="156"/>
                </a:cubicBezTo>
                <a:cubicBezTo>
                  <a:pt x="30984" y="148"/>
                  <a:pt x="30965" y="144"/>
                  <a:pt x="30945" y="144"/>
                </a:cubicBezTo>
                <a:close/>
                <a:moveTo>
                  <a:pt x="31293" y="144"/>
                </a:moveTo>
                <a:cubicBezTo>
                  <a:pt x="31281" y="144"/>
                  <a:pt x="31270" y="146"/>
                  <a:pt x="31262" y="149"/>
                </a:cubicBezTo>
                <a:cubicBezTo>
                  <a:pt x="31253" y="152"/>
                  <a:pt x="31245" y="155"/>
                  <a:pt x="31238" y="160"/>
                </a:cubicBezTo>
                <a:cubicBezTo>
                  <a:pt x="31231" y="165"/>
                  <a:pt x="31224" y="171"/>
                  <a:pt x="31218" y="177"/>
                </a:cubicBezTo>
                <a:cubicBezTo>
                  <a:pt x="31213" y="183"/>
                  <a:pt x="31208" y="190"/>
                  <a:pt x="31203" y="197"/>
                </a:cubicBezTo>
                <a:lnTo>
                  <a:pt x="31203" y="150"/>
                </a:lnTo>
                <a:lnTo>
                  <a:pt x="31162" y="150"/>
                </a:lnTo>
                <a:lnTo>
                  <a:pt x="31162" y="426"/>
                </a:lnTo>
                <a:lnTo>
                  <a:pt x="31203" y="426"/>
                </a:lnTo>
                <a:lnTo>
                  <a:pt x="31203" y="269"/>
                </a:lnTo>
                <a:cubicBezTo>
                  <a:pt x="31203" y="256"/>
                  <a:pt x="31205" y="244"/>
                  <a:pt x="31209" y="234"/>
                </a:cubicBezTo>
                <a:cubicBezTo>
                  <a:pt x="31213" y="223"/>
                  <a:pt x="31219" y="214"/>
                  <a:pt x="31225" y="206"/>
                </a:cubicBezTo>
                <a:cubicBezTo>
                  <a:pt x="31232" y="198"/>
                  <a:pt x="31241" y="192"/>
                  <a:pt x="31250" y="188"/>
                </a:cubicBezTo>
                <a:cubicBezTo>
                  <a:pt x="31259" y="184"/>
                  <a:pt x="31269" y="182"/>
                  <a:pt x="31280" y="182"/>
                </a:cubicBezTo>
                <a:cubicBezTo>
                  <a:pt x="31302" y="182"/>
                  <a:pt x="31320" y="189"/>
                  <a:pt x="31332" y="204"/>
                </a:cubicBezTo>
                <a:cubicBezTo>
                  <a:pt x="31345" y="218"/>
                  <a:pt x="31351" y="238"/>
                  <a:pt x="31351" y="264"/>
                </a:cubicBezTo>
                <a:lnTo>
                  <a:pt x="31351" y="426"/>
                </a:lnTo>
                <a:lnTo>
                  <a:pt x="31392" y="426"/>
                </a:lnTo>
                <a:lnTo>
                  <a:pt x="31392" y="267"/>
                </a:lnTo>
                <a:cubicBezTo>
                  <a:pt x="31392" y="254"/>
                  <a:pt x="31394" y="241"/>
                  <a:pt x="31398" y="231"/>
                </a:cubicBezTo>
                <a:cubicBezTo>
                  <a:pt x="31402" y="220"/>
                  <a:pt x="31407" y="211"/>
                  <a:pt x="31414" y="204"/>
                </a:cubicBezTo>
                <a:cubicBezTo>
                  <a:pt x="31421" y="197"/>
                  <a:pt x="31429" y="191"/>
                  <a:pt x="31439" y="188"/>
                </a:cubicBezTo>
                <a:cubicBezTo>
                  <a:pt x="31448" y="184"/>
                  <a:pt x="31458" y="182"/>
                  <a:pt x="31468" y="182"/>
                </a:cubicBezTo>
                <a:cubicBezTo>
                  <a:pt x="31490" y="182"/>
                  <a:pt x="31508" y="189"/>
                  <a:pt x="31520" y="204"/>
                </a:cubicBezTo>
                <a:cubicBezTo>
                  <a:pt x="31533" y="218"/>
                  <a:pt x="31539" y="238"/>
                  <a:pt x="31539" y="265"/>
                </a:cubicBezTo>
                <a:lnTo>
                  <a:pt x="31539" y="426"/>
                </a:lnTo>
                <a:lnTo>
                  <a:pt x="31581" y="426"/>
                </a:lnTo>
                <a:lnTo>
                  <a:pt x="31581" y="255"/>
                </a:lnTo>
                <a:cubicBezTo>
                  <a:pt x="31581" y="221"/>
                  <a:pt x="31571" y="194"/>
                  <a:pt x="31553" y="174"/>
                </a:cubicBezTo>
                <a:cubicBezTo>
                  <a:pt x="31535" y="154"/>
                  <a:pt x="31510" y="144"/>
                  <a:pt x="31478" y="144"/>
                </a:cubicBezTo>
                <a:cubicBezTo>
                  <a:pt x="31466" y="144"/>
                  <a:pt x="31455" y="146"/>
                  <a:pt x="31445" y="149"/>
                </a:cubicBezTo>
                <a:cubicBezTo>
                  <a:pt x="31435" y="152"/>
                  <a:pt x="31427" y="155"/>
                  <a:pt x="31419" y="160"/>
                </a:cubicBezTo>
                <a:cubicBezTo>
                  <a:pt x="31411" y="165"/>
                  <a:pt x="31404" y="171"/>
                  <a:pt x="31398" y="178"/>
                </a:cubicBezTo>
                <a:cubicBezTo>
                  <a:pt x="31392" y="185"/>
                  <a:pt x="31386" y="192"/>
                  <a:pt x="31381" y="199"/>
                </a:cubicBezTo>
                <a:cubicBezTo>
                  <a:pt x="31374" y="184"/>
                  <a:pt x="31363" y="171"/>
                  <a:pt x="31348" y="160"/>
                </a:cubicBezTo>
                <a:cubicBezTo>
                  <a:pt x="31333" y="150"/>
                  <a:pt x="31315" y="144"/>
                  <a:pt x="31293" y="144"/>
                </a:cubicBezTo>
                <a:close/>
                <a:moveTo>
                  <a:pt x="17584" y="145"/>
                </a:moveTo>
                <a:cubicBezTo>
                  <a:pt x="17571" y="145"/>
                  <a:pt x="17558" y="147"/>
                  <a:pt x="17547" y="150"/>
                </a:cubicBezTo>
                <a:cubicBezTo>
                  <a:pt x="17536" y="154"/>
                  <a:pt x="17525" y="159"/>
                  <a:pt x="17515" y="166"/>
                </a:cubicBezTo>
                <a:cubicBezTo>
                  <a:pt x="17506" y="173"/>
                  <a:pt x="17497" y="181"/>
                  <a:pt x="17490" y="191"/>
                </a:cubicBezTo>
                <a:cubicBezTo>
                  <a:pt x="17482" y="200"/>
                  <a:pt x="17476" y="211"/>
                  <a:pt x="17471" y="222"/>
                </a:cubicBezTo>
                <a:lnTo>
                  <a:pt x="17471" y="150"/>
                </a:lnTo>
                <a:lnTo>
                  <a:pt x="17430" y="150"/>
                </a:lnTo>
                <a:lnTo>
                  <a:pt x="17430" y="426"/>
                </a:lnTo>
                <a:lnTo>
                  <a:pt x="17471" y="426"/>
                </a:lnTo>
                <a:lnTo>
                  <a:pt x="17471" y="316"/>
                </a:lnTo>
                <a:cubicBezTo>
                  <a:pt x="17471" y="296"/>
                  <a:pt x="17474" y="277"/>
                  <a:pt x="17480" y="262"/>
                </a:cubicBezTo>
                <a:cubicBezTo>
                  <a:pt x="17485" y="246"/>
                  <a:pt x="17493" y="232"/>
                  <a:pt x="17503" y="222"/>
                </a:cubicBezTo>
                <a:cubicBezTo>
                  <a:pt x="17513" y="211"/>
                  <a:pt x="17525" y="203"/>
                  <a:pt x="17538" y="198"/>
                </a:cubicBezTo>
                <a:cubicBezTo>
                  <a:pt x="17551" y="192"/>
                  <a:pt x="17566" y="190"/>
                  <a:pt x="17581" y="190"/>
                </a:cubicBezTo>
                <a:lnTo>
                  <a:pt x="17584" y="190"/>
                </a:lnTo>
                <a:lnTo>
                  <a:pt x="17584" y="145"/>
                </a:lnTo>
                <a:close/>
                <a:moveTo>
                  <a:pt x="22446" y="145"/>
                </a:moveTo>
                <a:cubicBezTo>
                  <a:pt x="22433" y="145"/>
                  <a:pt x="22421" y="147"/>
                  <a:pt x="22409" y="150"/>
                </a:cubicBezTo>
                <a:cubicBezTo>
                  <a:pt x="22398" y="154"/>
                  <a:pt x="22388" y="159"/>
                  <a:pt x="22378" y="166"/>
                </a:cubicBezTo>
                <a:cubicBezTo>
                  <a:pt x="22368" y="173"/>
                  <a:pt x="22360" y="181"/>
                  <a:pt x="22352" y="191"/>
                </a:cubicBezTo>
                <a:cubicBezTo>
                  <a:pt x="22345" y="200"/>
                  <a:pt x="22339" y="211"/>
                  <a:pt x="22334" y="222"/>
                </a:cubicBezTo>
                <a:lnTo>
                  <a:pt x="22334" y="150"/>
                </a:lnTo>
                <a:lnTo>
                  <a:pt x="22293" y="150"/>
                </a:lnTo>
                <a:lnTo>
                  <a:pt x="22293" y="426"/>
                </a:lnTo>
                <a:lnTo>
                  <a:pt x="22334" y="426"/>
                </a:lnTo>
                <a:lnTo>
                  <a:pt x="22334" y="316"/>
                </a:lnTo>
                <a:cubicBezTo>
                  <a:pt x="22334" y="296"/>
                  <a:pt x="22337" y="277"/>
                  <a:pt x="22342" y="262"/>
                </a:cubicBezTo>
                <a:cubicBezTo>
                  <a:pt x="22348" y="246"/>
                  <a:pt x="22356" y="232"/>
                  <a:pt x="22366" y="222"/>
                </a:cubicBezTo>
                <a:cubicBezTo>
                  <a:pt x="22376" y="211"/>
                  <a:pt x="22387" y="203"/>
                  <a:pt x="22400" y="198"/>
                </a:cubicBezTo>
                <a:cubicBezTo>
                  <a:pt x="22414" y="192"/>
                  <a:pt x="22428" y="190"/>
                  <a:pt x="22443" y="190"/>
                </a:cubicBezTo>
                <a:lnTo>
                  <a:pt x="22446" y="190"/>
                </a:lnTo>
                <a:lnTo>
                  <a:pt x="22446" y="145"/>
                </a:lnTo>
                <a:close/>
                <a:moveTo>
                  <a:pt x="22593" y="145"/>
                </a:moveTo>
                <a:cubicBezTo>
                  <a:pt x="22579" y="145"/>
                  <a:pt x="22566" y="147"/>
                  <a:pt x="22555" y="151"/>
                </a:cubicBezTo>
                <a:cubicBezTo>
                  <a:pt x="22543" y="155"/>
                  <a:pt x="22533" y="160"/>
                  <a:pt x="22525" y="167"/>
                </a:cubicBezTo>
                <a:cubicBezTo>
                  <a:pt x="22517" y="174"/>
                  <a:pt x="22510" y="182"/>
                  <a:pt x="22506" y="192"/>
                </a:cubicBezTo>
                <a:cubicBezTo>
                  <a:pt x="22501" y="202"/>
                  <a:pt x="22499" y="213"/>
                  <a:pt x="22499" y="224"/>
                </a:cubicBezTo>
                <a:lnTo>
                  <a:pt x="22499" y="225"/>
                </a:lnTo>
                <a:cubicBezTo>
                  <a:pt x="22499" y="238"/>
                  <a:pt x="22501" y="249"/>
                  <a:pt x="22507" y="257"/>
                </a:cubicBezTo>
                <a:cubicBezTo>
                  <a:pt x="22512" y="266"/>
                  <a:pt x="22519" y="273"/>
                  <a:pt x="22528" y="279"/>
                </a:cubicBezTo>
                <a:cubicBezTo>
                  <a:pt x="22537" y="285"/>
                  <a:pt x="22547" y="289"/>
                  <a:pt x="22557" y="293"/>
                </a:cubicBezTo>
                <a:cubicBezTo>
                  <a:pt x="22568" y="297"/>
                  <a:pt x="22579" y="300"/>
                  <a:pt x="22590" y="303"/>
                </a:cubicBezTo>
                <a:cubicBezTo>
                  <a:pt x="22599" y="306"/>
                  <a:pt x="22607" y="309"/>
                  <a:pt x="22615" y="311"/>
                </a:cubicBezTo>
                <a:cubicBezTo>
                  <a:pt x="22624" y="314"/>
                  <a:pt x="22631" y="318"/>
                  <a:pt x="22638" y="321"/>
                </a:cubicBezTo>
                <a:cubicBezTo>
                  <a:pt x="22644" y="325"/>
                  <a:pt x="22649" y="329"/>
                  <a:pt x="22653" y="334"/>
                </a:cubicBezTo>
                <a:cubicBezTo>
                  <a:pt x="22657" y="339"/>
                  <a:pt x="22659" y="345"/>
                  <a:pt x="22659" y="352"/>
                </a:cubicBezTo>
                <a:lnTo>
                  <a:pt x="22659" y="353"/>
                </a:lnTo>
                <a:cubicBezTo>
                  <a:pt x="22659" y="366"/>
                  <a:pt x="22653" y="377"/>
                  <a:pt x="22643" y="385"/>
                </a:cubicBezTo>
                <a:cubicBezTo>
                  <a:pt x="22632" y="393"/>
                  <a:pt x="22618" y="397"/>
                  <a:pt x="22602" y="397"/>
                </a:cubicBezTo>
                <a:cubicBezTo>
                  <a:pt x="22585" y="397"/>
                  <a:pt x="22569" y="394"/>
                  <a:pt x="22553" y="388"/>
                </a:cubicBezTo>
                <a:cubicBezTo>
                  <a:pt x="22537" y="382"/>
                  <a:pt x="22521" y="373"/>
                  <a:pt x="22506" y="361"/>
                </a:cubicBezTo>
                <a:lnTo>
                  <a:pt x="22485" y="391"/>
                </a:lnTo>
                <a:cubicBezTo>
                  <a:pt x="22501" y="403"/>
                  <a:pt x="22519" y="413"/>
                  <a:pt x="22539" y="421"/>
                </a:cubicBezTo>
                <a:cubicBezTo>
                  <a:pt x="22559" y="428"/>
                  <a:pt x="22580" y="431"/>
                  <a:pt x="22599" y="431"/>
                </a:cubicBezTo>
                <a:cubicBezTo>
                  <a:pt x="22613" y="431"/>
                  <a:pt x="22626" y="430"/>
                  <a:pt x="22638" y="426"/>
                </a:cubicBezTo>
                <a:cubicBezTo>
                  <a:pt x="22650" y="422"/>
                  <a:pt x="22660" y="417"/>
                  <a:pt x="22669" y="409"/>
                </a:cubicBezTo>
                <a:cubicBezTo>
                  <a:pt x="22678" y="402"/>
                  <a:pt x="22685" y="394"/>
                  <a:pt x="22690" y="384"/>
                </a:cubicBezTo>
                <a:cubicBezTo>
                  <a:pt x="22695" y="374"/>
                  <a:pt x="22698" y="362"/>
                  <a:pt x="22698" y="349"/>
                </a:cubicBezTo>
                <a:lnTo>
                  <a:pt x="22698" y="348"/>
                </a:lnTo>
                <a:cubicBezTo>
                  <a:pt x="22698" y="335"/>
                  <a:pt x="22695" y="325"/>
                  <a:pt x="22690" y="316"/>
                </a:cubicBezTo>
                <a:cubicBezTo>
                  <a:pt x="22685" y="308"/>
                  <a:pt x="22678" y="300"/>
                  <a:pt x="22669" y="294"/>
                </a:cubicBezTo>
                <a:cubicBezTo>
                  <a:pt x="22661" y="288"/>
                  <a:pt x="22651" y="283"/>
                  <a:pt x="22641" y="279"/>
                </a:cubicBezTo>
                <a:cubicBezTo>
                  <a:pt x="22630" y="275"/>
                  <a:pt x="22620" y="272"/>
                  <a:pt x="22609" y="269"/>
                </a:cubicBezTo>
                <a:cubicBezTo>
                  <a:pt x="22600" y="266"/>
                  <a:pt x="22591" y="263"/>
                  <a:pt x="22582" y="260"/>
                </a:cubicBezTo>
                <a:cubicBezTo>
                  <a:pt x="22574" y="257"/>
                  <a:pt x="22566" y="254"/>
                  <a:pt x="22559" y="251"/>
                </a:cubicBezTo>
                <a:cubicBezTo>
                  <a:pt x="22553" y="247"/>
                  <a:pt x="22548" y="243"/>
                  <a:pt x="22544" y="238"/>
                </a:cubicBezTo>
                <a:cubicBezTo>
                  <a:pt x="22540" y="233"/>
                  <a:pt x="22538" y="228"/>
                  <a:pt x="22538" y="221"/>
                </a:cubicBezTo>
                <a:lnTo>
                  <a:pt x="22538" y="220"/>
                </a:lnTo>
                <a:cubicBezTo>
                  <a:pt x="22538" y="209"/>
                  <a:pt x="22543" y="199"/>
                  <a:pt x="22553" y="192"/>
                </a:cubicBezTo>
                <a:cubicBezTo>
                  <a:pt x="22562" y="184"/>
                  <a:pt x="22575" y="180"/>
                  <a:pt x="22591" y="180"/>
                </a:cubicBezTo>
                <a:cubicBezTo>
                  <a:pt x="22605" y="180"/>
                  <a:pt x="22619" y="183"/>
                  <a:pt x="22633" y="188"/>
                </a:cubicBezTo>
                <a:cubicBezTo>
                  <a:pt x="22647" y="192"/>
                  <a:pt x="22660" y="199"/>
                  <a:pt x="22673" y="207"/>
                </a:cubicBezTo>
                <a:lnTo>
                  <a:pt x="22692" y="176"/>
                </a:lnTo>
                <a:cubicBezTo>
                  <a:pt x="22677" y="167"/>
                  <a:pt x="22662" y="159"/>
                  <a:pt x="22644" y="154"/>
                </a:cubicBezTo>
                <a:cubicBezTo>
                  <a:pt x="22627" y="148"/>
                  <a:pt x="22610" y="145"/>
                  <a:pt x="22593" y="145"/>
                </a:cubicBezTo>
                <a:close/>
                <a:moveTo>
                  <a:pt x="26090" y="149"/>
                </a:moveTo>
                <a:lnTo>
                  <a:pt x="26016" y="372"/>
                </a:lnTo>
                <a:lnTo>
                  <a:pt x="25943" y="150"/>
                </a:lnTo>
                <a:lnTo>
                  <a:pt x="25899" y="150"/>
                </a:lnTo>
                <a:lnTo>
                  <a:pt x="25996" y="428"/>
                </a:lnTo>
                <a:lnTo>
                  <a:pt x="26032" y="428"/>
                </a:lnTo>
                <a:lnTo>
                  <a:pt x="26107" y="211"/>
                </a:lnTo>
                <a:lnTo>
                  <a:pt x="26181" y="428"/>
                </a:lnTo>
                <a:lnTo>
                  <a:pt x="26217" y="428"/>
                </a:lnTo>
                <a:lnTo>
                  <a:pt x="26314" y="150"/>
                </a:lnTo>
                <a:lnTo>
                  <a:pt x="26271" y="150"/>
                </a:lnTo>
                <a:lnTo>
                  <a:pt x="26199" y="372"/>
                </a:lnTo>
                <a:lnTo>
                  <a:pt x="26124" y="149"/>
                </a:lnTo>
                <a:lnTo>
                  <a:pt x="26090" y="149"/>
                </a:lnTo>
                <a:close/>
                <a:moveTo>
                  <a:pt x="26549" y="149"/>
                </a:moveTo>
                <a:lnTo>
                  <a:pt x="26475" y="372"/>
                </a:lnTo>
                <a:lnTo>
                  <a:pt x="26402" y="150"/>
                </a:lnTo>
                <a:lnTo>
                  <a:pt x="26359" y="150"/>
                </a:lnTo>
                <a:lnTo>
                  <a:pt x="26455" y="428"/>
                </a:lnTo>
                <a:lnTo>
                  <a:pt x="26492" y="428"/>
                </a:lnTo>
                <a:lnTo>
                  <a:pt x="26566" y="211"/>
                </a:lnTo>
                <a:lnTo>
                  <a:pt x="26640" y="428"/>
                </a:lnTo>
                <a:lnTo>
                  <a:pt x="26676" y="428"/>
                </a:lnTo>
                <a:lnTo>
                  <a:pt x="26773" y="150"/>
                </a:lnTo>
                <a:lnTo>
                  <a:pt x="26730" y="150"/>
                </a:lnTo>
                <a:lnTo>
                  <a:pt x="26658" y="372"/>
                </a:lnTo>
                <a:lnTo>
                  <a:pt x="26583" y="149"/>
                </a:lnTo>
                <a:lnTo>
                  <a:pt x="26549" y="149"/>
                </a:lnTo>
                <a:close/>
                <a:moveTo>
                  <a:pt x="27009" y="149"/>
                </a:moveTo>
                <a:lnTo>
                  <a:pt x="26934" y="372"/>
                </a:lnTo>
                <a:lnTo>
                  <a:pt x="26862" y="150"/>
                </a:lnTo>
                <a:lnTo>
                  <a:pt x="26818" y="150"/>
                </a:lnTo>
                <a:lnTo>
                  <a:pt x="26915" y="428"/>
                </a:lnTo>
                <a:lnTo>
                  <a:pt x="26951" y="428"/>
                </a:lnTo>
                <a:lnTo>
                  <a:pt x="27026" y="211"/>
                </a:lnTo>
                <a:lnTo>
                  <a:pt x="27100" y="428"/>
                </a:lnTo>
                <a:lnTo>
                  <a:pt x="27135" y="428"/>
                </a:lnTo>
                <a:lnTo>
                  <a:pt x="27233" y="150"/>
                </a:lnTo>
                <a:lnTo>
                  <a:pt x="27190" y="150"/>
                </a:lnTo>
                <a:lnTo>
                  <a:pt x="27117" y="372"/>
                </a:lnTo>
                <a:lnTo>
                  <a:pt x="27043" y="149"/>
                </a:lnTo>
                <a:lnTo>
                  <a:pt x="27009" y="149"/>
                </a:lnTo>
                <a:close/>
                <a:moveTo>
                  <a:pt x="1075" y="150"/>
                </a:moveTo>
                <a:lnTo>
                  <a:pt x="1075" y="206"/>
                </a:lnTo>
                <a:lnTo>
                  <a:pt x="1124" y="206"/>
                </a:lnTo>
                <a:lnTo>
                  <a:pt x="1124" y="150"/>
                </a:lnTo>
                <a:lnTo>
                  <a:pt x="1075" y="150"/>
                </a:lnTo>
                <a:close/>
                <a:moveTo>
                  <a:pt x="4881" y="150"/>
                </a:moveTo>
                <a:lnTo>
                  <a:pt x="4881" y="206"/>
                </a:lnTo>
                <a:lnTo>
                  <a:pt x="4930" y="206"/>
                </a:lnTo>
                <a:lnTo>
                  <a:pt x="4930" y="150"/>
                </a:lnTo>
                <a:lnTo>
                  <a:pt x="4881" y="150"/>
                </a:lnTo>
                <a:close/>
                <a:moveTo>
                  <a:pt x="10451" y="150"/>
                </a:moveTo>
                <a:lnTo>
                  <a:pt x="10451" y="206"/>
                </a:lnTo>
                <a:lnTo>
                  <a:pt x="10500" y="206"/>
                </a:lnTo>
                <a:lnTo>
                  <a:pt x="10500" y="150"/>
                </a:lnTo>
                <a:lnTo>
                  <a:pt x="10451" y="150"/>
                </a:lnTo>
                <a:close/>
                <a:moveTo>
                  <a:pt x="17998" y="150"/>
                </a:moveTo>
                <a:lnTo>
                  <a:pt x="17998" y="206"/>
                </a:lnTo>
                <a:lnTo>
                  <a:pt x="18047" y="206"/>
                </a:lnTo>
                <a:lnTo>
                  <a:pt x="18047" y="150"/>
                </a:lnTo>
                <a:lnTo>
                  <a:pt x="17998" y="150"/>
                </a:lnTo>
                <a:close/>
                <a:moveTo>
                  <a:pt x="19696" y="150"/>
                </a:moveTo>
                <a:lnTo>
                  <a:pt x="19696" y="206"/>
                </a:lnTo>
                <a:lnTo>
                  <a:pt x="19745" y="206"/>
                </a:lnTo>
                <a:lnTo>
                  <a:pt x="19745" y="150"/>
                </a:lnTo>
                <a:lnTo>
                  <a:pt x="19696" y="150"/>
                </a:lnTo>
                <a:close/>
                <a:moveTo>
                  <a:pt x="21429" y="150"/>
                </a:moveTo>
                <a:lnTo>
                  <a:pt x="21429" y="321"/>
                </a:lnTo>
                <a:cubicBezTo>
                  <a:pt x="21429" y="338"/>
                  <a:pt x="21431" y="353"/>
                  <a:pt x="21436" y="366"/>
                </a:cubicBezTo>
                <a:cubicBezTo>
                  <a:pt x="21441" y="380"/>
                  <a:pt x="21448" y="392"/>
                  <a:pt x="21457" y="401"/>
                </a:cubicBezTo>
                <a:cubicBezTo>
                  <a:pt x="21466" y="411"/>
                  <a:pt x="21477" y="419"/>
                  <a:pt x="21490" y="424"/>
                </a:cubicBezTo>
                <a:cubicBezTo>
                  <a:pt x="21503" y="429"/>
                  <a:pt x="21518" y="432"/>
                  <a:pt x="21535" y="432"/>
                </a:cubicBezTo>
                <a:cubicBezTo>
                  <a:pt x="21558" y="432"/>
                  <a:pt x="21578" y="427"/>
                  <a:pt x="21593" y="416"/>
                </a:cubicBezTo>
                <a:cubicBezTo>
                  <a:pt x="21608" y="406"/>
                  <a:pt x="21620" y="393"/>
                  <a:pt x="21629" y="378"/>
                </a:cubicBezTo>
                <a:lnTo>
                  <a:pt x="21629" y="426"/>
                </a:lnTo>
                <a:lnTo>
                  <a:pt x="21670" y="426"/>
                </a:lnTo>
                <a:lnTo>
                  <a:pt x="21670" y="150"/>
                </a:lnTo>
                <a:lnTo>
                  <a:pt x="21629" y="150"/>
                </a:lnTo>
                <a:lnTo>
                  <a:pt x="21629" y="308"/>
                </a:lnTo>
                <a:cubicBezTo>
                  <a:pt x="21629" y="321"/>
                  <a:pt x="21627" y="333"/>
                  <a:pt x="21623" y="343"/>
                </a:cubicBezTo>
                <a:cubicBezTo>
                  <a:pt x="21618" y="354"/>
                  <a:pt x="21612" y="363"/>
                  <a:pt x="21605" y="371"/>
                </a:cubicBezTo>
                <a:cubicBezTo>
                  <a:pt x="21598" y="379"/>
                  <a:pt x="21589" y="384"/>
                  <a:pt x="21579" y="389"/>
                </a:cubicBezTo>
                <a:cubicBezTo>
                  <a:pt x="21569" y="393"/>
                  <a:pt x="21558" y="395"/>
                  <a:pt x="21546" y="395"/>
                </a:cubicBezTo>
                <a:cubicBezTo>
                  <a:pt x="21522" y="395"/>
                  <a:pt x="21503" y="387"/>
                  <a:pt x="21490" y="372"/>
                </a:cubicBezTo>
                <a:cubicBezTo>
                  <a:pt x="21477" y="357"/>
                  <a:pt x="21470" y="337"/>
                  <a:pt x="21470" y="311"/>
                </a:cubicBezTo>
                <a:lnTo>
                  <a:pt x="21470" y="150"/>
                </a:lnTo>
                <a:lnTo>
                  <a:pt x="21429" y="150"/>
                </a:lnTo>
                <a:close/>
                <a:moveTo>
                  <a:pt x="22772" y="150"/>
                </a:moveTo>
                <a:lnTo>
                  <a:pt x="22772" y="206"/>
                </a:lnTo>
                <a:lnTo>
                  <a:pt x="22821" y="206"/>
                </a:lnTo>
                <a:lnTo>
                  <a:pt x="22821" y="150"/>
                </a:lnTo>
                <a:lnTo>
                  <a:pt x="22772" y="150"/>
                </a:lnTo>
                <a:close/>
                <a:moveTo>
                  <a:pt x="17229" y="179"/>
                </a:moveTo>
                <a:cubicBezTo>
                  <a:pt x="17242" y="179"/>
                  <a:pt x="17254" y="182"/>
                  <a:pt x="17264" y="187"/>
                </a:cubicBezTo>
                <a:cubicBezTo>
                  <a:pt x="17275" y="192"/>
                  <a:pt x="17284" y="198"/>
                  <a:pt x="17291" y="207"/>
                </a:cubicBezTo>
                <a:cubicBezTo>
                  <a:pt x="17299" y="215"/>
                  <a:pt x="17304" y="225"/>
                  <a:pt x="17309" y="237"/>
                </a:cubicBezTo>
                <a:cubicBezTo>
                  <a:pt x="17313" y="248"/>
                  <a:pt x="17316" y="259"/>
                  <a:pt x="17317" y="272"/>
                </a:cubicBezTo>
                <a:lnTo>
                  <a:pt x="17139" y="272"/>
                </a:lnTo>
                <a:cubicBezTo>
                  <a:pt x="17140" y="259"/>
                  <a:pt x="17144" y="246"/>
                  <a:pt x="17149" y="235"/>
                </a:cubicBezTo>
                <a:cubicBezTo>
                  <a:pt x="17154" y="224"/>
                  <a:pt x="17161" y="214"/>
                  <a:pt x="17168" y="206"/>
                </a:cubicBezTo>
                <a:cubicBezTo>
                  <a:pt x="17176" y="197"/>
                  <a:pt x="17185" y="191"/>
                  <a:pt x="17196" y="186"/>
                </a:cubicBezTo>
                <a:cubicBezTo>
                  <a:pt x="17206" y="181"/>
                  <a:pt x="17217" y="179"/>
                  <a:pt x="17229" y="179"/>
                </a:cubicBezTo>
                <a:close/>
                <a:moveTo>
                  <a:pt x="21232" y="179"/>
                </a:moveTo>
                <a:cubicBezTo>
                  <a:pt x="21245" y="179"/>
                  <a:pt x="21257" y="182"/>
                  <a:pt x="21267" y="187"/>
                </a:cubicBezTo>
                <a:cubicBezTo>
                  <a:pt x="21278" y="192"/>
                  <a:pt x="21287" y="198"/>
                  <a:pt x="21294" y="207"/>
                </a:cubicBezTo>
                <a:cubicBezTo>
                  <a:pt x="21302" y="215"/>
                  <a:pt x="21307" y="225"/>
                  <a:pt x="21312" y="237"/>
                </a:cubicBezTo>
                <a:cubicBezTo>
                  <a:pt x="21316" y="248"/>
                  <a:pt x="21319" y="259"/>
                  <a:pt x="21320" y="272"/>
                </a:cubicBezTo>
                <a:lnTo>
                  <a:pt x="21142" y="272"/>
                </a:lnTo>
                <a:cubicBezTo>
                  <a:pt x="21144" y="259"/>
                  <a:pt x="21147" y="246"/>
                  <a:pt x="21152" y="235"/>
                </a:cubicBezTo>
                <a:cubicBezTo>
                  <a:pt x="21157" y="224"/>
                  <a:pt x="21164" y="214"/>
                  <a:pt x="21172" y="206"/>
                </a:cubicBezTo>
                <a:cubicBezTo>
                  <a:pt x="21179" y="197"/>
                  <a:pt x="21188" y="191"/>
                  <a:pt x="21199" y="186"/>
                </a:cubicBezTo>
                <a:cubicBezTo>
                  <a:pt x="21209" y="181"/>
                  <a:pt x="21220" y="179"/>
                  <a:pt x="21232" y="179"/>
                </a:cubicBezTo>
                <a:close/>
                <a:moveTo>
                  <a:pt x="22091" y="179"/>
                </a:moveTo>
                <a:cubicBezTo>
                  <a:pt x="22105" y="179"/>
                  <a:pt x="22117" y="182"/>
                  <a:pt x="22127" y="187"/>
                </a:cubicBezTo>
                <a:cubicBezTo>
                  <a:pt x="22138" y="192"/>
                  <a:pt x="22146" y="198"/>
                  <a:pt x="22154" y="207"/>
                </a:cubicBezTo>
                <a:cubicBezTo>
                  <a:pt x="22161" y="215"/>
                  <a:pt x="22167" y="225"/>
                  <a:pt x="22171" y="237"/>
                </a:cubicBezTo>
                <a:cubicBezTo>
                  <a:pt x="22175" y="248"/>
                  <a:pt x="22178" y="259"/>
                  <a:pt x="22179" y="272"/>
                </a:cubicBezTo>
                <a:lnTo>
                  <a:pt x="22002" y="272"/>
                </a:lnTo>
                <a:cubicBezTo>
                  <a:pt x="22003" y="259"/>
                  <a:pt x="22006" y="246"/>
                  <a:pt x="22011" y="235"/>
                </a:cubicBezTo>
                <a:cubicBezTo>
                  <a:pt x="22016" y="224"/>
                  <a:pt x="22023" y="214"/>
                  <a:pt x="22031" y="206"/>
                </a:cubicBezTo>
                <a:cubicBezTo>
                  <a:pt x="22039" y="197"/>
                  <a:pt x="22048" y="191"/>
                  <a:pt x="22058" y="186"/>
                </a:cubicBezTo>
                <a:cubicBezTo>
                  <a:pt x="22068" y="181"/>
                  <a:pt x="22079" y="179"/>
                  <a:pt x="22091" y="179"/>
                </a:cubicBezTo>
                <a:close/>
                <a:moveTo>
                  <a:pt x="27848" y="179"/>
                </a:moveTo>
                <a:cubicBezTo>
                  <a:pt x="27862" y="179"/>
                  <a:pt x="27874" y="182"/>
                  <a:pt x="27884" y="187"/>
                </a:cubicBezTo>
                <a:cubicBezTo>
                  <a:pt x="27895" y="192"/>
                  <a:pt x="27904" y="198"/>
                  <a:pt x="27911" y="207"/>
                </a:cubicBezTo>
                <a:cubicBezTo>
                  <a:pt x="27918" y="215"/>
                  <a:pt x="27924" y="225"/>
                  <a:pt x="27928" y="237"/>
                </a:cubicBezTo>
                <a:cubicBezTo>
                  <a:pt x="27933" y="248"/>
                  <a:pt x="27935" y="259"/>
                  <a:pt x="27936" y="272"/>
                </a:cubicBezTo>
                <a:lnTo>
                  <a:pt x="27759" y="272"/>
                </a:lnTo>
                <a:cubicBezTo>
                  <a:pt x="27760" y="259"/>
                  <a:pt x="27763" y="246"/>
                  <a:pt x="27768" y="235"/>
                </a:cubicBezTo>
                <a:cubicBezTo>
                  <a:pt x="27774" y="224"/>
                  <a:pt x="27780" y="214"/>
                  <a:pt x="27788" y="206"/>
                </a:cubicBezTo>
                <a:cubicBezTo>
                  <a:pt x="27796" y="197"/>
                  <a:pt x="27805" y="191"/>
                  <a:pt x="27815" y="186"/>
                </a:cubicBezTo>
                <a:cubicBezTo>
                  <a:pt x="27826" y="181"/>
                  <a:pt x="27837" y="179"/>
                  <a:pt x="27848" y="179"/>
                </a:cubicBezTo>
                <a:close/>
                <a:moveTo>
                  <a:pt x="29549" y="179"/>
                </a:moveTo>
                <a:cubicBezTo>
                  <a:pt x="29563" y="179"/>
                  <a:pt x="29575" y="182"/>
                  <a:pt x="29585" y="187"/>
                </a:cubicBezTo>
                <a:cubicBezTo>
                  <a:pt x="29596" y="192"/>
                  <a:pt x="29605" y="198"/>
                  <a:pt x="29612" y="207"/>
                </a:cubicBezTo>
                <a:cubicBezTo>
                  <a:pt x="29619" y="215"/>
                  <a:pt x="29625" y="225"/>
                  <a:pt x="29629" y="237"/>
                </a:cubicBezTo>
                <a:cubicBezTo>
                  <a:pt x="29634" y="248"/>
                  <a:pt x="29636" y="259"/>
                  <a:pt x="29637" y="272"/>
                </a:cubicBezTo>
                <a:lnTo>
                  <a:pt x="29460" y="272"/>
                </a:lnTo>
                <a:cubicBezTo>
                  <a:pt x="29461" y="259"/>
                  <a:pt x="29464" y="246"/>
                  <a:pt x="29469" y="235"/>
                </a:cubicBezTo>
                <a:cubicBezTo>
                  <a:pt x="29475" y="224"/>
                  <a:pt x="29481" y="214"/>
                  <a:pt x="29489" y="206"/>
                </a:cubicBezTo>
                <a:cubicBezTo>
                  <a:pt x="29497" y="197"/>
                  <a:pt x="29506" y="191"/>
                  <a:pt x="29516" y="186"/>
                </a:cubicBezTo>
                <a:cubicBezTo>
                  <a:pt x="29527" y="181"/>
                  <a:pt x="29538" y="179"/>
                  <a:pt x="29549" y="179"/>
                </a:cubicBezTo>
                <a:close/>
                <a:moveTo>
                  <a:pt x="15689" y="181"/>
                </a:moveTo>
                <a:cubicBezTo>
                  <a:pt x="15704" y="181"/>
                  <a:pt x="15717" y="184"/>
                  <a:pt x="15730" y="189"/>
                </a:cubicBezTo>
                <a:cubicBezTo>
                  <a:pt x="15742" y="195"/>
                  <a:pt x="15753" y="203"/>
                  <a:pt x="15762" y="213"/>
                </a:cubicBezTo>
                <a:cubicBezTo>
                  <a:pt x="15772" y="222"/>
                  <a:pt x="15779" y="234"/>
                  <a:pt x="15784" y="247"/>
                </a:cubicBezTo>
                <a:cubicBezTo>
                  <a:pt x="15789" y="260"/>
                  <a:pt x="15792" y="273"/>
                  <a:pt x="15792" y="288"/>
                </a:cubicBezTo>
                <a:lnTo>
                  <a:pt x="15792" y="289"/>
                </a:lnTo>
                <a:cubicBezTo>
                  <a:pt x="15792" y="304"/>
                  <a:pt x="15789" y="318"/>
                  <a:pt x="15784" y="331"/>
                </a:cubicBezTo>
                <a:cubicBezTo>
                  <a:pt x="15779" y="343"/>
                  <a:pt x="15772" y="355"/>
                  <a:pt x="15763" y="364"/>
                </a:cubicBezTo>
                <a:cubicBezTo>
                  <a:pt x="15755" y="374"/>
                  <a:pt x="15744" y="381"/>
                  <a:pt x="15731" y="387"/>
                </a:cubicBezTo>
                <a:cubicBezTo>
                  <a:pt x="15719" y="393"/>
                  <a:pt x="15705" y="396"/>
                  <a:pt x="15690" y="396"/>
                </a:cubicBezTo>
                <a:cubicBezTo>
                  <a:pt x="15676" y="396"/>
                  <a:pt x="15662" y="393"/>
                  <a:pt x="15650" y="387"/>
                </a:cubicBezTo>
                <a:cubicBezTo>
                  <a:pt x="15637" y="381"/>
                  <a:pt x="15627" y="374"/>
                  <a:pt x="15617" y="364"/>
                </a:cubicBezTo>
                <a:cubicBezTo>
                  <a:pt x="15608" y="355"/>
                  <a:pt x="15601" y="343"/>
                  <a:pt x="15596" y="331"/>
                </a:cubicBezTo>
                <a:cubicBezTo>
                  <a:pt x="15591" y="317"/>
                  <a:pt x="15589" y="303"/>
                  <a:pt x="15589" y="288"/>
                </a:cubicBezTo>
                <a:lnTo>
                  <a:pt x="15589" y="287"/>
                </a:lnTo>
                <a:cubicBezTo>
                  <a:pt x="15589" y="273"/>
                  <a:pt x="15591" y="259"/>
                  <a:pt x="15596" y="246"/>
                </a:cubicBezTo>
                <a:cubicBezTo>
                  <a:pt x="15601" y="233"/>
                  <a:pt x="15608" y="222"/>
                  <a:pt x="15616" y="212"/>
                </a:cubicBezTo>
                <a:cubicBezTo>
                  <a:pt x="15625" y="203"/>
                  <a:pt x="15636" y="195"/>
                  <a:pt x="15648" y="189"/>
                </a:cubicBezTo>
                <a:cubicBezTo>
                  <a:pt x="15661" y="184"/>
                  <a:pt x="15674" y="181"/>
                  <a:pt x="15689" y="181"/>
                </a:cubicBezTo>
                <a:close/>
                <a:moveTo>
                  <a:pt x="16034" y="181"/>
                </a:moveTo>
                <a:cubicBezTo>
                  <a:pt x="16049" y="181"/>
                  <a:pt x="16062" y="184"/>
                  <a:pt x="16075" y="189"/>
                </a:cubicBezTo>
                <a:cubicBezTo>
                  <a:pt x="16087" y="195"/>
                  <a:pt x="16098" y="203"/>
                  <a:pt x="16107" y="213"/>
                </a:cubicBezTo>
                <a:cubicBezTo>
                  <a:pt x="16116" y="222"/>
                  <a:pt x="16124" y="234"/>
                  <a:pt x="16129" y="247"/>
                </a:cubicBezTo>
                <a:cubicBezTo>
                  <a:pt x="16134" y="260"/>
                  <a:pt x="16137" y="273"/>
                  <a:pt x="16137" y="288"/>
                </a:cubicBezTo>
                <a:lnTo>
                  <a:pt x="16137" y="289"/>
                </a:lnTo>
                <a:cubicBezTo>
                  <a:pt x="16137" y="304"/>
                  <a:pt x="16134" y="318"/>
                  <a:pt x="16129" y="331"/>
                </a:cubicBezTo>
                <a:cubicBezTo>
                  <a:pt x="16124" y="343"/>
                  <a:pt x="16117" y="355"/>
                  <a:pt x="16108" y="364"/>
                </a:cubicBezTo>
                <a:cubicBezTo>
                  <a:pt x="16099" y="374"/>
                  <a:pt x="16089" y="381"/>
                  <a:pt x="16076" y="387"/>
                </a:cubicBezTo>
                <a:cubicBezTo>
                  <a:pt x="16064" y="393"/>
                  <a:pt x="16050" y="396"/>
                  <a:pt x="16035" y="396"/>
                </a:cubicBezTo>
                <a:cubicBezTo>
                  <a:pt x="16021" y="396"/>
                  <a:pt x="16007" y="393"/>
                  <a:pt x="15995" y="387"/>
                </a:cubicBezTo>
                <a:cubicBezTo>
                  <a:pt x="15982" y="381"/>
                  <a:pt x="15971" y="374"/>
                  <a:pt x="15962" y="364"/>
                </a:cubicBezTo>
                <a:cubicBezTo>
                  <a:pt x="15953" y="355"/>
                  <a:pt x="15946" y="343"/>
                  <a:pt x="15941" y="331"/>
                </a:cubicBezTo>
                <a:cubicBezTo>
                  <a:pt x="15936" y="317"/>
                  <a:pt x="15933" y="303"/>
                  <a:pt x="15933" y="288"/>
                </a:cubicBezTo>
                <a:lnTo>
                  <a:pt x="15933" y="287"/>
                </a:lnTo>
                <a:cubicBezTo>
                  <a:pt x="15933" y="273"/>
                  <a:pt x="15936" y="259"/>
                  <a:pt x="15941" y="246"/>
                </a:cubicBezTo>
                <a:cubicBezTo>
                  <a:pt x="15946" y="233"/>
                  <a:pt x="15953" y="222"/>
                  <a:pt x="15961" y="212"/>
                </a:cubicBezTo>
                <a:cubicBezTo>
                  <a:pt x="15970" y="203"/>
                  <a:pt x="15981" y="195"/>
                  <a:pt x="15993" y="189"/>
                </a:cubicBezTo>
                <a:cubicBezTo>
                  <a:pt x="16005" y="184"/>
                  <a:pt x="16019" y="181"/>
                  <a:pt x="16034" y="181"/>
                </a:cubicBezTo>
                <a:close/>
                <a:moveTo>
                  <a:pt x="17767" y="181"/>
                </a:moveTo>
                <a:cubicBezTo>
                  <a:pt x="17781" y="181"/>
                  <a:pt x="17793" y="183"/>
                  <a:pt x="17805" y="188"/>
                </a:cubicBezTo>
                <a:cubicBezTo>
                  <a:pt x="17817" y="192"/>
                  <a:pt x="17828" y="198"/>
                  <a:pt x="17837" y="206"/>
                </a:cubicBezTo>
                <a:cubicBezTo>
                  <a:pt x="17847" y="214"/>
                  <a:pt x="17854" y="224"/>
                  <a:pt x="17860" y="236"/>
                </a:cubicBezTo>
                <a:cubicBezTo>
                  <a:pt x="17866" y="247"/>
                  <a:pt x="17869" y="260"/>
                  <a:pt x="17869" y="274"/>
                </a:cubicBezTo>
                <a:lnTo>
                  <a:pt x="17869" y="275"/>
                </a:lnTo>
                <a:cubicBezTo>
                  <a:pt x="17869" y="289"/>
                  <a:pt x="17866" y="302"/>
                  <a:pt x="17860" y="313"/>
                </a:cubicBezTo>
                <a:cubicBezTo>
                  <a:pt x="17854" y="324"/>
                  <a:pt x="17847" y="334"/>
                  <a:pt x="17837" y="343"/>
                </a:cubicBezTo>
                <a:cubicBezTo>
                  <a:pt x="17828" y="351"/>
                  <a:pt x="17817" y="357"/>
                  <a:pt x="17805" y="362"/>
                </a:cubicBezTo>
                <a:cubicBezTo>
                  <a:pt x="17793" y="366"/>
                  <a:pt x="17781" y="368"/>
                  <a:pt x="17767" y="368"/>
                </a:cubicBezTo>
                <a:cubicBezTo>
                  <a:pt x="17755" y="368"/>
                  <a:pt x="17742" y="366"/>
                  <a:pt x="17731" y="361"/>
                </a:cubicBezTo>
                <a:cubicBezTo>
                  <a:pt x="17719" y="357"/>
                  <a:pt x="17709" y="350"/>
                  <a:pt x="17700" y="342"/>
                </a:cubicBezTo>
                <a:cubicBezTo>
                  <a:pt x="17692" y="334"/>
                  <a:pt x="17685" y="324"/>
                  <a:pt x="17679" y="313"/>
                </a:cubicBezTo>
                <a:cubicBezTo>
                  <a:pt x="17674" y="301"/>
                  <a:pt x="17672" y="288"/>
                  <a:pt x="17672" y="275"/>
                </a:cubicBezTo>
                <a:lnTo>
                  <a:pt x="17672" y="273"/>
                </a:lnTo>
                <a:cubicBezTo>
                  <a:pt x="17672" y="259"/>
                  <a:pt x="17674" y="246"/>
                  <a:pt x="17679" y="235"/>
                </a:cubicBezTo>
                <a:cubicBezTo>
                  <a:pt x="17684" y="224"/>
                  <a:pt x="17691" y="214"/>
                  <a:pt x="17700" y="206"/>
                </a:cubicBezTo>
                <a:cubicBezTo>
                  <a:pt x="17709" y="198"/>
                  <a:pt x="17719" y="192"/>
                  <a:pt x="17730" y="188"/>
                </a:cubicBezTo>
                <a:cubicBezTo>
                  <a:pt x="17742" y="183"/>
                  <a:pt x="17754" y="181"/>
                  <a:pt x="17767" y="181"/>
                </a:cubicBezTo>
                <a:close/>
                <a:moveTo>
                  <a:pt x="28673" y="181"/>
                </a:moveTo>
                <a:cubicBezTo>
                  <a:pt x="28687" y="181"/>
                  <a:pt x="28701" y="184"/>
                  <a:pt x="28713" y="189"/>
                </a:cubicBezTo>
                <a:cubicBezTo>
                  <a:pt x="28726" y="195"/>
                  <a:pt x="28736" y="203"/>
                  <a:pt x="28746" y="213"/>
                </a:cubicBezTo>
                <a:cubicBezTo>
                  <a:pt x="28755" y="222"/>
                  <a:pt x="28762" y="234"/>
                  <a:pt x="28767" y="247"/>
                </a:cubicBezTo>
                <a:cubicBezTo>
                  <a:pt x="28772" y="260"/>
                  <a:pt x="28775" y="273"/>
                  <a:pt x="28775" y="288"/>
                </a:cubicBezTo>
                <a:lnTo>
                  <a:pt x="28775" y="289"/>
                </a:lnTo>
                <a:cubicBezTo>
                  <a:pt x="28775" y="304"/>
                  <a:pt x="28773" y="318"/>
                  <a:pt x="28768" y="331"/>
                </a:cubicBezTo>
                <a:cubicBezTo>
                  <a:pt x="28763" y="343"/>
                  <a:pt x="28756" y="355"/>
                  <a:pt x="28747" y="364"/>
                </a:cubicBezTo>
                <a:cubicBezTo>
                  <a:pt x="28738" y="374"/>
                  <a:pt x="28727" y="381"/>
                  <a:pt x="28715" y="387"/>
                </a:cubicBezTo>
                <a:cubicBezTo>
                  <a:pt x="28702" y="393"/>
                  <a:pt x="28689" y="396"/>
                  <a:pt x="28674" y="396"/>
                </a:cubicBezTo>
                <a:cubicBezTo>
                  <a:pt x="28659" y="396"/>
                  <a:pt x="28646" y="393"/>
                  <a:pt x="28633" y="387"/>
                </a:cubicBezTo>
                <a:cubicBezTo>
                  <a:pt x="28621" y="381"/>
                  <a:pt x="28610" y="374"/>
                  <a:pt x="28601" y="364"/>
                </a:cubicBezTo>
                <a:cubicBezTo>
                  <a:pt x="28592" y="355"/>
                  <a:pt x="28585" y="343"/>
                  <a:pt x="28579" y="331"/>
                </a:cubicBezTo>
                <a:cubicBezTo>
                  <a:pt x="28574" y="317"/>
                  <a:pt x="28572" y="303"/>
                  <a:pt x="28572" y="288"/>
                </a:cubicBezTo>
                <a:lnTo>
                  <a:pt x="28572" y="287"/>
                </a:lnTo>
                <a:cubicBezTo>
                  <a:pt x="28572" y="273"/>
                  <a:pt x="28574" y="259"/>
                  <a:pt x="28579" y="246"/>
                </a:cubicBezTo>
                <a:cubicBezTo>
                  <a:pt x="28584" y="233"/>
                  <a:pt x="28591" y="222"/>
                  <a:pt x="28600" y="212"/>
                </a:cubicBezTo>
                <a:cubicBezTo>
                  <a:pt x="28608" y="203"/>
                  <a:pt x="28619" y="195"/>
                  <a:pt x="28632" y="189"/>
                </a:cubicBezTo>
                <a:cubicBezTo>
                  <a:pt x="28644" y="184"/>
                  <a:pt x="28658" y="181"/>
                  <a:pt x="28673" y="181"/>
                </a:cubicBezTo>
                <a:close/>
                <a:moveTo>
                  <a:pt x="30943" y="181"/>
                </a:moveTo>
                <a:cubicBezTo>
                  <a:pt x="30958" y="181"/>
                  <a:pt x="30972" y="184"/>
                  <a:pt x="30984" y="189"/>
                </a:cubicBezTo>
                <a:cubicBezTo>
                  <a:pt x="30996" y="195"/>
                  <a:pt x="31007" y="203"/>
                  <a:pt x="31017" y="213"/>
                </a:cubicBezTo>
                <a:cubicBezTo>
                  <a:pt x="31026" y="222"/>
                  <a:pt x="31033" y="234"/>
                  <a:pt x="31038" y="247"/>
                </a:cubicBezTo>
                <a:cubicBezTo>
                  <a:pt x="31043" y="260"/>
                  <a:pt x="31046" y="273"/>
                  <a:pt x="31046" y="288"/>
                </a:cubicBezTo>
                <a:lnTo>
                  <a:pt x="31046" y="289"/>
                </a:lnTo>
                <a:cubicBezTo>
                  <a:pt x="31046" y="304"/>
                  <a:pt x="31043" y="318"/>
                  <a:pt x="31038" y="331"/>
                </a:cubicBezTo>
                <a:cubicBezTo>
                  <a:pt x="31033" y="343"/>
                  <a:pt x="31027" y="355"/>
                  <a:pt x="31018" y="364"/>
                </a:cubicBezTo>
                <a:cubicBezTo>
                  <a:pt x="31009" y="374"/>
                  <a:pt x="30998" y="381"/>
                  <a:pt x="30986" y="387"/>
                </a:cubicBezTo>
                <a:cubicBezTo>
                  <a:pt x="30973" y="393"/>
                  <a:pt x="30959" y="396"/>
                  <a:pt x="30945" y="396"/>
                </a:cubicBezTo>
                <a:cubicBezTo>
                  <a:pt x="30930" y="396"/>
                  <a:pt x="30916" y="393"/>
                  <a:pt x="30904" y="387"/>
                </a:cubicBezTo>
                <a:cubicBezTo>
                  <a:pt x="30892" y="381"/>
                  <a:pt x="30881" y="374"/>
                  <a:pt x="30872" y="364"/>
                </a:cubicBezTo>
                <a:cubicBezTo>
                  <a:pt x="30863" y="355"/>
                  <a:pt x="30855" y="343"/>
                  <a:pt x="30850" y="331"/>
                </a:cubicBezTo>
                <a:cubicBezTo>
                  <a:pt x="30845" y="317"/>
                  <a:pt x="30843" y="303"/>
                  <a:pt x="30843" y="288"/>
                </a:cubicBezTo>
                <a:lnTo>
                  <a:pt x="30843" y="287"/>
                </a:lnTo>
                <a:cubicBezTo>
                  <a:pt x="30843" y="273"/>
                  <a:pt x="30845" y="259"/>
                  <a:pt x="30850" y="246"/>
                </a:cubicBezTo>
                <a:cubicBezTo>
                  <a:pt x="30855" y="233"/>
                  <a:pt x="30862" y="222"/>
                  <a:pt x="30870" y="212"/>
                </a:cubicBezTo>
                <a:cubicBezTo>
                  <a:pt x="30879" y="203"/>
                  <a:pt x="30890" y="195"/>
                  <a:pt x="30902" y="189"/>
                </a:cubicBezTo>
                <a:cubicBezTo>
                  <a:pt x="30915" y="184"/>
                  <a:pt x="30929" y="181"/>
                  <a:pt x="30943" y="181"/>
                </a:cubicBezTo>
                <a:close/>
                <a:moveTo>
                  <a:pt x="16900" y="181"/>
                </a:moveTo>
                <a:cubicBezTo>
                  <a:pt x="16913" y="181"/>
                  <a:pt x="16925" y="184"/>
                  <a:pt x="16937" y="189"/>
                </a:cubicBezTo>
                <a:cubicBezTo>
                  <a:pt x="16949" y="194"/>
                  <a:pt x="16959" y="201"/>
                  <a:pt x="16968" y="210"/>
                </a:cubicBezTo>
                <a:cubicBezTo>
                  <a:pt x="16977" y="219"/>
                  <a:pt x="16984" y="230"/>
                  <a:pt x="16989" y="244"/>
                </a:cubicBezTo>
                <a:cubicBezTo>
                  <a:pt x="16994" y="257"/>
                  <a:pt x="16997" y="272"/>
                  <a:pt x="16997" y="288"/>
                </a:cubicBezTo>
                <a:lnTo>
                  <a:pt x="16997" y="289"/>
                </a:lnTo>
                <a:cubicBezTo>
                  <a:pt x="16997" y="306"/>
                  <a:pt x="16994" y="321"/>
                  <a:pt x="16989" y="334"/>
                </a:cubicBezTo>
                <a:cubicBezTo>
                  <a:pt x="16984" y="347"/>
                  <a:pt x="16977" y="358"/>
                  <a:pt x="16968" y="367"/>
                </a:cubicBezTo>
                <a:cubicBezTo>
                  <a:pt x="16959" y="376"/>
                  <a:pt x="16949" y="383"/>
                  <a:pt x="16937" y="388"/>
                </a:cubicBezTo>
                <a:cubicBezTo>
                  <a:pt x="16925" y="393"/>
                  <a:pt x="16913" y="395"/>
                  <a:pt x="16900" y="395"/>
                </a:cubicBezTo>
                <a:cubicBezTo>
                  <a:pt x="16887" y="395"/>
                  <a:pt x="16874" y="393"/>
                  <a:pt x="16862" y="388"/>
                </a:cubicBezTo>
                <a:cubicBezTo>
                  <a:pt x="16850" y="382"/>
                  <a:pt x="16840" y="375"/>
                  <a:pt x="16830" y="366"/>
                </a:cubicBezTo>
                <a:cubicBezTo>
                  <a:pt x="16821" y="357"/>
                  <a:pt x="16813" y="345"/>
                  <a:pt x="16808" y="332"/>
                </a:cubicBezTo>
                <a:cubicBezTo>
                  <a:pt x="16802" y="319"/>
                  <a:pt x="16800" y="304"/>
                  <a:pt x="16800" y="288"/>
                </a:cubicBezTo>
                <a:lnTo>
                  <a:pt x="16800" y="287"/>
                </a:lnTo>
                <a:cubicBezTo>
                  <a:pt x="16800" y="272"/>
                  <a:pt x="16802" y="257"/>
                  <a:pt x="16808" y="245"/>
                </a:cubicBezTo>
                <a:cubicBezTo>
                  <a:pt x="16813" y="232"/>
                  <a:pt x="16821" y="220"/>
                  <a:pt x="16830" y="211"/>
                </a:cubicBezTo>
                <a:cubicBezTo>
                  <a:pt x="16840" y="201"/>
                  <a:pt x="16850" y="194"/>
                  <a:pt x="16862" y="189"/>
                </a:cubicBezTo>
                <a:cubicBezTo>
                  <a:pt x="16874" y="184"/>
                  <a:pt x="16887" y="181"/>
                  <a:pt x="16900" y="181"/>
                </a:cubicBezTo>
                <a:close/>
                <a:moveTo>
                  <a:pt x="2367" y="229"/>
                </a:moveTo>
                <a:cubicBezTo>
                  <a:pt x="2380" y="229"/>
                  <a:pt x="2392" y="231"/>
                  <a:pt x="2403" y="235"/>
                </a:cubicBezTo>
                <a:cubicBezTo>
                  <a:pt x="2415" y="239"/>
                  <a:pt x="2424" y="245"/>
                  <a:pt x="2432" y="252"/>
                </a:cubicBezTo>
                <a:cubicBezTo>
                  <a:pt x="2440" y="259"/>
                  <a:pt x="2447" y="267"/>
                  <a:pt x="2451" y="277"/>
                </a:cubicBezTo>
                <a:cubicBezTo>
                  <a:pt x="2455" y="287"/>
                  <a:pt x="2458" y="297"/>
                  <a:pt x="2458" y="309"/>
                </a:cubicBezTo>
                <a:lnTo>
                  <a:pt x="2458" y="310"/>
                </a:lnTo>
                <a:cubicBezTo>
                  <a:pt x="2458" y="321"/>
                  <a:pt x="2456" y="333"/>
                  <a:pt x="2451" y="343"/>
                </a:cubicBezTo>
                <a:cubicBezTo>
                  <a:pt x="2447" y="354"/>
                  <a:pt x="2441" y="363"/>
                  <a:pt x="2433" y="371"/>
                </a:cubicBezTo>
                <a:cubicBezTo>
                  <a:pt x="2425" y="378"/>
                  <a:pt x="2416" y="384"/>
                  <a:pt x="2405" y="389"/>
                </a:cubicBezTo>
                <a:cubicBezTo>
                  <a:pt x="2394" y="393"/>
                  <a:pt x="2381" y="395"/>
                  <a:pt x="2368" y="395"/>
                </a:cubicBezTo>
                <a:cubicBezTo>
                  <a:pt x="2354" y="395"/>
                  <a:pt x="2341" y="393"/>
                  <a:pt x="2329" y="389"/>
                </a:cubicBezTo>
                <a:cubicBezTo>
                  <a:pt x="2318" y="384"/>
                  <a:pt x="2308" y="379"/>
                  <a:pt x="2299" y="371"/>
                </a:cubicBezTo>
                <a:cubicBezTo>
                  <a:pt x="2291" y="364"/>
                  <a:pt x="2285" y="355"/>
                  <a:pt x="2280" y="344"/>
                </a:cubicBezTo>
                <a:cubicBezTo>
                  <a:pt x="2276" y="334"/>
                  <a:pt x="2273" y="323"/>
                  <a:pt x="2273" y="311"/>
                </a:cubicBezTo>
                <a:lnTo>
                  <a:pt x="2273" y="310"/>
                </a:lnTo>
                <a:cubicBezTo>
                  <a:pt x="2273" y="300"/>
                  <a:pt x="2275" y="290"/>
                  <a:pt x="2280" y="280"/>
                </a:cubicBezTo>
                <a:cubicBezTo>
                  <a:pt x="2284" y="270"/>
                  <a:pt x="2291" y="262"/>
                  <a:pt x="2299" y="254"/>
                </a:cubicBezTo>
                <a:cubicBezTo>
                  <a:pt x="2307" y="246"/>
                  <a:pt x="2317" y="240"/>
                  <a:pt x="2328" y="236"/>
                </a:cubicBezTo>
                <a:cubicBezTo>
                  <a:pt x="2340" y="231"/>
                  <a:pt x="2353" y="229"/>
                  <a:pt x="2367" y="229"/>
                </a:cubicBezTo>
                <a:close/>
                <a:moveTo>
                  <a:pt x="12005" y="229"/>
                </a:moveTo>
                <a:cubicBezTo>
                  <a:pt x="12019" y="229"/>
                  <a:pt x="12031" y="231"/>
                  <a:pt x="12042" y="235"/>
                </a:cubicBezTo>
                <a:cubicBezTo>
                  <a:pt x="12053" y="239"/>
                  <a:pt x="12063" y="245"/>
                  <a:pt x="12071" y="252"/>
                </a:cubicBezTo>
                <a:cubicBezTo>
                  <a:pt x="12079" y="259"/>
                  <a:pt x="12085" y="267"/>
                  <a:pt x="12089" y="277"/>
                </a:cubicBezTo>
                <a:cubicBezTo>
                  <a:pt x="12094" y="287"/>
                  <a:pt x="12096" y="297"/>
                  <a:pt x="12096" y="309"/>
                </a:cubicBezTo>
                <a:lnTo>
                  <a:pt x="12096" y="310"/>
                </a:lnTo>
                <a:cubicBezTo>
                  <a:pt x="12096" y="321"/>
                  <a:pt x="12094" y="333"/>
                  <a:pt x="12090" y="343"/>
                </a:cubicBezTo>
                <a:cubicBezTo>
                  <a:pt x="12086" y="354"/>
                  <a:pt x="12080" y="363"/>
                  <a:pt x="12072" y="371"/>
                </a:cubicBezTo>
                <a:cubicBezTo>
                  <a:pt x="12064" y="378"/>
                  <a:pt x="12055" y="384"/>
                  <a:pt x="12043" y="389"/>
                </a:cubicBezTo>
                <a:cubicBezTo>
                  <a:pt x="12032" y="393"/>
                  <a:pt x="12020" y="395"/>
                  <a:pt x="12006" y="395"/>
                </a:cubicBezTo>
                <a:cubicBezTo>
                  <a:pt x="11992" y="395"/>
                  <a:pt x="11979" y="393"/>
                  <a:pt x="11968" y="389"/>
                </a:cubicBezTo>
                <a:cubicBezTo>
                  <a:pt x="11956" y="384"/>
                  <a:pt x="11946" y="379"/>
                  <a:pt x="11938" y="371"/>
                </a:cubicBezTo>
                <a:cubicBezTo>
                  <a:pt x="11930" y="364"/>
                  <a:pt x="11923" y="355"/>
                  <a:pt x="11919" y="344"/>
                </a:cubicBezTo>
                <a:cubicBezTo>
                  <a:pt x="11914" y="334"/>
                  <a:pt x="11912" y="323"/>
                  <a:pt x="11912" y="311"/>
                </a:cubicBezTo>
                <a:lnTo>
                  <a:pt x="11912" y="310"/>
                </a:lnTo>
                <a:cubicBezTo>
                  <a:pt x="11912" y="300"/>
                  <a:pt x="11914" y="290"/>
                  <a:pt x="11918" y="280"/>
                </a:cubicBezTo>
                <a:cubicBezTo>
                  <a:pt x="11923" y="270"/>
                  <a:pt x="11929" y="262"/>
                  <a:pt x="11937" y="254"/>
                </a:cubicBezTo>
                <a:cubicBezTo>
                  <a:pt x="11946" y="246"/>
                  <a:pt x="11955" y="240"/>
                  <a:pt x="11967" y="236"/>
                </a:cubicBezTo>
                <a:cubicBezTo>
                  <a:pt x="11978" y="231"/>
                  <a:pt x="11991" y="229"/>
                  <a:pt x="12005" y="229"/>
                </a:cubicBezTo>
                <a:close/>
                <a:moveTo>
                  <a:pt x="41" y="256"/>
                </a:moveTo>
                <a:lnTo>
                  <a:pt x="159" y="256"/>
                </a:lnTo>
                <a:cubicBezTo>
                  <a:pt x="192" y="256"/>
                  <a:pt x="216" y="262"/>
                  <a:pt x="233" y="273"/>
                </a:cubicBezTo>
                <a:cubicBezTo>
                  <a:pt x="250" y="285"/>
                  <a:pt x="258" y="300"/>
                  <a:pt x="258" y="320"/>
                </a:cubicBezTo>
                <a:lnTo>
                  <a:pt x="258" y="321"/>
                </a:lnTo>
                <a:cubicBezTo>
                  <a:pt x="258" y="342"/>
                  <a:pt x="250" y="359"/>
                  <a:pt x="234" y="371"/>
                </a:cubicBezTo>
                <a:cubicBezTo>
                  <a:pt x="217" y="382"/>
                  <a:pt x="195" y="388"/>
                  <a:pt x="167" y="388"/>
                </a:cubicBezTo>
                <a:lnTo>
                  <a:pt x="41" y="388"/>
                </a:lnTo>
                <a:lnTo>
                  <a:pt x="41" y="256"/>
                </a:lnTo>
                <a:close/>
                <a:moveTo>
                  <a:pt x="12626" y="256"/>
                </a:moveTo>
                <a:lnTo>
                  <a:pt x="12743" y="256"/>
                </a:lnTo>
                <a:cubicBezTo>
                  <a:pt x="12776" y="256"/>
                  <a:pt x="12801" y="262"/>
                  <a:pt x="12818" y="273"/>
                </a:cubicBezTo>
                <a:cubicBezTo>
                  <a:pt x="12834" y="285"/>
                  <a:pt x="12843" y="300"/>
                  <a:pt x="12843" y="320"/>
                </a:cubicBezTo>
                <a:lnTo>
                  <a:pt x="12843" y="321"/>
                </a:lnTo>
                <a:cubicBezTo>
                  <a:pt x="12843" y="342"/>
                  <a:pt x="12834" y="359"/>
                  <a:pt x="12818" y="371"/>
                </a:cubicBezTo>
                <a:cubicBezTo>
                  <a:pt x="12802" y="382"/>
                  <a:pt x="12779" y="388"/>
                  <a:pt x="12751" y="388"/>
                </a:cubicBezTo>
                <a:lnTo>
                  <a:pt x="12626" y="388"/>
                </a:lnTo>
                <a:lnTo>
                  <a:pt x="12626" y="256"/>
                </a:lnTo>
                <a:close/>
                <a:moveTo>
                  <a:pt x="15086" y="256"/>
                </a:moveTo>
                <a:lnTo>
                  <a:pt x="15204" y="256"/>
                </a:lnTo>
                <a:cubicBezTo>
                  <a:pt x="15237" y="256"/>
                  <a:pt x="15261" y="262"/>
                  <a:pt x="15278" y="273"/>
                </a:cubicBezTo>
                <a:cubicBezTo>
                  <a:pt x="15295" y="285"/>
                  <a:pt x="15303" y="300"/>
                  <a:pt x="15303" y="320"/>
                </a:cubicBezTo>
                <a:lnTo>
                  <a:pt x="15303" y="321"/>
                </a:lnTo>
                <a:cubicBezTo>
                  <a:pt x="15303" y="342"/>
                  <a:pt x="15295" y="359"/>
                  <a:pt x="15278" y="371"/>
                </a:cubicBezTo>
                <a:cubicBezTo>
                  <a:pt x="15262" y="382"/>
                  <a:pt x="15240" y="388"/>
                  <a:pt x="15211" y="388"/>
                </a:cubicBezTo>
                <a:lnTo>
                  <a:pt x="15086" y="388"/>
                </a:lnTo>
                <a:lnTo>
                  <a:pt x="15086" y="256"/>
                </a:lnTo>
                <a:close/>
                <a:moveTo>
                  <a:pt x="24651" y="256"/>
                </a:moveTo>
                <a:lnTo>
                  <a:pt x="24768" y="256"/>
                </a:lnTo>
                <a:cubicBezTo>
                  <a:pt x="24801" y="256"/>
                  <a:pt x="24826" y="262"/>
                  <a:pt x="24843" y="273"/>
                </a:cubicBezTo>
                <a:cubicBezTo>
                  <a:pt x="24859" y="285"/>
                  <a:pt x="24868" y="300"/>
                  <a:pt x="24868" y="320"/>
                </a:cubicBezTo>
                <a:lnTo>
                  <a:pt x="24868" y="321"/>
                </a:lnTo>
                <a:cubicBezTo>
                  <a:pt x="24868" y="342"/>
                  <a:pt x="24859" y="359"/>
                  <a:pt x="24843" y="371"/>
                </a:cubicBezTo>
                <a:cubicBezTo>
                  <a:pt x="24827" y="382"/>
                  <a:pt x="24804" y="388"/>
                  <a:pt x="24776" y="388"/>
                </a:cubicBezTo>
                <a:lnTo>
                  <a:pt x="24651" y="388"/>
                </a:lnTo>
                <a:lnTo>
                  <a:pt x="24651" y="256"/>
                </a:lnTo>
                <a:close/>
                <a:moveTo>
                  <a:pt x="1075" y="370"/>
                </a:moveTo>
                <a:lnTo>
                  <a:pt x="1075" y="426"/>
                </a:lnTo>
                <a:lnTo>
                  <a:pt x="1124" y="426"/>
                </a:lnTo>
                <a:lnTo>
                  <a:pt x="1124" y="370"/>
                </a:lnTo>
                <a:lnTo>
                  <a:pt x="1075" y="370"/>
                </a:lnTo>
                <a:close/>
                <a:moveTo>
                  <a:pt x="4881" y="370"/>
                </a:moveTo>
                <a:lnTo>
                  <a:pt x="4881" y="426"/>
                </a:lnTo>
                <a:lnTo>
                  <a:pt x="4930" y="426"/>
                </a:lnTo>
                <a:lnTo>
                  <a:pt x="4930" y="370"/>
                </a:lnTo>
                <a:lnTo>
                  <a:pt x="4881" y="370"/>
                </a:lnTo>
                <a:close/>
                <a:moveTo>
                  <a:pt x="10451" y="370"/>
                </a:moveTo>
                <a:lnTo>
                  <a:pt x="10451" y="426"/>
                </a:lnTo>
                <a:lnTo>
                  <a:pt x="10500" y="426"/>
                </a:lnTo>
                <a:lnTo>
                  <a:pt x="10500" y="370"/>
                </a:lnTo>
                <a:lnTo>
                  <a:pt x="10451" y="370"/>
                </a:lnTo>
                <a:close/>
                <a:moveTo>
                  <a:pt x="17998" y="370"/>
                </a:moveTo>
                <a:lnTo>
                  <a:pt x="17998" y="426"/>
                </a:lnTo>
                <a:lnTo>
                  <a:pt x="18047" y="426"/>
                </a:lnTo>
                <a:lnTo>
                  <a:pt x="18047" y="370"/>
                </a:lnTo>
                <a:lnTo>
                  <a:pt x="17998" y="370"/>
                </a:lnTo>
                <a:close/>
                <a:moveTo>
                  <a:pt x="19696" y="370"/>
                </a:moveTo>
                <a:lnTo>
                  <a:pt x="19696" y="426"/>
                </a:lnTo>
                <a:lnTo>
                  <a:pt x="19745" y="426"/>
                </a:lnTo>
                <a:lnTo>
                  <a:pt x="19745" y="370"/>
                </a:lnTo>
                <a:lnTo>
                  <a:pt x="19696" y="370"/>
                </a:lnTo>
                <a:close/>
                <a:moveTo>
                  <a:pt x="22772" y="370"/>
                </a:moveTo>
                <a:lnTo>
                  <a:pt x="22772" y="426"/>
                </a:lnTo>
                <a:lnTo>
                  <a:pt x="22821" y="426"/>
                </a:lnTo>
                <a:lnTo>
                  <a:pt x="22821" y="370"/>
                </a:lnTo>
                <a:lnTo>
                  <a:pt x="22772" y="370"/>
                </a:lnTo>
                <a:close/>
                <a:moveTo>
                  <a:pt x="24467" y="370"/>
                </a:moveTo>
                <a:lnTo>
                  <a:pt x="24467" y="426"/>
                </a:lnTo>
                <a:lnTo>
                  <a:pt x="24516" y="426"/>
                </a:lnTo>
                <a:lnTo>
                  <a:pt x="24516" y="370"/>
                </a:lnTo>
                <a:lnTo>
                  <a:pt x="24467" y="370"/>
                </a:lnTo>
                <a:close/>
                <a:moveTo>
                  <a:pt x="27296" y="370"/>
                </a:moveTo>
                <a:lnTo>
                  <a:pt x="27296" y="426"/>
                </a:lnTo>
                <a:lnTo>
                  <a:pt x="27345" y="426"/>
                </a:lnTo>
                <a:lnTo>
                  <a:pt x="27345" y="370"/>
                </a:lnTo>
                <a:lnTo>
                  <a:pt x="27296" y="370"/>
                </a:lnTo>
                <a:close/>
                <a:moveTo>
                  <a:pt x="30378" y="370"/>
                </a:moveTo>
                <a:lnTo>
                  <a:pt x="30378" y="426"/>
                </a:lnTo>
                <a:lnTo>
                  <a:pt x="30428" y="426"/>
                </a:lnTo>
                <a:lnTo>
                  <a:pt x="30428" y="370"/>
                </a:lnTo>
                <a:lnTo>
                  <a:pt x="30378" y="3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587927" y="6400800"/>
            <a:ext cx="3359355" cy="99601"/>
          </a:xfrm>
          <a:custGeom>
            <a:avLst/>
            <a:gdLst>
              <a:gd name="T0" fmla="*/ 5591 w 16022"/>
              <a:gd name="T1" fmla="*/ 390 h 476"/>
              <a:gd name="T2" fmla="*/ 10255 w 16022"/>
              <a:gd name="T3" fmla="*/ 108 h 476"/>
              <a:gd name="T4" fmla="*/ 11250 w 16022"/>
              <a:gd name="T5" fmla="*/ 0 h 476"/>
              <a:gd name="T6" fmla="*/ 12740 w 16022"/>
              <a:gd name="T7" fmla="*/ 139 h 476"/>
              <a:gd name="T8" fmla="*/ 15740 w 16022"/>
              <a:gd name="T9" fmla="*/ 396 h 476"/>
              <a:gd name="T10" fmla="*/ 9516 w 16022"/>
              <a:gd name="T11" fmla="*/ 54 h 476"/>
              <a:gd name="T12" fmla="*/ 386 w 16022"/>
              <a:gd name="T13" fmla="*/ 203 h 476"/>
              <a:gd name="T14" fmla="*/ 1232 w 16022"/>
              <a:gd name="T15" fmla="*/ 128 h 476"/>
              <a:gd name="T16" fmla="*/ 1767 w 16022"/>
              <a:gd name="T17" fmla="*/ 223 h 476"/>
              <a:gd name="T18" fmla="*/ 607 w 16022"/>
              <a:gd name="T19" fmla="*/ 90 h 476"/>
              <a:gd name="T20" fmla="*/ 858 w 16022"/>
              <a:gd name="T21" fmla="*/ 118 h 476"/>
              <a:gd name="T22" fmla="*/ 6076 w 16022"/>
              <a:gd name="T23" fmla="*/ 340 h 476"/>
              <a:gd name="T24" fmla="*/ 6053 w 16022"/>
              <a:gd name="T25" fmla="*/ 58 h 476"/>
              <a:gd name="T26" fmla="*/ 10929 w 16022"/>
              <a:gd name="T27" fmla="*/ 14 h 476"/>
              <a:gd name="T28" fmla="*/ 4699 w 16022"/>
              <a:gd name="T29" fmla="*/ 16 h 476"/>
              <a:gd name="T30" fmla="*/ 11949 w 16022"/>
              <a:gd name="T31" fmla="*/ 128 h 476"/>
              <a:gd name="T32" fmla="*/ 13792 w 16022"/>
              <a:gd name="T33" fmla="*/ 86 h 476"/>
              <a:gd name="T34" fmla="*/ 68 w 16022"/>
              <a:gd name="T35" fmla="*/ 79 h 476"/>
              <a:gd name="T36" fmla="*/ 3519 w 16022"/>
              <a:gd name="T37" fmla="*/ 150 h 476"/>
              <a:gd name="T38" fmla="*/ 7090 w 16022"/>
              <a:gd name="T39" fmla="*/ 311 h 476"/>
              <a:gd name="T40" fmla="*/ 9710 w 16022"/>
              <a:gd name="T41" fmla="*/ 357 h 476"/>
              <a:gd name="T42" fmla="*/ 12997 w 16022"/>
              <a:gd name="T43" fmla="*/ 348 h 476"/>
              <a:gd name="T44" fmla="*/ 1039 w 16022"/>
              <a:gd name="T45" fmla="*/ 345 h 476"/>
              <a:gd name="T46" fmla="*/ 13661 w 16022"/>
              <a:gd name="T47" fmla="*/ 55 h 476"/>
              <a:gd name="T48" fmla="*/ 124 w 16022"/>
              <a:gd name="T49" fmla="*/ 273 h 476"/>
              <a:gd name="T50" fmla="*/ 196 w 16022"/>
              <a:gd name="T51" fmla="*/ 98 h 476"/>
              <a:gd name="T52" fmla="*/ 3023 w 16022"/>
              <a:gd name="T53" fmla="*/ 254 h 476"/>
              <a:gd name="T54" fmla="*/ 3821 w 16022"/>
              <a:gd name="T55" fmla="*/ 151 h 476"/>
              <a:gd name="T56" fmla="*/ 4149 w 16022"/>
              <a:gd name="T57" fmla="*/ 139 h 476"/>
              <a:gd name="T58" fmla="*/ 5014 w 16022"/>
              <a:gd name="T59" fmla="*/ 269 h 476"/>
              <a:gd name="T60" fmla="*/ 5213 w 16022"/>
              <a:gd name="T61" fmla="*/ 359 h 476"/>
              <a:gd name="T62" fmla="*/ 6204 w 16022"/>
              <a:gd name="T63" fmla="*/ 252 h 476"/>
              <a:gd name="T64" fmla="*/ 7384 w 16022"/>
              <a:gd name="T65" fmla="*/ 309 h 476"/>
              <a:gd name="T66" fmla="*/ 7782 w 16022"/>
              <a:gd name="T67" fmla="*/ 197 h 476"/>
              <a:gd name="T68" fmla="*/ 9001 w 16022"/>
              <a:gd name="T69" fmla="*/ 390 h 476"/>
              <a:gd name="T70" fmla="*/ 9276 w 16022"/>
              <a:gd name="T71" fmla="*/ 108 h 476"/>
              <a:gd name="T72" fmla="*/ 9911 w 16022"/>
              <a:gd name="T73" fmla="*/ 354 h 476"/>
              <a:gd name="T74" fmla="*/ 12350 w 16022"/>
              <a:gd name="T75" fmla="*/ 351 h 476"/>
              <a:gd name="T76" fmla="*/ 13997 w 16022"/>
              <a:gd name="T77" fmla="*/ 108 h 476"/>
              <a:gd name="T78" fmla="*/ 14117 w 16022"/>
              <a:gd name="T79" fmla="*/ 197 h 476"/>
              <a:gd name="T80" fmla="*/ 14488 w 16022"/>
              <a:gd name="T81" fmla="*/ 269 h 476"/>
              <a:gd name="T82" fmla="*/ 15430 w 16022"/>
              <a:gd name="T83" fmla="*/ 360 h 476"/>
              <a:gd name="T84" fmla="*/ 8145 w 16022"/>
              <a:gd name="T85" fmla="*/ 267 h 476"/>
              <a:gd name="T86" fmla="*/ 8164 w 16022"/>
              <a:gd name="T87" fmla="*/ 232 h 476"/>
              <a:gd name="T88" fmla="*/ 13120 w 16022"/>
              <a:gd name="T89" fmla="*/ 257 h 476"/>
              <a:gd name="T90" fmla="*/ 13203 w 16022"/>
              <a:gd name="T91" fmla="*/ 243 h 476"/>
              <a:gd name="T92" fmla="*/ 14218 w 16022"/>
              <a:gd name="T93" fmla="*/ 242 h 476"/>
              <a:gd name="T94" fmla="*/ 14359 w 16022"/>
              <a:gd name="T95" fmla="*/ 258 h 476"/>
              <a:gd name="T96" fmla="*/ 14779 w 16022"/>
              <a:gd name="T97" fmla="*/ 114 h 476"/>
              <a:gd name="T98" fmla="*/ 6902 w 16022"/>
              <a:gd name="T99" fmla="*/ 114 h 476"/>
              <a:gd name="T100" fmla="*/ 9471 w 16022"/>
              <a:gd name="T101" fmla="*/ 390 h 476"/>
              <a:gd name="T102" fmla="*/ 2981 w 16022"/>
              <a:gd name="T103" fmla="*/ 236 h 476"/>
              <a:gd name="T104" fmla="*/ 9848 w 16022"/>
              <a:gd name="T105" fmla="*/ 236 h 476"/>
              <a:gd name="T106" fmla="*/ 14498 w 16022"/>
              <a:gd name="T107" fmla="*/ 199 h 476"/>
              <a:gd name="T108" fmla="*/ 3792 w 16022"/>
              <a:gd name="T109" fmla="*/ 328 h 476"/>
              <a:gd name="T110" fmla="*/ 6348 w 16022"/>
              <a:gd name="T111" fmla="*/ 359 h 476"/>
              <a:gd name="T112" fmla="*/ 7444 w 16022"/>
              <a:gd name="T113" fmla="*/ 328 h 476"/>
              <a:gd name="T114" fmla="*/ 12199 w 16022"/>
              <a:gd name="T115" fmla="*/ 238 h 476"/>
              <a:gd name="T116" fmla="*/ 10173 w 16022"/>
              <a:gd name="T117" fmla="*/ 206 h 476"/>
              <a:gd name="T118" fmla="*/ 15709 w 16022"/>
              <a:gd name="T119" fmla="*/ 152 h 476"/>
              <a:gd name="T120" fmla="*/ 2006 w 16022"/>
              <a:gd name="T121" fmla="*/ 208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022" h="476">
                <a:moveTo>
                  <a:pt x="3098" y="0"/>
                </a:moveTo>
                <a:lnTo>
                  <a:pt x="3098" y="390"/>
                </a:lnTo>
                <a:lnTo>
                  <a:pt x="3139" y="390"/>
                </a:lnTo>
                <a:lnTo>
                  <a:pt x="3139" y="0"/>
                </a:lnTo>
                <a:lnTo>
                  <a:pt x="3098" y="0"/>
                </a:lnTo>
                <a:close/>
                <a:moveTo>
                  <a:pt x="3239" y="0"/>
                </a:moveTo>
                <a:lnTo>
                  <a:pt x="3239" y="390"/>
                </a:lnTo>
                <a:lnTo>
                  <a:pt x="3280" y="390"/>
                </a:lnTo>
                <a:lnTo>
                  <a:pt x="3280" y="0"/>
                </a:lnTo>
                <a:lnTo>
                  <a:pt x="3239" y="0"/>
                </a:lnTo>
                <a:close/>
                <a:moveTo>
                  <a:pt x="5391" y="0"/>
                </a:moveTo>
                <a:lnTo>
                  <a:pt x="5391" y="390"/>
                </a:lnTo>
                <a:lnTo>
                  <a:pt x="5432" y="390"/>
                </a:lnTo>
                <a:lnTo>
                  <a:pt x="5432" y="232"/>
                </a:lnTo>
                <a:cubicBezTo>
                  <a:pt x="5432" y="219"/>
                  <a:pt x="5434" y="207"/>
                  <a:pt x="5437" y="197"/>
                </a:cubicBezTo>
                <a:cubicBezTo>
                  <a:pt x="5442" y="186"/>
                  <a:pt x="5448" y="177"/>
                  <a:pt x="5455" y="169"/>
                </a:cubicBezTo>
                <a:cubicBezTo>
                  <a:pt x="5463" y="162"/>
                  <a:pt x="5471" y="156"/>
                  <a:pt x="5481" y="152"/>
                </a:cubicBezTo>
                <a:cubicBezTo>
                  <a:pt x="5492" y="148"/>
                  <a:pt x="5503" y="145"/>
                  <a:pt x="5514" y="145"/>
                </a:cubicBezTo>
                <a:cubicBezTo>
                  <a:pt x="5539" y="145"/>
                  <a:pt x="5558" y="153"/>
                  <a:pt x="5571" y="168"/>
                </a:cubicBezTo>
                <a:cubicBezTo>
                  <a:pt x="5584" y="183"/>
                  <a:pt x="5591" y="203"/>
                  <a:pt x="5591" y="229"/>
                </a:cubicBezTo>
                <a:lnTo>
                  <a:pt x="5591" y="390"/>
                </a:lnTo>
                <a:lnTo>
                  <a:pt x="5632" y="390"/>
                </a:lnTo>
                <a:lnTo>
                  <a:pt x="5632" y="218"/>
                </a:lnTo>
                <a:cubicBezTo>
                  <a:pt x="5632" y="202"/>
                  <a:pt x="5629" y="187"/>
                  <a:pt x="5624" y="174"/>
                </a:cubicBezTo>
                <a:cubicBezTo>
                  <a:pt x="5620" y="160"/>
                  <a:pt x="5613" y="149"/>
                  <a:pt x="5603" y="139"/>
                </a:cubicBezTo>
                <a:cubicBezTo>
                  <a:pt x="5594" y="129"/>
                  <a:pt x="5583" y="121"/>
                  <a:pt x="5570" y="116"/>
                </a:cubicBezTo>
                <a:cubicBezTo>
                  <a:pt x="5557" y="111"/>
                  <a:pt x="5543" y="108"/>
                  <a:pt x="5526" y="108"/>
                </a:cubicBezTo>
                <a:cubicBezTo>
                  <a:pt x="5502" y="108"/>
                  <a:pt x="5483" y="113"/>
                  <a:pt x="5468" y="124"/>
                </a:cubicBezTo>
                <a:cubicBezTo>
                  <a:pt x="5453" y="134"/>
                  <a:pt x="5441" y="147"/>
                  <a:pt x="5432" y="162"/>
                </a:cubicBezTo>
                <a:lnTo>
                  <a:pt x="5432" y="0"/>
                </a:lnTo>
                <a:lnTo>
                  <a:pt x="5391" y="0"/>
                </a:lnTo>
                <a:close/>
                <a:moveTo>
                  <a:pt x="6569" y="0"/>
                </a:moveTo>
                <a:lnTo>
                  <a:pt x="6569" y="390"/>
                </a:lnTo>
                <a:lnTo>
                  <a:pt x="6610" y="390"/>
                </a:lnTo>
                <a:lnTo>
                  <a:pt x="6610" y="0"/>
                </a:lnTo>
                <a:lnTo>
                  <a:pt x="6569" y="0"/>
                </a:lnTo>
                <a:close/>
                <a:moveTo>
                  <a:pt x="10361" y="0"/>
                </a:moveTo>
                <a:lnTo>
                  <a:pt x="10361" y="167"/>
                </a:lnTo>
                <a:cubicBezTo>
                  <a:pt x="10355" y="159"/>
                  <a:pt x="10349" y="151"/>
                  <a:pt x="10342" y="144"/>
                </a:cubicBezTo>
                <a:cubicBezTo>
                  <a:pt x="10335" y="137"/>
                  <a:pt x="10328" y="131"/>
                  <a:pt x="10319" y="126"/>
                </a:cubicBezTo>
                <a:cubicBezTo>
                  <a:pt x="10311" y="120"/>
                  <a:pt x="10301" y="116"/>
                  <a:pt x="10290" y="113"/>
                </a:cubicBezTo>
                <a:cubicBezTo>
                  <a:pt x="10280" y="110"/>
                  <a:pt x="10268" y="108"/>
                  <a:pt x="10255" y="108"/>
                </a:cubicBezTo>
                <a:cubicBezTo>
                  <a:pt x="10239" y="108"/>
                  <a:pt x="10222" y="111"/>
                  <a:pt x="10207" y="118"/>
                </a:cubicBezTo>
                <a:cubicBezTo>
                  <a:pt x="10191" y="125"/>
                  <a:pt x="10177" y="134"/>
                  <a:pt x="10165" y="146"/>
                </a:cubicBezTo>
                <a:cubicBezTo>
                  <a:pt x="10152" y="159"/>
                  <a:pt x="10142" y="174"/>
                  <a:pt x="10135" y="191"/>
                </a:cubicBezTo>
                <a:cubicBezTo>
                  <a:pt x="10127" y="209"/>
                  <a:pt x="10124" y="229"/>
                  <a:pt x="10124" y="252"/>
                </a:cubicBezTo>
                <a:lnTo>
                  <a:pt x="10124" y="253"/>
                </a:lnTo>
                <a:cubicBezTo>
                  <a:pt x="10124" y="275"/>
                  <a:pt x="10127" y="296"/>
                  <a:pt x="10135" y="313"/>
                </a:cubicBezTo>
                <a:cubicBezTo>
                  <a:pt x="10142" y="331"/>
                  <a:pt x="10152" y="346"/>
                  <a:pt x="10165" y="358"/>
                </a:cubicBezTo>
                <a:cubicBezTo>
                  <a:pt x="10177" y="370"/>
                  <a:pt x="10191" y="380"/>
                  <a:pt x="10207" y="386"/>
                </a:cubicBezTo>
                <a:cubicBezTo>
                  <a:pt x="10222" y="392"/>
                  <a:pt x="10239" y="396"/>
                  <a:pt x="10255" y="396"/>
                </a:cubicBezTo>
                <a:cubicBezTo>
                  <a:pt x="10268" y="396"/>
                  <a:pt x="10280" y="394"/>
                  <a:pt x="10290" y="391"/>
                </a:cubicBezTo>
                <a:cubicBezTo>
                  <a:pt x="10301" y="388"/>
                  <a:pt x="10310" y="383"/>
                  <a:pt x="10319" y="377"/>
                </a:cubicBezTo>
                <a:cubicBezTo>
                  <a:pt x="10327" y="372"/>
                  <a:pt x="10335" y="365"/>
                  <a:pt x="10342" y="358"/>
                </a:cubicBezTo>
                <a:cubicBezTo>
                  <a:pt x="10349" y="350"/>
                  <a:pt x="10355" y="342"/>
                  <a:pt x="10361" y="334"/>
                </a:cubicBezTo>
                <a:lnTo>
                  <a:pt x="10361" y="390"/>
                </a:lnTo>
                <a:lnTo>
                  <a:pt x="10402" y="390"/>
                </a:lnTo>
                <a:lnTo>
                  <a:pt x="10402" y="0"/>
                </a:lnTo>
                <a:lnTo>
                  <a:pt x="10361" y="0"/>
                </a:lnTo>
                <a:close/>
                <a:moveTo>
                  <a:pt x="11209" y="0"/>
                </a:moveTo>
                <a:lnTo>
                  <a:pt x="11209" y="390"/>
                </a:lnTo>
                <a:lnTo>
                  <a:pt x="11250" y="390"/>
                </a:lnTo>
                <a:lnTo>
                  <a:pt x="11250" y="0"/>
                </a:lnTo>
                <a:lnTo>
                  <a:pt x="11209" y="0"/>
                </a:lnTo>
                <a:close/>
                <a:moveTo>
                  <a:pt x="11349" y="0"/>
                </a:moveTo>
                <a:lnTo>
                  <a:pt x="11349" y="390"/>
                </a:lnTo>
                <a:lnTo>
                  <a:pt x="11391" y="390"/>
                </a:lnTo>
                <a:lnTo>
                  <a:pt x="11391" y="0"/>
                </a:lnTo>
                <a:lnTo>
                  <a:pt x="11349" y="0"/>
                </a:lnTo>
                <a:close/>
                <a:moveTo>
                  <a:pt x="12527" y="0"/>
                </a:moveTo>
                <a:lnTo>
                  <a:pt x="12527" y="390"/>
                </a:lnTo>
                <a:lnTo>
                  <a:pt x="12568" y="390"/>
                </a:lnTo>
                <a:lnTo>
                  <a:pt x="12568" y="232"/>
                </a:lnTo>
                <a:cubicBezTo>
                  <a:pt x="12568" y="219"/>
                  <a:pt x="12570" y="207"/>
                  <a:pt x="12574" y="197"/>
                </a:cubicBezTo>
                <a:cubicBezTo>
                  <a:pt x="12578" y="186"/>
                  <a:pt x="12584" y="177"/>
                  <a:pt x="12592" y="169"/>
                </a:cubicBezTo>
                <a:cubicBezTo>
                  <a:pt x="12599" y="162"/>
                  <a:pt x="12608" y="156"/>
                  <a:pt x="12618" y="152"/>
                </a:cubicBezTo>
                <a:cubicBezTo>
                  <a:pt x="12628" y="148"/>
                  <a:pt x="12639" y="145"/>
                  <a:pt x="12651" y="145"/>
                </a:cubicBezTo>
                <a:cubicBezTo>
                  <a:pt x="12675" y="145"/>
                  <a:pt x="12694" y="153"/>
                  <a:pt x="12707" y="168"/>
                </a:cubicBezTo>
                <a:cubicBezTo>
                  <a:pt x="12720" y="183"/>
                  <a:pt x="12727" y="203"/>
                  <a:pt x="12727" y="229"/>
                </a:cubicBezTo>
                <a:lnTo>
                  <a:pt x="12727" y="390"/>
                </a:lnTo>
                <a:lnTo>
                  <a:pt x="12768" y="390"/>
                </a:lnTo>
                <a:lnTo>
                  <a:pt x="12768" y="218"/>
                </a:lnTo>
                <a:cubicBezTo>
                  <a:pt x="12768" y="202"/>
                  <a:pt x="12766" y="187"/>
                  <a:pt x="12761" y="174"/>
                </a:cubicBezTo>
                <a:cubicBezTo>
                  <a:pt x="12756" y="160"/>
                  <a:pt x="12749" y="149"/>
                  <a:pt x="12740" y="139"/>
                </a:cubicBezTo>
                <a:cubicBezTo>
                  <a:pt x="12731" y="129"/>
                  <a:pt x="12720" y="121"/>
                  <a:pt x="12707" y="116"/>
                </a:cubicBezTo>
                <a:cubicBezTo>
                  <a:pt x="12694" y="111"/>
                  <a:pt x="12679" y="108"/>
                  <a:pt x="12662" y="108"/>
                </a:cubicBezTo>
                <a:cubicBezTo>
                  <a:pt x="12639" y="108"/>
                  <a:pt x="12619" y="113"/>
                  <a:pt x="12604" y="124"/>
                </a:cubicBezTo>
                <a:cubicBezTo>
                  <a:pt x="12589" y="134"/>
                  <a:pt x="12577" y="147"/>
                  <a:pt x="12568" y="162"/>
                </a:cubicBezTo>
                <a:lnTo>
                  <a:pt x="12568" y="0"/>
                </a:lnTo>
                <a:lnTo>
                  <a:pt x="12527" y="0"/>
                </a:lnTo>
                <a:close/>
                <a:moveTo>
                  <a:pt x="15845" y="0"/>
                </a:moveTo>
                <a:lnTo>
                  <a:pt x="15845" y="167"/>
                </a:lnTo>
                <a:cubicBezTo>
                  <a:pt x="15840" y="159"/>
                  <a:pt x="15834" y="151"/>
                  <a:pt x="15827" y="144"/>
                </a:cubicBezTo>
                <a:cubicBezTo>
                  <a:pt x="15820" y="137"/>
                  <a:pt x="15812" y="131"/>
                  <a:pt x="15804" y="126"/>
                </a:cubicBezTo>
                <a:cubicBezTo>
                  <a:pt x="15795" y="120"/>
                  <a:pt x="15785" y="116"/>
                  <a:pt x="15775" y="113"/>
                </a:cubicBezTo>
                <a:cubicBezTo>
                  <a:pt x="15764" y="110"/>
                  <a:pt x="15752" y="108"/>
                  <a:pt x="15740" y="108"/>
                </a:cubicBezTo>
                <a:cubicBezTo>
                  <a:pt x="15723" y="108"/>
                  <a:pt x="15707" y="111"/>
                  <a:pt x="15691" y="118"/>
                </a:cubicBezTo>
                <a:cubicBezTo>
                  <a:pt x="15675" y="125"/>
                  <a:pt x="15661" y="134"/>
                  <a:pt x="15649" y="146"/>
                </a:cubicBezTo>
                <a:cubicBezTo>
                  <a:pt x="15637" y="159"/>
                  <a:pt x="15627" y="174"/>
                  <a:pt x="15619" y="191"/>
                </a:cubicBezTo>
                <a:cubicBezTo>
                  <a:pt x="15612" y="209"/>
                  <a:pt x="15608" y="229"/>
                  <a:pt x="15608" y="252"/>
                </a:cubicBezTo>
                <a:lnTo>
                  <a:pt x="15608" y="253"/>
                </a:lnTo>
                <a:cubicBezTo>
                  <a:pt x="15608" y="275"/>
                  <a:pt x="15612" y="296"/>
                  <a:pt x="15619" y="313"/>
                </a:cubicBezTo>
                <a:cubicBezTo>
                  <a:pt x="15627" y="331"/>
                  <a:pt x="15637" y="346"/>
                  <a:pt x="15649" y="358"/>
                </a:cubicBezTo>
                <a:cubicBezTo>
                  <a:pt x="15661" y="370"/>
                  <a:pt x="15675" y="380"/>
                  <a:pt x="15691" y="386"/>
                </a:cubicBezTo>
                <a:cubicBezTo>
                  <a:pt x="15707" y="392"/>
                  <a:pt x="15723" y="396"/>
                  <a:pt x="15740" y="396"/>
                </a:cubicBezTo>
                <a:cubicBezTo>
                  <a:pt x="15752" y="396"/>
                  <a:pt x="15764" y="394"/>
                  <a:pt x="15774" y="391"/>
                </a:cubicBezTo>
                <a:cubicBezTo>
                  <a:pt x="15785" y="388"/>
                  <a:pt x="15795" y="383"/>
                  <a:pt x="15803" y="377"/>
                </a:cubicBezTo>
                <a:cubicBezTo>
                  <a:pt x="15812" y="372"/>
                  <a:pt x="15819" y="365"/>
                  <a:pt x="15826" y="358"/>
                </a:cubicBezTo>
                <a:cubicBezTo>
                  <a:pt x="15833" y="350"/>
                  <a:pt x="15840" y="342"/>
                  <a:pt x="15845" y="334"/>
                </a:cubicBezTo>
                <a:lnTo>
                  <a:pt x="15845" y="390"/>
                </a:lnTo>
                <a:lnTo>
                  <a:pt x="15886" y="390"/>
                </a:lnTo>
                <a:lnTo>
                  <a:pt x="15886" y="0"/>
                </a:lnTo>
                <a:lnTo>
                  <a:pt x="15845" y="0"/>
                </a:lnTo>
                <a:close/>
                <a:moveTo>
                  <a:pt x="7251" y="8"/>
                </a:moveTo>
                <a:lnTo>
                  <a:pt x="7251" y="54"/>
                </a:lnTo>
                <a:lnTo>
                  <a:pt x="7298" y="54"/>
                </a:lnTo>
                <a:lnTo>
                  <a:pt x="7298" y="8"/>
                </a:lnTo>
                <a:lnTo>
                  <a:pt x="7251" y="8"/>
                </a:lnTo>
                <a:close/>
                <a:moveTo>
                  <a:pt x="8821" y="8"/>
                </a:moveTo>
                <a:lnTo>
                  <a:pt x="8821" y="54"/>
                </a:lnTo>
                <a:lnTo>
                  <a:pt x="8868" y="54"/>
                </a:lnTo>
                <a:lnTo>
                  <a:pt x="8868" y="8"/>
                </a:lnTo>
                <a:lnTo>
                  <a:pt x="8821" y="8"/>
                </a:lnTo>
                <a:close/>
                <a:moveTo>
                  <a:pt x="9469" y="8"/>
                </a:moveTo>
                <a:lnTo>
                  <a:pt x="9469" y="54"/>
                </a:lnTo>
                <a:lnTo>
                  <a:pt x="9516" y="54"/>
                </a:lnTo>
                <a:lnTo>
                  <a:pt x="9516" y="8"/>
                </a:lnTo>
                <a:lnTo>
                  <a:pt x="9469" y="8"/>
                </a:lnTo>
                <a:close/>
                <a:moveTo>
                  <a:pt x="12033" y="8"/>
                </a:moveTo>
                <a:lnTo>
                  <a:pt x="12033" y="54"/>
                </a:lnTo>
                <a:lnTo>
                  <a:pt x="12080" y="54"/>
                </a:lnTo>
                <a:lnTo>
                  <a:pt x="12080" y="8"/>
                </a:lnTo>
                <a:lnTo>
                  <a:pt x="12033" y="8"/>
                </a:lnTo>
                <a:close/>
                <a:moveTo>
                  <a:pt x="194" y="10"/>
                </a:moveTo>
                <a:cubicBezTo>
                  <a:pt x="167" y="10"/>
                  <a:pt x="141" y="15"/>
                  <a:pt x="117" y="25"/>
                </a:cubicBezTo>
                <a:cubicBezTo>
                  <a:pt x="94" y="36"/>
                  <a:pt x="73" y="50"/>
                  <a:pt x="56" y="68"/>
                </a:cubicBezTo>
                <a:cubicBezTo>
                  <a:pt x="39" y="85"/>
                  <a:pt x="25" y="105"/>
                  <a:pt x="15" y="129"/>
                </a:cubicBezTo>
                <a:cubicBezTo>
                  <a:pt x="5" y="152"/>
                  <a:pt x="0" y="177"/>
                  <a:pt x="0" y="203"/>
                </a:cubicBezTo>
                <a:lnTo>
                  <a:pt x="0" y="204"/>
                </a:lnTo>
                <a:cubicBezTo>
                  <a:pt x="0" y="230"/>
                  <a:pt x="5" y="255"/>
                  <a:pt x="15" y="279"/>
                </a:cubicBezTo>
                <a:cubicBezTo>
                  <a:pt x="25" y="302"/>
                  <a:pt x="38" y="322"/>
                  <a:pt x="55" y="340"/>
                </a:cubicBezTo>
                <a:cubicBezTo>
                  <a:pt x="73" y="357"/>
                  <a:pt x="93" y="371"/>
                  <a:pt x="117" y="381"/>
                </a:cubicBezTo>
                <a:cubicBezTo>
                  <a:pt x="140" y="391"/>
                  <a:pt x="166" y="396"/>
                  <a:pt x="193" y="396"/>
                </a:cubicBezTo>
                <a:cubicBezTo>
                  <a:pt x="220" y="396"/>
                  <a:pt x="245" y="391"/>
                  <a:pt x="268" y="381"/>
                </a:cubicBezTo>
                <a:cubicBezTo>
                  <a:pt x="292" y="370"/>
                  <a:pt x="313" y="356"/>
                  <a:pt x="330" y="339"/>
                </a:cubicBezTo>
                <a:cubicBezTo>
                  <a:pt x="348" y="321"/>
                  <a:pt x="361" y="301"/>
                  <a:pt x="371" y="278"/>
                </a:cubicBezTo>
                <a:cubicBezTo>
                  <a:pt x="381" y="254"/>
                  <a:pt x="386" y="229"/>
                  <a:pt x="386" y="203"/>
                </a:cubicBezTo>
                <a:lnTo>
                  <a:pt x="386" y="202"/>
                </a:lnTo>
                <a:cubicBezTo>
                  <a:pt x="386" y="176"/>
                  <a:pt x="381" y="151"/>
                  <a:pt x="371" y="128"/>
                </a:cubicBezTo>
                <a:cubicBezTo>
                  <a:pt x="361" y="104"/>
                  <a:pt x="348" y="84"/>
                  <a:pt x="330" y="66"/>
                </a:cubicBezTo>
                <a:cubicBezTo>
                  <a:pt x="313" y="49"/>
                  <a:pt x="293" y="35"/>
                  <a:pt x="269" y="25"/>
                </a:cubicBezTo>
                <a:cubicBezTo>
                  <a:pt x="246" y="15"/>
                  <a:pt x="221" y="10"/>
                  <a:pt x="194" y="10"/>
                </a:cubicBezTo>
                <a:close/>
                <a:moveTo>
                  <a:pt x="1086" y="10"/>
                </a:moveTo>
                <a:cubicBezTo>
                  <a:pt x="1062" y="10"/>
                  <a:pt x="1040" y="15"/>
                  <a:pt x="1021" y="25"/>
                </a:cubicBezTo>
                <a:cubicBezTo>
                  <a:pt x="1001" y="36"/>
                  <a:pt x="985" y="50"/>
                  <a:pt x="971" y="68"/>
                </a:cubicBezTo>
                <a:cubicBezTo>
                  <a:pt x="957" y="85"/>
                  <a:pt x="946" y="105"/>
                  <a:pt x="939" y="129"/>
                </a:cubicBezTo>
                <a:cubicBezTo>
                  <a:pt x="931" y="152"/>
                  <a:pt x="928" y="177"/>
                  <a:pt x="928" y="203"/>
                </a:cubicBezTo>
                <a:lnTo>
                  <a:pt x="928" y="204"/>
                </a:lnTo>
                <a:cubicBezTo>
                  <a:pt x="928" y="230"/>
                  <a:pt x="931" y="255"/>
                  <a:pt x="938" y="278"/>
                </a:cubicBezTo>
                <a:cubicBezTo>
                  <a:pt x="946" y="301"/>
                  <a:pt x="956" y="322"/>
                  <a:pt x="970" y="340"/>
                </a:cubicBezTo>
                <a:cubicBezTo>
                  <a:pt x="984" y="357"/>
                  <a:pt x="1000" y="371"/>
                  <a:pt x="1019" y="381"/>
                </a:cubicBezTo>
                <a:cubicBezTo>
                  <a:pt x="1039" y="391"/>
                  <a:pt x="1061" y="396"/>
                  <a:pt x="1085" y="396"/>
                </a:cubicBezTo>
                <a:cubicBezTo>
                  <a:pt x="1109" y="396"/>
                  <a:pt x="1131" y="391"/>
                  <a:pt x="1150" y="381"/>
                </a:cubicBezTo>
                <a:cubicBezTo>
                  <a:pt x="1170" y="370"/>
                  <a:pt x="1186" y="356"/>
                  <a:pt x="1200" y="339"/>
                </a:cubicBezTo>
                <a:cubicBezTo>
                  <a:pt x="1214" y="321"/>
                  <a:pt x="1224" y="301"/>
                  <a:pt x="1232" y="278"/>
                </a:cubicBezTo>
                <a:cubicBezTo>
                  <a:pt x="1239" y="254"/>
                  <a:pt x="1243" y="229"/>
                  <a:pt x="1243" y="203"/>
                </a:cubicBezTo>
                <a:lnTo>
                  <a:pt x="1243" y="202"/>
                </a:lnTo>
                <a:cubicBezTo>
                  <a:pt x="1243" y="176"/>
                  <a:pt x="1239" y="151"/>
                  <a:pt x="1232" y="128"/>
                </a:cubicBezTo>
                <a:cubicBezTo>
                  <a:pt x="1225" y="105"/>
                  <a:pt x="1214" y="84"/>
                  <a:pt x="1200" y="67"/>
                </a:cubicBezTo>
                <a:cubicBezTo>
                  <a:pt x="1187" y="49"/>
                  <a:pt x="1170" y="35"/>
                  <a:pt x="1151" y="25"/>
                </a:cubicBezTo>
                <a:cubicBezTo>
                  <a:pt x="1131" y="15"/>
                  <a:pt x="1110" y="10"/>
                  <a:pt x="1086" y="10"/>
                </a:cubicBezTo>
                <a:close/>
                <a:moveTo>
                  <a:pt x="1654" y="10"/>
                </a:moveTo>
                <a:cubicBezTo>
                  <a:pt x="1630" y="10"/>
                  <a:pt x="1608" y="15"/>
                  <a:pt x="1589" y="26"/>
                </a:cubicBezTo>
                <a:cubicBezTo>
                  <a:pt x="1569" y="36"/>
                  <a:pt x="1553" y="50"/>
                  <a:pt x="1540" y="69"/>
                </a:cubicBezTo>
                <a:cubicBezTo>
                  <a:pt x="1526" y="87"/>
                  <a:pt x="1516" y="108"/>
                  <a:pt x="1509" y="133"/>
                </a:cubicBezTo>
                <a:cubicBezTo>
                  <a:pt x="1502" y="158"/>
                  <a:pt x="1499" y="184"/>
                  <a:pt x="1499" y="213"/>
                </a:cubicBezTo>
                <a:lnTo>
                  <a:pt x="1499" y="214"/>
                </a:lnTo>
                <a:cubicBezTo>
                  <a:pt x="1499" y="233"/>
                  <a:pt x="1500" y="250"/>
                  <a:pt x="1502" y="264"/>
                </a:cubicBezTo>
                <a:cubicBezTo>
                  <a:pt x="1504" y="279"/>
                  <a:pt x="1507" y="292"/>
                  <a:pt x="1511" y="303"/>
                </a:cubicBezTo>
                <a:cubicBezTo>
                  <a:pt x="1515" y="315"/>
                  <a:pt x="1520" y="325"/>
                  <a:pt x="1526" y="334"/>
                </a:cubicBezTo>
                <a:cubicBezTo>
                  <a:pt x="1532" y="343"/>
                  <a:pt x="1539" y="351"/>
                  <a:pt x="1546" y="358"/>
                </a:cubicBezTo>
                <a:cubicBezTo>
                  <a:pt x="1558" y="370"/>
                  <a:pt x="1572" y="379"/>
                  <a:pt x="1588" y="386"/>
                </a:cubicBezTo>
                <a:cubicBezTo>
                  <a:pt x="1605" y="393"/>
                  <a:pt x="1624" y="396"/>
                  <a:pt x="1644" y="396"/>
                </a:cubicBezTo>
                <a:cubicBezTo>
                  <a:pt x="1663" y="396"/>
                  <a:pt x="1681" y="393"/>
                  <a:pt x="1697" y="387"/>
                </a:cubicBezTo>
                <a:cubicBezTo>
                  <a:pt x="1713" y="381"/>
                  <a:pt x="1727" y="372"/>
                  <a:pt x="1739" y="361"/>
                </a:cubicBezTo>
                <a:cubicBezTo>
                  <a:pt x="1751" y="350"/>
                  <a:pt x="1761" y="337"/>
                  <a:pt x="1767" y="322"/>
                </a:cubicBezTo>
                <a:cubicBezTo>
                  <a:pt x="1774" y="307"/>
                  <a:pt x="1778" y="290"/>
                  <a:pt x="1778" y="272"/>
                </a:cubicBezTo>
                <a:lnTo>
                  <a:pt x="1778" y="271"/>
                </a:lnTo>
                <a:cubicBezTo>
                  <a:pt x="1778" y="253"/>
                  <a:pt x="1774" y="238"/>
                  <a:pt x="1767" y="223"/>
                </a:cubicBezTo>
                <a:cubicBezTo>
                  <a:pt x="1761" y="209"/>
                  <a:pt x="1751" y="197"/>
                  <a:pt x="1740" y="187"/>
                </a:cubicBezTo>
                <a:cubicBezTo>
                  <a:pt x="1728" y="177"/>
                  <a:pt x="1714" y="169"/>
                  <a:pt x="1699" y="164"/>
                </a:cubicBezTo>
                <a:cubicBezTo>
                  <a:pt x="1683" y="159"/>
                  <a:pt x="1666" y="156"/>
                  <a:pt x="1649" y="156"/>
                </a:cubicBezTo>
                <a:cubicBezTo>
                  <a:pt x="1635" y="156"/>
                  <a:pt x="1623" y="158"/>
                  <a:pt x="1612" y="161"/>
                </a:cubicBezTo>
                <a:cubicBezTo>
                  <a:pt x="1601" y="164"/>
                  <a:pt x="1592" y="168"/>
                  <a:pt x="1583" y="174"/>
                </a:cubicBezTo>
                <a:cubicBezTo>
                  <a:pt x="1574" y="179"/>
                  <a:pt x="1567" y="185"/>
                  <a:pt x="1560" y="192"/>
                </a:cubicBezTo>
                <a:cubicBezTo>
                  <a:pt x="1553" y="199"/>
                  <a:pt x="1548" y="206"/>
                  <a:pt x="1543" y="213"/>
                </a:cubicBezTo>
                <a:cubicBezTo>
                  <a:pt x="1543" y="189"/>
                  <a:pt x="1545" y="167"/>
                  <a:pt x="1550" y="147"/>
                </a:cubicBezTo>
                <a:cubicBezTo>
                  <a:pt x="1555" y="127"/>
                  <a:pt x="1562" y="109"/>
                  <a:pt x="1572" y="95"/>
                </a:cubicBezTo>
                <a:cubicBezTo>
                  <a:pt x="1581" y="80"/>
                  <a:pt x="1593" y="69"/>
                  <a:pt x="1606" y="61"/>
                </a:cubicBezTo>
                <a:cubicBezTo>
                  <a:pt x="1620" y="52"/>
                  <a:pt x="1635" y="48"/>
                  <a:pt x="1652" y="48"/>
                </a:cubicBezTo>
                <a:cubicBezTo>
                  <a:pt x="1669" y="48"/>
                  <a:pt x="1685" y="52"/>
                  <a:pt x="1699" y="58"/>
                </a:cubicBezTo>
                <a:cubicBezTo>
                  <a:pt x="1712" y="64"/>
                  <a:pt x="1726" y="73"/>
                  <a:pt x="1740" y="85"/>
                </a:cubicBezTo>
                <a:lnTo>
                  <a:pt x="1765" y="53"/>
                </a:lnTo>
                <a:cubicBezTo>
                  <a:pt x="1748" y="39"/>
                  <a:pt x="1731" y="29"/>
                  <a:pt x="1714" y="21"/>
                </a:cubicBezTo>
                <a:cubicBezTo>
                  <a:pt x="1697" y="14"/>
                  <a:pt x="1677" y="10"/>
                  <a:pt x="1654" y="10"/>
                </a:cubicBezTo>
                <a:close/>
                <a:moveTo>
                  <a:pt x="742" y="11"/>
                </a:moveTo>
                <a:cubicBezTo>
                  <a:pt x="725" y="11"/>
                  <a:pt x="711" y="13"/>
                  <a:pt x="698" y="16"/>
                </a:cubicBezTo>
                <a:cubicBezTo>
                  <a:pt x="685" y="20"/>
                  <a:pt x="673" y="25"/>
                  <a:pt x="662" y="32"/>
                </a:cubicBezTo>
                <a:cubicBezTo>
                  <a:pt x="652" y="39"/>
                  <a:pt x="642" y="47"/>
                  <a:pt x="634" y="57"/>
                </a:cubicBezTo>
                <a:cubicBezTo>
                  <a:pt x="625" y="67"/>
                  <a:pt x="616" y="78"/>
                  <a:pt x="607" y="90"/>
                </a:cubicBezTo>
                <a:lnTo>
                  <a:pt x="638" y="113"/>
                </a:lnTo>
                <a:cubicBezTo>
                  <a:pt x="653" y="92"/>
                  <a:pt x="668" y="76"/>
                  <a:pt x="684" y="65"/>
                </a:cubicBezTo>
                <a:cubicBezTo>
                  <a:pt x="699" y="54"/>
                  <a:pt x="717" y="49"/>
                  <a:pt x="739" y="49"/>
                </a:cubicBezTo>
                <a:cubicBezTo>
                  <a:pt x="749" y="49"/>
                  <a:pt x="758" y="51"/>
                  <a:pt x="767" y="54"/>
                </a:cubicBezTo>
                <a:cubicBezTo>
                  <a:pt x="777" y="57"/>
                  <a:pt x="785" y="62"/>
                  <a:pt x="791" y="69"/>
                </a:cubicBezTo>
                <a:cubicBezTo>
                  <a:pt x="798" y="75"/>
                  <a:pt x="804" y="82"/>
                  <a:pt x="807" y="91"/>
                </a:cubicBezTo>
                <a:cubicBezTo>
                  <a:pt x="812" y="100"/>
                  <a:pt x="814" y="109"/>
                  <a:pt x="814" y="120"/>
                </a:cubicBezTo>
                <a:cubicBezTo>
                  <a:pt x="814" y="130"/>
                  <a:pt x="812" y="139"/>
                  <a:pt x="810" y="148"/>
                </a:cubicBezTo>
                <a:cubicBezTo>
                  <a:pt x="807" y="156"/>
                  <a:pt x="802" y="165"/>
                  <a:pt x="796" y="174"/>
                </a:cubicBezTo>
                <a:cubicBezTo>
                  <a:pt x="790" y="183"/>
                  <a:pt x="782" y="193"/>
                  <a:pt x="772" y="203"/>
                </a:cubicBezTo>
                <a:cubicBezTo>
                  <a:pt x="762" y="213"/>
                  <a:pt x="750" y="225"/>
                  <a:pt x="736" y="238"/>
                </a:cubicBezTo>
                <a:lnTo>
                  <a:pt x="600" y="357"/>
                </a:lnTo>
                <a:lnTo>
                  <a:pt x="600" y="390"/>
                </a:lnTo>
                <a:lnTo>
                  <a:pt x="861" y="390"/>
                </a:lnTo>
                <a:lnTo>
                  <a:pt x="861" y="351"/>
                </a:lnTo>
                <a:lnTo>
                  <a:pt x="663" y="351"/>
                </a:lnTo>
                <a:lnTo>
                  <a:pt x="763" y="263"/>
                </a:lnTo>
                <a:cubicBezTo>
                  <a:pt x="780" y="249"/>
                  <a:pt x="794" y="236"/>
                  <a:pt x="805" y="224"/>
                </a:cubicBezTo>
                <a:cubicBezTo>
                  <a:pt x="817" y="212"/>
                  <a:pt x="827" y="201"/>
                  <a:pt x="835" y="190"/>
                </a:cubicBezTo>
                <a:cubicBezTo>
                  <a:pt x="842" y="178"/>
                  <a:pt x="848" y="167"/>
                  <a:pt x="852" y="156"/>
                </a:cubicBezTo>
                <a:cubicBezTo>
                  <a:pt x="856" y="144"/>
                  <a:pt x="858" y="131"/>
                  <a:pt x="858" y="118"/>
                </a:cubicBezTo>
                <a:lnTo>
                  <a:pt x="858" y="117"/>
                </a:lnTo>
                <a:cubicBezTo>
                  <a:pt x="858" y="101"/>
                  <a:pt x="855" y="87"/>
                  <a:pt x="849" y="74"/>
                </a:cubicBezTo>
                <a:cubicBezTo>
                  <a:pt x="843" y="62"/>
                  <a:pt x="835" y="51"/>
                  <a:pt x="825" y="41"/>
                </a:cubicBezTo>
                <a:cubicBezTo>
                  <a:pt x="815" y="32"/>
                  <a:pt x="802" y="24"/>
                  <a:pt x="788" y="19"/>
                </a:cubicBezTo>
                <a:cubicBezTo>
                  <a:pt x="774" y="14"/>
                  <a:pt x="759" y="11"/>
                  <a:pt x="742" y="11"/>
                </a:cubicBezTo>
                <a:close/>
                <a:moveTo>
                  <a:pt x="5999" y="11"/>
                </a:moveTo>
                <a:cubicBezTo>
                  <a:pt x="5981" y="11"/>
                  <a:pt x="5965" y="14"/>
                  <a:pt x="5950" y="19"/>
                </a:cubicBezTo>
                <a:cubicBezTo>
                  <a:pt x="5935" y="24"/>
                  <a:pt x="5922" y="31"/>
                  <a:pt x="5911" y="40"/>
                </a:cubicBezTo>
                <a:cubicBezTo>
                  <a:pt x="5900" y="49"/>
                  <a:pt x="5892" y="60"/>
                  <a:pt x="5885" y="72"/>
                </a:cubicBezTo>
                <a:cubicBezTo>
                  <a:pt x="5879" y="85"/>
                  <a:pt x="5876" y="98"/>
                  <a:pt x="5876" y="113"/>
                </a:cubicBezTo>
                <a:lnTo>
                  <a:pt x="5876" y="114"/>
                </a:lnTo>
                <a:cubicBezTo>
                  <a:pt x="5876" y="129"/>
                  <a:pt x="5879" y="143"/>
                  <a:pt x="5884" y="154"/>
                </a:cubicBezTo>
                <a:cubicBezTo>
                  <a:pt x="5889" y="165"/>
                  <a:pt x="5897" y="175"/>
                  <a:pt x="5907" y="184"/>
                </a:cubicBezTo>
                <a:cubicBezTo>
                  <a:pt x="5917" y="192"/>
                  <a:pt x="5930" y="200"/>
                  <a:pt x="5946" y="206"/>
                </a:cubicBezTo>
                <a:cubicBezTo>
                  <a:pt x="5962" y="212"/>
                  <a:pt x="5980" y="217"/>
                  <a:pt x="6002" y="222"/>
                </a:cubicBezTo>
                <a:cubicBezTo>
                  <a:pt x="6021" y="226"/>
                  <a:pt x="6037" y="230"/>
                  <a:pt x="6050" y="235"/>
                </a:cubicBezTo>
                <a:cubicBezTo>
                  <a:pt x="6063" y="240"/>
                  <a:pt x="6073" y="245"/>
                  <a:pt x="6080" y="250"/>
                </a:cubicBezTo>
                <a:cubicBezTo>
                  <a:pt x="6087" y="256"/>
                  <a:pt x="6092" y="263"/>
                  <a:pt x="6095" y="270"/>
                </a:cubicBezTo>
                <a:cubicBezTo>
                  <a:pt x="6097" y="276"/>
                  <a:pt x="6099" y="284"/>
                  <a:pt x="6099" y="293"/>
                </a:cubicBezTo>
                <a:lnTo>
                  <a:pt x="6099" y="294"/>
                </a:lnTo>
                <a:cubicBezTo>
                  <a:pt x="6099" y="312"/>
                  <a:pt x="6091" y="327"/>
                  <a:pt x="6076" y="340"/>
                </a:cubicBezTo>
                <a:cubicBezTo>
                  <a:pt x="6061" y="351"/>
                  <a:pt x="6041" y="357"/>
                  <a:pt x="6016" y="357"/>
                </a:cubicBezTo>
                <a:cubicBezTo>
                  <a:pt x="5990" y="357"/>
                  <a:pt x="5967" y="353"/>
                  <a:pt x="5947" y="344"/>
                </a:cubicBezTo>
                <a:cubicBezTo>
                  <a:pt x="5927" y="335"/>
                  <a:pt x="5907" y="322"/>
                  <a:pt x="5888" y="304"/>
                </a:cubicBezTo>
                <a:lnTo>
                  <a:pt x="5861" y="335"/>
                </a:lnTo>
                <a:cubicBezTo>
                  <a:pt x="5884" y="356"/>
                  <a:pt x="5907" y="371"/>
                  <a:pt x="5932" y="381"/>
                </a:cubicBezTo>
                <a:cubicBezTo>
                  <a:pt x="5957" y="390"/>
                  <a:pt x="5984" y="395"/>
                  <a:pt x="6014" y="395"/>
                </a:cubicBezTo>
                <a:cubicBezTo>
                  <a:pt x="6033" y="395"/>
                  <a:pt x="6050" y="393"/>
                  <a:pt x="6065" y="388"/>
                </a:cubicBezTo>
                <a:cubicBezTo>
                  <a:pt x="6081" y="383"/>
                  <a:pt x="6094" y="375"/>
                  <a:pt x="6105" y="366"/>
                </a:cubicBezTo>
                <a:cubicBezTo>
                  <a:pt x="6117" y="357"/>
                  <a:pt x="6125" y="346"/>
                  <a:pt x="6132" y="333"/>
                </a:cubicBezTo>
                <a:cubicBezTo>
                  <a:pt x="6138" y="320"/>
                  <a:pt x="6141" y="305"/>
                  <a:pt x="6141" y="289"/>
                </a:cubicBezTo>
                <a:lnTo>
                  <a:pt x="6141" y="288"/>
                </a:lnTo>
                <a:cubicBezTo>
                  <a:pt x="6141" y="260"/>
                  <a:pt x="6132" y="238"/>
                  <a:pt x="6112" y="221"/>
                </a:cubicBezTo>
                <a:cubicBezTo>
                  <a:pt x="6092" y="205"/>
                  <a:pt x="6061" y="192"/>
                  <a:pt x="6020" y="183"/>
                </a:cubicBezTo>
                <a:cubicBezTo>
                  <a:pt x="5999" y="178"/>
                  <a:pt x="5982" y="174"/>
                  <a:pt x="5969" y="169"/>
                </a:cubicBezTo>
                <a:cubicBezTo>
                  <a:pt x="5956" y="164"/>
                  <a:pt x="5946" y="159"/>
                  <a:pt x="5938" y="153"/>
                </a:cubicBezTo>
                <a:cubicBezTo>
                  <a:pt x="5931" y="147"/>
                  <a:pt x="5926" y="141"/>
                  <a:pt x="5923" y="134"/>
                </a:cubicBezTo>
                <a:cubicBezTo>
                  <a:pt x="5920" y="127"/>
                  <a:pt x="5919" y="119"/>
                  <a:pt x="5919" y="110"/>
                </a:cubicBezTo>
                <a:lnTo>
                  <a:pt x="5919" y="109"/>
                </a:lnTo>
                <a:cubicBezTo>
                  <a:pt x="5919" y="92"/>
                  <a:pt x="5926" y="78"/>
                  <a:pt x="5940" y="66"/>
                </a:cubicBezTo>
                <a:cubicBezTo>
                  <a:pt x="5954" y="55"/>
                  <a:pt x="5973" y="49"/>
                  <a:pt x="5998" y="49"/>
                </a:cubicBezTo>
                <a:cubicBezTo>
                  <a:pt x="6017" y="49"/>
                  <a:pt x="6036" y="52"/>
                  <a:pt x="6053" y="58"/>
                </a:cubicBezTo>
                <a:cubicBezTo>
                  <a:pt x="6071" y="65"/>
                  <a:pt x="6088" y="75"/>
                  <a:pt x="6106" y="89"/>
                </a:cubicBezTo>
                <a:lnTo>
                  <a:pt x="6130" y="57"/>
                </a:lnTo>
                <a:cubicBezTo>
                  <a:pt x="6111" y="42"/>
                  <a:pt x="6091" y="30"/>
                  <a:pt x="6071" y="23"/>
                </a:cubicBezTo>
                <a:cubicBezTo>
                  <a:pt x="6050" y="15"/>
                  <a:pt x="6026" y="11"/>
                  <a:pt x="5999" y="11"/>
                </a:cubicBezTo>
                <a:close/>
                <a:moveTo>
                  <a:pt x="1382" y="14"/>
                </a:moveTo>
                <a:lnTo>
                  <a:pt x="1291" y="45"/>
                </a:lnTo>
                <a:lnTo>
                  <a:pt x="1301" y="79"/>
                </a:lnTo>
                <a:lnTo>
                  <a:pt x="1371" y="57"/>
                </a:lnTo>
                <a:lnTo>
                  <a:pt x="1371" y="390"/>
                </a:lnTo>
                <a:lnTo>
                  <a:pt x="1413" y="390"/>
                </a:lnTo>
                <a:lnTo>
                  <a:pt x="1413" y="14"/>
                </a:lnTo>
                <a:lnTo>
                  <a:pt x="1382" y="14"/>
                </a:lnTo>
                <a:close/>
                <a:moveTo>
                  <a:pt x="10929" y="14"/>
                </a:moveTo>
                <a:lnTo>
                  <a:pt x="10759" y="390"/>
                </a:lnTo>
                <a:lnTo>
                  <a:pt x="10802" y="390"/>
                </a:lnTo>
                <a:lnTo>
                  <a:pt x="10847" y="291"/>
                </a:lnTo>
                <a:lnTo>
                  <a:pt x="11050" y="291"/>
                </a:lnTo>
                <a:lnTo>
                  <a:pt x="11094" y="390"/>
                </a:lnTo>
                <a:lnTo>
                  <a:pt x="11139" y="390"/>
                </a:lnTo>
                <a:lnTo>
                  <a:pt x="10969" y="14"/>
                </a:lnTo>
                <a:lnTo>
                  <a:pt x="10929" y="14"/>
                </a:lnTo>
                <a:close/>
                <a:moveTo>
                  <a:pt x="2403" y="16"/>
                </a:moveTo>
                <a:lnTo>
                  <a:pt x="2403" y="390"/>
                </a:lnTo>
                <a:lnTo>
                  <a:pt x="2445" y="390"/>
                </a:lnTo>
                <a:lnTo>
                  <a:pt x="2445" y="289"/>
                </a:lnTo>
                <a:lnTo>
                  <a:pt x="2524" y="209"/>
                </a:lnTo>
                <a:lnTo>
                  <a:pt x="2668" y="390"/>
                </a:lnTo>
                <a:lnTo>
                  <a:pt x="2721" y="390"/>
                </a:lnTo>
                <a:lnTo>
                  <a:pt x="2554" y="180"/>
                </a:lnTo>
                <a:lnTo>
                  <a:pt x="2714" y="16"/>
                </a:lnTo>
                <a:lnTo>
                  <a:pt x="2659" y="16"/>
                </a:lnTo>
                <a:lnTo>
                  <a:pt x="2445" y="239"/>
                </a:lnTo>
                <a:lnTo>
                  <a:pt x="2445" y="16"/>
                </a:lnTo>
                <a:lnTo>
                  <a:pt x="2403" y="16"/>
                </a:lnTo>
                <a:close/>
                <a:moveTo>
                  <a:pt x="4405" y="16"/>
                </a:moveTo>
                <a:lnTo>
                  <a:pt x="4405" y="55"/>
                </a:lnTo>
                <a:lnTo>
                  <a:pt x="4531" y="55"/>
                </a:lnTo>
                <a:lnTo>
                  <a:pt x="4531" y="390"/>
                </a:lnTo>
                <a:lnTo>
                  <a:pt x="4573" y="390"/>
                </a:lnTo>
                <a:lnTo>
                  <a:pt x="4573" y="55"/>
                </a:lnTo>
                <a:lnTo>
                  <a:pt x="4699" y="55"/>
                </a:lnTo>
                <a:lnTo>
                  <a:pt x="4699" y="16"/>
                </a:lnTo>
                <a:lnTo>
                  <a:pt x="4405" y="16"/>
                </a:lnTo>
                <a:close/>
                <a:moveTo>
                  <a:pt x="8496" y="16"/>
                </a:moveTo>
                <a:lnTo>
                  <a:pt x="8496" y="390"/>
                </a:lnTo>
                <a:lnTo>
                  <a:pt x="8749" y="390"/>
                </a:lnTo>
                <a:lnTo>
                  <a:pt x="8749" y="351"/>
                </a:lnTo>
                <a:lnTo>
                  <a:pt x="8539" y="351"/>
                </a:lnTo>
                <a:lnTo>
                  <a:pt x="8539" y="16"/>
                </a:lnTo>
                <a:lnTo>
                  <a:pt x="8496" y="16"/>
                </a:lnTo>
                <a:close/>
                <a:moveTo>
                  <a:pt x="11654" y="16"/>
                </a:moveTo>
                <a:lnTo>
                  <a:pt x="11654" y="390"/>
                </a:lnTo>
                <a:lnTo>
                  <a:pt x="11696" y="390"/>
                </a:lnTo>
                <a:lnTo>
                  <a:pt x="11696" y="245"/>
                </a:lnTo>
                <a:lnTo>
                  <a:pt x="11801" y="245"/>
                </a:lnTo>
                <a:lnTo>
                  <a:pt x="11803" y="245"/>
                </a:lnTo>
                <a:lnTo>
                  <a:pt x="11911" y="390"/>
                </a:lnTo>
                <a:lnTo>
                  <a:pt x="11963" y="390"/>
                </a:lnTo>
                <a:lnTo>
                  <a:pt x="11848" y="237"/>
                </a:lnTo>
                <a:cubicBezTo>
                  <a:pt x="11862" y="235"/>
                  <a:pt x="11876" y="231"/>
                  <a:pt x="11888" y="225"/>
                </a:cubicBezTo>
                <a:cubicBezTo>
                  <a:pt x="11901" y="219"/>
                  <a:pt x="11911" y="211"/>
                  <a:pt x="11920" y="202"/>
                </a:cubicBezTo>
                <a:cubicBezTo>
                  <a:pt x="11930" y="193"/>
                  <a:pt x="11937" y="183"/>
                  <a:pt x="11942" y="170"/>
                </a:cubicBezTo>
                <a:cubicBezTo>
                  <a:pt x="11947" y="158"/>
                  <a:pt x="11949" y="144"/>
                  <a:pt x="11949" y="128"/>
                </a:cubicBezTo>
                <a:lnTo>
                  <a:pt x="11949" y="127"/>
                </a:lnTo>
                <a:cubicBezTo>
                  <a:pt x="11949" y="112"/>
                  <a:pt x="11947" y="99"/>
                  <a:pt x="11942" y="86"/>
                </a:cubicBezTo>
                <a:cubicBezTo>
                  <a:pt x="11937" y="74"/>
                  <a:pt x="11930" y="63"/>
                  <a:pt x="11920" y="54"/>
                </a:cubicBezTo>
                <a:cubicBezTo>
                  <a:pt x="11909" y="42"/>
                  <a:pt x="11894" y="33"/>
                  <a:pt x="11876" y="26"/>
                </a:cubicBezTo>
                <a:cubicBezTo>
                  <a:pt x="11858" y="20"/>
                  <a:pt x="11837" y="16"/>
                  <a:pt x="11814" y="16"/>
                </a:cubicBezTo>
                <a:lnTo>
                  <a:pt x="11654" y="16"/>
                </a:lnTo>
                <a:close/>
                <a:moveTo>
                  <a:pt x="13504" y="16"/>
                </a:moveTo>
                <a:lnTo>
                  <a:pt x="13504" y="390"/>
                </a:lnTo>
                <a:lnTo>
                  <a:pt x="13546" y="390"/>
                </a:lnTo>
                <a:lnTo>
                  <a:pt x="13546" y="245"/>
                </a:lnTo>
                <a:lnTo>
                  <a:pt x="13651" y="245"/>
                </a:lnTo>
                <a:lnTo>
                  <a:pt x="13653" y="245"/>
                </a:lnTo>
                <a:lnTo>
                  <a:pt x="13761" y="390"/>
                </a:lnTo>
                <a:lnTo>
                  <a:pt x="13813" y="390"/>
                </a:lnTo>
                <a:lnTo>
                  <a:pt x="13698" y="237"/>
                </a:lnTo>
                <a:cubicBezTo>
                  <a:pt x="13712" y="235"/>
                  <a:pt x="13726" y="231"/>
                  <a:pt x="13738" y="225"/>
                </a:cubicBezTo>
                <a:cubicBezTo>
                  <a:pt x="13751" y="219"/>
                  <a:pt x="13761" y="211"/>
                  <a:pt x="13770" y="202"/>
                </a:cubicBezTo>
                <a:cubicBezTo>
                  <a:pt x="13780" y="193"/>
                  <a:pt x="13787" y="183"/>
                  <a:pt x="13792" y="170"/>
                </a:cubicBezTo>
                <a:cubicBezTo>
                  <a:pt x="13797" y="158"/>
                  <a:pt x="13799" y="144"/>
                  <a:pt x="13799" y="128"/>
                </a:cubicBezTo>
                <a:lnTo>
                  <a:pt x="13799" y="127"/>
                </a:lnTo>
                <a:cubicBezTo>
                  <a:pt x="13799" y="112"/>
                  <a:pt x="13797" y="99"/>
                  <a:pt x="13792" y="86"/>
                </a:cubicBezTo>
                <a:cubicBezTo>
                  <a:pt x="13787" y="74"/>
                  <a:pt x="13780" y="63"/>
                  <a:pt x="13770" y="54"/>
                </a:cubicBezTo>
                <a:cubicBezTo>
                  <a:pt x="13759" y="42"/>
                  <a:pt x="13744" y="33"/>
                  <a:pt x="13726" y="26"/>
                </a:cubicBezTo>
                <a:cubicBezTo>
                  <a:pt x="13708" y="20"/>
                  <a:pt x="13687" y="16"/>
                  <a:pt x="13664" y="16"/>
                </a:cubicBezTo>
                <a:lnTo>
                  <a:pt x="13504" y="16"/>
                </a:lnTo>
                <a:close/>
                <a:moveTo>
                  <a:pt x="194" y="26"/>
                </a:moveTo>
                <a:cubicBezTo>
                  <a:pt x="219" y="26"/>
                  <a:pt x="242" y="31"/>
                  <a:pt x="263" y="40"/>
                </a:cubicBezTo>
                <a:cubicBezTo>
                  <a:pt x="284" y="50"/>
                  <a:pt x="303" y="62"/>
                  <a:pt x="318" y="78"/>
                </a:cubicBezTo>
                <a:cubicBezTo>
                  <a:pt x="334" y="94"/>
                  <a:pt x="346" y="112"/>
                  <a:pt x="355" y="134"/>
                </a:cubicBezTo>
                <a:cubicBezTo>
                  <a:pt x="364" y="155"/>
                  <a:pt x="369" y="178"/>
                  <a:pt x="369" y="202"/>
                </a:cubicBezTo>
                <a:lnTo>
                  <a:pt x="369" y="203"/>
                </a:lnTo>
                <a:cubicBezTo>
                  <a:pt x="369" y="227"/>
                  <a:pt x="364" y="250"/>
                  <a:pt x="355" y="271"/>
                </a:cubicBezTo>
                <a:cubicBezTo>
                  <a:pt x="346" y="293"/>
                  <a:pt x="334" y="311"/>
                  <a:pt x="318" y="327"/>
                </a:cubicBezTo>
                <a:cubicBezTo>
                  <a:pt x="302" y="343"/>
                  <a:pt x="284" y="356"/>
                  <a:pt x="262" y="366"/>
                </a:cubicBezTo>
                <a:cubicBezTo>
                  <a:pt x="241" y="375"/>
                  <a:pt x="217" y="380"/>
                  <a:pt x="193" y="380"/>
                </a:cubicBezTo>
                <a:cubicBezTo>
                  <a:pt x="168" y="380"/>
                  <a:pt x="145" y="375"/>
                  <a:pt x="123" y="366"/>
                </a:cubicBezTo>
                <a:cubicBezTo>
                  <a:pt x="102" y="356"/>
                  <a:pt x="83" y="344"/>
                  <a:pt x="68" y="328"/>
                </a:cubicBezTo>
                <a:cubicBezTo>
                  <a:pt x="52" y="312"/>
                  <a:pt x="40" y="294"/>
                  <a:pt x="31" y="272"/>
                </a:cubicBezTo>
                <a:cubicBezTo>
                  <a:pt x="22" y="251"/>
                  <a:pt x="18" y="228"/>
                  <a:pt x="18" y="204"/>
                </a:cubicBezTo>
                <a:lnTo>
                  <a:pt x="18" y="203"/>
                </a:lnTo>
                <a:cubicBezTo>
                  <a:pt x="18" y="179"/>
                  <a:pt x="22" y="156"/>
                  <a:pt x="31" y="135"/>
                </a:cubicBezTo>
                <a:cubicBezTo>
                  <a:pt x="40" y="113"/>
                  <a:pt x="52" y="95"/>
                  <a:pt x="68" y="79"/>
                </a:cubicBezTo>
                <a:cubicBezTo>
                  <a:pt x="84" y="63"/>
                  <a:pt x="102" y="50"/>
                  <a:pt x="124" y="41"/>
                </a:cubicBezTo>
                <a:cubicBezTo>
                  <a:pt x="145" y="31"/>
                  <a:pt x="168" y="26"/>
                  <a:pt x="194" y="26"/>
                </a:cubicBezTo>
                <a:close/>
                <a:moveTo>
                  <a:pt x="3390" y="31"/>
                </a:moveTo>
                <a:lnTo>
                  <a:pt x="3390" y="114"/>
                </a:lnTo>
                <a:lnTo>
                  <a:pt x="3352" y="114"/>
                </a:lnTo>
                <a:lnTo>
                  <a:pt x="3352" y="150"/>
                </a:lnTo>
                <a:lnTo>
                  <a:pt x="3390" y="150"/>
                </a:lnTo>
                <a:lnTo>
                  <a:pt x="3390" y="317"/>
                </a:lnTo>
                <a:cubicBezTo>
                  <a:pt x="3390" y="331"/>
                  <a:pt x="3392" y="342"/>
                  <a:pt x="3396" y="352"/>
                </a:cubicBezTo>
                <a:cubicBezTo>
                  <a:pt x="3400" y="362"/>
                  <a:pt x="3405" y="370"/>
                  <a:pt x="3412" y="377"/>
                </a:cubicBezTo>
                <a:cubicBezTo>
                  <a:pt x="3419" y="383"/>
                  <a:pt x="3428" y="387"/>
                  <a:pt x="3437" y="390"/>
                </a:cubicBezTo>
                <a:cubicBezTo>
                  <a:pt x="3447" y="393"/>
                  <a:pt x="3457" y="394"/>
                  <a:pt x="3468" y="394"/>
                </a:cubicBezTo>
                <a:cubicBezTo>
                  <a:pt x="3478" y="394"/>
                  <a:pt x="3487" y="393"/>
                  <a:pt x="3495" y="391"/>
                </a:cubicBezTo>
                <a:cubicBezTo>
                  <a:pt x="3503" y="390"/>
                  <a:pt x="3511" y="387"/>
                  <a:pt x="3518" y="383"/>
                </a:cubicBezTo>
                <a:lnTo>
                  <a:pt x="3518" y="348"/>
                </a:lnTo>
                <a:cubicBezTo>
                  <a:pt x="3511" y="351"/>
                  <a:pt x="3504" y="354"/>
                  <a:pt x="3498" y="355"/>
                </a:cubicBezTo>
                <a:cubicBezTo>
                  <a:pt x="3492" y="356"/>
                  <a:pt x="3485" y="357"/>
                  <a:pt x="3478" y="357"/>
                </a:cubicBezTo>
                <a:cubicBezTo>
                  <a:pt x="3464" y="357"/>
                  <a:pt x="3453" y="354"/>
                  <a:pt x="3444" y="347"/>
                </a:cubicBezTo>
                <a:cubicBezTo>
                  <a:pt x="3436" y="340"/>
                  <a:pt x="3431" y="328"/>
                  <a:pt x="3431" y="311"/>
                </a:cubicBezTo>
                <a:lnTo>
                  <a:pt x="3431" y="150"/>
                </a:lnTo>
                <a:lnTo>
                  <a:pt x="3519" y="150"/>
                </a:lnTo>
                <a:lnTo>
                  <a:pt x="3519" y="114"/>
                </a:lnTo>
                <a:lnTo>
                  <a:pt x="3431" y="114"/>
                </a:lnTo>
                <a:lnTo>
                  <a:pt x="3431" y="31"/>
                </a:lnTo>
                <a:lnTo>
                  <a:pt x="3390" y="31"/>
                </a:lnTo>
                <a:close/>
                <a:moveTo>
                  <a:pt x="7049" y="31"/>
                </a:moveTo>
                <a:lnTo>
                  <a:pt x="7049" y="114"/>
                </a:lnTo>
                <a:lnTo>
                  <a:pt x="7010" y="114"/>
                </a:lnTo>
                <a:lnTo>
                  <a:pt x="7010" y="150"/>
                </a:lnTo>
                <a:lnTo>
                  <a:pt x="7049" y="150"/>
                </a:lnTo>
                <a:lnTo>
                  <a:pt x="7049" y="317"/>
                </a:lnTo>
                <a:cubicBezTo>
                  <a:pt x="7049" y="331"/>
                  <a:pt x="7051" y="342"/>
                  <a:pt x="7055" y="352"/>
                </a:cubicBezTo>
                <a:cubicBezTo>
                  <a:pt x="7058" y="362"/>
                  <a:pt x="7064" y="370"/>
                  <a:pt x="7071" y="377"/>
                </a:cubicBezTo>
                <a:cubicBezTo>
                  <a:pt x="7078" y="383"/>
                  <a:pt x="7086" y="387"/>
                  <a:pt x="7096" y="390"/>
                </a:cubicBezTo>
                <a:cubicBezTo>
                  <a:pt x="7105" y="393"/>
                  <a:pt x="7116" y="394"/>
                  <a:pt x="7127" y="394"/>
                </a:cubicBezTo>
                <a:cubicBezTo>
                  <a:pt x="7137" y="394"/>
                  <a:pt x="7145" y="393"/>
                  <a:pt x="7153" y="391"/>
                </a:cubicBezTo>
                <a:cubicBezTo>
                  <a:pt x="7161" y="390"/>
                  <a:pt x="7169" y="387"/>
                  <a:pt x="7176" y="383"/>
                </a:cubicBezTo>
                <a:lnTo>
                  <a:pt x="7176" y="348"/>
                </a:lnTo>
                <a:cubicBezTo>
                  <a:pt x="7169" y="351"/>
                  <a:pt x="7162" y="354"/>
                  <a:pt x="7156" y="355"/>
                </a:cubicBezTo>
                <a:cubicBezTo>
                  <a:pt x="7150" y="356"/>
                  <a:pt x="7143" y="357"/>
                  <a:pt x="7136" y="357"/>
                </a:cubicBezTo>
                <a:cubicBezTo>
                  <a:pt x="7122" y="357"/>
                  <a:pt x="7111" y="354"/>
                  <a:pt x="7103" y="347"/>
                </a:cubicBezTo>
                <a:cubicBezTo>
                  <a:pt x="7094" y="340"/>
                  <a:pt x="7090" y="328"/>
                  <a:pt x="7090" y="311"/>
                </a:cubicBezTo>
                <a:lnTo>
                  <a:pt x="7090" y="150"/>
                </a:lnTo>
                <a:lnTo>
                  <a:pt x="7177" y="150"/>
                </a:lnTo>
                <a:lnTo>
                  <a:pt x="7177" y="114"/>
                </a:lnTo>
                <a:lnTo>
                  <a:pt x="7090" y="114"/>
                </a:lnTo>
                <a:lnTo>
                  <a:pt x="7090" y="31"/>
                </a:lnTo>
                <a:lnTo>
                  <a:pt x="7049" y="31"/>
                </a:lnTo>
                <a:close/>
                <a:moveTo>
                  <a:pt x="9623" y="31"/>
                </a:moveTo>
                <a:lnTo>
                  <a:pt x="9623" y="114"/>
                </a:lnTo>
                <a:lnTo>
                  <a:pt x="9584" y="114"/>
                </a:lnTo>
                <a:lnTo>
                  <a:pt x="9584" y="150"/>
                </a:lnTo>
                <a:lnTo>
                  <a:pt x="9623" y="150"/>
                </a:lnTo>
                <a:lnTo>
                  <a:pt x="9623" y="317"/>
                </a:lnTo>
                <a:cubicBezTo>
                  <a:pt x="9623" y="331"/>
                  <a:pt x="9625" y="342"/>
                  <a:pt x="9629" y="352"/>
                </a:cubicBezTo>
                <a:cubicBezTo>
                  <a:pt x="9632" y="362"/>
                  <a:pt x="9638" y="370"/>
                  <a:pt x="9645" y="377"/>
                </a:cubicBezTo>
                <a:cubicBezTo>
                  <a:pt x="9652" y="383"/>
                  <a:pt x="9660" y="387"/>
                  <a:pt x="9670" y="390"/>
                </a:cubicBezTo>
                <a:cubicBezTo>
                  <a:pt x="9679" y="393"/>
                  <a:pt x="9689" y="394"/>
                  <a:pt x="9701" y="394"/>
                </a:cubicBezTo>
                <a:cubicBezTo>
                  <a:pt x="9710" y="394"/>
                  <a:pt x="9719" y="393"/>
                  <a:pt x="9727" y="391"/>
                </a:cubicBezTo>
                <a:cubicBezTo>
                  <a:pt x="9735" y="390"/>
                  <a:pt x="9743" y="387"/>
                  <a:pt x="9750" y="383"/>
                </a:cubicBezTo>
                <a:lnTo>
                  <a:pt x="9750" y="348"/>
                </a:lnTo>
                <a:cubicBezTo>
                  <a:pt x="9743" y="351"/>
                  <a:pt x="9736" y="354"/>
                  <a:pt x="9730" y="355"/>
                </a:cubicBezTo>
                <a:cubicBezTo>
                  <a:pt x="9724" y="356"/>
                  <a:pt x="9717" y="357"/>
                  <a:pt x="9710" y="357"/>
                </a:cubicBezTo>
                <a:cubicBezTo>
                  <a:pt x="9696" y="357"/>
                  <a:pt x="9685" y="354"/>
                  <a:pt x="9677" y="347"/>
                </a:cubicBezTo>
                <a:cubicBezTo>
                  <a:pt x="9668" y="340"/>
                  <a:pt x="9664" y="328"/>
                  <a:pt x="9664" y="311"/>
                </a:cubicBezTo>
                <a:lnTo>
                  <a:pt x="9664" y="150"/>
                </a:lnTo>
                <a:lnTo>
                  <a:pt x="9751" y="150"/>
                </a:lnTo>
                <a:lnTo>
                  <a:pt x="9751" y="114"/>
                </a:lnTo>
                <a:lnTo>
                  <a:pt x="9664" y="114"/>
                </a:lnTo>
                <a:lnTo>
                  <a:pt x="9664" y="31"/>
                </a:lnTo>
                <a:lnTo>
                  <a:pt x="9623" y="31"/>
                </a:lnTo>
                <a:close/>
                <a:moveTo>
                  <a:pt x="12870" y="31"/>
                </a:moveTo>
                <a:lnTo>
                  <a:pt x="12870" y="114"/>
                </a:lnTo>
                <a:lnTo>
                  <a:pt x="12831" y="114"/>
                </a:lnTo>
                <a:lnTo>
                  <a:pt x="12831" y="150"/>
                </a:lnTo>
                <a:lnTo>
                  <a:pt x="12870" y="150"/>
                </a:lnTo>
                <a:lnTo>
                  <a:pt x="12870" y="317"/>
                </a:lnTo>
                <a:cubicBezTo>
                  <a:pt x="12870" y="331"/>
                  <a:pt x="12871" y="342"/>
                  <a:pt x="12875" y="352"/>
                </a:cubicBezTo>
                <a:cubicBezTo>
                  <a:pt x="12879" y="362"/>
                  <a:pt x="12885" y="370"/>
                  <a:pt x="12891" y="377"/>
                </a:cubicBezTo>
                <a:cubicBezTo>
                  <a:pt x="12899" y="383"/>
                  <a:pt x="12907" y="387"/>
                  <a:pt x="12916" y="390"/>
                </a:cubicBezTo>
                <a:cubicBezTo>
                  <a:pt x="12926" y="393"/>
                  <a:pt x="12936" y="394"/>
                  <a:pt x="12947" y="394"/>
                </a:cubicBezTo>
                <a:cubicBezTo>
                  <a:pt x="12957" y="394"/>
                  <a:pt x="12966" y="393"/>
                  <a:pt x="12974" y="391"/>
                </a:cubicBezTo>
                <a:cubicBezTo>
                  <a:pt x="12982" y="390"/>
                  <a:pt x="12990" y="387"/>
                  <a:pt x="12997" y="383"/>
                </a:cubicBezTo>
                <a:lnTo>
                  <a:pt x="12997" y="348"/>
                </a:lnTo>
                <a:cubicBezTo>
                  <a:pt x="12990" y="351"/>
                  <a:pt x="12983" y="354"/>
                  <a:pt x="12977" y="355"/>
                </a:cubicBezTo>
                <a:cubicBezTo>
                  <a:pt x="12971" y="356"/>
                  <a:pt x="12964" y="357"/>
                  <a:pt x="12957" y="357"/>
                </a:cubicBezTo>
                <a:cubicBezTo>
                  <a:pt x="12943" y="357"/>
                  <a:pt x="12932" y="354"/>
                  <a:pt x="12923" y="347"/>
                </a:cubicBezTo>
                <a:cubicBezTo>
                  <a:pt x="12915" y="340"/>
                  <a:pt x="12911" y="328"/>
                  <a:pt x="12911" y="311"/>
                </a:cubicBezTo>
                <a:lnTo>
                  <a:pt x="12911" y="150"/>
                </a:lnTo>
                <a:lnTo>
                  <a:pt x="12998" y="150"/>
                </a:lnTo>
                <a:lnTo>
                  <a:pt x="12998" y="114"/>
                </a:lnTo>
                <a:lnTo>
                  <a:pt x="12911" y="114"/>
                </a:lnTo>
                <a:lnTo>
                  <a:pt x="12911" y="31"/>
                </a:lnTo>
                <a:lnTo>
                  <a:pt x="12870" y="31"/>
                </a:lnTo>
                <a:close/>
                <a:moveTo>
                  <a:pt x="1085" y="48"/>
                </a:moveTo>
                <a:cubicBezTo>
                  <a:pt x="1102" y="48"/>
                  <a:pt x="1118" y="53"/>
                  <a:pt x="1132" y="61"/>
                </a:cubicBezTo>
                <a:cubicBezTo>
                  <a:pt x="1146" y="70"/>
                  <a:pt x="1158" y="81"/>
                  <a:pt x="1168" y="95"/>
                </a:cubicBezTo>
                <a:cubicBezTo>
                  <a:pt x="1178" y="110"/>
                  <a:pt x="1186" y="126"/>
                  <a:pt x="1191" y="145"/>
                </a:cubicBezTo>
                <a:cubicBezTo>
                  <a:pt x="1197" y="163"/>
                  <a:pt x="1199" y="183"/>
                  <a:pt x="1199" y="203"/>
                </a:cubicBezTo>
                <a:lnTo>
                  <a:pt x="1199" y="204"/>
                </a:lnTo>
                <a:cubicBezTo>
                  <a:pt x="1199" y="224"/>
                  <a:pt x="1197" y="244"/>
                  <a:pt x="1191" y="263"/>
                </a:cubicBezTo>
                <a:cubicBezTo>
                  <a:pt x="1186" y="281"/>
                  <a:pt x="1179" y="298"/>
                  <a:pt x="1169" y="312"/>
                </a:cubicBezTo>
                <a:cubicBezTo>
                  <a:pt x="1159" y="326"/>
                  <a:pt x="1147" y="337"/>
                  <a:pt x="1133" y="345"/>
                </a:cubicBezTo>
                <a:cubicBezTo>
                  <a:pt x="1119" y="354"/>
                  <a:pt x="1104" y="358"/>
                  <a:pt x="1086" y="358"/>
                </a:cubicBezTo>
                <a:cubicBezTo>
                  <a:pt x="1069" y="358"/>
                  <a:pt x="1053" y="353"/>
                  <a:pt x="1039" y="345"/>
                </a:cubicBezTo>
                <a:cubicBezTo>
                  <a:pt x="1024" y="336"/>
                  <a:pt x="1012" y="325"/>
                  <a:pt x="1002" y="311"/>
                </a:cubicBezTo>
                <a:cubicBezTo>
                  <a:pt x="992" y="297"/>
                  <a:pt x="985" y="280"/>
                  <a:pt x="979" y="262"/>
                </a:cubicBezTo>
                <a:cubicBezTo>
                  <a:pt x="974" y="243"/>
                  <a:pt x="971" y="223"/>
                  <a:pt x="971" y="203"/>
                </a:cubicBezTo>
                <a:lnTo>
                  <a:pt x="971" y="202"/>
                </a:lnTo>
                <a:cubicBezTo>
                  <a:pt x="971" y="181"/>
                  <a:pt x="974" y="162"/>
                  <a:pt x="979" y="143"/>
                </a:cubicBezTo>
                <a:cubicBezTo>
                  <a:pt x="985" y="125"/>
                  <a:pt x="992" y="109"/>
                  <a:pt x="1002" y="95"/>
                </a:cubicBezTo>
                <a:cubicBezTo>
                  <a:pt x="1012" y="81"/>
                  <a:pt x="1024" y="69"/>
                  <a:pt x="1038" y="61"/>
                </a:cubicBezTo>
                <a:cubicBezTo>
                  <a:pt x="1052" y="53"/>
                  <a:pt x="1068" y="48"/>
                  <a:pt x="1085" y="48"/>
                </a:cubicBezTo>
                <a:close/>
                <a:moveTo>
                  <a:pt x="11696" y="55"/>
                </a:moveTo>
                <a:lnTo>
                  <a:pt x="11811" y="55"/>
                </a:lnTo>
                <a:cubicBezTo>
                  <a:pt x="11841" y="55"/>
                  <a:pt x="11865" y="62"/>
                  <a:pt x="11881" y="75"/>
                </a:cubicBezTo>
                <a:cubicBezTo>
                  <a:pt x="11898" y="88"/>
                  <a:pt x="11907" y="106"/>
                  <a:pt x="11907" y="129"/>
                </a:cubicBezTo>
                <a:lnTo>
                  <a:pt x="11907" y="130"/>
                </a:lnTo>
                <a:cubicBezTo>
                  <a:pt x="11907" y="142"/>
                  <a:pt x="11904" y="153"/>
                  <a:pt x="11899" y="162"/>
                </a:cubicBezTo>
                <a:cubicBezTo>
                  <a:pt x="11894" y="172"/>
                  <a:pt x="11888" y="180"/>
                  <a:pt x="11879" y="186"/>
                </a:cubicBezTo>
                <a:cubicBezTo>
                  <a:pt x="11871" y="193"/>
                  <a:pt x="11861" y="198"/>
                  <a:pt x="11849" y="201"/>
                </a:cubicBezTo>
                <a:cubicBezTo>
                  <a:pt x="11837" y="205"/>
                  <a:pt x="11824" y="207"/>
                  <a:pt x="11811" y="207"/>
                </a:cubicBezTo>
                <a:lnTo>
                  <a:pt x="11696" y="207"/>
                </a:lnTo>
                <a:lnTo>
                  <a:pt x="11696" y="55"/>
                </a:lnTo>
                <a:close/>
                <a:moveTo>
                  <a:pt x="13546" y="55"/>
                </a:moveTo>
                <a:lnTo>
                  <a:pt x="13661" y="55"/>
                </a:lnTo>
                <a:cubicBezTo>
                  <a:pt x="13691" y="55"/>
                  <a:pt x="13715" y="62"/>
                  <a:pt x="13731" y="75"/>
                </a:cubicBezTo>
                <a:cubicBezTo>
                  <a:pt x="13748" y="88"/>
                  <a:pt x="13757" y="106"/>
                  <a:pt x="13757" y="129"/>
                </a:cubicBezTo>
                <a:lnTo>
                  <a:pt x="13757" y="130"/>
                </a:lnTo>
                <a:cubicBezTo>
                  <a:pt x="13757" y="142"/>
                  <a:pt x="13754" y="153"/>
                  <a:pt x="13749" y="162"/>
                </a:cubicBezTo>
                <a:cubicBezTo>
                  <a:pt x="13744" y="172"/>
                  <a:pt x="13738" y="180"/>
                  <a:pt x="13729" y="186"/>
                </a:cubicBezTo>
                <a:cubicBezTo>
                  <a:pt x="13721" y="193"/>
                  <a:pt x="13711" y="198"/>
                  <a:pt x="13699" y="201"/>
                </a:cubicBezTo>
                <a:cubicBezTo>
                  <a:pt x="13687" y="205"/>
                  <a:pt x="13674" y="207"/>
                  <a:pt x="13661" y="207"/>
                </a:cubicBezTo>
                <a:lnTo>
                  <a:pt x="13546" y="207"/>
                </a:lnTo>
                <a:lnTo>
                  <a:pt x="13546" y="55"/>
                </a:lnTo>
                <a:close/>
                <a:moveTo>
                  <a:pt x="10949" y="63"/>
                </a:moveTo>
                <a:lnTo>
                  <a:pt x="11033" y="253"/>
                </a:lnTo>
                <a:lnTo>
                  <a:pt x="10863" y="253"/>
                </a:lnTo>
                <a:lnTo>
                  <a:pt x="10949" y="63"/>
                </a:lnTo>
                <a:close/>
                <a:moveTo>
                  <a:pt x="196" y="98"/>
                </a:moveTo>
                <a:cubicBezTo>
                  <a:pt x="182" y="98"/>
                  <a:pt x="168" y="101"/>
                  <a:pt x="156" y="106"/>
                </a:cubicBezTo>
                <a:cubicBezTo>
                  <a:pt x="144" y="111"/>
                  <a:pt x="134" y="119"/>
                  <a:pt x="124" y="128"/>
                </a:cubicBezTo>
                <a:cubicBezTo>
                  <a:pt x="115" y="138"/>
                  <a:pt x="108" y="148"/>
                  <a:pt x="103" y="161"/>
                </a:cubicBezTo>
                <a:cubicBezTo>
                  <a:pt x="99" y="173"/>
                  <a:pt x="96" y="186"/>
                  <a:pt x="96" y="200"/>
                </a:cubicBezTo>
                <a:lnTo>
                  <a:pt x="96" y="201"/>
                </a:lnTo>
                <a:cubicBezTo>
                  <a:pt x="96" y="215"/>
                  <a:pt x="99" y="228"/>
                  <a:pt x="103" y="240"/>
                </a:cubicBezTo>
                <a:cubicBezTo>
                  <a:pt x="108" y="253"/>
                  <a:pt x="115" y="264"/>
                  <a:pt x="124" y="273"/>
                </a:cubicBezTo>
                <a:cubicBezTo>
                  <a:pt x="133" y="282"/>
                  <a:pt x="144" y="289"/>
                  <a:pt x="156" y="295"/>
                </a:cubicBezTo>
                <a:cubicBezTo>
                  <a:pt x="168" y="300"/>
                  <a:pt x="181" y="303"/>
                  <a:pt x="195" y="303"/>
                </a:cubicBezTo>
                <a:cubicBezTo>
                  <a:pt x="213" y="303"/>
                  <a:pt x="228" y="300"/>
                  <a:pt x="241" y="293"/>
                </a:cubicBezTo>
                <a:cubicBezTo>
                  <a:pt x="253" y="287"/>
                  <a:pt x="264" y="278"/>
                  <a:pt x="274" y="268"/>
                </a:cubicBezTo>
                <a:lnTo>
                  <a:pt x="255" y="249"/>
                </a:lnTo>
                <a:cubicBezTo>
                  <a:pt x="246" y="257"/>
                  <a:pt x="237" y="264"/>
                  <a:pt x="228" y="269"/>
                </a:cubicBezTo>
                <a:cubicBezTo>
                  <a:pt x="219" y="273"/>
                  <a:pt x="209" y="276"/>
                  <a:pt x="196" y="276"/>
                </a:cubicBezTo>
                <a:cubicBezTo>
                  <a:pt x="186" y="276"/>
                  <a:pt x="177" y="274"/>
                  <a:pt x="169" y="270"/>
                </a:cubicBezTo>
                <a:cubicBezTo>
                  <a:pt x="160" y="266"/>
                  <a:pt x="153" y="260"/>
                  <a:pt x="146" y="254"/>
                </a:cubicBezTo>
                <a:cubicBezTo>
                  <a:pt x="140" y="247"/>
                  <a:pt x="135" y="239"/>
                  <a:pt x="131" y="230"/>
                </a:cubicBezTo>
                <a:cubicBezTo>
                  <a:pt x="128" y="220"/>
                  <a:pt x="126" y="211"/>
                  <a:pt x="126" y="200"/>
                </a:cubicBezTo>
                <a:lnTo>
                  <a:pt x="126" y="199"/>
                </a:lnTo>
                <a:cubicBezTo>
                  <a:pt x="126" y="189"/>
                  <a:pt x="128" y="180"/>
                  <a:pt x="131" y="171"/>
                </a:cubicBezTo>
                <a:cubicBezTo>
                  <a:pt x="135" y="162"/>
                  <a:pt x="140" y="154"/>
                  <a:pt x="146" y="147"/>
                </a:cubicBezTo>
                <a:cubicBezTo>
                  <a:pt x="152" y="140"/>
                  <a:pt x="159" y="134"/>
                  <a:pt x="168" y="130"/>
                </a:cubicBezTo>
                <a:cubicBezTo>
                  <a:pt x="177" y="127"/>
                  <a:pt x="186" y="125"/>
                  <a:pt x="196" y="125"/>
                </a:cubicBezTo>
                <a:cubicBezTo>
                  <a:pt x="207" y="125"/>
                  <a:pt x="218" y="127"/>
                  <a:pt x="227" y="133"/>
                </a:cubicBezTo>
                <a:cubicBezTo>
                  <a:pt x="237" y="138"/>
                  <a:pt x="246" y="144"/>
                  <a:pt x="253" y="151"/>
                </a:cubicBezTo>
                <a:lnTo>
                  <a:pt x="273" y="130"/>
                </a:lnTo>
                <a:cubicBezTo>
                  <a:pt x="263" y="121"/>
                  <a:pt x="252" y="113"/>
                  <a:pt x="241" y="107"/>
                </a:cubicBezTo>
                <a:cubicBezTo>
                  <a:pt x="229" y="101"/>
                  <a:pt x="214" y="98"/>
                  <a:pt x="196" y="98"/>
                </a:cubicBezTo>
                <a:close/>
                <a:moveTo>
                  <a:pt x="2894" y="108"/>
                </a:moveTo>
                <a:cubicBezTo>
                  <a:pt x="2875" y="108"/>
                  <a:pt x="2857" y="112"/>
                  <a:pt x="2841" y="119"/>
                </a:cubicBezTo>
                <a:cubicBezTo>
                  <a:pt x="2825" y="127"/>
                  <a:pt x="2811" y="137"/>
                  <a:pt x="2799" y="150"/>
                </a:cubicBezTo>
                <a:cubicBezTo>
                  <a:pt x="2788" y="163"/>
                  <a:pt x="2778" y="178"/>
                  <a:pt x="2772" y="196"/>
                </a:cubicBezTo>
                <a:cubicBezTo>
                  <a:pt x="2765" y="214"/>
                  <a:pt x="2762" y="232"/>
                  <a:pt x="2762" y="252"/>
                </a:cubicBezTo>
                <a:cubicBezTo>
                  <a:pt x="2762" y="273"/>
                  <a:pt x="2766" y="293"/>
                  <a:pt x="2773" y="311"/>
                </a:cubicBezTo>
                <a:cubicBezTo>
                  <a:pt x="2780" y="329"/>
                  <a:pt x="2790" y="344"/>
                  <a:pt x="2803" y="357"/>
                </a:cubicBezTo>
                <a:cubicBezTo>
                  <a:pt x="2815" y="369"/>
                  <a:pt x="2830" y="379"/>
                  <a:pt x="2846" y="386"/>
                </a:cubicBezTo>
                <a:cubicBezTo>
                  <a:pt x="2863" y="393"/>
                  <a:pt x="2881" y="396"/>
                  <a:pt x="2900" y="396"/>
                </a:cubicBezTo>
                <a:cubicBezTo>
                  <a:pt x="2926" y="396"/>
                  <a:pt x="2948" y="391"/>
                  <a:pt x="2966" y="382"/>
                </a:cubicBezTo>
                <a:cubicBezTo>
                  <a:pt x="2984" y="373"/>
                  <a:pt x="2999" y="360"/>
                  <a:pt x="3013" y="344"/>
                </a:cubicBezTo>
                <a:lnTo>
                  <a:pt x="2988" y="321"/>
                </a:lnTo>
                <a:cubicBezTo>
                  <a:pt x="2976" y="333"/>
                  <a:pt x="2964" y="343"/>
                  <a:pt x="2950" y="350"/>
                </a:cubicBezTo>
                <a:cubicBezTo>
                  <a:pt x="2936" y="357"/>
                  <a:pt x="2920" y="360"/>
                  <a:pt x="2901" y="360"/>
                </a:cubicBezTo>
                <a:cubicBezTo>
                  <a:pt x="2889" y="360"/>
                  <a:pt x="2877" y="358"/>
                  <a:pt x="2866" y="354"/>
                </a:cubicBezTo>
                <a:cubicBezTo>
                  <a:pt x="2855" y="350"/>
                  <a:pt x="2845" y="344"/>
                  <a:pt x="2836" y="336"/>
                </a:cubicBezTo>
                <a:cubicBezTo>
                  <a:pt x="2827" y="329"/>
                  <a:pt x="2820" y="319"/>
                  <a:pt x="2814" y="308"/>
                </a:cubicBezTo>
                <a:cubicBezTo>
                  <a:pt x="2809" y="296"/>
                  <a:pt x="2805" y="283"/>
                  <a:pt x="2804" y="269"/>
                </a:cubicBezTo>
                <a:lnTo>
                  <a:pt x="3022" y="269"/>
                </a:lnTo>
                <a:cubicBezTo>
                  <a:pt x="3023" y="265"/>
                  <a:pt x="3023" y="263"/>
                  <a:pt x="3023" y="261"/>
                </a:cubicBezTo>
                <a:lnTo>
                  <a:pt x="3023" y="254"/>
                </a:lnTo>
                <a:cubicBezTo>
                  <a:pt x="3023" y="234"/>
                  <a:pt x="3020" y="215"/>
                  <a:pt x="3014" y="197"/>
                </a:cubicBezTo>
                <a:cubicBezTo>
                  <a:pt x="3009" y="179"/>
                  <a:pt x="3000" y="164"/>
                  <a:pt x="2989" y="151"/>
                </a:cubicBezTo>
                <a:cubicBezTo>
                  <a:pt x="2978" y="138"/>
                  <a:pt x="2965" y="127"/>
                  <a:pt x="2949" y="120"/>
                </a:cubicBezTo>
                <a:cubicBezTo>
                  <a:pt x="2933" y="112"/>
                  <a:pt x="2915" y="108"/>
                  <a:pt x="2894" y="108"/>
                </a:cubicBezTo>
                <a:close/>
                <a:moveTo>
                  <a:pt x="3719" y="108"/>
                </a:moveTo>
                <a:cubicBezTo>
                  <a:pt x="3698" y="108"/>
                  <a:pt x="3678" y="112"/>
                  <a:pt x="3660" y="120"/>
                </a:cubicBezTo>
                <a:cubicBezTo>
                  <a:pt x="3643" y="127"/>
                  <a:pt x="3628" y="138"/>
                  <a:pt x="3615" y="151"/>
                </a:cubicBezTo>
                <a:cubicBezTo>
                  <a:pt x="3602" y="164"/>
                  <a:pt x="3592" y="179"/>
                  <a:pt x="3585" y="197"/>
                </a:cubicBezTo>
                <a:cubicBezTo>
                  <a:pt x="3578" y="214"/>
                  <a:pt x="3575" y="233"/>
                  <a:pt x="3575" y="252"/>
                </a:cubicBezTo>
                <a:lnTo>
                  <a:pt x="3575" y="253"/>
                </a:lnTo>
                <a:cubicBezTo>
                  <a:pt x="3575" y="273"/>
                  <a:pt x="3578" y="291"/>
                  <a:pt x="3585" y="309"/>
                </a:cubicBezTo>
                <a:cubicBezTo>
                  <a:pt x="3592" y="326"/>
                  <a:pt x="3602" y="341"/>
                  <a:pt x="3615" y="354"/>
                </a:cubicBezTo>
                <a:cubicBezTo>
                  <a:pt x="3628" y="367"/>
                  <a:pt x="3643" y="377"/>
                  <a:pt x="3660" y="385"/>
                </a:cubicBezTo>
                <a:cubicBezTo>
                  <a:pt x="3678" y="392"/>
                  <a:pt x="3697" y="396"/>
                  <a:pt x="3717" y="396"/>
                </a:cubicBezTo>
                <a:cubicBezTo>
                  <a:pt x="3738" y="396"/>
                  <a:pt x="3757" y="392"/>
                  <a:pt x="3775" y="385"/>
                </a:cubicBezTo>
                <a:cubicBezTo>
                  <a:pt x="3793" y="377"/>
                  <a:pt x="3808" y="367"/>
                  <a:pt x="3821" y="353"/>
                </a:cubicBezTo>
                <a:cubicBezTo>
                  <a:pt x="3834" y="340"/>
                  <a:pt x="3844" y="325"/>
                  <a:pt x="3851" y="308"/>
                </a:cubicBezTo>
                <a:cubicBezTo>
                  <a:pt x="3858" y="290"/>
                  <a:pt x="3862" y="272"/>
                  <a:pt x="3862" y="252"/>
                </a:cubicBezTo>
                <a:lnTo>
                  <a:pt x="3862" y="251"/>
                </a:lnTo>
                <a:cubicBezTo>
                  <a:pt x="3862" y="231"/>
                  <a:pt x="3858" y="213"/>
                  <a:pt x="3851" y="196"/>
                </a:cubicBezTo>
                <a:cubicBezTo>
                  <a:pt x="3844" y="179"/>
                  <a:pt x="3834" y="164"/>
                  <a:pt x="3821" y="151"/>
                </a:cubicBezTo>
                <a:cubicBezTo>
                  <a:pt x="3809" y="138"/>
                  <a:pt x="3793" y="127"/>
                  <a:pt x="3776" y="120"/>
                </a:cubicBezTo>
                <a:cubicBezTo>
                  <a:pt x="3758" y="112"/>
                  <a:pt x="3739" y="108"/>
                  <a:pt x="3719" y="108"/>
                </a:cubicBezTo>
                <a:close/>
                <a:moveTo>
                  <a:pt x="4072" y="108"/>
                </a:moveTo>
                <a:cubicBezTo>
                  <a:pt x="4048" y="108"/>
                  <a:pt x="4029" y="113"/>
                  <a:pt x="4014" y="124"/>
                </a:cubicBezTo>
                <a:cubicBezTo>
                  <a:pt x="3999" y="134"/>
                  <a:pt x="3987" y="147"/>
                  <a:pt x="3977" y="162"/>
                </a:cubicBezTo>
                <a:lnTo>
                  <a:pt x="3977" y="114"/>
                </a:lnTo>
                <a:lnTo>
                  <a:pt x="3936" y="114"/>
                </a:lnTo>
                <a:lnTo>
                  <a:pt x="3936" y="390"/>
                </a:lnTo>
                <a:lnTo>
                  <a:pt x="3977" y="390"/>
                </a:lnTo>
                <a:lnTo>
                  <a:pt x="3977" y="232"/>
                </a:lnTo>
                <a:cubicBezTo>
                  <a:pt x="3977" y="219"/>
                  <a:pt x="3979" y="207"/>
                  <a:pt x="3983" y="197"/>
                </a:cubicBezTo>
                <a:cubicBezTo>
                  <a:pt x="3988" y="186"/>
                  <a:pt x="3993" y="177"/>
                  <a:pt x="4001" y="169"/>
                </a:cubicBezTo>
                <a:cubicBezTo>
                  <a:pt x="4008" y="162"/>
                  <a:pt x="4017" y="156"/>
                  <a:pt x="4027" y="152"/>
                </a:cubicBezTo>
                <a:cubicBezTo>
                  <a:pt x="4037" y="148"/>
                  <a:pt x="4048" y="145"/>
                  <a:pt x="4060" y="145"/>
                </a:cubicBezTo>
                <a:cubicBezTo>
                  <a:pt x="4085" y="145"/>
                  <a:pt x="4103" y="153"/>
                  <a:pt x="4117" y="168"/>
                </a:cubicBezTo>
                <a:cubicBezTo>
                  <a:pt x="4130" y="183"/>
                  <a:pt x="4136" y="203"/>
                  <a:pt x="4136" y="229"/>
                </a:cubicBezTo>
                <a:lnTo>
                  <a:pt x="4136" y="390"/>
                </a:lnTo>
                <a:lnTo>
                  <a:pt x="4177" y="390"/>
                </a:lnTo>
                <a:lnTo>
                  <a:pt x="4177" y="218"/>
                </a:lnTo>
                <a:cubicBezTo>
                  <a:pt x="4177" y="202"/>
                  <a:pt x="4175" y="187"/>
                  <a:pt x="4170" y="174"/>
                </a:cubicBezTo>
                <a:cubicBezTo>
                  <a:pt x="4165" y="160"/>
                  <a:pt x="4158" y="149"/>
                  <a:pt x="4149" y="139"/>
                </a:cubicBezTo>
                <a:cubicBezTo>
                  <a:pt x="4140" y="129"/>
                  <a:pt x="4129" y="121"/>
                  <a:pt x="4116" y="116"/>
                </a:cubicBezTo>
                <a:cubicBezTo>
                  <a:pt x="4103" y="111"/>
                  <a:pt x="4089" y="108"/>
                  <a:pt x="4072" y="108"/>
                </a:cubicBezTo>
                <a:close/>
                <a:moveTo>
                  <a:pt x="4886" y="108"/>
                </a:moveTo>
                <a:cubicBezTo>
                  <a:pt x="4867" y="108"/>
                  <a:pt x="4849" y="112"/>
                  <a:pt x="4833" y="119"/>
                </a:cubicBezTo>
                <a:cubicBezTo>
                  <a:pt x="4817" y="127"/>
                  <a:pt x="4803" y="137"/>
                  <a:pt x="4791" y="150"/>
                </a:cubicBezTo>
                <a:cubicBezTo>
                  <a:pt x="4779" y="163"/>
                  <a:pt x="4770" y="178"/>
                  <a:pt x="4763" y="196"/>
                </a:cubicBezTo>
                <a:cubicBezTo>
                  <a:pt x="4757" y="214"/>
                  <a:pt x="4754" y="232"/>
                  <a:pt x="4754" y="252"/>
                </a:cubicBezTo>
                <a:cubicBezTo>
                  <a:pt x="4754" y="273"/>
                  <a:pt x="4757" y="293"/>
                  <a:pt x="4764" y="311"/>
                </a:cubicBezTo>
                <a:cubicBezTo>
                  <a:pt x="4772" y="329"/>
                  <a:pt x="4782" y="344"/>
                  <a:pt x="4794" y="357"/>
                </a:cubicBezTo>
                <a:cubicBezTo>
                  <a:pt x="4807" y="369"/>
                  <a:pt x="4821" y="379"/>
                  <a:pt x="4838" y="386"/>
                </a:cubicBezTo>
                <a:cubicBezTo>
                  <a:pt x="4855" y="393"/>
                  <a:pt x="4872" y="396"/>
                  <a:pt x="4891" y="396"/>
                </a:cubicBezTo>
                <a:cubicBezTo>
                  <a:pt x="4918" y="396"/>
                  <a:pt x="4940" y="391"/>
                  <a:pt x="4957" y="382"/>
                </a:cubicBezTo>
                <a:cubicBezTo>
                  <a:pt x="4975" y="373"/>
                  <a:pt x="4991" y="360"/>
                  <a:pt x="5005" y="344"/>
                </a:cubicBezTo>
                <a:lnTo>
                  <a:pt x="4979" y="321"/>
                </a:lnTo>
                <a:cubicBezTo>
                  <a:pt x="4968" y="333"/>
                  <a:pt x="4955" y="343"/>
                  <a:pt x="4941" y="350"/>
                </a:cubicBezTo>
                <a:cubicBezTo>
                  <a:pt x="4928" y="357"/>
                  <a:pt x="4912" y="360"/>
                  <a:pt x="4892" y="360"/>
                </a:cubicBezTo>
                <a:cubicBezTo>
                  <a:pt x="4880" y="360"/>
                  <a:pt x="4869" y="358"/>
                  <a:pt x="4858" y="354"/>
                </a:cubicBezTo>
                <a:cubicBezTo>
                  <a:pt x="4847" y="350"/>
                  <a:pt x="4837" y="344"/>
                  <a:pt x="4828" y="336"/>
                </a:cubicBezTo>
                <a:cubicBezTo>
                  <a:pt x="4819" y="329"/>
                  <a:pt x="4812" y="319"/>
                  <a:pt x="4806" y="308"/>
                </a:cubicBezTo>
                <a:cubicBezTo>
                  <a:pt x="4800" y="296"/>
                  <a:pt x="4797" y="283"/>
                  <a:pt x="4795" y="269"/>
                </a:cubicBezTo>
                <a:lnTo>
                  <a:pt x="5014" y="269"/>
                </a:lnTo>
                <a:cubicBezTo>
                  <a:pt x="5014" y="265"/>
                  <a:pt x="5014" y="263"/>
                  <a:pt x="5014" y="261"/>
                </a:cubicBezTo>
                <a:lnTo>
                  <a:pt x="5014" y="254"/>
                </a:lnTo>
                <a:cubicBezTo>
                  <a:pt x="5014" y="234"/>
                  <a:pt x="5012" y="215"/>
                  <a:pt x="5006" y="197"/>
                </a:cubicBezTo>
                <a:cubicBezTo>
                  <a:pt x="5000" y="179"/>
                  <a:pt x="4992" y="164"/>
                  <a:pt x="4981" y="151"/>
                </a:cubicBezTo>
                <a:cubicBezTo>
                  <a:pt x="4970" y="138"/>
                  <a:pt x="4956" y="127"/>
                  <a:pt x="4940" y="120"/>
                </a:cubicBezTo>
                <a:cubicBezTo>
                  <a:pt x="4924" y="112"/>
                  <a:pt x="4906" y="108"/>
                  <a:pt x="4886" y="108"/>
                </a:cubicBezTo>
                <a:close/>
                <a:moveTo>
                  <a:pt x="5211" y="108"/>
                </a:moveTo>
                <a:cubicBezTo>
                  <a:pt x="5190" y="108"/>
                  <a:pt x="5172" y="112"/>
                  <a:pt x="5154" y="120"/>
                </a:cubicBezTo>
                <a:cubicBezTo>
                  <a:pt x="5137" y="127"/>
                  <a:pt x="5122" y="138"/>
                  <a:pt x="5109" y="151"/>
                </a:cubicBezTo>
                <a:cubicBezTo>
                  <a:pt x="5097" y="164"/>
                  <a:pt x="5087" y="179"/>
                  <a:pt x="5080" y="197"/>
                </a:cubicBezTo>
                <a:cubicBezTo>
                  <a:pt x="5073" y="214"/>
                  <a:pt x="5069" y="233"/>
                  <a:pt x="5069" y="252"/>
                </a:cubicBezTo>
                <a:lnTo>
                  <a:pt x="5069" y="253"/>
                </a:lnTo>
                <a:cubicBezTo>
                  <a:pt x="5069" y="272"/>
                  <a:pt x="5073" y="291"/>
                  <a:pt x="5080" y="308"/>
                </a:cubicBezTo>
                <a:cubicBezTo>
                  <a:pt x="5087" y="326"/>
                  <a:pt x="5097" y="341"/>
                  <a:pt x="5109" y="354"/>
                </a:cubicBezTo>
                <a:cubicBezTo>
                  <a:pt x="5122" y="367"/>
                  <a:pt x="5137" y="377"/>
                  <a:pt x="5154" y="385"/>
                </a:cubicBezTo>
                <a:cubicBezTo>
                  <a:pt x="5172" y="392"/>
                  <a:pt x="5190" y="396"/>
                  <a:pt x="5211" y="396"/>
                </a:cubicBezTo>
                <a:cubicBezTo>
                  <a:pt x="5237" y="396"/>
                  <a:pt x="5258" y="391"/>
                  <a:pt x="5276" y="381"/>
                </a:cubicBezTo>
                <a:cubicBezTo>
                  <a:pt x="5293" y="371"/>
                  <a:pt x="5309" y="358"/>
                  <a:pt x="5323" y="343"/>
                </a:cubicBezTo>
                <a:lnTo>
                  <a:pt x="5297" y="318"/>
                </a:lnTo>
                <a:cubicBezTo>
                  <a:pt x="5286" y="330"/>
                  <a:pt x="5274" y="340"/>
                  <a:pt x="5260" y="348"/>
                </a:cubicBezTo>
                <a:cubicBezTo>
                  <a:pt x="5246" y="355"/>
                  <a:pt x="5231" y="359"/>
                  <a:pt x="5213" y="359"/>
                </a:cubicBezTo>
                <a:cubicBezTo>
                  <a:pt x="5198" y="359"/>
                  <a:pt x="5185" y="357"/>
                  <a:pt x="5172" y="351"/>
                </a:cubicBezTo>
                <a:cubicBezTo>
                  <a:pt x="5160" y="346"/>
                  <a:pt x="5149" y="338"/>
                  <a:pt x="5140" y="328"/>
                </a:cubicBezTo>
                <a:cubicBezTo>
                  <a:pt x="5131" y="318"/>
                  <a:pt x="5124" y="307"/>
                  <a:pt x="5119" y="294"/>
                </a:cubicBezTo>
                <a:cubicBezTo>
                  <a:pt x="5114" y="281"/>
                  <a:pt x="5111" y="267"/>
                  <a:pt x="5111" y="252"/>
                </a:cubicBezTo>
                <a:lnTo>
                  <a:pt x="5111" y="251"/>
                </a:lnTo>
                <a:cubicBezTo>
                  <a:pt x="5111" y="236"/>
                  <a:pt x="5114" y="222"/>
                  <a:pt x="5119" y="209"/>
                </a:cubicBezTo>
                <a:cubicBezTo>
                  <a:pt x="5124" y="196"/>
                  <a:pt x="5131" y="185"/>
                  <a:pt x="5140" y="175"/>
                </a:cubicBezTo>
                <a:cubicBezTo>
                  <a:pt x="5149" y="166"/>
                  <a:pt x="5159" y="158"/>
                  <a:pt x="5171" y="153"/>
                </a:cubicBezTo>
                <a:cubicBezTo>
                  <a:pt x="5183" y="147"/>
                  <a:pt x="5196" y="144"/>
                  <a:pt x="5210" y="144"/>
                </a:cubicBezTo>
                <a:cubicBezTo>
                  <a:pt x="5229" y="144"/>
                  <a:pt x="5245" y="148"/>
                  <a:pt x="5258" y="157"/>
                </a:cubicBezTo>
                <a:cubicBezTo>
                  <a:pt x="5271" y="165"/>
                  <a:pt x="5283" y="175"/>
                  <a:pt x="5294" y="186"/>
                </a:cubicBezTo>
                <a:lnTo>
                  <a:pt x="5321" y="157"/>
                </a:lnTo>
                <a:cubicBezTo>
                  <a:pt x="5315" y="150"/>
                  <a:pt x="5308" y="144"/>
                  <a:pt x="5300" y="138"/>
                </a:cubicBezTo>
                <a:cubicBezTo>
                  <a:pt x="5293" y="132"/>
                  <a:pt x="5285" y="127"/>
                  <a:pt x="5276" y="122"/>
                </a:cubicBezTo>
                <a:cubicBezTo>
                  <a:pt x="5267" y="118"/>
                  <a:pt x="5257" y="114"/>
                  <a:pt x="5246" y="112"/>
                </a:cubicBezTo>
                <a:cubicBezTo>
                  <a:pt x="5236" y="109"/>
                  <a:pt x="5224" y="108"/>
                  <a:pt x="5211" y="108"/>
                </a:cubicBezTo>
                <a:close/>
                <a:moveTo>
                  <a:pt x="6348" y="108"/>
                </a:moveTo>
                <a:cubicBezTo>
                  <a:pt x="6327" y="108"/>
                  <a:pt x="6307" y="112"/>
                  <a:pt x="6290" y="120"/>
                </a:cubicBezTo>
                <a:cubicBezTo>
                  <a:pt x="6272" y="127"/>
                  <a:pt x="6257" y="138"/>
                  <a:pt x="6244" y="151"/>
                </a:cubicBezTo>
                <a:cubicBezTo>
                  <a:pt x="6231" y="164"/>
                  <a:pt x="6221" y="179"/>
                  <a:pt x="6214" y="197"/>
                </a:cubicBezTo>
                <a:cubicBezTo>
                  <a:pt x="6207" y="214"/>
                  <a:pt x="6204" y="233"/>
                  <a:pt x="6204" y="252"/>
                </a:cubicBezTo>
                <a:lnTo>
                  <a:pt x="6204" y="253"/>
                </a:lnTo>
                <a:cubicBezTo>
                  <a:pt x="6204" y="273"/>
                  <a:pt x="6207" y="291"/>
                  <a:pt x="6214" y="309"/>
                </a:cubicBezTo>
                <a:cubicBezTo>
                  <a:pt x="6221" y="326"/>
                  <a:pt x="6231" y="341"/>
                  <a:pt x="6244" y="354"/>
                </a:cubicBezTo>
                <a:cubicBezTo>
                  <a:pt x="6257" y="367"/>
                  <a:pt x="6272" y="377"/>
                  <a:pt x="6290" y="385"/>
                </a:cubicBezTo>
                <a:cubicBezTo>
                  <a:pt x="6307" y="392"/>
                  <a:pt x="6326" y="396"/>
                  <a:pt x="6347" y="396"/>
                </a:cubicBezTo>
                <a:cubicBezTo>
                  <a:pt x="6367" y="396"/>
                  <a:pt x="6386" y="392"/>
                  <a:pt x="6404" y="385"/>
                </a:cubicBezTo>
                <a:cubicBezTo>
                  <a:pt x="6422" y="377"/>
                  <a:pt x="6437" y="367"/>
                  <a:pt x="6450" y="353"/>
                </a:cubicBezTo>
                <a:cubicBezTo>
                  <a:pt x="6463" y="340"/>
                  <a:pt x="6473" y="325"/>
                  <a:pt x="6480" y="308"/>
                </a:cubicBezTo>
                <a:cubicBezTo>
                  <a:pt x="6487" y="290"/>
                  <a:pt x="6491" y="272"/>
                  <a:pt x="6491" y="252"/>
                </a:cubicBezTo>
                <a:lnTo>
                  <a:pt x="6491" y="251"/>
                </a:lnTo>
                <a:cubicBezTo>
                  <a:pt x="6491" y="231"/>
                  <a:pt x="6488" y="213"/>
                  <a:pt x="6480" y="196"/>
                </a:cubicBezTo>
                <a:cubicBezTo>
                  <a:pt x="6473" y="179"/>
                  <a:pt x="6463" y="164"/>
                  <a:pt x="6451" y="151"/>
                </a:cubicBezTo>
                <a:cubicBezTo>
                  <a:pt x="6438" y="138"/>
                  <a:pt x="6423" y="127"/>
                  <a:pt x="6405" y="120"/>
                </a:cubicBezTo>
                <a:cubicBezTo>
                  <a:pt x="6387" y="112"/>
                  <a:pt x="6368" y="108"/>
                  <a:pt x="6348" y="108"/>
                </a:cubicBezTo>
                <a:close/>
                <a:moveTo>
                  <a:pt x="7517" y="108"/>
                </a:moveTo>
                <a:cubicBezTo>
                  <a:pt x="7496" y="108"/>
                  <a:pt x="7477" y="112"/>
                  <a:pt x="7459" y="120"/>
                </a:cubicBezTo>
                <a:cubicBezTo>
                  <a:pt x="7442" y="127"/>
                  <a:pt x="7427" y="138"/>
                  <a:pt x="7414" y="151"/>
                </a:cubicBezTo>
                <a:cubicBezTo>
                  <a:pt x="7401" y="164"/>
                  <a:pt x="7391" y="179"/>
                  <a:pt x="7384" y="197"/>
                </a:cubicBezTo>
                <a:cubicBezTo>
                  <a:pt x="7377" y="214"/>
                  <a:pt x="7373" y="233"/>
                  <a:pt x="7373" y="252"/>
                </a:cubicBezTo>
                <a:lnTo>
                  <a:pt x="7373" y="253"/>
                </a:lnTo>
                <a:cubicBezTo>
                  <a:pt x="7373" y="273"/>
                  <a:pt x="7377" y="291"/>
                  <a:pt x="7384" y="309"/>
                </a:cubicBezTo>
                <a:cubicBezTo>
                  <a:pt x="7391" y="326"/>
                  <a:pt x="7401" y="341"/>
                  <a:pt x="7414" y="354"/>
                </a:cubicBezTo>
                <a:cubicBezTo>
                  <a:pt x="7427" y="367"/>
                  <a:pt x="7442" y="377"/>
                  <a:pt x="7459" y="385"/>
                </a:cubicBezTo>
                <a:cubicBezTo>
                  <a:pt x="7477" y="392"/>
                  <a:pt x="7496" y="396"/>
                  <a:pt x="7516" y="396"/>
                </a:cubicBezTo>
                <a:cubicBezTo>
                  <a:pt x="7537" y="396"/>
                  <a:pt x="7556" y="392"/>
                  <a:pt x="7574" y="385"/>
                </a:cubicBezTo>
                <a:cubicBezTo>
                  <a:pt x="7592" y="377"/>
                  <a:pt x="7607" y="367"/>
                  <a:pt x="7620" y="353"/>
                </a:cubicBezTo>
                <a:cubicBezTo>
                  <a:pt x="7633" y="340"/>
                  <a:pt x="7643" y="325"/>
                  <a:pt x="7650" y="308"/>
                </a:cubicBezTo>
                <a:cubicBezTo>
                  <a:pt x="7657" y="290"/>
                  <a:pt x="7661" y="272"/>
                  <a:pt x="7661" y="252"/>
                </a:cubicBezTo>
                <a:lnTo>
                  <a:pt x="7661" y="251"/>
                </a:lnTo>
                <a:cubicBezTo>
                  <a:pt x="7661" y="231"/>
                  <a:pt x="7657" y="213"/>
                  <a:pt x="7650" y="196"/>
                </a:cubicBezTo>
                <a:cubicBezTo>
                  <a:pt x="7643" y="179"/>
                  <a:pt x="7633" y="164"/>
                  <a:pt x="7620" y="151"/>
                </a:cubicBezTo>
                <a:cubicBezTo>
                  <a:pt x="7608" y="138"/>
                  <a:pt x="7592" y="127"/>
                  <a:pt x="7575" y="120"/>
                </a:cubicBezTo>
                <a:cubicBezTo>
                  <a:pt x="7557" y="112"/>
                  <a:pt x="7538" y="108"/>
                  <a:pt x="7517" y="108"/>
                </a:cubicBezTo>
                <a:close/>
                <a:moveTo>
                  <a:pt x="7871" y="108"/>
                </a:moveTo>
                <a:cubicBezTo>
                  <a:pt x="7847" y="108"/>
                  <a:pt x="7828" y="113"/>
                  <a:pt x="7813" y="124"/>
                </a:cubicBezTo>
                <a:cubicBezTo>
                  <a:pt x="7798" y="134"/>
                  <a:pt x="7786" y="147"/>
                  <a:pt x="7776" y="162"/>
                </a:cubicBezTo>
                <a:lnTo>
                  <a:pt x="7776" y="114"/>
                </a:lnTo>
                <a:lnTo>
                  <a:pt x="7735" y="114"/>
                </a:lnTo>
                <a:lnTo>
                  <a:pt x="7735" y="390"/>
                </a:lnTo>
                <a:lnTo>
                  <a:pt x="7776" y="390"/>
                </a:lnTo>
                <a:lnTo>
                  <a:pt x="7776" y="232"/>
                </a:lnTo>
                <a:cubicBezTo>
                  <a:pt x="7776" y="219"/>
                  <a:pt x="7778" y="207"/>
                  <a:pt x="7782" y="197"/>
                </a:cubicBezTo>
                <a:cubicBezTo>
                  <a:pt x="7787" y="186"/>
                  <a:pt x="7792" y="177"/>
                  <a:pt x="7800" y="169"/>
                </a:cubicBezTo>
                <a:cubicBezTo>
                  <a:pt x="7807" y="162"/>
                  <a:pt x="7816" y="156"/>
                  <a:pt x="7826" y="152"/>
                </a:cubicBezTo>
                <a:cubicBezTo>
                  <a:pt x="7836" y="148"/>
                  <a:pt x="7847" y="145"/>
                  <a:pt x="7859" y="145"/>
                </a:cubicBezTo>
                <a:cubicBezTo>
                  <a:pt x="7884" y="145"/>
                  <a:pt x="7902" y="153"/>
                  <a:pt x="7916" y="168"/>
                </a:cubicBezTo>
                <a:cubicBezTo>
                  <a:pt x="7929" y="183"/>
                  <a:pt x="7935" y="203"/>
                  <a:pt x="7935" y="229"/>
                </a:cubicBezTo>
                <a:lnTo>
                  <a:pt x="7935" y="390"/>
                </a:lnTo>
                <a:lnTo>
                  <a:pt x="7976" y="390"/>
                </a:lnTo>
                <a:lnTo>
                  <a:pt x="7976" y="218"/>
                </a:lnTo>
                <a:cubicBezTo>
                  <a:pt x="7976" y="202"/>
                  <a:pt x="7974" y="187"/>
                  <a:pt x="7969" y="174"/>
                </a:cubicBezTo>
                <a:cubicBezTo>
                  <a:pt x="7964" y="160"/>
                  <a:pt x="7957" y="149"/>
                  <a:pt x="7948" y="139"/>
                </a:cubicBezTo>
                <a:cubicBezTo>
                  <a:pt x="7939" y="129"/>
                  <a:pt x="7928" y="121"/>
                  <a:pt x="7915" y="116"/>
                </a:cubicBezTo>
                <a:cubicBezTo>
                  <a:pt x="7902" y="111"/>
                  <a:pt x="7888" y="108"/>
                  <a:pt x="7871" y="108"/>
                </a:cubicBezTo>
                <a:close/>
                <a:moveTo>
                  <a:pt x="9090" y="108"/>
                </a:moveTo>
                <a:cubicBezTo>
                  <a:pt x="9079" y="108"/>
                  <a:pt x="9068" y="110"/>
                  <a:pt x="9060" y="112"/>
                </a:cubicBezTo>
                <a:cubicBezTo>
                  <a:pt x="9051" y="115"/>
                  <a:pt x="9043" y="119"/>
                  <a:pt x="9036" y="124"/>
                </a:cubicBezTo>
                <a:cubicBezTo>
                  <a:pt x="9028" y="129"/>
                  <a:pt x="9022" y="134"/>
                  <a:pt x="9016" y="141"/>
                </a:cubicBezTo>
                <a:cubicBezTo>
                  <a:pt x="9011" y="147"/>
                  <a:pt x="9006" y="154"/>
                  <a:pt x="9001" y="160"/>
                </a:cubicBezTo>
                <a:lnTo>
                  <a:pt x="9001" y="114"/>
                </a:lnTo>
                <a:lnTo>
                  <a:pt x="8960" y="114"/>
                </a:lnTo>
                <a:lnTo>
                  <a:pt x="8960" y="390"/>
                </a:lnTo>
                <a:lnTo>
                  <a:pt x="9001" y="390"/>
                </a:lnTo>
                <a:lnTo>
                  <a:pt x="9001" y="232"/>
                </a:lnTo>
                <a:cubicBezTo>
                  <a:pt x="9001" y="220"/>
                  <a:pt x="9003" y="208"/>
                  <a:pt x="9007" y="198"/>
                </a:cubicBezTo>
                <a:cubicBezTo>
                  <a:pt x="9011" y="187"/>
                  <a:pt x="9017" y="178"/>
                  <a:pt x="9023" y="170"/>
                </a:cubicBezTo>
                <a:cubicBezTo>
                  <a:pt x="9030" y="162"/>
                  <a:pt x="9039" y="156"/>
                  <a:pt x="9048" y="152"/>
                </a:cubicBezTo>
                <a:cubicBezTo>
                  <a:pt x="9057" y="148"/>
                  <a:pt x="9067" y="145"/>
                  <a:pt x="9078" y="145"/>
                </a:cubicBezTo>
                <a:cubicBezTo>
                  <a:pt x="9100" y="145"/>
                  <a:pt x="9117" y="153"/>
                  <a:pt x="9130" y="167"/>
                </a:cubicBezTo>
                <a:cubicBezTo>
                  <a:pt x="9143" y="182"/>
                  <a:pt x="9149" y="202"/>
                  <a:pt x="9149" y="228"/>
                </a:cubicBezTo>
                <a:lnTo>
                  <a:pt x="9149" y="390"/>
                </a:lnTo>
                <a:lnTo>
                  <a:pt x="9190" y="390"/>
                </a:lnTo>
                <a:lnTo>
                  <a:pt x="9190" y="231"/>
                </a:lnTo>
                <a:cubicBezTo>
                  <a:pt x="9190" y="217"/>
                  <a:pt x="9192" y="205"/>
                  <a:pt x="9196" y="194"/>
                </a:cubicBezTo>
                <a:cubicBezTo>
                  <a:pt x="9200" y="184"/>
                  <a:pt x="9205" y="175"/>
                  <a:pt x="9212" y="168"/>
                </a:cubicBezTo>
                <a:cubicBezTo>
                  <a:pt x="9219" y="160"/>
                  <a:pt x="9227" y="155"/>
                  <a:pt x="9237" y="151"/>
                </a:cubicBezTo>
                <a:cubicBezTo>
                  <a:pt x="9246" y="147"/>
                  <a:pt x="9256" y="145"/>
                  <a:pt x="9266" y="145"/>
                </a:cubicBezTo>
                <a:cubicBezTo>
                  <a:pt x="9288" y="145"/>
                  <a:pt x="9306" y="153"/>
                  <a:pt x="9318" y="167"/>
                </a:cubicBezTo>
                <a:cubicBezTo>
                  <a:pt x="9331" y="182"/>
                  <a:pt x="9337" y="202"/>
                  <a:pt x="9337" y="229"/>
                </a:cubicBezTo>
                <a:lnTo>
                  <a:pt x="9337" y="390"/>
                </a:lnTo>
                <a:lnTo>
                  <a:pt x="9378" y="390"/>
                </a:lnTo>
                <a:lnTo>
                  <a:pt x="9378" y="219"/>
                </a:lnTo>
                <a:cubicBezTo>
                  <a:pt x="9378" y="185"/>
                  <a:pt x="9369" y="158"/>
                  <a:pt x="9351" y="138"/>
                </a:cubicBezTo>
                <a:cubicBezTo>
                  <a:pt x="9333" y="118"/>
                  <a:pt x="9308" y="108"/>
                  <a:pt x="9276" y="108"/>
                </a:cubicBezTo>
                <a:cubicBezTo>
                  <a:pt x="9264" y="108"/>
                  <a:pt x="9253" y="110"/>
                  <a:pt x="9243" y="112"/>
                </a:cubicBezTo>
                <a:cubicBezTo>
                  <a:pt x="9233" y="115"/>
                  <a:pt x="9225" y="119"/>
                  <a:pt x="9217" y="124"/>
                </a:cubicBezTo>
                <a:cubicBezTo>
                  <a:pt x="9209" y="129"/>
                  <a:pt x="9202" y="135"/>
                  <a:pt x="9196" y="142"/>
                </a:cubicBezTo>
                <a:cubicBezTo>
                  <a:pt x="9189" y="148"/>
                  <a:pt x="9184" y="156"/>
                  <a:pt x="9179" y="163"/>
                </a:cubicBezTo>
                <a:cubicBezTo>
                  <a:pt x="9172" y="147"/>
                  <a:pt x="9161" y="134"/>
                  <a:pt x="9146" y="124"/>
                </a:cubicBezTo>
                <a:cubicBezTo>
                  <a:pt x="9131" y="113"/>
                  <a:pt x="9113" y="108"/>
                  <a:pt x="9090" y="108"/>
                </a:cubicBezTo>
                <a:close/>
                <a:moveTo>
                  <a:pt x="9939" y="108"/>
                </a:moveTo>
                <a:cubicBezTo>
                  <a:pt x="9920" y="108"/>
                  <a:pt x="9902" y="112"/>
                  <a:pt x="9886" y="119"/>
                </a:cubicBezTo>
                <a:cubicBezTo>
                  <a:pt x="9870" y="127"/>
                  <a:pt x="9856" y="137"/>
                  <a:pt x="9844" y="150"/>
                </a:cubicBezTo>
                <a:cubicBezTo>
                  <a:pt x="9832" y="163"/>
                  <a:pt x="9823" y="178"/>
                  <a:pt x="9816" y="196"/>
                </a:cubicBezTo>
                <a:cubicBezTo>
                  <a:pt x="9810" y="214"/>
                  <a:pt x="9807" y="232"/>
                  <a:pt x="9807" y="252"/>
                </a:cubicBezTo>
                <a:cubicBezTo>
                  <a:pt x="9807" y="273"/>
                  <a:pt x="9810" y="293"/>
                  <a:pt x="9817" y="311"/>
                </a:cubicBezTo>
                <a:cubicBezTo>
                  <a:pt x="9825" y="329"/>
                  <a:pt x="9835" y="344"/>
                  <a:pt x="9847" y="357"/>
                </a:cubicBezTo>
                <a:cubicBezTo>
                  <a:pt x="9860" y="369"/>
                  <a:pt x="9874" y="379"/>
                  <a:pt x="9891" y="386"/>
                </a:cubicBezTo>
                <a:cubicBezTo>
                  <a:pt x="9908" y="393"/>
                  <a:pt x="9926" y="396"/>
                  <a:pt x="9944" y="396"/>
                </a:cubicBezTo>
                <a:cubicBezTo>
                  <a:pt x="9971" y="396"/>
                  <a:pt x="9993" y="391"/>
                  <a:pt x="10011" y="382"/>
                </a:cubicBezTo>
                <a:cubicBezTo>
                  <a:pt x="10028" y="373"/>
                  <a:pt x="10044" y="360"/>
                  <a:pt x="10058" y="344"/>
                </a:cubicBezTo>
                <a:lnTo>
                  <a:pt x="10032" y="321"/>
                </a:lnTo>
                <a:cubicBezTo>
                  <a:pt x="10021" y="333"/>
                  <a:pt x="10008" y="343"/>
                  <a:pt x="9995" y="350"/>
                </a:cubicBezTo>
                <a:cubicBezTo>
                  <a:pt x="9981" y="357"/>
                  <a:pt x="9965" y="360"/>
                  <a:pt x="9945" y="360"/>
                </a:cubicBezTo>
                <a:cubicBezTo>
                  <a:pt x="9933" y="360"/>
                  <a:pt x="9922" y="358"/>
                  <a:pt x="9911" y="354"/>
                </a:cubicBezTo>
                <a:cubicBezTo>
                  <a:pt x="9900" y="350"/>
                  <a:pt x="9890" y="344"/>
                  <a:pt x="9881" y="336"/>
                </a:cubicBezTo>
                <a:cubicBezTo>
                  <a:pt x="9872" y="329"/>
                  <a:pt x="9865" y="319"/>
                  <a:pt x="9859" y="308"/>
                </a:cubicBezTo>
                <a:cubicBezTo>
                  <a:pt x="9853" y="296"/>
                  <a:pt x="9850" y="283"/>
                  <a:pt x="9848" y="269"/>
                </a:cubicBezTo>
                <a:lnTo>
                  <a:pt x="10067" y="269"/>
                </a:lnTo>
                <a:cubicBezTo>
                  <a:pt x="10067" y="265"/>
                  <a:pt x="10068" y="263"/>
                  <a:pt x="10068" y="261"/>
                </a:cubicBezTo>
                <a:lnTo>
                  <a:pt x="10068" y="254"/>
                </a:lnTo>
                <a:cubicBezTo>
                  <a:pt x="10068" y="234"/>
                  <a:pt x="10065" y="215"/>
                  <a:pt x="10059" y="197"/>
                </a:cubicBezTo>
                <a:cubicBezTo>
                  <a:pt x="10053" y="179"/>
                  <a:pt x="10045" y="164"/>
                  <a:pt x="10034" y="151"/>
                </a:cubicBezTo>
                <a:cubicBezTo>
                  <a:pt x="10023" y="138"/>
                  <a:pt x="10009" y="127"/>
                  <a:pt x="9993" y="120"/>
                </a:cubicBezTo>
                <a:cubicBezTo>
                  <a:pt x="9977" y="112"/>
                  <a:pt x="9959" y="108"/>
                  <a:pt x="9939" y="108"/>
                </a:cubicBezTo>
                <a:close/>
                <a:moveTo>
                  <a:pt x="12286" y="108"/>
                </a:moveTo>
                <a:cubicBezTo>
                  <a:pt x="12270" y="108"/>
                  <a:pt x="12254" y="111"/>
                  <a:pt x="12238" y="117"/>
                </a:cubicBezTo>
                <a:cubicBezTo>
                  <a:pt x="12223" y="123"/>
                  <a:pt x="12209" y="132"/>
                  <a:pt x="12197" y="143"/>
                </a:cubicBezTo>
                <a:cubicBezTo>
                  <a:pt x="12185" y="154"/>
                  <a:pt x="12175" y="168"/>
                  <a:pt x="12167" y="184"/>
                </a:cubicBezTo>
                <a:cubicBezTo>
                  <a:pt x="12160" y="200"/>
                  <a:pt x="12157" y="218"/>
                  <a:pt x="12157" y="238"/>
                </a:cubicBezTo>
                <a:lnTo>
                  <a:pt x="12157" y="239"/>
                </a:lnTo>
                <a:cubicBezTo>
                  <a:pt x="12157" y="259"/>
                  <a:pt x="12160" y="277"/>
                  <a:pt x="12167" y="293"/>
                </a:cubicBezTo>
                <a:cubicBezTo>
                  <a:pt x="12175" y="309"/>
                  <a:pt x="12185" y="322"/>
                  <a:pt x="12197" y="334"/>
                </a:cubicBezTo>
                <a:cubicBezTo>
                  <a:pt x="12209" y="345"/>
                  <a:pt x="12223" y="353"/>
                  <a:pt x="12238" y="359"/>
                </a:cubicBezTo>
                <a:cubicBezTo>
                  <a:pt x="12254" y="365"/>
                  <a:pt x="12270" y="368"/>
                  <a:pt x="12286" y="368"/>
                </a:cubicBezTo>
                <a:cubicBezTo>
                  <a:pt x="12312" y="368"/>
                  <a:pt x="12333" y="363"/>
                  <a:pt x="12350" y="351"/>
                </a:cubicBezTo>
                <a:cubicBezTo>
                  <a:pt x="12368" y="340"/>
                  <a:pt x="12383" y="326"/>
                  <a:pt x="12395" y="310"/>
                </a:cubicBezTo>
                <a:lnTo>
                  <a:pt x="12395" y="343"/>
                </a:lnTo>
                <a:cubicBezTo>
                  <a:pt x="12395" y="375"/>
                  <a:pt x="12386" y="399"/>
                  <a:pt x="12367" y="416"/>
                </a:cubicBezTo>
                <a:cubicBezTo>
                  <a:pt x="12349" y="433"/>
                  <a:pt x="12325" y="441"/>
                  <a:pt x="12294" y="441"/>
                </a:cubicBezTo>
                <a:cubicBezTo>
                  <a:pt x="12275" y="441"/>
                  <a:pt x="12256" y="438"/>
                  <a:pt x="12238" y="432"/>
                </a:cubicBezTo>
                <a:cubicBezTo>
                  <a:pt x="12221" y="426"/>
                  <a:pt x="12204" y="417"/>
                  <a:pt x="12188" y="406"/>
                </a:cubicBezTo>
                <a:lnTo>
                  <a:pt x="12170" y="438"/>
                </a:lnTo>
                <a:cubicBezTo>
                  <a:pt x="12188" y="450"/>
                  <a:pt x="12208" y="460"/>
                  <a:pt x="12229" y="466"/>
                </a:cubicBezTo>
                <a:cubicBezTo>
                  <a:pt x="12250" y="473"/>
                  <a:pt x="12272" y="476"/>
                  <a:pt x="12295" y="476"/>
                </a:cubicBezTo>
                <a:cubicBezTo>
                  <a:pt x="12317" y="476"/>
                  <a:pt x="12337" y="473"/>
                  <a:pt x="12355" y="467"/>
                </a:cubicBezTo>
                <a:cubicBezTo>
                  <a:pt x="12372" y="461"/>
                  <a:pt x="12388" y="452"/>
                  <a:pt x="12400" y="439"/>
                </a:cubicBezTo>
                <a:cubicBezTo>
                  <a:pt x="12411" y="428"/>
                  <a:pt x="12420" y="414"/>
                  <a:pt x="12426" y="398"/>
                </a:cubicBezTo>
                <a:cubicBezTo>
                  <a:pt x="12432" y="382"/>
                  <a:pt x="12435" y="363"/>
                  <a:pt x="12435" y="342"/>
                </a:cubicBezTo>
                <a:lnTo>
                  <a:pt x="12435" y="114"/>
                </a:lnTo>
                <a:lnTo>
                  <a:pt x="12394" y="114"/>
                </a:lnTo>
                <a:lnTo>
                  <a:pt x="12394" y="164"/>
                </a:lnTo>
                <a:cubicBezTo>
                  <a:pt x="12388" y="156"/>
                  <a:pt x="12382" y="149"/>
                  <a:pt x="12375" y="142"/>
                </a:cubicBezTo>
                <a:cubicBezTo>
                  <a:pt x="12368" y="135"/>
                  <a:pt x="12360" y="130"/>
                  <a:pt x="12351" y="125"/>
                </a:cubicBezTo>
                <a:cubicBezTo>
                  <a:pt x="12342" y="120"/>
                  <a:pt x="12333" y="116"/>
                  <a:pt x="12322" y="113"/>
                </a:cubicBezTo>
                <a:cubicBezTo>
                  <a:pt x="12311" y="110"/>
                  <a:pt x="12299" y="108"/>
                  <a:pt x="12286" y="108"/>
                </a:cubicBezTo>
                <a:close/>
                <a:moveTo>
                  <a:pt x="13997" y="108"/>
                </a:moveTo>
                <a:cubicBezTo>
                  <a:pt x="13978" y="108"/>
                  <a:pt x="13960" y="112"/>
                  <a:pt x="13944" y="119"/>
                </a:cubicBezTo>
                <a:cubicBezTo>
                  <a:pt x="13928" y="127"/>
                  <a:pt x="13914" y="137"/>
                  <a:pt x="13902" y="150"/>
                </a:cubicBezTo>
                <a:cubicBezTo>
                  <a:pt x="13891" y="163"/>
                  <a:pt x="13881" y="178"/>
                  <a:pt x="13875" y="196"/>
                </a:cubicBezTo>
                <a:cubicBezTo>
                  <a:pt x="13868" y="214"/>
                  <a:pt x="13865" y="232"/>
                  <a:pt x="13865" y="252"/>
                </a:cubicBezTo>
                <a:cubicBezTo>
                  <a:pt x="13865" y="273"/>
                  <a:pt x="13869" y="293"/>
                  <a:pt x="13876" y="311"/>
                </a:cubicBezTo>
                <a:cubicBezTo>
                  <a:pt x="13883" y="329"/>
                  <a:pt x="13893" y="344"/>
                  <a:pt x="13906" y="357"/>
                </a:cubicBezTo>
                <a:cubicBezTo>
                  <a:pt x="13918" y="369"/>
                  <a:pt x="13933" y="379"/>
                  <a:pt x="13949" y="386"/>
                </a:cubicBezTo>
                <a:cubicBezTo>
                  <a:pt x="13966" y="393"/>
                  <a:pt x="13984" y="396"/>
                  <a:pt x="14003" y="396"/>
                </a:cubicBezTo>
                <a:cubicBezTo>
                  <a:pt x="14029" y="396"/>
                  <a:pt x="14051" y="391"/>
                  <a:pt x="14069" y="382"/>
                </a:cubicBezTo>
                <a:cubicBezTo>
                  <a:pt x="14087" y="373"/>
                  <a:pt x="14102" y="360"/>
                  <a:pt x="14116" y="344"/>
                </a:cubicBezTo>
                <a:lnTo>
                  <a:pt x="14091" y="321"/>
                </a:lnTo>
                <a:cubicBezTo>
                  <a:pt x="14079" y="333"/>
                  <a:pt x="14067" y="343"/>
                  <a:pt x="14053" y="350"/>
                </a:cubicBezTo>
                <a:cubicBezTo>
                  <a:pt x="14039" y="357"/>
                  <a:pt x="14023" y="360"/>
                  <a:pt x="14004" y="360"/>
                </a:cubicBezTo>
                <a:cubicBezTo>
                  <a:pt x="13992" y="360"/>
                  <a:pt x="13980" y="358"/>
                  <a:pt x="13969" y="354"/>
                </a:cubicBezTo>
                <a:cubicBezTo>
                  <a:pt x="13958" y="350"/>
                  <a:pt x="13948" y="344"/>
                  <a:pt x="13939" y="336"/>
                </a:cubicBezTo>
                <a:cubicBezTo>
                  <a:pt x="13930" y="329"/>
                  <a:pt x="13923" y="319"/>
                  <a:pt x="13917" y="308"/>
                </a:cubicBezTo>
                <a:cubicBezTo>
                  <a:pt x="13912" y="296"/>
                  <a:pt x="13908" y="283"/>
                  <a:pt x="13907" y="269"/>
                </a:cubicBezTo>
                <a:lnTo>
                  <a:pt x="14125" y="269"/>
                </a:lnTo>
                <a:cubicBezTo>
                  <a:pt x="14126" y="265"/>
                  <a:pt x="14126" y="263"/>
                  <a:pt x="14126" y="261"/>
                </a:cubicBezTo>
                <a:lnTo>
                  <a:pt x="14126" y="254"/>
                </a:lnTo>
                <a:cubicBezTo>
                  <a:pt x="14126" y="234"/>
                  <a:pt x="14123" y="215"/>
                  <a:pt x="14117" y="197"/>
                </a:cubicBezTo>
                <a:cubicBezTo>
                  <a:pt x="14112" y="179"/>
                  <a:pt x="14103" y="164"/>
                  <a:pt x="14092" y="151"/>
                </a:cubicBezTo>
                <a:cubicBezTo>
                  <a:pt x="14081" y="138"/>
                  <a:pt x="14068" y="127"/>
                  <a:pt x="14052" y="120"/>
                </a:cubicBezTo>
                <a:cubicBezTo>
                  <a:pt x="14036" y="112"/>
                  <a:pt x="14018" y="108"/>
                  <a:pt x="13997" y="108"/>
                </a:cubicBezTo>
                <a:close/>
                <a:moveTo>
                  <a:pt x="14579" y="108"/>
                </a:moveTo>
                <a:cubicBezTo>
                  <a:pt x="14559" y="108"/>
                  <a:pt x="14542" y="112"/>
                  <a:pt x="14525" y="119"/>
                </a:cubicBezTo>
                <a:cubicBezTo>
                  <a:pt x="14509" y="127"/>
                  <a:pt x="14495" y="137"/>
                  <a:pt x="14484" y="150"/>
                </a:cubicBezTo>
                <a:cubicBezTo>
                  <a:pt x="14472" y="163"/>
                  <a:pt x="14463" y="178"/>
                  <a:pt x="14456" y="196"/>
                </a:cubicBezTo>
                <a:cubicBezTo>
                  <a:pt x="14450" y="214"/>
                  <a:pt x="14446" y="232"/>
                  <a:pt x="14446" y="252"/>
                </a:cubicBezTo>
                <a:cubicBezTo>
                  <a:pt x="14446" y="273"/>
                  <a:pt x="14450" y="293"/>
                  <a:pt x="14457" y="311"/>
                </a:cubicBezTo>
                <a:cubicBezTo>
                  <a:pt x="14465" y="329"/>
                  <a:pt x="14474" y="344"/>
                  <a:pt x="14487" y="357"/>
                </a:cubicBezTo>
                <a:cubicBezTo>
                  <a:pt x="14499" y="369"/>
                  <a:pt x="14514" y="379"/>
                  <a:pt x="14531" y="386"/>
                </a:cubicBezTo>
                <a:cubicBezTo>
                  <a:pt x="14547" y="393"/>
                  <a:pt x="14565" y="396"/>
                  <a:pt x="14584" y="396"/>
                </a:cubicBezTo>
                <a:cubicBezTo>
                  <a:pt x="14610" y="396"/>
                  <a:pt x="14632" y="391"/>
                  <a:pt x="14650" y="382"/>
                </a:cubicBezTo>
                <a:cubicBezTo>
                  <a:pt x="14668" y="373"/>
                  <a:pt x="14684" y="360"/>
                  <a:pt x="14698" y="344"/>
                </a:cubicBezTo>
                <a:lnTo>
                  <a:pt x="14672" y="321"/>
                </a:lnTo>
                <a:cubicBezTo>
                  <a:pt x="14661" y="333"/>
                  <a:pt x="14648" y="343"/>
                  <a:pt x="14634" y="350"/>
                </a:cubicBezTo>
                <a:cubicBezTo>
                  <a:pt x="14621" y="357"/>
                  <a:pt x="14604" y="360"/>
                  <a:pt x="14585" y="360"/>
                </a:cubicBezTo>
                <a:cubicBezTo>
                  <a:pt x="14573" y="360"/>
                  <a:pt x="14561" y="358"/>
                  <a:pt x="14550" y="354"/>
                </a:cubicBezTo>
                <a:cubicBezTo>
                  <a:pt x="14539" y="350"/>
                  <a:pt x="14529" y="344"/>
                  <a:pt x="14521" y="336"/>
                </a:cubicBezTo>
                <a:cubicBezTo>
                  <a:pt x="14512" y="329"/>
                  <a:pt x="14504" y="319"/>
                  <a:pt x="14499" y="308"/>
                </a:cubicBezTo>
                <a:cubicBezTo>
                  <a:pt x="14493" y="296"/>
                  <a:pt x="14489" y="283"/>
                  <a:pt x="14488" y="269"/>
                </a:cubicBezTo>
                <a:lnTo>
                  <a:pt x="14707" y="269"/>
                </a:lnTo>
                <a:cubicBezTo>
                  <a:pt x="14707" y="265"/>
                  <a:pt x="14707" y="263"/>
                  <a:pt x="14707" y="261"/>
                </a:cubicBezTo>
                <a:lnTo>
                  <a:pt x="14707" y="254"/>
                </a:lnTo>
                <a:cubicBezTo>
                  <a:pt x="14707" y="234"/>
                  <a:pt x="14704" y="215"/>
                  <a:pt x="14699" y="197"/>
                </a:cubicBezTo>
                <a:cubicBezTo>
                  <a:pt x="14693" y="179"/>
                  <a:pt x="14685" y="164"/>
                  <a:pt x="14674" y="151"/>
                </a:cubicBezTo>
                <a:cubicBezTo>
                  <a:pt x="14663" y="138"/>
                  <a:pt x="14649" y="127"/>
                  <a:pt x="14633" y="120"/>
                </a:cubicBezTo>
                <a:cubicBezTo>
                  <a:pt x="14617" y="112"/>
                  <a:pt x="14599" y="108"/>
                  <a:pt x="14579" y="108"/>
                </a:cubicBezTo>
                <a:close/>
                <a:moveTo>
                  <a:pt x="15423" y="108"/>
                </a:moveTo>
                <a:cubicBezTo>
                  <a:pt x="15404" y="108"/>
                  <a:pt x="15386" y="112"/>
                  <a:pt x="15370" y="119"/>
                </a:cubicBezTo>
                <a:cubicBezTo>
                  <a:pt x="15354" y="127"/>
                  <a:pt x="15340" y="137"/>
                  <a:pt x="15329" y="150"/>
                </a:cubicBezTo>
                <a:cubicBezTo>
                  <a:pt x="15317" y="163"/>
                  <a:pt x="15308" y="178"/>
                  <a:pt x="15301" y="196"/>
                </a:cubicBezTo>
                <a:cubicBezTo>
                  <a:pt x="15294" y="214"/>
                  <a:pt x="15291" y="232"/>
                  <a:pt x="15291" y="252"/>
                </a:cubicBezTo>
                <a:cubicBezTo>
                  <a:pt x="15291" y="273"/>
                  <a:pt x="15295" y="293"/>
                  <a:pt x="15302" y="311"/>
                </a:cubicBezTo>
                <a:cubicBezTo>
                  <a:pt x="15309" y="329"/>
                  <a:pt x="15319" y="344"/>
                  <a:pt x="15332" y="357"/>
                </a:cubicBezTo>
                <a:cubicBezTo>
                  <a:pt x="15344" y="369"/>
                  <a:pt x="15359" y="379"/>
                  <a:pt x="15375" y="386"/>
                </a:cubicBezTo>
                <a:cubicBezTo>
                  <a:pt x="15392" y="393"/>
                  <a:pt x="15410" y="396"/>
                  <a:pt x="15429" y="396"/>
                </a:cubicBezTo>
                <a:cubicBezTo>
                  <a:pt x="15455" y="396"/>
                  <a:pt x="15477" y="391"/>
                  <a:pt x="15495" y="382"/>
                </a:cubicBezTo>
                <a:cubicBezTo>
                  <a:pt x="15513" y="373"/>
                  <a:pt x="15529" y="360"/>
                  <a:pt x="15542" y="344"/>
                </a:cubicBezTo>
                <a:lnTo>
                  <a:pt x="15517" y="321"/>
                </a:lnTo>
                <a:cubicBezTo>
                  <a:pt x="15505" y="333"/>
                  <a:pt x="15493" y="343"/>
                  <a:pt x="15479" y="350"/>
                </a:cubicBezTo>
                <a:cubicBezTo>
                  <a:pt x="15465" y="357"/>
                  <a:pt x="15449" y="360"/>
                  <a:pt x="15430" y="360"/>
                </a:cubicBezTo>
                <a:cubicBezTo>
                  <a:pt x="15418" y="360"/>
                  <a:pt x="15406" y="358"/>
                  <a:pt x="15395" y="354"/>
                </a:cubicBezTo>
                <a:cubicBezTo>
                  <a:pt x="15384" y="350"/>
                  <a:pt x="15374" y="344"/>
                  <a:pt x="15365" y="336"/>
                </a:cubicBezTo>
                <a:cubicBezTo>
                  <a:pt x="15356" y="329"/>
                  <a:pt x="15349" y="319"/>
                  <a:pt x="15343" y="308"/>
                </a:cubicBezTo>
                <a:cubicBezTo>
                  <a:pt x="15338" y="296"/>
                  <a:pt x="15334" y="283"/>
                  <a:pt x="15333" y="269"/>
                </a:cubicBezTo>
                <a:lnTo>
                  <a:pt x="15551" y="269"/>
                </a:lnTo>
                <a:cubicBezTo>
                  <a:pt x="15552" y="265"/>
                  <a:pt x="15552" y="263"/>
                  <a:pt x="15552" y="261"/>
                </a:cubicBezTo>
                <a:lnTo>
                  <a:pt x="15552" y="254"/>
                </a:lnTo>
                <a:cubicBezTo>
                  <a:pt x="15552" y="234"/>
                  <a:pt x="15549" y="215"/>
                  <a:pt x="15543" y="197"/>
                </a:cubicBezTo>
                <a:cubicBezTo>
                  <a:pt x="15538" y="179"/>
                  <a:pt x="15529" y="164"/>
                  <a:pt x="15518" y="151"/>
                </a:cubicBezTo>
                <a:cubicBezTo>
                  <a:pt x="15507" y="138"/>
                  <a:pt x="15494" y="127"/>
                  <a:pt x="15478" y="120"/>
                </a:cubicBezTo>
                <a:cubicBezTo>
                  <a:pt x="15462" y="112"/>
                  <a:pt x="15444" y="108"/>
                  <a:pt x="15423" y="108"/>
                </a:cubicBezTo>
                <a:close/>
                <a:moveTo>
                  <a:pt x="8148" y="109"/>
                </a:moveTo>
                <a:cubicBezTo>
                  <a:pt x="8134" y="109"/>
                  <a:pt x="8122" y="111"/>
                  <a:pt x="8110" y="115"/>
                </a:cubicBezTo>
                <a:cubicBezTo>
                  <a:pt x="8098" y="119"/>
                  <a:pt x="8089" y="124"/>
                  <a:pt x="8080" y="131"/>
                </a:cubicBezTo>
                <a:cubicBezTo>
                  <a:pt x="8072" y="138"/>
                  <a:pt x="8065" y="146"/>
                  <a:pt x="8061" y="156"/>
                </a:cubicBezTo>
                <a:cubicBezTo>
                  <a:pt x="8056" y="166"/>
                  <a:pt x="8054" y="176"/>
                  <a:pt x="8054" y="188"/>
                </a:cubicBezTo>
                <a:lnTo>
                  <a:pt x="8054" y="189"/>
                </a:lnTo>
                <a:cubicBezTo>
                  <a:pt x="8054" y="202"/>
                  <a:pt x="8057" y="213"/>
                  <a:pt x="8062" y="221"/>
                </a:cubicBezTo>
                <a:cubicBezTo>
                  <a:pt x="8068" y="230"/>
                  <a:pt x="8075" y="237"/>
                  <a:pt x="8083" y="242"/>
                </a:cubicBezTo>
                <a:cubicBezTo>
                  <a:pt x="8092" y="248"/>
                  <a:pt x="8102" y="253"/>
                  <a:pt x="8113" y="257"/>
                </a:cubicBezTo>
                <a:cubicBezTo>
                  <a:pt x="8124" y="260"/>
                  <a:pt x="8134" y="264"/>
                  <a:pt x="8145" y="267"/>
                </a:cubicBezTo>
                <a:cubicBezTo>
                  <a:pt x="8154" y="270"/>
                  <a:pt x="8162" y="272"/>
                  <a:pt x="8171" y="275"/>
                </a:cubicBezTo>
                <a:cubicBezTo>
                  <a:pt x="8179" y="278"/>
                  <a:pt x="8187" y="281"/>
                  <a:pt x="8193" y="285"/>
                </a:cubicBezTo>
                <a:cubicBezTo>
                  <a:pt x="8199" y="289"/>
                  <a:pt x="8204" y="293"/>
                  <a:pt x="8208" y="298"/>
                </a:cubicBezTo>
                <a:cubicBezTo>
                  <a:pt x="8212" y="303"/>
                  <a:pt x="8214" y="309"/>
                  <a:pt x="8214" y="316"/>
                </a:cubicBezTo>
                <a:lnTo>
                  <a:pt x="8214" y="317"/>
                </a:lnTo>
                <a:cubicBezTo>
                  <a:pt x="8214" y="330"/>
                  <a:pt x="8209" y="341"/>
                  <a:pt x="8198" y="349"/>
                </a:cubicBezTo>
                <a:cubicBezTo>
                  <a:pt x="8187" y="356"/>
                  <a:pt x="8174" y="360"/>
                  <a:pt x="8157" y="360"/>
                </a:cubicBezTo>
                <a:cubicBezTo>
                  <a:pt x="8140" y="360"/>
                  <a:pt x="8124" y="357"/>
                  <a:pt x="8108" y="351"/>
                </a:cubicBezTo>
                <a:cubicBezTo>
                  <a:pt x="8092" y="345"/>
                  <a:pt x="8076" y="337"/>
                  <a:pt x="8061" y="325"/>
                </a:cubicBezTo>
                <a:lnTo>
                  <a:pt x="8041" y="354"/>
                </a:lnTo>
                <a:cubicBezTo>
                  <a:pt x="8056" y="367"/>
                  <a:pt x="8074" y="377"/>
                  <a:pt x="8094" y="384"/>
                </a:cubicBezTo>
                <a:cubicBezTo>
                  <a:pt x="8115" y="391"/>
                  <a:pt x="8135" y="395"/>
                  <a:pt x="8155" y="395"/>
                </a:cubicBezTo>
                <a:cubicBezTo>
                  <a:pt x="8169" y="395"/>
                  <a:pt x="8181" y="393"/>
                  <a:pt x="8193" y="390"/>
                </a:cubicBezTo>
                <a:cubicBezTo>
                  <a:pt x="8205" y="386"/>
                  <a:pt x="8215" y="380"/>
                  <a:pt x="8224" y="373"/>
                </a:cubicBezTo>
                <a:cubicBezTo>
                  <a:pt x="8233" y="366"/>
                  <a:pt x="8240" y="358"/>
                  <a:pt x="8245" y="348"/>
                </a:cubicBezTo>
                <a:cubicBezTo>
                  <a:pt x="8250" y="337"/>
                  <a:pt x="8253" y="326"/>
                  <a:pt x="8253" y="312"/>
                </a:cubicBezTo>
                <a:lnTo>
                  <a:pt x="8253" y="311"/>
                </a:lnTo>
                <a:cubicBezTo>
                  <a:pt x="8253" y="299"/>
                  <a:pt x="8250" y="288"/>
                  <a:pt x="8245" y="280"/>
                </a:cubicBezTo>
                <a:cubicBezTo>
                  <a:pt x="8240" y="271"/>
                  <a:pt x="8233" y="264"/>
                  <a:pt x="8225" y="258"/>
                </a:cubicBezTo>
                <a:cubicBezTo>
                  <a:pt x="8216" y="252"/>
                  <a:pt x="8206" y="247"/>
                  <a:pt x="8196" y="243"/>
                </a:cubicBezTo>
                <a:cubicBezTo>
                  <a:pt x="8185" y="239"/>
                  <a:pt x="8175" y="236"/>
                  <a:pt x="8164" y="232"/>
                </a:cubicBezTo>
                <a:cubicBezTo>
                  <a:pt x="8155" y="230"/>
                  <a:pt x="8146" y="227"/>
                  <a:pt x="8138" y="224"/>
                </a:cubicBezTo>
                <a:cubicBezTo>
                  <a:pt x="8129" y="221"/>
                  <a:pt x="8121" y="218"/>
                  <a:pt x="8115" y="214"/>
                </a:cubicBezTo>
                <a:cubicBezTo>
                  <a:pt x="8108" y="211"/>
                  <a:pt x="8103" y="207"/>
                  <a:pt x="8099" y="202"/>
                </a:cubicBezTo>
                <a:cubicBezTo>
                  <a:pt x="8095" y="197"/>
                  <a:pt x="8093" y="191"/>
                  <a:pt x="8093" y="185"/>
                </a:cubicBezTo>
                <a:lnTo>
                  <a:pt x="8093" y="184"/>
                </a:lnTo>
                <a:cubicBezTo>
                  <a:pt x="8093" y="172"/>
                  <a:pt x="8098" y="163"/>
                  <a:pt x="8108" y="156"/>
                </a:cubicBezTo>
                <a:cubicBezTo>
                  <a:pt x="8117" y="148"/>
                  <a:pt x="8130" y="144"/>
                  <a:pt x="8147" y="144"/>
                </a:cubicBezTo>
                <a:cubicBezTo>
                  <a:pt x="8160" y="144"/>
                  <a:pt x="8174" y="146"/>
                  <a:pt x="8188" y="151"/>
                </a:cubicBezTo>
                <a:cubicBezTo>
                  <a:pt x="8202" y="156"/>
                  <a:pt x="8215" y="162"/>
                  <a:pt x="8228" y="170"/>
                </a:cubicBezTo>
                <a:lnTo>
                  <a:pt x="8247" y="140"/>
                </a:lnTo>
                <a:cubicBezTo>
                  <a:pt x="8233" y="130"/>
                  <a:pt x="8217" y="123"/>
                  <a:pt x="8199" y="118"/>
                </a:cubicBezTo>
                <a:cubicBezTo>
                  <a:pt x="8182" y="112"/>
                  <a:pt x="8165" y="109"/>
                  <a:pt x="8148" y="109"/>
                </a:cubicBezTo>
                <a:close/>
                <a:moveTo>
                  <a:pt x="13155" y="109"/>
                </a:moveTo>
                <a:cubicBezTo>
                  <a:pt x="13142" y="109"/>
                  <a:pt x="13129" y="111"/>
                  <a:pt x="13117" y="115"/>
                </a:cubicBezTo>
                <a:cubicBezTo>
                  <a:pt x="13106" y="119"/>
                  <a:pt x="13096" y="124"/>
                  <a:pt x="13087" y="131"/>
                </a:cubicBezTo>
                <a:cubicBezTo>
                  <a:pt x="13079" y="138"/>
                  <a:pt x="13073" y="146"/>
                  <a:pt x="13068" y="156"/>
                </a:cubicBezTo>
                <a:cubicBezTo>
                  <a:pt x="13063" y="166"/>
                  <a:pt x="13061" y="176"/>
                  <a:pt x="13061" y="188"/>
                </a:cubicBezTo>
                <a:lnTo>
                  <a:pt x="13061" y="189"/>
                </a:lnTo>
                <a:cubicBezTo>
                  <a:pt x="13061" y="202"/>
                  <a:pt x="13064" y="213"/>
                  <a:pt x="13069" y="221"/>
                </a:cubicBezTo>
                <a:cubicBezTo>
                  <a:pt x="13075" y="230"/>
                  <a:pt x="13082" y="237"/>
                  <a:pt x="13090" y="242"/>
                </a:cubicBezTo>
                <a:cubicBezTo>
                  <a:pt x="13099" y="248"/>
                  <a:pt x="13109" y="253"/>
                  <a:pt x="13120" y="257"/>
                </a:cubicBezTo>
                <a:cubicBezTo>
                  <a:pt x="13131" y="260"/>
                  <a:pt x="13142" y="264"/>
                  <a:pt x="13152" y="267"/>
                </a:cubicBezTo>
                <a:cubicBezTo>
                  <a:pt x="13161" y="270"/>
                  <a:pt x="13170" y="272"/>
                  <a:pt x="13178" y="275"/>
                </a:cubicBezTo>
                <a:cubicBezTo>
                  <a:pt x="13186" y="278"/>
                  <a:pt x="13194" y="281"/>
                  <a:pt x="13200" y="285"/>
                </a:cubicBezTo>
                <a:cubicBezTo>
                  <a:pt x="13207" y="289"/>
                  <a:pt x="13212" y="293"/>
                  <a:pt x="13215" y="298"/>
                </a:cubicBezTo>
                <a:cubicBezTo>
                  <a:pt x="13219" y="303"/>
                  <a:pt x="13221" y="309"/>
                  <a:pt x="13221" y="316"/>
                </a:cubicBezTo>
                <a:lnTo>
                  <a:pt x="13221" y="317"/>
                </a:lnTo>
                <a:cubicBezTo>
                  <a:pt x="13221" y="330"/>
                  <a:pt x="13216" y="341"/>
                  <a:pt x="13205" y="349"/>
                </a:cubicBezTo>
                <a:cubicBezTo>
                  <a:pt x="13194" y="356"/>
                  <a:pt x="13181" y="360"/>
                  <a:pt x="13164" y="360"/>
                </a:cubicBezTo>
                <a:cubicBezTo>
                  <a:pt x="13148" y="360"/>
                  <a:pt x="13131" y="357"/>
                  <a:pt x="13115" y="351"/>
                </a:cubicBezTo>
                <a:cubicBezTo>
                  <a:pt x="13099" y="345"/>
                  <a:pt x="13084" y="337"/>
                  <a:pt x="13069" y="325"/>
                </a:cubicBezTo>
                <a:lnTo>
                  <a:pt x="13048" y="354"/>
                </a:lnTo>
                <a:cubicBezTo>
                  <a:pt x="13063" y="367"/>
                  <a:pt x="13081" y="377"/>
                  <a:pt x="13102" y="384"/>
                </a:cubicBezTo>
                <a:cubicBezTo>
                  <a:pt x="13122" y="391"/>
                  <a:pt x="13142" y="395"/>
                  <a:pt x="13162" y="395"/>
                </a:cubicBezTo>
                <a:cubicBezTo>
                  <a:pt x="13176" y="395"/>
                  <a:pt x="13189" y="393"/>
                  <a:pt x="13200" y="390"/>
                </a:cubicBezTo>
                <a:cubicBezTo>
                  <a:pt x="13212" y="386"/>
                  <a:pt x="13223" y="380"/>
                  <a:pt x="13231" y="373"/>
                </a:cubicBezTo>
                <a:cubicBezTo>
                  <a:pt x="13240" y="366"/>
                  <a:pt x="13247" y="358"/>
                  <a:pt x="13252" y="348"/>
                </a:cubicBezTo>
                <a:cubicBezTo>
                  <a:pt x="13257" y="337"/>
                  <a:pt x="13260" y="326"/>
                  <a:pt x="13260" y="312"/>
                </a:cubicBezTo>
                <a:lnTo>
                  <a:pt x="13260" y="311"/>
                </a:lnTo>
                <a:cubicBezTo>
                  <a:pt x="13260" y="299"/>
                  <a:pt x="13257" y="288"/>
                  <a:pt x="13252" y="280"/>
                </a:cubicBezTo>
                <a:cubicBezTo>
                  <a:pt x="13247" y="271"/>
                  <a:pt x="13240" y="264"/>
                  <a:pt x="13232" y="258"/>
                </a:cubicBezTo>
                <a:cubicBezTo>
                  <a:pt x="13223" y="252"/>
                  <a:pt x="13214" y="247"/>
                  <a:pt x="13203" y="243"/>
                </a:cubicBezTo>
                <a:cubicBezTo>
                  <a:pt x="13193" y="239"/>
                  <a:pt x="13182" y="236"/>
                  <a:pt x="13172" y="232"/>
                </a:cubicBezTo>
                <a:cubicBezTo>
                  <a:pt x="13162" y="230"/>
                  <a:pt x="13153" y="227"/>
                  <a:pt x="13145" y="224"/>
                </a:cubicBezTo>
                <a:cubicBezTo>
                  <a:pt x="13136" y="221"/>
                  <a:pt x="13129" y="218"/>
                  <a:pt x="13122" y="214"/>
                </a:cubicBezTo>
                <a:cubicBezTo>
                  <a:pt x="13116" y="211"/>
                  <a:pt x="13110" y="207"/>
                  <a:pt x="13106" y="202"/>
                </a:cubicBezTo>
                <a:cubicBezTo>
                  <a:pt x="13103" y="197"/>
                  <a:pt x="13101" y="191"/>
                  <a:pt x="13101" y="185"/>
                </a:cubicBezTo>
                <a:lnTo>
                  <a:pt x="13101" y="184"/>
                </a:lnTo>
                <a:cubicBezTo>
                  <a:pt x="13101" y="172"/>
                  <a:pt x="13105" y="163"/>
                  <a:pt x="13115" y="156"/>
                </a:cubicBezTo>
                <a:cubicBezTo>
                  <a:pt x="13125" y="148"/>
                  <a:pt x="13138" y="144"/>
                  <a:pt x="13154" y="144"/>
                </a:cubicBezTo>
                <a:cubicBezTo>
                  <a:pt x="13167" y="144"/>
                  <a:pt x="13181" y="146"/>
                  <a:pt x="13195" y="151"/>
                </a:cubicBezTo>
                <a:cubicBezTo>
                  <a:pt x="13209" y="156"/>
                  <a:pt x="13223" y="162"/>
                  <a:pt x="13236" y="170"/>
                </a:cubicBezTo>
                <a:lnTo>
                  <a:pt x="13254" y="140"/>
                </a:lnTo>
                <a:cubicBezTo>
                  <a:pt x="13240" y="130"/>
                  <a:pt x="13224" y="123"/>
                  <a:pt x="13207" y="118"/>
                </a:cubicBezTo>
                <a:cubicBezTo>
                  <a:pt x="13189" y="112"/>
                  <a:pt x="13172" y="109"/>
                  <a:pt x="13155" y="109"/>
                </a:cubicBezTo>
                <a:close/>
                <a:moveTo>
                  <a:pt x="14282" y="109"/>
                </a:moveTo>
                <a:cubicBezTo>
                  <a:pt x="14269" y="109"/>
                  <a:pt x="14256" y="111"/>
                  <a:pt x="14244" y="115"/>
                </a:cubicBezTo>
                <a:cubicBezTo>
                  <a:pt x="14233" y="119"/>
                  <a:pt x="14223" y="124"/>
                  <a:pt x="14214" y="131"/>
                </a:cubicBezTo>
                <a:cubicBezTo>
                  <a:pt x="14206" y="138"/>
                  <a:pt x="14200" y="146"/>
                  <a:pt x="14195" y="156"/>
                </a:cubicBezTo>
                <a:cubicBezTo>
                  <a:pt x="14191" y="166"/>
                  <a:pt x="14188" y="176"/>
                  <a:pt x="14188" y="188"/>
                </a:cubicBezTo>
                <a:lnTo>
                  <a:pt x="14188" y="189"/>
                </a:lnTo>
                <a:cubicBezTo>
                  <a:pt x="14188" y="202"/>
                  <a:pt x="14191" y="213"/>
                  <a:pt x="14196" y="221"/>
                </a:cubicBezTo>
                <a:cubicBezTo>
                  <a:pt x="14202" y="230"/>
                  <a:pt x="14209" y="237"/>
                  <a:pt x="14218" y="242"/>
                </a:cubicBezTo>
                <a:cubicBezTo>
                  <a:pt x="14226" y="248"/>
                  <a:pt x="14236" y="253"/>
                  <a:pt x="14247" y="257"/>
                </a:cubicBezTo>
                <a:cubicBezTo>
                  <a:pt x="14258" y="260"/>
                  <a:pt x="14269" y="264"/>
                  <a:pt x="14279" y="267"/>
                </a:cubicBezTo>
                <a:cubicBezTo>
                  <a:pt x="14288" y="270"/>
                  <a:pt x="14297" y="272"/>
                  <a:pt x="14305" y="275"/>
                </a:cubicBezTo>
                <a:cubicBezTo>
                  <a:pt x="14314" y="278"/>
                  <a:pt x="14321" y="281"/>
                  <a:pt x="14327" y="285"/>
                </a:cubicBezTo>
                <a:cubicBezTo>
                  <a:pt x="14334" y="289"/>
                  <a:pt x="14339" y="293"/>
                  <a:pt x="14342" y="298"/>
                </a:cubicBezTo>
                <a:cubicBezTo>
                  <a:pt x="14346" y="303"/>
                  <a:pt x="14348" y="309"/>
                  <a:pt x="14348" y="316"/>
                </a:cubicBezTo>
                <a:lnTo>
                  <a:pt x="14348" y="317"/>
                </a:lnTo>
                <a:cubicBezTo>
                  <a:pt x="14348" y="330"/>
                  <a:pt x="14343" y="341"/>
                  <a:pt x="14332" y="349"/>
                </a:cubicBezTo>
                <a:cubicBezTo>
                  <a:pt x="14322" y="356"/>
                  <a:pt x="14308" y="360"/>
                  <a:pt x="14291" y="360"/>
                </a:cubicBezTo>
                <a:cubicBezTo>
                  <a:pt x="14275" y="360"/>
                  <a:pt x="14258" y="357"/>
                  <a:pt x="14242" y="351"/>
                </a:cubicBezTo>
                <a:cubicBezTo>
                  <a:pt x="14226" y="345"/>
                  <a:pt x="14211" y="337"/>
                  <a:pt x="14196" y="325"/>
                </a:cubicBezTo>
                <a:lnTo>
                  <a:pt x="14175" y="354"/>
                </a:lnTo>
                <a:cubicBezTo>
                  <a:pt x="14191" y="367"/>
                  <a:pt x="14209" y="377"/>
                  <a:pt x="14229" y="384"/>
                </a:cubicBezTo>
                <a:cubicBezTo>
                  <a:pt x="14249" y="391"/>
                  <a:pt x="14269" y="395"/>
                  <a:pt x="14289" y="395"/>
                </a:cubicBezTo>
                <a:cubicBezTo>
                  <a:pt x="14303" y="395"/>
                  <a:pt x="14316" y="393"/>
                  <a:pt x="14327" y="390"/>
                </a:cubicBezTo>
                <a:cubicBezTo>
                  <a:pt x="14340" y="386"/>
                  <a:pt x="14350" y="380"/>
                  <a:pt x="14358" y="373"/>
                </a:cubicBezTo>
                <a:cubicBezTo>
                  <a:pt x="14367" y="366"/>
                  <a:pt x="14374" y="358"/>
                  <a:pt x="14379" y="348"/>
                </a:cubicBezTo>
                <a:cubicBezTo>
                  <a:pt x="14384" y="337"/>
                  <a:pt x="14387" y="326"/>
                  <a:pt x="14387" y="312"/>
                </a:cubicBezTo>
                <a:lnTo>
                  <a:pt x="14387" y="311"/>
                </a:lnTo>
                <a:cubicBezTo>
                  <a:pt x="14387" y="299"/>
                  <a:pt x="14384" y="288"/>
                  <a:pt x="14379" y="280"/>
                </a:cubicBezTo>
                <a:cubicBezTo>
                  <a:pt x="14374" y="271"/>
                  <a:pt x="14367" y="264"/>
                  <a:pt x="14359" y="258"/>
                </a:cubicBezTo>
                <a:cubicBezTo>
                  <a:pt x="14350" y="252"/>
                  <a:pt x="14341" y="247"/>
                  <a:pt x="14330" y="243"/>
                </a:cubicBezTo>
                <a:cubicBezTo>
                  <a:pt x="14320" y="239"/>
                  <a:pt x="14309" y="236"/>
                  <a:pt x="14299" y="232"/>
                </a:cubicBezTo>
                <a:cubicBezTo>
                  <a:pt x="14289" y="230"/>
                  <a:pt x="14281" y="227"/>
                  <a:pt x="14272" y="224"/>
                </a:cubicBezTo>
                <a:cubicBezTo>
                  <a:pt x="14263" y="221"/>
                  <a:pt x="14256" y="218"/>
                  <a:pt x="14249" y="214"/>
                </a:cubicBezTo>
                <a:cubicBezTo>
                  <a:pt x="14243" y="211"/>
                  <a:pt x="14237" y="207"/>
                  <a:pt x="14234" y="202"/>
                </a:cubicBezTo>
                <a:cubicBezTo>
                  <a:pt x="14230" y="197"/>
                  <a:pt x="14228" y="191"/>
                  <a:pt x="14228" y="185"/>
                </a:cubicBezTo>
                <a:lnTo>
                  <a:pt x="14228" y="184"/>
                </a:lnTo>
                <a:cubicBezTo>
                  <a:pt x="14228" y="172"/>
                  <a:pt x="14233" y="163"/>
                  <a:pt x="14242" y="156"/>
                </a:cubicBezTo>
                <a:cubicBezTo>
                  <a:pt x="14252" y="148"/>
                  <a:pt x="14265" y="144"/>
                  <a:pt x="14281" y="144"/>
                </a:cubicBezTo>
                <a:cubicBezTo>
                  <a:pt x="14295" y="144"/>
                  <a:pt x="14308" y="146"/>
                  <a:pt x="14322" y="151"/>
                </a:cubicBezTo>
                <a:cubicBezTo>
                  <a:pt x="14336" y="156"/>
                  <a:pt x="14350" y="162"/>
                  <a:pt x="14363" y="170"/>
                </a:cubicBezTo>
                <a:lnTo>
                  <a:pt x="14381" y="140"/>
                </a:lnTo>
                <a:cubicBezTo>
                  <a:pt x="14367" y="130"/>
                  <a:pt x="14351" y="123"/>
                  <a:pt x="14334" y="118"/>
                </a:cubicBezTo>
                <a:cubicBezTo>
                  <a:pt x="14316" y="112"/>
                  <a:pt x="14299" y="109"/>
                  <a:pt x="14282" y="109"/>
                </a:cubicBezTo>
                <a:close/>
                <a:moveTo>
                  <a:pt x="14933" y="109"/>
                </a:moveTo>
                <a:cubicBezTo>
                  <a:pt x="14920" y="109"/>
                  <a:pt x="14907" y="110"/>
                  <a:pt x="14896" y="114"/>
                </a:cubicBezTo>
                <a:cubicBezTo>
                  <a:pt x="14885" y="118"/>
                  <a:pt x="14874" y="123"/>
                  <a:pt x="14864" y="130"/>
                </a:cubicBezTo>
                <a:cubicBezTo>
                  <a:pt x="14855" y="137"/>
                  <a:pt x="14846" y="145"/>
                  <a:pt x="14839" y="154"/>
                </a:cubicBezTo>
                <a:cubicBezTo>
                  <a:pt x="14831" y="164"/>
                  <a:pt x="14825" y="175"/>
                  <a:pt x="14820" y="186"/>
                </a:cubicBezTo>
                <a:lnTo>
                  <a:pt x="14820" y="114"/>
                </a:lnTo>
                <a:lnTo>
                  <a:pt x="14779" y="114"/>
                </a:lnTo>
                <a:lnTo>
                  <a:pt x="14779" y="390"/>
                </a:lnTo>
                <a:lnTo>
                  <a:pt x="14820" y="390"/>
                </a:lnTo>
                <a:lnTo>
                  <a:pt x="14820" y="280"/>
                </a:lnTo>
                <a:cubicBezTo>
                  <a:pt x="14820" y="259"/>
                  <a:pt x="14823" y="241"/>
                  <a:pt x="14829" y="225"/>
                </a:cubicBezTo>
                <a:cubicBezTo>
                  <a:pt x="14834" y="209"/>
                  <a:pt x="14842" y="196"/>
                  <a:pt x="14852" y="185"/>
                </a:cubicBezTo>
                <a:cubicBezTo>
                  <a:pt x="14862" y="175"/>
                  <a:pt x="14874" y="167"/>
                  <a:pt x="14887" y="161"/>
                </a:cubicBezTo>
                <a:cubicBezTo>
                  <a:pt x="14900" y="156"/>
                  <a:pt x="14915" y="153"/>
                  <a:pt x="14929" y="153"/>
                </a:cubicBezTo>
                <a:lnTo>
                  <a:pt x="14933" y="153"/>
                </a:lnTo>
                <a:lnTo>
                  <a:pt x="14933" y="109"/>
                </a:lnTo>
                <a:close/>
                <a:moveTo>
                  <a:pt x="6702" y="114"/>
                </a:moveTo>
                <a:lnTo>
                  <a:pt x="6702" y="285"/>
                </a:lnTo>
                <a:cubicBezTo>
                  <a:pt x="6702" y="302"/>
                  <a:pt x="6704" y="316"/>
                  <a:pt x="6709" y="330"/>
                </a:cubicBezTo>
                <a:cubicBezTo>
                  <a:pt x="6714" y="343"/>
                  <a:pt x="6721" y="355"/>
                  <a:pt x="6730" y="365"/>
                </a:cubicBezTo>
                <a:cubicBezTo>
                  <a:pt x="6739" y="375"/>
                  <a:pt x="6750" y="382"/>
                  <a:pt x="6763" y="388"/>
                </a:cubicBezTo>
                <a:cubicBezTo>
                  <a:pt x="6776" y="393"/>
                  <a:pt x="6791" y="396"/>
                  <a:pt x="6807" y="396"/>
                </a:cubicBezTo>
                <a:cubicBezTo>
                  <a:pt x="6831" y="396"/>
                  <a:pt x="6851" y="390"/>
                  <a:pt x="6866" y="380"/>
                </a:cubicBezTo>
                <a:cubicBezTo>
                  <a:pt x="6881" y="369"/>
                  <a:pt x="6893" y="357"/>
                  <a:pt x="6902" y="342"/>
                </a:cubicBezTo>
                <a:lnTo>
                  <a:pt x="6902" y="390"/>
                </a:lnTo>
                <a:lnTo>
                  <a:pt x="6942" y="390"/>
                </a:lnTo>
                <a:lnTo>
                  <a:pt x="6942" y="114"/>
                </a:lnTo>
                <a:lnTo>
                  <a:pt x="6902" y="114"/>
                </a:lnTo>
                <a:lnTo>
                  <a:pt x="6902" y="272"/>
                </a:lnTo>
                <a:cubicBezTo>
                  <a:pt x="6902" y="285"/>
                  <a:pt x="6900" y="296"/>
                  <a:pt x="6895" y="307"/>
                </a:cubicBezTo>
                <a:cubicBezTo>
                  <a:pt x="6891" y="318"/>
                  <a:pt x="6885" y="327"/>
                  <a:pt x="6878" y="335"/>
                </a:cubicBezTo>
                <a:cubicBezTo>
                  <a:pt x="6871" y="342"/>
                  <a:pt x="6862" y="348"/>
                  <a:pt x="6852" y="352"/>
                </a:cubicBezTo>
                <a:cubicBezTo>
                  <a:pt x="6842" y="356"/>
                  <a:pt x="6831" y="358"/>
                  <a:pt x="6819" y="358"/>
                </a:cubicBezTo>
                <a:cubicBezTo>
                  <a:pt x="6795" y="358"/>
                  <a:pt x="6776" y="351"/>
                  <a:pt x="6763" y="336"/>
                </a:cubicBezTo>
                <a:cubicBezTo>
                  <a:pt x="6750" y="321"/>
                  <a:pt x="6743" y="301"/>
                  <a:pt x="6743" y="275"/>
                </a:cubicBezTo>
                <a:lnTo>
                  <a:pt x="6743" y="114"/>
                </a:lnTo>
                <a:lnTo>
                  <a:pt x="6702" y="114"/>
                </a:lnTo>
                <a:close/>
                <a:moveTo>
                  <a:pt x="7254" y="114"/>
                </a:moveTo>
                <a:lnTo>
                  <a:pt x="7254" y="390"/>
                </a:lnTo>
                <a:lnTo>
                  <a:pt x="7295" y="390"/>
                </a:lnTo>
                <a:lnTo>
                  <a:pt x="7295" y="114"/>
                </a:lnTo>
                <a:lnTo>
                  <a:pt x="7254" y="114"/>
                </a:lnTo>
                <a:close/>
                <a:moveTo>
                  <a:pt x="8823" y="114"/>
                </a:moveTo>
                <a:lnTo>
                  <a:pt x="8823" y="390"/>
                </a:lnTo>
                <a:lnTo>
                  <a:pt x="8864" y="390"/>
                </a:lnTo>
                <a:lnTo>
                  <a:pt x="8864" y="114"/>
                </a:lnTo>
                <a:lnTo>
                  <a:pt x="8823" y="114"/>
                </a:lnTo>
                <a:close/>
                <a:moveTo>
                  <a:pt x="9471" y="114"/>
                </a:moveTo>
                <a:lnTo>
                  <a:pt x="9471" y="390"/>
                </a:lnTo>
                <a:lnTo>
                  <a:pt x="9512" y="390"/>
                </a:lnTo>
                <a:lnTo>
                  <a:pt x="9512" y="114"/>
                </a:lnTo>
                <a:lnTo>
                  <a:pt x="9471" y="114"/>
                </a:lnTo>
                <a:close/>
                <a:moveTo>
                  <a:pt x="12036" y="114"/>
                </a:moveTo>
                <a:lnTo>
                  <a:pt x="12036" y="390"/>
                </a:lnTo>
                <a:lnTo>
                  <a:pt x="12077" y="390"/>
                </a:lnTo>
                <a:lnTo>
                  <a:pt x="12077" y="114"/>
                </a:lnTo>
                <a:lnTo>
                  <a:pt x="12036" y="114"/>
                </a:lnTo>
                <a:close/>
                <a:moveTo>
                  <a:pt x="14968" y="114"/>
                </a:moveTo>
                <a:lnTo>
                  <a:pt x="15087" y="392"/>
                </a:lnTo>
                <a:lnTo>
                  <a:pt x="15123" y="392"/>
                </a:lnTo>
                <a:lnTo>
                  <a:pt x="15243" y="114"/>
                </a:lnTo>
                <a:lnTo>
                  <a:pt x="15199" y="114"/>
                </a:lnTo>
                <a:lnTo>
                  <a:pt x="15106" y="343"/>
                </a:lnTo>
                <a:lnTo>
                  <a:pt x="15013" y="114"/>
                </a:lnTo>
                <a:lnTo>
                  <a:pt x="14968" y="114"/>
                </a:lnTo>
                <a:close/>
                <a:moveTo>
                  <a:pt x="2893" y="143"/>
                </a:moveTo>
                <a:cubicBezTo>
                  <a:pt x="2907" y="143"/>
                  <a:pt x="2919" y="145"/>
                  <a:pt x="2929" y="150"/>
                </a:cubicBezTo>
                <a:cubicBezTo>
                  <a:pt x="2940" y="155"/>
                  <a:pt x="2949" y="162"/>
                  <a:pt x="2956" y="170"/>
                </a:cubicBezTo>
                <a:cubicBezTo>
                  <a:pt x="2963" y="179"/>
                  <a:pt x="2969" y="189"/>
                  <a:pt x="2973" y="200"/>
                </a:cubicBezTo>
                <a:cubicBezTo>
                  <a:pt x="2977" y="211"/>
                  <a:pt x="2980" y="223"/>
                  <a:pt x="2981" y="236"/>
                </a:cubicBezTo>
                <a:lnTo>
                  <a:pt x="2804" y="236"/>
                </a:lnTo>
                <a:cubicBezTo>
                  <a:pt x="2805" y="222"/>
                  <a:pt x="2808" y="210"/>
                  <a:pt x="2813" y="199"/>
                </a:cubicBezTo>
                <a:cubicBezTo>
                  <a:pt x="2819" y="187"/>
                  <a:pt x="2825" y="178"/>
                  <a:pt x="2833" y="169"/>
                </a:cubicBezTo>
                <a:cubicBezTo>
                  <a:pt x="2841" y="161"/>
                  <a:pt x="2850" y="154"/>
                  <a:pt x="2860" y="150"/>
                </a:cubicBezTo>
                <a:cubicBezTo>
                  <a:pt x="2870" y="145"/>
                  <a:pt x="2881" y="143"/>
                  <a:pt x="2893" y="143"/>
                </a:cubicBezTo>
                <a:close/>
                <a:moveTo>
                  <a:pt x="4885" y="143"/>
                </a:moveTo>
                <a:cubicBezTo>
                  <a:pt x="4898" y="143"/>
                  <a:pt x="4910" y="145"/>
                  <a:pt x="4921" y="150"/>
                </a:cubicBezTo>
                <a:cubicBezTo>
                  <a:pt x="4931" y="155"/>
                  <a:pt x="4940" y="162"/>
                  <a:pt x="4947" y="170"/>
                </a:cubicBezTo>
                <a:cubicBezTo>
                  <a:pt x="4955" y="179"/>
                  <a:pt x="4961" y="189"/>
                  <a:pt x="4965" y="200"/>
                </a:cubicBezTo>
                <a:cubicBezTo>
                  <a:pt x="4969" y="211"/>
                  <a:pt x="4972" y="223"/>
                  <a:pt x="4973" y="236"/>
                </a:cubicBezTo>
                <a:lnTo>
                  <a:pt x="4795" y="236"/>
                </a:lnTo>
                <a:cubicBezTo>
                  <a:pt x="4797" y="222"/>
                  <a:pt x="4800" y="210"/>
                  <a:pt x="4805" y="199"/>
                </a:cubicBezTo>
                <a:cubicBezTo>
                  <a:pt x="4810" y="187"/>
                  <a:pt x="4817" y="178"/>
                  <a:pt x="4825" y="169"/>
                </a:cubicBezTo>
                <a:cubicBezTo>
                  <a:pt x="4832" y="161"/>
                  <a:pt x="4842" y="154"/>
                  <a:pt x="4852" y="150"/>
                </a:cubicBezTo>
                <a:cubicBezTo>
                  <a:pt x="4862" y="145"/>
                  <a:pt x="4873" y="143"/>
                  <a:pt x="4885" y="143"/>
                </a:cubicBezTo>
                <a:close/>
                <a:moveTo>
                  <a:pt x="9938" y="143"/>
                </a:moveTo>
                <a:cubicBezTo>
                  <a:pt x="9952" y="143"/>
                  <a:pt x="9963" y="145"/>
                  <a:pt x="9974" y="150"/>
                </a:cubicBezTo>
                <a:cubicBezTo>
                  <a:pt x="9984" y="155"/>
                  <a:pt x="9993" y="162"/>
                  <a:pt x="10000" y="170"/>
                </a:cubicBezTo>
                <a:cubicBezTo>
                  <a:pt x="10008" y="179"/>
                  <a:pt x="10014" y="189"/>
                  <a:pt x="10018" y="200"/>
                </a:cubicBezTo>
                <a:cubicBezTo>
                  <a:pt x="10022" y="211"/>
                  <a:pt x="10025" y="223"/>
                  <a:pt x="10026" y="236"/>
                </a:cubicBezTo>
                <a:lnTo>
                  <a:pt x="9848" y="236"/>
                </a:lnTo>
                <a:cubicBezTo>
                  <a:pt x="9850" y="222"/>
                  <a:pt x="9853" y="210"/>
                  <a:pt x="9858" y="199"/>
                </a:cubicBezTo>
                <a:cubicBezTo>
                  <a:pt x="9863" y="187"/>
                  <a:pt x="9870" y="178"/>
                  <a:pt x="9878" y="169"/>
                </a:cubicBezTo>
                <a:cubicBezTo>
                  <a:pt x="9886" y="161"/>
                  <a:pt x="9895" y="154"/>
                  <a:pt x="9905" y="150"/>
                </a:cubicBezTo>
                <a:cubicBezTo>
                  <a:pt x="9915" y="145"/>
                  <a:pt x="9926" y="143"/>
                  <a:pt x="9938" y="143"/>
                </a:cubicBezTo>
                <a:close/>
                <a:moveTo>
                  <a:pt x="13996" y="143"/>
                </a:moveTo>
                <a:cubicBezTo>
                  <a:pt x="14010" y="143"/>
                  <a:pt x="14022" y="145"/>
                  <a:pt x="14032" y="150"/>
                </a:cubicBezTo>
                <a:cubicBezTo>
                  <a:pt x="14043" y="155"/>
                  <a:pt x="14052" y="162"/>
                  <a:pt x="14059" y="170"/>
                </a:cubicBezTo>
                <a:cubicBezTo>
                  <a:pt x="14066" y="179"/>
                  <a:pt x="14072" y="189"/>
                  <a:pt x="14076" y="200"/>
                </a:cubicBezTo>
                <a:cubicBezTo>
                  <a:pt x="14081" y="211"/>
                  <a:pt x="14083" y="223"/>
                  <a:pt x="14084" y="236"/>
                </a:cubicBezTo>
                <a:lnTo>
                  <a:pt x="13907" y="236"/>
                </a:lnTo>
                <a:cubicBezTo>
                  <a:pt x="13908" y="222"/>
                  <a:pt x="13911" y="210"/>
                  <a:pt x="13916" y="199"/>
                </a:cubicBezTo>
                <a:cubicBezTo>
                  <a:pt x="13922" y="187"/>
                  <a:pt x="13928" y="178"/>
                  <a:pt x="13936" y="169"/>
                </a:cubicBezTo>
                <a:cubicBezTo>
                  <a:pt x="13944" y="161"/>
                  <a:pt x="13953" y="154"/>
                  <a:pt x="13963" y="150"/>
                </a:cubicBezTo>
                <a:cubicBezTo>
                  <a:pt x="13974" y="145"/>
                  <a:pt x="13985" y="143"/>
                  <a:pt x="13996" y="143"/>
                </a:cubicBezTo>
                <a:close/>
                <a:moveTo>
                  <a:pt x="14578" y="143"/>
                </a:moveTo>
                <a:cubicBezTo>
                  <a:pt x="14591" y="143"/>
                  <a:pt x="14603" y="145"/>
                  <a:pt x="14613" y="150"/>
                </a:cubicBezTo>
                <a:cubicBezTo>
                  <a:pt x="14624" y="155"/>
                  <a:pt x="14633" y="162"/>
                  <a:pt x="14640" y="170"/>
                </a:cubicBezTo>
                <a:cubicBezTo>
                  <a:pt x="14647" y="179"/>
                  <a:pt x="14653" y="189"/>
                  <a:pt x="14658" y="200"/>
                </a:cubicBezTo>
                <a:cubicBezTo>
                  <a:pt x="14662" y="211"/>
                  <a:pt x="14665" y="223"/>
                  <a:pt x="14666" y="236"/>
                </a:cubicBezTo>
                <a:lnTo>
                  <a:pt x="14488" y="236"/>
                </a:lnTo>
                <a:cubicBezTo>
                  <a:pt x="14489" y="222"/>
                  <a:pt x="14493" y="210"/>
                  <a:pt x="14498" y="199"/>
                </a:cubicBezTo>
                <a:cubicBezTo>
                  <a:pt x="14503" y="187"/>
                  <a:pt x="14510" y="178"/>
                  <a:pt x="14517" y="169"/>
                </a:cubicBezTo>
                <a:cubicBezTo>
                  <a:pt x="14525" y="161"/>
                  <a:pt x="14534" y="154"/>
                  <a:pt x="14545" y="150"/>
                </a:cubicBezTo>
                <a:cubicBezTo>
                  <a:pt x="14555" y="145"/>
                  <a:pt x="14566" y="143"/>
                  <a:pt x="14578" y="143"/>
                </a:cubicBezTo>
                <a:close/>
                <a:moveTo>
                  <a:pt x="15422" y="143"/>
                </a:moveTo>
                <a:cubicBezTo>
                  <a:pt x="15436" y="143"/>
                  <a:pt x="15448" y="145"/>
                  <a:pt x="15458" y="150"/>
                </a:cubicBezTo>
                <a:cubicBezTo>
                  <a:pt x="15469" y="155"/>
                  <a:pt x="15478" y="162"/>
                  <a:pt x="15485" y="170"/>
                </a:cubicBezTo>
                <a:cubicBezTo>
                  <a:pt x="15492" y="179"/>
                  <a:pt x="15498" y="189"/>
                  <a:pt x="15502" y="200"/>
                </a:cubicBezTo>
                <a:cubicBezTo>
                  <a:pt x="15507" y="211"/>
                  <a:pt x="15509" y="223"/>
                  <a:pt x="15510" y="236"/>
                </a:cubicBezTo>
                <a:lnTo>
                  <a:pt x="15333" y="236"/>
                </a:lnTo>
                <a:cubicBezTo>
                  <a:pt x="15334" y="222"/>
                  <a:pt x="15337" y="210"/>
                  <a:pt x="15342" y="199"/>
                </a:cubicBezTo>
                <a:cubicBezTo>
                  <a:pt x="15348" y="187"/>
                  <a:pt x="15354" y="178"/>
                  <a:pt x="15362" y="169"/>
                </a:cubicBezTo>
                <a:cubicBezTo>
                  <a:pt x="15370" y="161"/>
                  <a:pt x="15379" y="154"/>
                  <a:pt x="15389" y="150"/>
                </a:cubicBezTo>
                <a:cubicBezTo>
                  <a:pt x="15400" y="145"/>
                  <a:pt x="15411" y="143"/>
                  <a:pt x="15422" y="143"/>
                </a:cubicBezTo>
                <a:close/>
                <a:moveTo>
                  <a:pt x="3717" y="144"/>
                </a:moveTo>
                <a:cubicBezTo>
                  <a:pt x="3732" y="144"/>
                  <a:pt x="3746" y="147"/>
                  <a:pt x="3758" y="153"/>
                </a:cubicBezTo>
                <a:cubicBezTo>
                  <a:pt x="3770" y="159"/>
                  <a:pt x="3781" y="166"/>
                  <a:pt x="3791" y="176"/>
                </a:cubicBezTo>
                <a:cubicBezTo>
                  <a:pt x="3800" y="186"/>
                  <a:pt x="3807" y="197"/>
                  <a:pt x="3812" y="210"/>
                </a:cubicBezTo>
                <a:cubicBezTo>
                  <a:pt x="3817" y="223"/>
                  <a:pt x="3820" y="237"/>
                  <a:pt x="3820" y="252"/>
                </a:cubicBezTo>
                <a:lnTo>
                  <a:pt x="3820" y="253"/>
                </a:lnTo>
                <a:cubicBezTo>
                  <a:pt x="3820" y="268"/>
                  <a:pt x="3817" y="281"/>
                  <a:pt x="3812" y="294"/>
                </a:cubicBezTo>
                <a:cubicBezTo>
                  <a:pt x="3807" y="307"/>
                  <a:pt x="3800" y="318"/>
                  <a:pt x="3792" y="328"/>
                </a:cubicBezTo>
                <a:cubicBezTo>
                  <a:pt x="3783" y="337"/>
                  <a:pt x="3772" y="345"/>
                  <a:pt x="3760" y="351"/>
                </a:cubicBezTo>
                <a:cubicBezTo>
                  <a:pt x="3747" y="356"/>
                  <a:pt x="3733" y="359"/>
                  <a:pt x="3719" y="359"/>
                </a:cubicBezTo>
                <a:cubicBezTo>
                  <a:pt x="3704" y="359"/>
                  <a:pt x="3690" y="356"/>
                  <a:pt x="3678" y="351"/>
                </a:cubicBezTo>
                <a:cubicBezTo>
                  <a:pt x="3666" y="345"/>
                  <a:pt x="3655" y="337"/>
                  <a:pt x="3645" y="328"/>
                </a:cubicBezTo>
                <a:cubicBezTo>
                  <a:pt x="3637" y="318"/>
                  <a:pt x="3629" y="307"/>
                  <a:pt x="3624" y="294"/>
                </a:cubicBezTo>
                <a:cubicBezTo>
                  <a:pt x="3619" y="281"/>
                  <a:pt x="3617" y="267"/>
                  <a:pt x="3617" y="252"/>
                </a:cubicBezTo>
                <a:lnTo>
                  <a:pt x="3617" y="251"/>
                </a:lnTo>
                <a:cubicBezTo>
                  <a:pt x="3617" y="236"/>
                  <a:pt x="3619" y="223"/>
                  <a:pt x="3624" y="210"/>
                </a:cubicBezTo>
                <a:cubicBezTo>
                  <a:pt x="3629" y="197"/>
                  <a:pt x="3636" y="185"/>
                  <a:pt x="3644" y="176"/>
                </a:cubicBezTo>
                <a:cubicBezTo>
                  <a:pt x="3653" y="166"/>
                  <a:pt x="3664" y="159"/>
                  <a:pt x="3676" y="153"/>
                </a:cubicBezTo>
                <a:cubicBezTo>
                  <a:pt x="3689" y="147"/>
                  <a:pt x="3703" y="144"/>
                  <a:pt x="3717" y="144"/>
                </a:cubicBezTo>
                <a:close/>
                <a:moveTo>
                  <a:pt x="6347" y="144"/>
                </a:moveTo>
                <a:cubicBezTo>
                  <a:pt x="6361" y="144"/>
                  <a:pt x="6375" y="147"/>
                  <a:pt x="6387" y="153"/>
                </a:cubicBezTo>
                <a:cubicBezTo>
                  <a:pt x="6400" y="159"/>
                  <a:pt x="6410" y="166"/>
                  <a:pt x="6420" y="176"/>
                </a:cubicBezTo>
                <a:cubicBezTo>
                  <a:pt x="6429" y="186"/>
                  <a:pt x="6436" y="197"/>
                  <a:pt x="6441" y="210"/>
                </a:cubicBezTo>
                <a:cubicBezTo>
                  <a:pt x="6446" y="223"/>
                  <a:pt x="6449" y="237"/>
                  <a:pt x="6449" y="252"/>
                </a:cubicBezTo>
                <a:lnTo>
                  <a:pt x="6449" y="253"/>
                </a:lnTo>
                <a:cubicBezTo>
                  <a:pt x="6449" y="268"/>
                  <a:pt x="6447" y="281"/>
                  <a:pt x="6442" y="294"/>
                </a:cubicBezTo>
                <a:cubicBezTo>
                  <a:pt x="6437" y="307"/>
                  <a:pt x="6430" y="318"/>
                  <a:pt x="6421" y="328"/>
                </a:cubicBezTo>
                <a:cubicBezTo>
                  <a:pt x="6412" y="337"/>
                  <a:pt x="6401" y="345"/>
                  <a:pt x="6389" y="351"/>
                </a:cubicBezTo>
                <a:cubicBezTo>
                  <a:pt x="6376" y="356"/>
                  <a:pt x="6363" y="359"/>
                  <a:pt x="6348" y="359"/>
                </a:cubicBezTo>
                <a:cubicBezTo>
                  <a:pt x="6333" y="359"/>
                  <a:pt x="6320" y="356"/>
                  <a:pt x="6307" y="351"/>
                </a:cubicBezTo>
                <a:cubicBezTo>
                  <a:pt x="6295" y="345"/>
                  <a:pt x="6284" y="337"/>
                  <a:pt x="6275" y="328"/>
                </a:cubicBezTo>
                <a:cubicBezTo>
                  <a:pt x="6266" y="318"/>
                  <a:pt x="6259" y="307"/>
                  <a:pt x="6253" y="294"/>
                </a:cubicBezTo>
                <a:cubicBezTo>
                  <a:pt x="6248" y="281"/>
                  <a:pt x="6246" y="267"/>
                  <a:pt x="6246" y="252"/>
                </a:cubicBezTo>
                <a:lnTo>
                  <a:pt x="6246" y="251"/>
                </a:lnTo>
                <a:cubicBezTo>
                  <a:pt x="6246" y="236"/>
                  <a:pt x="6248" y="223"/>
                  <a:pt x="6253" y="210"/>
                </a:cubicBezTo>
                <a:cubicBezTo>
                  <a:pt x="6258" y="197"/>
                  <a:pt x="6265" y="185"/>
                  <a:pt x="6274" y="176"/>
                </a:cubicBezTo>
                <a:cubicBezTo>
                  <a:pt x="6282" y="166"/>
                  <a:pt x="6293" y="159"/>
                  <a:pt x="6306" y="153"/>
                </a:cubicBezTo>
                <a:cubicBezTo>
                  <a:pt x="6318" y="147"/>
                  <a:pt x="6332" y="144"/>
                  <a:pt x="6347" y="144"/>
                </a:cubicBezTo>
                <a:close/>
                <a:moveTo>
                  <a:pt x="7516" y="144"/>
                </a:moveTo>
                <a:cubicBezTo>
                  <a:pt x="7531" y="144"/>
                  <a:pt x="7545" y="147"/>
                  <a:pt x="7557" y="153"/>
                </a:cubicBezTo>
                <a:cubicBezTo>
                  <a:pt x="7569" y="159"/>
                  <a:pt x="7580" y="166"/>
                  <a:pt x="7589" y="176"/>
                </a:cubicBezTo>
                <a:cubicBezTo>
                  <a:pt x="7599" y="186"/>
                  <a:pt x="7606" y="197"/>
                  <a:pt x="7611" y="210"/>
                </a:cubicBezTo>
                <a:cubicBezTo>
                  <a:pt x="7616" y="223"/>
                  <a:pt x="7619" y="237"/>
                  <a:pt x="7619" y="252"/>
                </a:cubicBezTo>
                <a:lnTo>
                  <a:pt x="7619" y="253"/>
                </a:lnTo>
                <a:cubicBezTo>
                  <a:pt x="7619" y="268"/>
                  <a:pt x="7616" y="281"/>
                  <a:pt x="7611" y="294"/>
                </a:cubicBezTo>
                <a:cubicBezTo>
                  <a:pt x="7606" y="307"/>
                  <a:pt x="7599" y="318"/>
                  <a:pt x="7591" y="328"/>
                </a:cubicBezTo>
                <a:cubicBezTo>
                  <a:pt x="7582" y="337"/>
                  <a:pt x="7571" y="345"/>
                  <a:pt x="7559" y="351"/>
                </a:cubicBezTo>
                <a:cubicBezTo>
                  <a:pt x="7546" y="356"/>
                  <a:pt x="7532" y="359"/>
                  <a:pt x="7517" y="359"/>
                </a:cubicBezTo>
                <a:cubicBezTo>
                  <a:pt x="7503" y="359"/>
                  <a:pt x="7489" y="356"/>
                  <a:pt x="7477" y="351"/>
                </a:cubicBezTo>
                <a:cubicBezTo>
                  <a:pt x="7465" y="345"/>
                  <a:pt x="7454" y="337"/>
                  <a:pt x="7444" y="328"/>
                </a:cubicBezTo>
                <a:cubicBezTo>
                  <a:pt x="7436" y="318"/>
                  <a:pt x="7428" y="307"/>
                  <a:pt x="7423" y="294"/>
                </a:cubicBezTo>
                <a:cubicBezTo>
                  <a:pt x="7418" y="281"/>
                  <a:pt x="7416" y="267"/>
                  <a:pt x="7416" y="252"/>
                </a:cubicBezTo>
                <a:lnTo>
                  <a:pt x="7416" y="251"/>
                </a:lnTo>
                <a:cubicBezTo>
                  <a:pt x="7416" y="236"/>
                  <a:pt x="7418" y="223"/>
                  <a:pt x="7423" y="210"/>
                </a:cubicBezTo>
                <a:cubicBezTo>
                  <a:pt x="7428" y="197"/>
                  <a:pt x="7435" y="185"/>
                  <a:pt x="7443" y="176"/>
                </a:cubicBezTo>
                <a:cubicBezTo>
                  <a:pt x="7452" y="166"/>
                  <a:pt x="7463" y="159"/>
                  <a:pt x="7475" y="153"/>
                </a:cubicBezTo>
                <a:cubicBezTo>
                  <a:pt x="7488" y="147"/>
                  <a:pt x="7501" y="144"/>
                  <a:pt x="7516" y="144"/>
                </a:cubicBezTo>
                <a:close/>
                <a:moveTo>
                  <a:pt x="12294" y="144"/>
                </a:moveTo>
                <a:cubicBezTo>
                  <a:pt x="12308" y="144"/>
                  <a:pt x="12320" y="147"/>
                  <a:pt x="12332" y="151"/>
                </a:cubicBezTo>
                <a:cubicBezTo>
                  <a:pt x="12344" y="156"/>
                  <a:pt x="12355" y="162"/>
                  <a:pt x="12364" y="170"/>
                </a:cubicBezTo>
                <a:cubicBezTo>
                  <a:pt x="12374" y="178"/>
                  <a:pt x="12382" y="188"/>
                  <a:pt x="12387" y="199"/>
                </a:cubicBezTo>
                <a:cubicBezTo>
                  <a:pt x="12393" y="211"/>
                  <a:pt x="12396" y="223"/>
                  <a:pt x="12396" y="238"/>
                </a:cubicBezTo>
                <a:lnTo>
                  <a:pt x="12396" y="239"/>
                </a:lnTo>
                <a:cubicBezTo>
                  <a:pt x="12396" y="253"/>
                  <a:pt x="12393" y="265"/>
                  <a:pt x="12387" y="277"/>
                </a:cubicBezTo>
                <a:cubicBezTo>
                  <a:pt x="12382" y="288"/>
                  <a:pt x="12374" y="298"/>
                  <a:pt x="12364" y="306"/>
                </a:cubicBezTo>
                <a:cubicBezTo>
                  <a:pt x="12355" y="315"/>
                  <a:pt x="12344" y="321"/>
                  <a:pt x="12332" y="326"/>
                </a:cubicBezTo>
                <a:cubicBezTo>
                  <a:pt x="12320" y="330"/>
                  <a:pt x="12308" y="332"/>
                  <a:pt x="12294" y="332"/>
                </a:cubicBezTo>
                <a:cubicBezTo>
                  <a:pt x="12282" y="332"/>
                  <a:pt x="12269" y="330"/>
                  <a:pt x="12258" y="325"/>
                </a:cubicBezTo>
                <a:cubicBezTo>
                  <a:pt x="12246" y="321"/>
                  <a:pt x="12236" y="314"/>
                  <a:pt x="12227" y="306"/>
                </a:cubicBezTo>
                <a:cubicBezTo>
                  <a:pt x="12219" y="298"/>
                  <a:pt x="12212" y="288"/>
                  <a:pt x="12206" y="277"/>
                </a:cubicBezTo>
                <a:cubicBezTo>
                  <a:pt x="12201" y="265"/>
                  <a:pt x="12199" y="252"/>
                  <a:pt x="12199" y="238"/>
                </a:cubicBezTo>
                <a:lnTo>
                  <a:pt x="12199" y="237"/>
                </a:lnTo>
                <a:cubicBezTo>
                  <a:pt x="12199" y="223"/>
                  <a:pt x="12201" y="210"/>
                  <a:pt x="12206" y="199"/>
                </a:cubicBezTo>
                <a:cubicBezTo>
                  <a:pt x="12211" y="187"/>
                  <a:pt x="12218" y="178"/>
                  <a:pt x="12227" y="170"/>
                </a:cubicBezTo>
                <a:cubicBezTo>
                  <a:pt x="12236" y="162"/>
                  <a:pt x="12246" y="156"/>
                  <a:pt x="12257" y="151"/>
                </a:cubicBezTo>
                <a:cubicBezTo>
                  <a:pt x="12269" y="147"/>
                  <a:pt x="12281" y="144"/>
                  <a:pt x="12294" y="144"/>
                </a:cubicBezTo>
                <a:close/>
                <a:moveTo>
                  <a:pt x="10263" y="145"/>
                </a:moveTo>
                <a:cubicBezTo>
                  <a:pt x="10276" y="145"/>
                  <a:pt x="10288" y="148"/>
                  <a:pt x="10299" y="153"/>
                </a:cubicBezTo>
                <a:cubicBezTo>
                  <a:pt x="10312" y="158"/>
                  <a:pt x="10322" y="165"/>
                  <a:pt x="10332" y="174"/>
                </a:cubicBezTo>
                <a:cubicBezTo>
                  <a:pt x="10341" y="183"/>
                  <a:pt x="10349" y="195"/>
                  <a:pt x="10354" y="208"/>
                </a:cubicBezTo>
                <a:cubicBezTo>
                  <a:pt x="10360" y="221"/>
                  <a:pt x="10362" y="235"/>
                  <a:pt x="10362" y="251"/>
                </a:cubicBezTo>
                <a:lnTo>
                  <a:pt x="10362" y="252"/>
                </a:lnTo>
                <a:cubicBezTo>
                  <a:pt x="10362" y="268"/>
                  <a:pt x="10360" y="283"/>
                  <a:pt x="10354" y="296"/>
                </a:cubicBezTo>
                <a:cubicBezTo>
                  <a:pt x="10349" y="309"/>
                  <a:pt x="10341" y="320"/>
                  <a:pt x="10332" y="329"/>
                </a:cubicBezTo>
                <a:cubicBezTo>
                  <a:pt x="10322" y="339"/>
                  <a:pt x="10312" y="346"/>
                  <a:pt x="10299" y="351"/>
                </a:cubicBezTo>
                <a:cubicBezTo>
                  <a:pt x="10288" y="356"/>
                  <a:pt x="10276" y="359"/>
                  <a:pt x="10263" y="359"/>
                </a:cubicBezTo>
                <a:cubicBezTo>
                  <a:pt x="10250" y="359"/>
                  <a:pt x="10237" y="356"/>
                  <a:pt x="10225" y="351"/>
                </a:cubicBezTo>
                <a:cubicBezTo>
                  <a:pt x="10214" y="346"/>
                  <a:pt x="10203" y="339"/>
                  <a:pt x="10194" y="330"/>
                </a:cubicBezTo>
                <a:cubicBezTo>
                  <a:pt x="10186" y="321"/>
                  <a:pt x="10178" y="310"/>
                  <a:pt x="10173" y="296"/>
                </a:cubicBezTo>
                <a:cubicBezTo>
                  <a:pt x="10168" y="283"/>
                  <a:pt x="10166" y="268"/>
                  <a:pt x="10166" y="252"/>
                </a:cubicBezTo>
                <a:lnTo>
                  <a:pt x="10166" y="251"/>
                </a:lnTo>
                <a:cubicBezTo>
                  <a:pt x="10166" y="234"/>
                  <a:pt x="10168" y="219"/>
                  <a:pt x="10173" y="206"/>
                </a:cubicBezTo>
                <a:cubicBezTo>
                  <a:pt x="10178" y="193"/>
                  <a:pt x="10185" y="182"/>
                  <a:pt x="10194" y="173"/>
                </a:cubicBezTo>
                <a:cubicBezTo>
                  <a:pt x="10203" y="164"/>
                  <a:pt x="10213" y="157"/>
                  <a:pt x="10225" y="152"/>
                </a:cubicBezTo>
                <a:cubicBezTo>
                  <a:pt x="10237" y="147"/>
                  <a:pt x="10249" y="145"/>
                  <a:pt x="10263" y="145"/>
                </a:cubicBezTo>
                <a:close/>
                <a:moveTo>
                  <a:pt x="15747" y="145"/>
                </a:moveTo>
                <a:cubicBezTo>
                  <a:pt x="15760" y="145"/>
                  <a:pt x="15772" y="148"/>
                  <a:pt x="15784" y="153"/>
                </a:cubicBezTo>
                <a:cubicBezTo>
                  <a:pt x="15796" y="158"/>
                  <a:pt x="15807" y="165"/>
                  <a:pt x="15816" y="174"/>
                </a:cubicBezTo>
                <a:cubicBezTo>
                  <a:pt x="15825" y="183"/>
                  <a:pt x="15833" y="195"/>
                  <a:pt x="15838" y="208"/>
                </a:cubicBezTo>
                <a:cubicBezTo>
                  <a:pt x="15844" y="221"/>
                  <a:pt x="15847" y="235"/>
                  <a:pt x="15847" y="251"/>
                </a:cubicBezTo>
                <a:lnTo>
                  <a:pt x="15847" y="252"/>
                </a:lnTo>
                <a:cubicBezTo>
                  <a:pt x="15847" y="268"/>
                  <a:pt x="15844" y="283"/>
                  <a:pt x="15838" y="296"/>
                </a:cubicBezTo>
                <a:cubicBezTo>
                  <a:pt x="15833" y="309"/>
                  <a:pt x="15825" y="320"/>
                  <a:pt x="15816" y="329"/>
                </a:cubicBezTo>
                <a:cubicBezTo>
                  <a:pt x="15807" y="339"/>
                  <a:pt x="15796" y="346"/>
                  <a:pt x="15784" y="351"/>
                </a:cubicBezTo>
                <a:cubicBezTo>
                  <a:pt x="15772" y="356"/>
                  <a:pt x="15760" y="359"/>
                  <a:pt x="15747" y="359"/>
                </a:cubicBezTo>
                <a:cubicBezTo>
                  <a:pt x="15734" y="359"/>
                  <a:pt x="15721" y="356"/>
                  <a:pt x="15710" y="351"/>
                </a:cubicBezTo>
                <a:cubicBezTo>
                  <a:pt x="15698" y="346"/>
                  <a:pt x="15688" y="339"/>
                  <a:pt x="15679" y="330"/>
                </a:cubicBezTo>
                <a:cubicBezTo>
                  <a:pt x="15670" y="321"/>
                  <a:pt x="15663" y="310"/>
                  <a:pt x="15657" y="296"/>
                </a:cubicBezTo>
                <a:cubicBezTo>
                  <a:pt x="15652" y="283"/>
                  <a:pt x="15650" y="268"/>
                  <a:pt x="15650" y="252"/>
                </a:cubicBezTo>
                <a:lnTo>
                  <a:pt x="15650" y="251"/>
                </a:lnTo>
                <a:cubicBezTo>
                  <a:pt x="15650" y="234"/>
                  <a:pt x="15652" y="219"/>
                  <a:pt x="15657" y="206"/>
                </a:cubicBezTo>
                <a:cubicBezTo>
                  <a:pt x="15663" y="193"/>
                  <a:pt x="15670" y="182"/>
                  <a:pt x="15678" y="173"/>
                </a:cubicBezTo>
                <a:cubicBezTo>
                  <a:pt x="15687" y="164"/>
                  <a:pt x="15697" y="157"/>
                  <a:pt x="15709" y="152"/>
                </a:cubicBezTo>
                <a:cubicBezTo>
                  <a:pt x="15721" y="147"/>
                  <a:pt x="15734" y="145"/>
                  <a:pt x="15747" y="145"/>
                </a:cubicBezTo>
                <a:close/>
                <a:moveTo>
                  <a:pt x="1644" y="192"/>
                </a:moveTo>
                <a:cubicBezTo>
                  <a:pt x="1657" y="192"/>
                  <a:pt x="1669" y="194"/>
                  <a:pt x="1680" y="199"/>
                </a:cubicBezTo>
                <a:cubicBezTo>
                  <a:pt x="1692" y="203"/>
                  <a:pt x="1701" y="208"/>
                  <a:pt x="1709" y="215"/>
                </a:cubicBezTo>
                <a:cubicBezTo>
                  <a:pt x="1717" y="222"/>
                  <a:pt x="1724" y="231"/>
                  <a:pt x="1728" y="241"/>
                </a:cubicBezTo>
                <a:cubicBezTo>
                  <a:pt x="1733" y="250"/>
                  <a:pt x="1735" y="261"/>
                  <a:pt x="1735" y="272"/>
                </a:cubicBezTo>
                <a:lnTo>
                  <a:pt x="1735" y="273"/>
                </a:lnTo>
                <a:cubicBezTo>
                  <a:pt x="1735" y="285"/>
                  <a:pt x="1733" y="296"/>
                  <a:pt x="1728" y="307"/>
                </a:cubicBezTo>
                <a:cubicBezTo>
                  <a:pt x="1724" y="317"/>
                  <a:pt x="1718" y="326"/>
                  <a:pt x="1710" y="334"/>
                </a:cubicBezTo>
                <a:cubicBezTo>
                  <a:pt x="1702" y="342"/>
                  <a:pt x="1693" y="348"/>
                  <a:pt x="1682" y="352"/>
                </a:cubicBezTo>
                <a:cubicBezTo>
                  <a:pt x="1671" y="357"/>
                  <a:pt x="1659" y="359"/>
                  <a:pt x="1645" y="359"/>
                </a:cubicBezTo>
                <a:cubicBezTo>
                  <a:pt x="1631" y="359"/>
                  <a:pt x="1618" y="357"/>
                  <a:pt x="1606" y="352"/>
                </a:cubicBezTo>
                <a:cubicBezTo>
                  <a:pt x="1595" y="348"/>
                  <a:pt x="1585" y="342"/>
                  <a:pt x="1576" y="335"/>
                </a:cubicBezTo>
                <a:cubicBezTo>
                  <a:pt x="1568" y="327"/>
                  <a:pt x="1562" y="318"/>
                  <a:pt x="1557" y="308"/>
                </a:cubicBezTo>
                <a:cubicBezTo>
                  <a:pt x="1553" y="298"/>
                  <a:pt x="1550" y="287"/>
                  <a:pt x="1550" y="275"/>
                </a:cubicBezTo>
                <a:lnTo>
                  <a:pt x="1550" y="274"/>
                </a:lnTo>
                <a:cubicBezTo>
                  <a:pt x="1550" y="264"/>
                  <a:pt x="1552" y="254"/>
                  <a:pt x="1557" y="244"/>
                </a:cubicBezTo>
                <a:cubicBezTo>
                  <a:pt x="1561" y="234"/>
                  <a:pt x="1568" y="225"/>
                  <a:pt x="1576" y="218"/>
                </a:cubicBezTo>
                <a:cubicBezTo>
                  <a:pt x="1584" y="210"/>
                  <a:pt x="1594" y="204"/>
                  <a:pt x="1605" y="199"/>
                </a:cubicBezTo>
                <a:cubicBezTo>
                  <a:pt x="1617" y="195"/>
                  <a:pt x="1630" y="192"/>
                  <a:pt x="1644" y="192"/>
                </a:cubicBezTo>
                <a:close/>
                <a:moveTo>
                  <a:pt x="2006" y="208"/>
                </a:moveTo>
                <a:lnTo>
                  <a:pt x="2006" y="251"/>
                </a:lnTo>
                <a:lnTo>
                  <a:pt x="2155" y="251"/>
                </a:lnTo>
                <a:lnTo>
                  <a:pt x="2155" y="208"/>
                </a:lnTo>
                <a:lnTo>
                  <a:pt x="2006" y="208"/>
                </a:lnTo>
                <a:close/>
                <a:moveTo>
                  <a:pt x="10489" y="334"/>
                </a:moveTo>
                <a:lnTo>
                  <a:pt x="10489" y="390"/>
                </a:lnTo>
                <a:lnTo>
                  <a:pt x="10508" y="390"/>
                </a:lnTo>
                <a:cubicBezTo>
                  <a:pt x="10509" y="401"/>
                  <a:pt x="10507" y="410"/>
                  <a:pt x="10501" y="417"/>
                </a:cubicBezTo>
                <a:cubicBezTo>
                  <a:pt x="10495" y="425"/>
                  <a:pt x="10486" y="431"/>
                  <a:pt x="10472" y="436"/>
                </a:cubicBezTo>
                <a:lnTo>
                  <a:pt x="10479" y="455"/>
                </a:lnTo>
                <a:cubicBezTo>
                  <a:pt x="10499" y="450"/>
                  <a:pt x="10514" y="442"/>
                  <a:pt x="10524" y="431"/>
                </a:cubicBezTo>
                <a:cubicBezTo>
                  <a:pt x="10533" y="420"/>
                  <a:pt x="10538" y="403"/>
                  <a:pt x="10538" y="382"/>
                </a:cubicBezTo>
                <a:lnTo>
                  <a:pt x="10538" y="334"/>
                </a:lnTo>
                <a:lnTo>
                  <a:pt x="10489" y="334"/>
                </a:lnTo>
                <a:close/>
                <a:moveTo>
                  <a:pt x="15973" y="334"/>
                </a:moveTo>
                <a:lnTo>
                  <a:pt x="15973" y="390"/>
                </a:lnTo>
                <a:lnTo>
                  <a:pt x="16022" y="390"/>
                </a:lnTo>
                <a:lnTo>
                  <a:pt x="16022" y="334"/>
                </a:lnTo>
                <a:lnTo>
                  <a:pt x="15973" y="3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587927" y="838200"/>
            <a:ext cx="6422473" cy="2708012"/>
          </a:xfrm>
        </p:spPr>
        <p:txBody>
          <a:bodyPr anchor="b" anchorCtr="0"/>
          <a:lstStyle>
            <a:lvl1pPr algn="l">
              <a:defRPr/>
            </a:lvl1pPr>
          </a:lstStyle>
          <a:p>
            <a:r>
              <a:rPr lang="en-US" dirty="0"/>
              <a:t>Click to edit Master title style</a:t>
            </a:r>
          </a:p>
        </p:txBody>
      </p:sp>
      <p:sp>
        <p:nvSpPr>
          <p:cNvPr id="3" name="Subtitle 2"/>
          <p:cNvSpPr>
            <a:spLocks noGrp="1"/>
          </p:cNvSpPr>
          <p:nvPr>
            <p:ph type="subTitle" idx="1"/>
          </p:nvPr>
        </p:nvSpPr>
        <p:spPr>
          <a:xfrm>
            <a:off x="587927" y="3714487"/>
            <a:ext cx="6422473" cy="1619512"/>
          </a:xfrm>
        </p:spPr>
        <p:txBody>
          <a:bodyPr>
            <a:normAutofit/>
          </a:bodyPr>
          <a:lstStyle>
            <a:lvl1pPr marL="0" indent="0" algn="l">
              <a:buNone/>
              <a:defRPr sz="240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24170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9448800" cy="1143000"/>
          </a:xfrm>
        </p:spPr>
        <p:txBody>
          <a:bodyPr anchor="t" anchorCtr="0"/>
          <a:lstStyle>
            <a:lvl1pPr algn="l">
              <a:defRPr/>
            </a:lvl1pPr>
          </a:lstStyle>
          <a:p>
            <a:r>
              <a:rPr lang="en-US" dirty="0"/>
              <a:t>Click to edit Master title style</a:t>
            </a:r>
          </a:p>
        </p:txBody>
      </p:sp>
      <p:sp>
        <p:nvSpPr>
          <p:cNvPr id="3" name="Content Placeholder 2"/>
          <p:cNvSpPr>
            <a:spLocks noGrp="1"/>
          </p:cNvSpPr>
          <p:nvPr>
            <p:ph idx="1"/>
          </p:nvPr>
        </p:nvSpPr>
        <p:spPr>
          <a:xfrm>
            <a:off x="228600" y="1600201"/>
            <a:ext cx="9448800" cy="4525963"/>
          </a:xfrm>
        </p:spPr>
        <p:txBody>
          <a:bodyPr>
            <a:normAutofit/>
          </a:bodyPr>
          <a:lstStyle>
            <a:lvl1pPr marL="342900" indent="-342900">
              <a:spcBef>
                <a:spcPts val="0"/>
              </a:spcBef>
              <a:spcAft>
                <a:spcPts val="600"/>
              </a:spcAft>
              <a:buFontTx/>
              <a:buBlip>
                <a:blip r:embed="rId2"/>
              </a:buBlip>
              <a:defRPr sz="2800"/>
            </a:lvl1pPr>
            <a:lvl2pPr marL="857250" indent="-400050">
              <a:spcBef>
                <a:spcPts val="0"/>
              </a:spcBef>
              <a:spcAft>
                <a:spcPts val="600"/>
              </a:spcAft>
              <a:buFontTx/>
              <a:buBlip>
                <a:blip r:embed="rId3"/>
              </a:buBlip>
              <a:defRPr sz="2400"/>
            </a:lvl2pPr>
            <a:lvl3pPr marL="1143000" indent="-228600">
              <a:spcBef>
                <a:spcPts val="0"/>
              </a:spcBef>
              <a:spcAft>
                <a:spcPts val="600"/>
              </a:spcAft>
              <a:buClr>
                <a:schemeClr val="accent1"/>
              </a:buClr>
              <a:buFont typeface="Wingdings" pitchFamily="2" charset="2"/>
              <a:buChar char="§"/>
              <a:defRPr sz="2000"/>
            </a:lvl3pPr>
            <a:lvl4pPr>
              <a:spcBef>
                <a:spcPts val="0"/>
              </a:spcBef>
              <a:spcAft>
                <a:spcPts val="600"/>
              </a:spcAft>
              <a:buClr>
                <a:schemeClr val="accent1"/>
              </a:buClr>
              <a:defRPr sz="1800"/>
            </a:lvl4pPr>
            <a:lvl5pPr>
              <a:spcBef>
                <a:spcPts val="0"/>
              </a:spcBef>
              <a:spcAft>
                <a:spcPts val="600"/>
              </a:spcAft>
              <a:buClr>
                <a:schemeClr val="accent1"/>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5"/>
          <p:cNvSpPr>
            <a:spLocks noGrp="1"/>
          </p:cNvSpPr>
          <p:nvPr>
            <p:ph type="ftr" sz="quarter" idx="11"/>
          </p:nvPr>
        </p:nvSpPr>
        <p:spPr>
          <a:xfrm>
            <a:off x="228599" y="6537324"/>
            <a:ext cx="8582025" cy="244476"/>
          </a:xfrm>
        </p:spPr>
        <p:txBody>
          <a:bodyPr/>
          <a:lstStyle>
            <a:lvl1pPr algn="l">
              <a:defRPr sz="1000">
                <a:solidFill>
                  <a:schemeClr val="tx1">
                    <a:lumMod val="65000"/>
                    <a:lumOff val="35000"/>
                  </a:schemeClr>
                </a:solidFill>
              </a:defRPr>
            </a:lvl1pPr>
          </a:lstStyle>
          <a:p>
            <a:endParaRPr lang="en-US" dirty="0"/>
          </a:p>
        </p:txBody>
      </p:sp>
      <p:sp>
        <p:nvSpPr>
          <p:cNvPr id="9" name="Slide Number Placeholder 6"/>
          <p:cNvSpPr>
            <a:spLocks noGrp="1"/>
          </p:cNvSpPr>
          <p:nvPr>
            <p:ph type="sldNum" sz="quarter" idx="12"/>
          </p:nvPr>
        </p:nvSpPr>
        <p:spPr>
          <a:xfrm>
            <a:off x="8915400" y="6537324"/>
            <a:ext cx="762000" cy="244476"/>
          </a:xfrm>
        </p:spPr>
        <p:txBody>
          <a:bodyPr/>
          <a:lstStyle>
            <a:lvl1pPr>
              <a:defRPr sz="1000">
                <a:solidFill>
                  <a:schemeClr val="tx1">
                    <a:lumMod val="65000"/>
                    <a:lumOff val="35000"/>
                  </a:schemeClr>
                </a:solidFill>
              </a:defRPr>
            </a:lvl1pPr>
          </a:lstStyle>
          <a:p>
            <a:fld id="{91EF4201-B9C1-4F78-B85C-A7D3777AE9FD}" type="slidenum">
              <a:rPr lang="en-US" smtClean="0"/>
              <a:pPr/>
              <a:t>‹#›</a:t>
            </a:fld>
            <a:endParaRPr lang="en-US"/>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881778" y="304800"/>
            <a:ext cx="795622" cy="571393"/>
          </a:xfrm>
          <a:prstGeom prst="rect">
            <a:avLst/>
          </a:prstGeom>
        </p:spPr>
      </p:pic>
      <p:sp>
        <p:nvSpPr>
          <p:cNvPr id="4" name="Rectangle 3"/>
          <p:cNvSpPr/>
          <p:nvPr userDrawn="1"/>
        </p:nvSpPr>
        <p:spPr>
          <a:xfrm>
            <a:off x="0" y="0"/>
            <a:ext cx="99060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9970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76322" y="733442"/>
            <a:ext cx="3753356" cy="2695558"/>
          </a:xfrm>
          <a:prstGeom prst="rect">
            <a:avLst/>
          </a:prstGeom>
        </p:spPr>
      </p:pic>
      <p:sp>
        <p:nvSpPr>
          <p:cNvPr id="13" name="Freeform 8"/>
          <p:cNvSpPr>
            <a:spLocks noChangeAspect="1" noEditPoints="1"/>
          </p:cNvSpPr>
          <p:nvPr userDrawn="1"/>
        </p:nvSpPr>
        <p:spPr bwMode="auto">
          <a:xfrm>
            <a:off x="381000" y="5978827"/>
            <a:ext cx="9144000" cy="574373"/>
          </a:xfrm>
          <a:custGeom>
            <a:avLst/>
            <a:gdLst>
              <a:gd name="T0" fmla="*/ 25378 w 55124"/>
              <a:gd name="T1" fmla="*/ 49 h 3463"/>
              <a:gd name="T2" fmla="*/ 33079 w 55124"/>
              <a:gd name="T3" fmla="*/ 202 h 3463"/>
              <a:gd name="T4" fmla="*/ 29187 w 55124"/>
              <a:gd name="T5" fmla="*/ 252 h 3463"/>
              <a:gd name="T6" fmla="*/ 34276 w 55124"/>
              <a:gd name="T7" fmla="*/ 114 h 3463"/>
              <a:gd name="T8" fmla="*/ 30302 w 55124"/>
              <a:gd name="T9" fmla="*/ 861 h 3463"/>
              <a:gd name="T10" fmla="*/ 34364 w 55124"/>
              <a:gd name="T11" fmla="*/ 997 h 3463"/>
              <a:gd name="T12" fmla="*/ 16895 w 55124"/>
              <a:gd name="T13" fmla="*/ 866 h 3463"/>
              <a:gd name="T14" fmla="*/ 25223 w 55124"/>
              <a:gd name="T15" fmla="*/ 867 h 3463"/>
              <a:gd name="T16" fmla="*/ 34488 w 55124"/>
              <a:gd name="T17" fmla="*/ 999 h 3463"/>
              <a:gd name="T18" fmla="*/ 29714 w 55124"/>
              <a:gd name="T19" fmla="*/ 1120 h 3463"/>
              <a:gd name="T20" fmla="*/ 38303 w 55124"/>
              <a:gd name="T21" fmla="*/ 947 h 3463"/>
              <a:gd name="T22" fmla="*/ 27423 w 55124"/>
              <a:gd name="T23" fmla="*/ 1035 h 3463"/>
              <a:gd name="T24" fmla="*/ 24188 w 55124"/>
              <a:gd name="T25" fmla="*/ 1640 h 3463"/>
              <a:gd name="T26" fmla="*/ 41880 w 55124"/>
              <a:gd name="T27" fmla="*/ 1502 h 3463"/>
              <a:gd name="T28" fmla="*/ 18330 w 55124"/>
              <a:gd name="T29" fmla="*/ 1607 h 3463"/>
              <a:gd name="T30" fmla="*/ 2276 w 55124"/>
              <a:gd name="T31" fmla="*/ 1644 h 3463"/>
              <a:gd name="T32" fmla="*/ 12335 w 55124"/>
              <a:gd name="T33" fmla="*/ 1838 h 3463"/>
              <a:gd name="T34" fmla="*/ 18871 w 55124"/>
              <a:gd name="T35" fmla="*/ 1890 h 3463"/>
              <a:gd name="T36" fmla="*/ 28829 w 55124"/>
              <a:gd name="T37" fmla="*/ 1661 h 3463"/>
              <a:gd name="T38" fmla="*/ 38546 w 55124"/>
              <a:gd name="T39" fmla="*/ 1602 h 3463"/>
              <a:gd name="T40" fmla="*/ 50515 w 55124"/>
              <a:gd name="T41" fmla="*/ 1883 h 3463"/>
              <a:gd name="T42" fmla="*/ 22246 w 55124"/>
              <a:gd name="T43" fmla="*/ 1779 h 3463"/>
              <a:gd name="T44" fmla="*/ 35056 w 55124"/>
              <a:gd name="T45" fmla="*/ 1888 h 3463"/>
              <a:gd name="T46" fmla="*/ 48377 w 55124"/>
              <a:gd name="T47" fmla="*/ 1603 h 3463"/>
              <a:gd name="T48" fmla="*/ 8956 w 55124"/>
              <a:gd name="T49" fmla="*/ 1889 h 3463"/>
              <a:gd name="T50" fmla="*/ 42133 w 55124"/>
              <a:gd name="T51" fmla="*/ 1660 h 3463"/>
              <a:gd name="T52" fmla="*/ 26368 w 55124"/>
              <a:gd name="T53" fmla="*/ 1779 h 3463"/>
              <a:gd name="T54" fmla="*/ 41415 w 55124"/>
              <a:gd name="T55" fmla="*/ 1636 h 3463"/>
              <a:gd name="T56" fmla="*/ 47963 w 55124"/>
              <a:gd name="T57" fmla="*/ 1646 h 3463"/>
              <a:gd name="T58" fmla="*/ 35567 w 55124"/>
              <a:gd name="T59" fmla="*/ 1845 h 3463"/>
              <a:gd name="T60" fmla="*/ 29773 w 55124"/>
              <a:gd name="T61" fmla="*/ 1842 h 3463"/>
              <a:gd name="T62" fmla="*/ 5683 w 55124"/>
              <a:gd name="T63" fmla="*/ 2408 h 3463"/>
              <a:gd name="T64" fmla="*/ 25198 w 55124"/>
              <a:gd name="T65" fmla="*/ 2240 h 3463"/>
              <a:gd name="T66" fmla="*/ 9609 w 55124"/>
              <a:gd name="T67" fmla="*/ 2256 h 3463"/>
              <a:gd name="T68" fmla="*/ 40 w 55124"/>
              <a:gd name="T69" fmla="*/ 2391 h 3463"/>
              <a:gd name="T70" fmla="*/ 5854 w 55124"/>
              <a:gd name="T71" fmla="*/ 2597 h 3463"/>
              <a:gd name="T72" fmla="*/ 18960 w 55124"/>
              <a:gd name="T73" fmla="*/ 2354 h 3463"/>
              <a:gd name="T74" fmla="*/ 27919 w 55124"/>
              <a:gd name="T75" fmla="*/ 2590 h 3463"/>
              <a:gd name="T76" fmla="*/ 35498 w 55124"/>
              <a:gd name="T77" fmla="*/ 2379 h 3463"/>
              <a:gd name="T78" fmla="*/ 43801 w 55124"/>
              <a:gd name="T79" fmla="*/ 2630 h 3463"/>
              <a:gd name="T80" fmla="*/ 54803 w 55124"/>
              <a:gd name="T81" fmla="*/ 2437 h 3463"/>
              <a:gd name="T82" fmla="*/ 15702 w 55124"/>
              <a:gd name="T83" fmla="*/ 2538 h 3463"/>
              <a:gd name="T84" fmla="*/ 37894 w 55124"/>
              <a:gd name="T85" fmla="*/ 2402 h 3463"/>
              <a:gd name="T86" fmla="*/ 37638 w 55124"/>
              <a:gd name="T87" fmla="*/ 2406 h 3463"/>
              <a:gd name="T88" fmla="*/ 15226 w 55124"/>
              <a:gd name="T89" fmla="*/ 2354 h 3463"/>
              <a:gd name="T90" fmla="*/ 34641 w 55124"/>
              <a:gd name="T91" fmla="*/ 2411 h 3463"/>
              <a:gd name="T92" fmla="*/ 34105 w 55124"/>
              <a:gd name="T93" fmla="*/ 2384 h 3463"/>
              <a:gd name="T94" fmla="*/ 17621 w 55124"/>
              <a:gd name="T95" fmla="*/ 2591 h 3463"/>
              <a:gd name="T96" fmla="*/ 47873 w 55124"/>
              <a:gd name="T97" fmla="*/ 2393 h 3463"/>
              <a:gd name="T98" fmla="*/ 40857 w 55124"/>
              <a:gd name="T99" fmla="*/ 3023 h 3463"/>
              <a:gd name="T100" fmla="*/ 41486 w 55124"/>
              <a:gd name="T101" fmla="*/ 3155 h 3463"/>
              <a:gd name="T102" fmla="*/ 10344 w 55124"/>
              <a:gd name="T103" fmla="*/ 3050 h 3463"/>
              <a:gd name="T104" fmla="*/ 14649 w 55124"/>
              <a:gd name="T105" fmla="*/ 3369 h 3463"/>
              <a:gd name="T106" fmla="*/ 21219 w 55124"/>
              <a:gd name="T107" fmla="*/ 3183 h 3463"/>
              <a:gd name="T108" fmla="*/ 27487 w 55124"/>
              <a:gd name="T109" fmla="*/ 3183 h 3463"/>
              <a:gd name="T110" fmla="*/ 36381 w 55124"/>
              <a:gd name="T111" fmla="*/ 3183 h 3463"/>
              <a:gd name="T112" fmla="*/ 45451 w 55124"/>
              <a:gd name="T113" fmla="*/ 3107 h 3463"/>
              <a:gd name="T114" fmla="*/ 27320 w 55124"/>
              <a:gd name="T115" fmla="*/ 3101 h 3463"/>
              <a:gd name="T116" fmla="*/ 40014 w 55124"/>
              <a:gd name="T117" fmla="*/ 3201 h 3463"/>
              <a:gd name="T118" fmla="*/ 20919 w 55124"/>
              <a:gd name="T119" fmla="*/ 3139 h 3463"/>
              <a:gd name="T120" fmla="*/ 14487 w 55124"/>
              <a:gd name="T121" fmla="*/ 3222 h 3463"/>
              <a:gd name="T122" fmla="*/ 22715 w 55124"/>
              <a:gd name="T123" fmla="*/ 3263 h 3463"/>
              <a:gd name="T124" fmla="*/ 31254 w 55124"/>
              <a:gd name="T125" fmla="*/ 3160 h 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124" h="3463">
                <a:moveTo>
                  <a:pt x="22479" y="0"/>
                </a:moveTo>
                <a:lnTo>
                  <a:pt x="22479" y="390"/>
                </a:lnTo>
                <a:lnTo>
                  <a:pt x="22520" y="390"/>
                </a:lnTo>
                <a:lnTo>
                  <a:pt x="22520" y="0"/>
                </a:lnTo>
                <a:lnTo>
                  <a:pt x="22479" y="0"/>
                </a:lnTo>
                <a:close/>
                <a:moveTo>
                  <a:pt x="22620" y="0"/>
                </a:moveTo>
                <a:lnTo>
                  <a:pt x="22620" y="390"/>
                </a:lnTo>
                <a:lnTo>
                  <a:pt x="22661" y="390"/>
                </a:lnTo>
                <a:lnTo>
                  <a:pt x="22661" y="0"/>
                </a:lnTo>
                <a:lnTo>
                  <a:pt x="22620" y="0"/>
                </a:lnTo>
                <a:close/>
                <a:moveTo>
                  <a:pt x="24771" y="0"/>
                </a:moveTo>
                <a:lnTo>
                  <a:pt x="24771" y="390"/>
                </a:lnTo>
                <a:lnTo>
                  <a:pt x="24812" y="390"/>
                </a:lnTo>
                <a:lnTo>
                  <a:pt x="24812" y="232"/>
                </a:lnTo>
                <a:cubicBezTo>
                  <a:pt x="24812" y="219"/>
                  <a:pt x="24814" y="207"/>
                  <a:pt x="24818" y="197"/>
                </a:cubicBezTo>
                <a:cubicBezTo>
                  <a:pt x="24822" y="186"/>
                  <a:pt x="24828" y="177"/>
                  <a:pt x="24836" y="170"/>
                </a:cubicBezTo>
                <a:cubicBezTo>
                  <a:pt x="24843" y="162"/>
                  <a:pt x="24852" y="156"/>
                  <a:pt x="24862" y="152"/>
                </a:cubicBezTo>
                <a:cubicBezTo>
                  <a:pt x="24872" y="148"/>
                  <a:pt x="24883" y="146"/>
                  <a:pt x="24895" y="146"/>
                </a:cubicBezTo>
                <a:cubicBezTo>
                  <a:pt x="24919" y="146"/>
                  <a:pt x="24938" y="153"/>
                  <a:pt x="24951" y="168"/>
                </a:cubicBezTo>
                <a:cubicBezTo>
                  <a:pt x="24964" y="183"/>
                  <a:pt x="24971" y="203"/>
                  <a:pt x="24971" y="229"/>
                </a:cubicBezTo>
                <a:lnTo>
                  <a:pt x="24971" y="390"/>
                </a:lnTo>
                <a:lnTo>
                  <a:pt x="25012" y="390"/>
                </a:lnTo>
                <a:lnTo>
                  <a:pt x="25012" y="219"/>
                </a:lnTo>
                <a:cubicBezTo>
                  <a:pt x="25012" y="202"/>
                  <a:pt x="25010" y="187"/>
                  <a:pt x="25005" y="174"/>
                </a:cubicBezTo>
                <a:cubicBezTo>
                  <a:pt x="25000" y="160"/>
                  <a:pt x="24993" y="149"/>
                  <a:pt x="24984" y="139"/>
                </a:cubicBezTo>
                <a:cubicBezTo>
                  <a:pt x="24975" y="129"/>
                  <a:pt x="24964" y="122"/>
                  <a:pt x="24951" y="116"/>
                </a:cubicBezTo>
                <a:cubicBezTo>
                  <a:pt x="24938" y="111"/>
                  <a:pt x="24923" y="108"/>
                  <a:pt x="24906" y="108"/>
                </a:cubicBezTo>
                <a:cubicBezTo>
                  <a:pt x="24883" y="108"/>
                  <a:pt x="24863" y="114"/>
                  <a:pt x="24848" y="124"/>
                </a:cubicBezTo>
                <a:cubicBezTo>
                  <a:pt x="24833" y="134"/>
                  <a:pt x="24821" y="147"/>
                  <a:pt x="24812" y="162"/>
                </a:cubicBezTo>
                <a:lnTo>
                  <a:pt x="24812" y="0"/>
                </a:lnTo>
                <a:lnTo>
                  <a:pt x="24771" y="0"/>
                </a:lnTo>
                <a:close/>
                <a:moveTo>
                  <a:pt x="25950" y="0"/>
                </a:moveTo>
                <a:lnTo>
                  <a:pt x="25950" y="390"/>
                </a:lnTo>
                <a:lnTo>
                  <a:pt x="25991" y="390"/>
                </a:lnTo>
                <a:lnTo>
                  <a:pt x="25991" y="0"/>
                </a:lnTo>
                <a:lnTo>
                  <a:pt x="25950" y="0"/>
                </a:lnTo>
                <a:close/>
                <a:moveTo>
                  <a:pt x="29741" y="0"/>
                </a:moveTo>
                <a:lnTo>
                  <a:pt x="29741" y="167"/>
                </a:lnTo>
                <a:cubicBezTo>
                  <a:pt x="29736" y="159"/>
                  <a:pt x="29730" y="152"/>
                  <a:pt x="29723" y="144"/>
                </a:cubicBezTo>
                <a:cubicBezTo>
                  <a:pt x="29716" y="137"/>
                  <a:pt x="29708" y="131"/>
                  <a:pt x="29700" y="126"/>
                </a:cubicBezTo>
                <a:cubicBezTo>
                  <a:pt x="29691" y="120"/>
                  <a:pt x="29682" y="116"/>
                  <a:pt x="29671" y="113"/>
                </a:cubicBezTo>
                <a:cubicBezTo>
                  <a:pt x="29660" y="110"/>
                  <a:pt x="29648" y="108"/>
                  <a:pt x="29636" y="108"/>
                </a:cubicBezTo>
                <a:cubicBezTo>
                  <a:pt x="29619" y="108"/>
                  <a:pt x="29603" y="112"/>
                  <a:pt x="29587" y="118"/>
                </a:cubicBezTo>
                <a:cubicBezTo>
                  <a:pt x="29572" y="125"/>
                  <a:pt x="29557" y="134"/>
                  <a:pt x="29545" y="147"/>
                </a:cubicBezTo>
                <a:cubicBezTo>
                  <a:pt x="29533" y="159"/>
                  <a:pt x="29523" y="174"/>
                  <a:pt x="29515" y="191"/>
                </a:cubicBezTo>
                <a:cubicBezTo>
                  <a:pt x="29508" y="209"/>
                  <a:pt x="29504" y="229"/>
                  <a:pt x="29504" y="252"/>
                </a:cubicBezTo>
                <a:lnTo>
                  <a:pt x="29504" y="253"/>
                </a:lnTo>
                <a:cubicBezTo>
                  <a:pt x="29504" y="275"/>
                  <a:pt x="29508" y="296"/>
                  <a:pt x="29515" y="314"/>
                </a:cubicBezTo>
                <a:cubicBezTo>
                  <a:pt x="29523" y="331"/>
                  <a:pt x="29533" y="346"/>
                  <a:pt x="29545" y="358"/>
                </a:cubicBezTo>
                <a:cubicBezTo>
                  <a:pt x="29557" y="370"/>
                  <a:pt x="29572" y="380"/>
                  <a:pt x="29587" y="386"/>
                </a:cubicBezTo>
                <a:cubicBezTo>
                  <a:pt x="29603" y="392"/>
                  <a:pt x="29619" y="396"/>
                  <a:pt x="29636" y="396"/>
                </a:cubicBezTo>
                <a:cubicBezTo>
                  <a:pt x="29648" y="396"/>
                  <a:pt x="29660" y="394"/>
                  <a:pt x="29670" y="391"/>
                </a:cubicBezTo>
                <a:cubicBezTo>
                  <a:pt x="29681" y="388"/>
                  <a:pt x="29691" y="383"/>
                  <a:pt x="29699" y="378"/>
                </a:cubicBezTo>
                <a:cubicBezTo>
                  <a:pt x="29708" y="372"/>
                  <a:pt x="29715" y="365"/>
                  <a:pt x="29722" y="358"/>
                </a:cubicBezTo>
                <a:cubicBezTo>
                  <a:pt x="29729" y="350"/>
                  <a:pt x="29736" y="342"/>
                  <a:pt x="29741" y="334"/>
                </a:cubicBezTo>
                <a:lnTo>
                  <a:pt x="29741" y="390"/>
                </a:lnTo>
                <a:lnTo>
                  <a:pt x="29782" y="390"/>
                </a:lnTo>
                <a:lnTo>
                  <a:pt x="29782" y="0"/>
                </a:lnTo>
                <a:lnTo>
                  <a:pt x="29741" y="0"/>
                </a:lnTo>
                <a:close/>
                <a:moveTo>
                  <a:pt x="30589" y="0"/>
                </a:moveTo>
                <a:lnTo>
                  <a:pt x="30589" y="390"/>
                </a:lnTo>
                <a:lnTo>
                  <a:pt x="30630" y="390"/>
                </a:lnTo>
                <a:lnTo>
                  <a:pt x="30630" y="0"/>
                </a:lnTo>
                <a:lnTo>
                  <a:pt x="30589" y="0"/>
                </a:lnTo>
                <a:close/>
                <a:moveTo>
                  <a:pt x="30730" y="0"/>
                </a:moveTo>
                <a:lnTo>
                  <a:pt x="30730" y="390"/>
                </a:lnTo>
                <a:lnTo>
                  <a:pt x="30771" y="390"/>
                </a:lnTo>
                <a:lnTo>
                  <a:pt x="30771" y="0"/>
                </a:lnTo>
                <a:lnTo>
                  <a:pt x="30730" y="0"/>
                </a:lnTo>
                <a:close/>
                <a:moveTo>
                  <a:pt x="31907" y="0"/>
                </a:moveTo>
                <a:lnTo>
                  <a:pt x="31907" y="390"/>
                </a:lnTo>
                <a:lnTo>
                  <a:pt x="31949" y="390"/>
                </a:lnTo>
                <a:lnTo>
                  <a:pt x="31949" y="232"/>
                </a:lnTo>
                <a:cubicBezTo>
                  <a:pt x="31949" y="219"/>
                  <a:pt x="31950" y="207"/>
                  <a:pt x="31954" y="197"/>
                </a:cubicBezTo>
                <a:cubicBezTo>
                  <a:pt x="31959" y="186"/>
                  <a:pt x="31965" y="177"/>
                  <a:pt x="31972" y="170"/>
                </a:cubicBezTo>
                <a:cubicBezTo>
                  <a:pt x="31979" y="162"/>
                  <a:pt x="31988" y="156"/>
                  <a:pt x="31998" y="152"/>
                </a:cubicBezTo>
                <a:cubicBezTo>
                  <a:pt x="32008" y="148"/>
                  <a:pt x="32019" y="146"/>
                  <a:pt x="32031" y="146"/>
                </a:cubicBezTo>
                <a:cubicBezTo>
                  <a:pt x="32056" y="146"/>
                  <a:pt x="32075" y="153"/>
                  <a:pt x="32088" y="168"/>
                </a:cubicBezTo>
                <a:cubicBezTo>
                  <a:pt x="32101" y="183"/>
                  <a:pt x="32107" y="203"/>
                  <a:pt x="32107" y="229"/>
                </a:cubicBezTo>
                <a:lnTo>
                  <a:pt x="32107" y="390"/>
                </a:lnTo>
                <a:lnTo>
                  <a:pt x="32149" y="390"/>
                </a:lnTo>
                <a:lnTo>
                  <a:pt x="32149" y="219"/>
                </a:lnTo>
                <a:cubicBezTo>
                  <a:pt x="32149" y="202"/>
                  <a:pt x="32146" y="187"/>
                  <a:pt x="32141" y="174"/>
                </a:cubicBezTo>
                <a:cubicBezTo>
                  <a:pt x="32136" y="160"/>
                  <a:pt x="32130" y="149"/>
                  <a:pt x="32120" y="139"/>
                </a:cubicBezTo>
                <a:cubicBezTo>
                  <a:pt x="32111" y="129"/>
                  <a:pt x="32100" y="122"/>
                  <a:pt x="32087" y="116"/>
                </a:cubicBezTo>
                <a:cubicBezTo>
                  <a:pt x="32074" y="111"/>
                  <a:pt x="32060" y="108"/>
                  <a:pt x="32043" y="108"/>
                </a:cubicBezTo>
                <a:cubicBezTo>
                  <a:pt x="32019" y="108"/>
                  <a:pt x="32000" y="114"/>
                  <a:pt x="31985" y="124"/>
                </a:cubicBezTo>
                <a:cubicBezTo>
                  <a:pt x="31970" y="134"/>
                  <a:pt x="31958" y="147"/>
                  <a:pt x="31949" y="162"/>
                </a:cubicBezTo>
                <a:lnTo>
                  <a:pt x="31949" y="0"/>
                </a:lnTo>
                <a:lnTo>
                  <a:pt x="31907" y="0"/>
                </a:lnTo>
                <a:close/>
                <a:moveTo>
                  <a:pt x="35226" y="0"/>
                </a:moveTo>
                <a:lnTo>
                  <a:pt x="35226" y="167"/>
                </a:lnTo>
                <a:cubicBezTo>
                  <a:pt x="35220" y="159"/>
                  <a:pt x="35214" y="152"/>
                  <a:pt x="35207" y="144"/>
                </a:cubicBezTo>
                <a:cubicBezTo>
                  <a:pt x="35200" y="137"/>
                  <a:pt x="35193" y="131"/>
                  <a:pt x="35184" y="126"/>
                </a:cubicBezTo>
                <a:cubicBezTo>
                  <a:pt x="35176" y="120"/>
                  <a:pt x="35166" y="116"/>
                  <a:pt x="35155" y="113"/>
                </a:cubicBezTo>
                <a:cubicBezTo>
                  <a:pt x="35145" y="110"/>
                  <a:pt x="35133" y="108"/>
                  <a:pt x="35120" y="108"/>
                </a:cubicBezTo>
                <a:cubicBezTo>
                  <a:pt x="35103" y="108"/>
                  <a:pt x="35087" y="112"/>
                  <a:pt x="35072" y="118"/>
                </a:cubicBezTo>
                <a:cubicBezTo>
                  <a:pt x="35056" y="125"/>
                  <a:pt x="35042" y="134"/>
                  <a:pt x="35029" y="147"/>
                </a:cubicBezTo>
                <a:cubicBezTo>
                  <a:pt x="35017" y="159"/>
                  <a:pt x="35007" y="174"/>
                  <a:pt x="35000" y="191"/>
                </a:cubicBezTo>
                <a:cubicBezTo>
                  <a:pt x="34992" y="209"/>
                  <a:pt x="34988" y="229"/>
                  <a:pt x="34988" y="252"/>
                </a:cubicBezTo>
                <a:lnTo>
                  <a:pt x="34988" y="253"/>
                </a:lnTo>
                <a:cubicBezTo>
                  <a:pt x="34988" y="275"/>
                  <a:pt x="34992" y="296"/>
                  <a:pt x="35000" y="314"/>
                </a:cubicBezTo>
                <a:cubicBezTo>
                  <a:pt x="35007" y="331"/>
                  <a:pt x="35017" y="346"/>
                  <a:pt x="35029" y="358"/>
                </a:cubicBezTo>
                <a:cubicBezTo>
                  <a:pt x="35042" y="370"/>
                  <a:pt x="35056" y="380"/>
                  <a:pt x="35072" y="386"/>
                </a:cubicBezTo>
                <a:cubicBezTo>
                  <a:pt x="35087" y="392"/>
                  <a:pt x="35103" y="396"/>
                  <a:pt x="35120" y="396"/>
                </a:cubicBezTo>
                <a:cubicBezTo>
                  <a:pt x="35133" y="396"/>
                  <a:pt x="35144" y="394"/>
                  <a:pt x="35155" y="391"/>
                </a:cubicBezTo>
                <a:cubicBezTo>
                  <a:pt x="35165" y="388"/>
                  <a:pt x="35175" y="383"/>
                  <a:pt x="35184" y="378"/>
                </a:cubicBezTo>
                <a:cubicBezTo>
                  <a:pt x="35192" y="372"/>
                  <a:pt x="35200" y="365"/>
                  <a:pt x="35206" y="358"/>
                </a:cubicBezTo>
                <a:cubicBezTo>
                  <a:pt x="35214" y="350"/>
                  <a:pt x="35220" y="342"/>
                  <a:pt x="35226" y="334"/>
                </a:cubicBezTo>
                <a:lnTo>
                  <a:pt x="35226" y="390"/>
                </a:lnTo>
                <a:lnTo>
                  <a:pt x="35267" y="390"/>
                </a:lnTo>
                <a:lnTo>
                  <a:pt x="35267" y="0"/>
                </a:lnTo>
                <a:lnTo>
                  <a:pt x="35226" y="0"/>
                </a:lnTo>
                <a:close/>
                <a:moveTo>
                  <a:pt x="26631" y="8"/>
                </a:moveTo>
                <a:lnTo>
                  <a:pt x="26631" y="54"/>
                </a:lnTo>
                <a:lnTo>
                  <a:pt x="26678" y="54"/>
                </a:lnTo>
                <a:lnTo>
                  <a:pt x="26678" y="8"/>
                </a:lnTo>
                <a:lnTo>
                  <a:pt x="26631" y="8"/>
                </a:lnTo>
                <a:close/>
                <a:moveTo>
                  <a:pt x="28201" y="8"/>
                </a:moveTo>
                <a:lnTo>
                  <a:pt x="28201" y="54"/>
                </a:lnTo>
                <a:lnTo>
                  <a:pt x="28248" y="54"/>
                </a:lnTo>
                <a:lnTo>
                  <a:pt x="28248" y="8"/>
                </a:lnTo>
                <a:lnTo>
                  <a:pt x="28201" y="8"/>
                </a:lnTo>
                <a:close/>
                <a:moveTo>
                  <a:pt x="28849" y="8"/>
                </a:moveTo>
                <a:lnTo>
                  <a:pt x="28849" y="54"/>
                </a:lnTo>
                <a:lnTo>
                  <a:pt x="28896" y="54"/>
                </a:lnTo>
                <a:lnTo>
                  <a:pt x="28896" y="8"/>
                </a:lnTo>
                <a:lnTo>
                  <a:pt x="28849" y="8"/>
                </a:lnTo>
                <a:close/>
                <a:moveTo>
                  <a:pt x="31414" y="8"/>
                </a:moveTo>
                <a:lnTo>
                  <a:pt x="31414" y="54"/>
                </a:lnTo>
                <a:lnTo>
                  <a:pt x="31461" y="54"/>
                </a:lnTo>
                <a:lnTo>
                  <a:pt x="31461" y="8"/>
                </a:lnTo>
                <a:lnTo>
                  <a:pt x="31414" y="8"/>
                </a:lnTo>
                <a:close/>
                <a:moveTo>
                  <a:pt x="19916" y="10"/>
                </a:moveTo>
                <a:cubicBezTo>
                  <a:pt x="19889" y="10"/>
                  <a:pt x="19863" y="15"/>
                  <a:pt x="19839" y="26"/>
                </a:cubicBezTo>
                <a:cubicBezTo>
                  <a:pt x="19816" y="36"/>
                  <a:pt x="19796" y="50"/>
                  <a:pt x="19778" y="68"/>
                </a:cubicBezTo>
                <a:cubicBezTo>
                  <a:pt x="19761" y="85"/>
                  <a:pt x="19747" y="106"/>
                  <a:pt x="19737" y="129"/>
                </a:cubicBezTo>
                <a:cubicBezTo>
                  <a:pt x="19727" y="152"/>
                  <a:pt x="19722" y="177"/>
                  <a:pt x="19722" y="203"/>
                </a:cubicBezTo>
                <a:lnTo>
                  <a:pt x="19722" y="204"/>
                </a:lnTo>
                <a:cubicBezTo>
                  <a:pt x="19722" y="230"/>
                  <a:pt x="19727" y="255"/>
                  <a:pt x="19737" y="279"/>
                </a:cubicBezTo>
                <a:cubicBezTo>
                  <a:pt x="19747" y="302"/>
                  <a:pt x="19761" y="322"/>
                  <a:pt x="19778" y="340"/>
                </a:cubicBezTo>
                <a:cubicBezTo>
                  <a:pt x="19795" y="357"/>
                  <a:pt x="19815" y="371"/>
                  <a:pt x="19839" y="381"/>
                </a:cubicBezTo>
                <a:cubicBezTo>
                  <a:pt x="19862" y="391"/>
                  <a:pt x="19888" y="396"/>
                  <a:pt x="19915" y="396"/>
                </a:cubicBezTo>
                <a:cubicBezTo>
                  <a:pt x="19942" y="396"/>
                  <a:pt x="19967" y="391"/>
                  <a:pt x="19990" y="381"/>
                </a:cubicBezTo>
                <a:cubicBezTo>
                  <a:pt x="20014" y="370"/>
                  <a:pt x="20035" y="357"/>
                  <a:pt x="20052" y="339"/>
                </a:cubicBezTo>
                <a:cubicBezTo>
                  <a:pt x="20070" y="321"/>
                  <a:pt x="20083" y="301"/>
                  <a:pt x="20093" y="278"/>
                </a:cubicBezTo>
                <a:cubicBezTo>
                  <a:pt x="20103" y="254"/>
                  <a:pt x="20108" y="229"/>
                  <a:pt x="20108" y="203"/>
                </a:cubicBezTo>
                <a:lnTo>
                  <a:pt x="20108" y="202"/>
                </a:lnTo>
                <a:cubicBezTo>
                  <a:pt x="20108" y="176"/>
                  <a:pt x="20103" y="151"/>
                  <a:pt x="20093" y="128"/>
                </a:cubicBezTo>
                <a:cubicBezTo>
                  <a:pt x="20083" y="104"/>
                  <a:pt x="20070" y="84"/>
                  <a:pt x="20052" y="67"/>
                </a:cubicBezTo>
                <a:cubicBezTo>
                  <a:pt x="20035" y="49"/>
                  <a:pt x="20015" y="35"/>
                  <a:pt x="19991" y="26"/>
                </a:cubicBezTo>
                <a:cubicBezTo>
                  <a:pt x="19968" y="15"/>
                  <a:pt x="19943" y="10"/>
                  <a:pt x="19916" y="10"/>
                </a:cubicBezTo>
                <a:close/>
                <a:moveTo>
                  <a:pt x="20808" y="10"/>
                </a:moveTo>
                <a:cubicBezTo>
                  <a:pt x="20784" y="10"/>
                  <a:pt x="20762" y="15"/>
                  <a:pt x="20743" y="26"/>
                </a:cubicBezTo>
                <a:cubicBezTo>
                  <a:pt x="20723" y="36"/>
                  <a:pt x="20707" y="50"/>
                  <a:pt x="20693" y="68"/>
                </a:cubicBezTo>
                <a:cubicBezTo>
                  <a:pt x="20679" y="85"/>
                  <a:pt x="20669" y="106"/>
                  <a:pt x="20661" y="129"/>
                </a:cubicBezTo>
                <a:cubicBezTo>
                  <a:pt x="20654" y="152"/>
                  <a:pt x="20650" y="177"/>
                  <a:pt x="20650" y="203"/>
                </a:cubicBezTo>
                <a:lnTo>
                  <a:pt x="20650" y="204"/>
                </a:lnTo>
                <a:cubicBezTo>
                  <a:pt x="20650" y="230"/>
                  <a:pt x="20653" y="255"/>
                  <a:pt x="20661" y="278"/>
                </a:cubicBezTo>
                <a:cubicBezTo>
                  <a:pt x="20668" y="301"/>
                  <a:pt x="20678" y="322"/>
                  <a:pt x="20692" y="340"/>
                </a:cubicBezTo>
                <a:cubicBezTo>
                  <a:pt x="20706" y="357"/>
                  <a:pt x="20722" y="371"/>
                  <a:pt x="20742" y="381"/>
                </a:cubicBezTo>
                <a:cubicBezTo>
                  <a:pt x="20761" y="391"/>
                  <a:pt x="20783" y="396"/>
                  <a:pt x="20807" y="396"/>
                </a:cubicBezTo>
                <a:cubicBezTo>
                  <a:pt x="20831" y="396"/>
                  <a:pt x="20853" y="391"/>
                  <a:pt x="20872" y="381"/>
                </a:cubicBezTo>
                <a:cubicBezTo>
                  <a:pt x="20892" y="370"/>
                  <a:pt x="20908" y="357"/>
                  <a:pt x="20922" y="339"/>
                </a:cubicBezTo>
                <a:cubicBezTo>
                  <a:pt x="20936" y="321"/>
                  <a:pt x="20946" y="301"/>
                  <a:pt x="20954" y="278"/>
                </a:cubicBezTo>
                <a:cubicBezTo>
                  <a:pt x="20961" y="254"/>
                  <a:pt x="20965" y="229"/>
                  <a:pt x="20965" y="203"/>
                </a:cubicBezTo>
                <a:lnTo>
                  <a:pt x="20965" y="202"/>
                </a:lnTo>
                <a:cubicBezTo>
                  <a:pt x="20965" y="176"/>
                  <a:pt x="20961" y="152"/>
                  <a:pt x="20954" y="128"/>
                </a:cubicBezTo>
                <a:cubicBezTo>
                  <a:pt x="20947" y="105"/>
                  <a:pt x="20936" y="85"/>
                  <a:pt x="20922" y="67"/>
                </a:cubicBezTo>
                <a:cubicBezTo>
                  <a:pt x="20909" y="49"/>
                  <a:pt x="20892" y="35"/>
                  <a:pt x="20873" y="26"/>
                </a:cubicBezTo>
                <a:cubicBezTo>
                  <a:pt x="20854" y="15"/>
                  <a:pt x="20832" y="10"/>
                  <a:pt x="20808" y="10"/>
                </a:cubicBezTo>
                <a:close/>
                <a:moveTo>
                  <a:pt x="21380" y="10"/>
                </a:moveTo>
                <a:cubicBezTo>
                  <a:pt x="21356" y="10"/>
                  <a:pt x="21334" y="15"/>
                  <a:pt x="21315" y="26"/>
                </a:cubicBezTo>
                <a:cubicBezTo>
                  <a:pt x="21295" y="36"/>
                  <a:pt x="21279" y="50"/>
                  <a:pt x="21265" y="68"/>
                </a:cubicBezTo>
                <a:cubicBezTo>
                  <a:pt x="21251" y="85"/>
                  <a:pt x="21240" y="106"/>
                  <a:pt x="21233" y="129"/>
                </a:cubicBezTo>
                <a:cubicBezTo>
                  <a:pt x="21225" y="152"/>
                  <a:pt x="21222" y="177"/>
                  <a:pt x="21222" y="203"/>
                </a:cubicBezTo>
                <a:lnTo>
                  <a:pt x="21222" y="204"/>
                </a:lnTo>
                <a:cubicBezTo>
                  <a:pt x="21222" y="230"/>
                  <a:pt x="21225" y="255"/>
                  <a:pt x="21232" y="278"/>
                </a:cubicBezTo>
                <a:cubicBezTo>
                  <a:pt x="21240" y="301"/>
                  <a:pt x="21250" y="322"/>
                  <a:pt x="21264" y="340"/>
                </a:cubicBezTo>
                <a:cubicBezTo>
                  <a:pt x="21278" y="357"/>
                  <a:pt x="21294" y="371"/>
                  <a:pt x="21313" y="381"/>
                </a:cubicBezTo>
                <a:cubicBezTo>
                  <a:pt x="21333" y="391"/>
                  <a:pt x="21355" y="396"/>
                  <a:pt x="21379" y="396"/>
                </a:cubicBezTo>
                <a:cubicBezTo>
                  <a:pt x="21403" y="396"/>
                  <a:pt x="21425" y="391"/>
                  <a:pt x="21444" y="381"/>
                </a:cubicBezTo>
                <a:cubicBezTo>
                  <a:pt x="21464" y="370"/>
                  <a:pt x="21480" y="357"/>
                  <a:pt x="21494" y="339"/>
                </a:cubicBezTo>
                <a:cubicBezTo>
                  <a:pt x="21508" y="321"/>
                  <a:pt x="21518" y="301"/>
                  <a:pt x="21526" y="278"/>
                </a:cubicBezTo>
                <a:cubicBezTo>
                  <a:pt x="21533" y="254"/>
                  <a:pt x="21537" y="229"/>
                  <a:pt x="21537" y="203"/>
                </a:cubicBezTo>
                <a:lnTo>
                  <a:pt x="21537" y="202"/>
                </a:lnTo>
                <a:cubicBezTo>
                  <a:pt x="21537" y="176"/>
                  <a:pt x="21533" y="152"/>
                  <a:pt x="21526" y="128"/>
                </a:cubicBezTo>
                <a:cubicBezTo>
                  <a:pt x="21519" y="105"/>
                  <a:pt x="21508" y="85"/>
                  <a:pt x="21494" y="67"/>
                </a:cubicBezTo>
                <a:cubicBezTo>
                  <a:pt x="21481" y="49"/>
                  <a:pt x="21464" y="35"/>
                  <a:pt x="21445" y="26"/>
                </a:cubicBezTo>
                <a:cubicBezTo>
                  <a:pt x="21425" y="15"/>
                  <a:pt x="21404" y="10"/>
                  <a:pt x="21380" y="10"/>
                </a:cubicBezTo>
                <a:close/>
                <a:moveTo>
                  <a:pt x="20464" y="11"/>
                </a:moveTo>
                <a:cubicBezTo>
                  <a:pt x="20448" y="11"/>
                  <a:pt x="20433" y="13"/>
                  <a:pt x="20420" y="16"/>
                </a:cubicBezTo>
                <a:cubicBezTo>
                  <a:pt x="20407" y="20"/>
                  <a:pt x="20395" y="25"/>
                  <a:pt x="20384" y="32"/>
                </a:cubicBezTo>
                <a:cubicBezTo>
                  <a:pt x="20374" y="39"/>
                  <a:pt x="20365" y="47"/>
                  <a:pt x="20356" y="57"/>
                </a:cubicBezTo>
                <a:cubicBezTo>
                  <a:pt x="20347" y="67"/>
                  <a:pt x="20338" y="78"/>
                  <a:pt x="20330" y="91"/>
                </a:cubicBezTo>
                <a:lnTo>
                  <a:pt x="20360" y="113"/>
                </a:lnTo>
                <a:cubicBezTo>
                  <a:pt x="20375" y="92"/>
                  <a:pt x="20391" y="76"/>
                  <a:pt x="20406" y="66"/>
                </a:cubicBezTo>
                <a:cubicBezTo>
                  <a:pt x="20421" y="54"/>
                  <a:pt x="20439" y="49"/>
                  <a:pt x="20461" y="49"/>
                </a:cubicBezTo>
                <a:cubicBezTo>
                  <a:pt x="20471" y="49"/>
                  <a:pt x="20480" y="51"/>
                  <a:pt x="20490" y="54"/>
                </a:cubicBezTo>
                <a:cubicBezTo>
                  <a:pt x="20499" y="58"/>
                  <a:pt x="20507" y="62"/>
                  <a:pt x="20514" y="69"/>
                </a:cubicBezTo>
                <a:cubicBezTo>
                  <a:pt x="20520" y="75"/>
                  <a:pt x="20526" y="82"/>
                  <a:pt x="20530" y="91"/>
                </a:cubicBezTo>
                <a:cubicBezTo>
                  <a:pt x="20534" y="100"/>
                  <a:pt x="20536" y="109"/>
                  <a:pt x="20536" y="120"/>
                </a:cubicBezTo>
                <a:cubicBezTo>
                  <a:pt x="20536" y="130"/>
                  <a:pt x="20535" y="139"/>
                  <a:pt x="20532" y="148"/>
                </a:cubicBezTo>
                <a:cubicBezTo>
                  <a:pt x="20529" y="156"/>
                  <a:pt x="20524" y="165"/>
                  <a:pt x="20518" y="174"/>
                </a:cubicBezTo>
                <a:cubicBezTo>
                  <a:pt x="20512" y="183"/>
                  <a:pt x="20504" y="193"/>
                  <a:pt x="20494" y="203"/>
                </a:cubicBezTo>
                <a:cubicBezTo>
                  <a:pt x="20484" y="213"/>
                  <a:pt x="20472" y="225"/>
                  <a:pt x="20458" y="238"/>
                </a:cubicBezTo>
                <a:lnTo>
                  <a:pt x="20323" y="357"/>
                </a:lnTo>
                <a:lnTo>
                  <a:pt x="20323" y="390"/>
                </a:lnTo>
                <a:lnTo>
                  <a:pt x="20583" y="390"/>
                </a:lnTo>
                <a:lnTo>
                  <a:pt x="20583" y="351"/>
                </a:lnTo>
                <a:lnTo>
                  <a:pt x="20386" y="351"/>
                </a:lnTo>
                <a:lnTo>
                  <a:pt x="20485" y="263"/>
                </a:lnTo>
                <a:cubicBezTo>
                  <a:pt x="20502" y="249"/>
                  <a:pt x="20516" y="236"/>
                  <a:pt x="20527" y="224"/>
                </a:cubicBezTo>
                <a:cubicBezTo>
                  <a:pt x="20539" y="212"/>
                  <a:pt x="20549" y="201"/>
                  <a:pt x="20557" y="190"/>
                </a:cubicBezTo>
                <a:cubicBezTo>
                  <a:pt x="20565" y="178"/>
                  <a:pt x="20570" y="167"/>
                  <a:pt x="20574" y="156"/>
                </a:cubicBezTo>
                <a:cubicBezTo>
                  <a:pt x="20578" y="144"/>
                  <a:pt x="20580" y="131"/>
                  <a:pt x="20580" y="118"/>
                </a:cubicBezTo>
                <a:lnTo>
                  <a:pt x="20580" y="117"/>
                </a:lnTo>
                <a:cubicBezTo>
                  <a:pt x="20580" y="101"/>
                  <a:pt x="20577" y="87"/>
                  <a:pt x="20571" y="75"/>
                </a:cubicBezTo>
                <a:cubicBezTo>
                  <a:pt x="20565" y="62"/>
                  <a:pt x="20557" y="51"/>
                  <a:pt x="20547" y="42"/>
                </a:cubicBezTo>
                <a:cubicBezTo>
                  <a:pt x="20537" y="32"/>
                  <a:pt x="20525" y="24"/>
                  <a:pt x="20510" y="19"/>
                </a:cubicBezTo>
                <a:cubicBezTo>
                  <a:pt x="20496" y="14"/>
                  <a:pt x="20481" y="11"/>
                  <a:pt x="20464" y="11"/>
                </a:cubicBezTo>
                <a:close/>
                <a:moveTo>
                  <a:pt x="25380" y="11"/>
                </a:moveTo>
                <a:cubicBezTo>
                  <a:pt x="25362" y="11"/>
                  <a:pt x="25345" y="14"/>
                  <a:pt x="25330" y="19"/>
                </a:cubicBezTo>
                <a:cubicBezTo>
                  <a:pt x="25316" y="24"/>
                  <a:pt x="25303" y="31"/>
                  <a:pt x="25292" y="40"/>
                </a:cubicBezTo>
                <a:cubicBezTo>
                  <a:pt x="25281" y="49"/>
                  <a:pt x="25272" y="60"/>
                  <a:pt x="25266" y="72"/>
                </a:cubicBezTo>
                <a:cubicBezTo>
                  <a:pt x="25260" y="85"/>
                  <a:pt x="25257" y="98"/>
                  <a:pt x="25257" y="113"/>
                </a:cubicBezTo>
                <a:lnTo>
                  <a:pt x="25257" y="114"/>
                </a:lnTo>
                <a:cubicBezTo>
                  <a:pt x="25257" y="129"/>
                  <a:pt x="25259" y="143"/>
                  <a:pt x="25264" y="154"/>
                </a:cubicBezTo>
                <a:cubicBezTo>
                  <a:pt x="25269" y="165"/>
                  <a:pt x="25277" y="175"/>
                  <a:pt x="25287" y="184"/>
                </a:cubicBezTo>
                <a:cubicBezTo>
                  <a:pt x="25298" y="192"/>
                  <a:pt x="25311" y="200"/>
                  <a:pt x="25326" y="206"/>
                </a:cubicBezTo>
                <a:cubicBezTo>
                  <a:pt x="25342" y="212"/>
                  <a:pt x="25361" y="217"/>
                  <a:pt x="25382" y="222"/>
                </a:cubicBezTo>
                <a:cubicBezTo>
                  <a:pt x="25402" y="226"/>
                  <a:pt x="25418" y="230"/>
                  <a:pt x="25430" y="235"/>
                </a:cubicBezTo>
                <a:cubicBezTo>
                  <a:pt x="25443" y="240"/>
                  <a:pt x="25453" y="245"/>
                  <a:pt x="25460" y="251"/>
                </a:cubicBezTo>
                <a:cubicBezTo>
                  <a:pt x="25467" y="256"/>
                  <a:pt x="25472" y="263"/>
                  <a:pt x="25475" y="270"/>
                </a:cubicBezTo>
                <a:cubicBezTo>
                  <a:pt x="25478" y="277"/>
                  <a:pt x="25479" y="284"/>
                  <a:pt x="25479" y="293"/>
                </a:cubicBezTo>
                <a:lnTo>
                  <a:pt x="25479" y="294"/>
                </a:lnTo>
                <a:cubicBezTo>
                  <a:pt x="25479" y="312"/>
                  <a:pt x="25472" y="328"/>
                  <a:pt x="25456" y="340"/>
                </a:cubicBezTo>
                <a:cubicBezTo>
                  <a:pt x="25441" y="351"/>
                  <a:pt x="25421" y="357"/>
                  <a:pt x="25396" y="357"/>
                </a:cubicBezTo>
                <a:cubicBezTo>
                  <a:pt x="25370" y="357"/>
                  <a:pt x="25347" y="353"/>
                  <a:pt x="25327" y="344"/>
                </a:cubicBezTo>
                <a:cubicBezTo>
                  <a:pt x="25307" y="336"/>
                  <a:pt x="25288" y="322"/>
                  <a:pt x="25268" y="304"/>
                </a:cubicBezTo>
                <a:lnTo>
                  <a:pt x="25242" y="335"/>
                </a:lnTo>
                <a:cubicBezTo>
                  <a:pt x="25264" y="356"/>
                  <a:pt x="25288" y="371"/>
                  <a:pt x="25312" y="381"/>
                </a:cubicBezTo>
                <a:cubicBezTo>
                  <a:pt x="25337" y="390"/>
                  <a:pt x="25365" y="395"/>
                  <a:pt x="25394" y="395"/>
                </a:cubicBezTo>
                <a:cubicBezTo>
                  <a:pt x="25413" y="395"/>
                  <a:pt x="25430" y="393"/>
                  <a:pt x="25446" y="388"/>
                </a:cubicBezTo>
                <a:cubicBezTo>
                  <a:pt x="25461" y="383"/>
                  <a:pt x="25475" y="376"/>
                  <a:pt x="25486" y="366"/>
                </a:cubicBezTo>
                <a:cubicBezTo>
                  <a:pt x="25497" y="357"/>
                  <a:pt x="25506" y="346"/>
                  <a:pt x="25512" y="333"/>
                </a:cubicBezTo>
                <a:cubicBezTo>
                  <a:pt x="25519" y="320"/>
                  <a:pt x="25522" y="306"/>
                  <a:pt x="25522" y="290"/>
                </a:cubicBezTo>
                <a:lnTo>
                  <a:pt x="25522" y="288"/>
                </a:lnTo>
                <a:cubicBezTo>
                  <a:pt x="25522" y="260"/>
                  <a:pt x="25512" y="238"/>
                  <a:pt x="25492" y="221"/>
                </a:cubicBezTo>
                <a:cubicBezTo>
                  <a:pt x="25473" y="205"/>
                  <a:pt x="25442" y="192"/>
                  <a:pt x="25400" y="183"/>
                </a:cubicBezTo>
                <a:cubicBezTo>
                  <a:pt x="25380" y="179"/>
                  <a:pt x="25363" y="174"/>
                  <a:pt x="25350" y="170"/>
                </a:cubicBezTo>
                <a:cubicBezTo>
                  <a:pt x="25337" y="165"/>
                  <a:pt x="25326" y="159"/>
                  <a:pt x="25319" y="154"/>
                </a:cubicBezTo>
                <a:cubicBezTo>
                  <a:pt x="25311" y="147"/>
                  <a:pt x="25306" y="141"/>
                  <a:pt x="25303" y="134"/>
                </a:cubicBezTo>
                <a:cubicBezTo>
                  <a:pt x="25300" y="127"/>
                  <a:pt x="25299" y="119"/>
                  <a:pt x="25299" y="110"/>
                </a:cubicBezTo>
                <a:lnTo>
                  <a:pt x="25299" y="109"/>
                </a:lnTo>
                <a:cubicBezTo>
                  <a:pt x="25299" y="92"/>
                  <a:pt x="25306" y="78"/>
                  <a:pt x="25320" y="67"/>
                </a:cubicBezTo>
                <a:cubicBezTo>
                  <a:pt x="25335" y="55"/>
                  <a:pt x="25354" y="49"/>
                  <a:pt x="25378" y="49"/>
                </a:cubicBezTo>
                <a:cubicBezTo>
                  <a:pt x="25398" y="49"/>
                  <a:pt x="25416" y="52"/>
                  <a:pt x="25433" y="59"/>
                </a:cubicBezTo>
                <a:cubicBezTo>
                  <a:pt x="25451" y="65"/>
                  <a:pt x="25469" y="75"/>
                  <a:pt x="25486" y="90"/>
                </a:cubicBezTo>
                <a:lnTo>
                  <a:pt x="25511" y="57"/>
                </a:lnTo>
                <a:cubicBezTo>
                  <a:pt x="25492" y="42"/>
                  <a:pt x="25472" y="30"/>
                  <a:pt x="25451" y="23"/>
                </a:cubicBezTo>
                <a:cubicBezTo>
                  <a:pt x="25431" y="15"/>
                  <a:pt x="25407" y="11"/>
                  <a:pt x="25380" y="11"/>
                </a:cubicBezTo>
                <a:close/>
                <a:moveTo>
                  <a:pt x="21104" y="14"/>
                </a:moveTo>
                <a:lnTo>
                  <a:pt x="21013" y="45"/>
                </a:lnTo>
                <a:lnTo>
                  <a:pt x="21023" y="79"/>
                </a:lnTo>
                <a:lnTo>
                  <a:pt x="21094" y="58"/>
                </a:lnTo>
                <a:lnTo>
                  <a:pt x="21094" y="390"/>
                </a:lnTo>
                <a:lnTo>
                  <a:pt x="21135" y="390"/>
                </a:lnTo>
                <a:lnTo>
                  <a:pt x="21135" y="14"/>
                </a:lnTo>
                <a:lnTo>
                  <a:pt x="21104" y="14"/>
                </a:lnTo>
                <a:close/>
                <a:moveTo>
                  <a:pt x="30310" y="14"/>
                </a:moveTo>
                <a:lnTo>
                  <a:pt x="30140" y="390"/>
                </a:lnTo>
                <a:lnTo>
                  <a:pt x="30183" y="390"/>
                </a:lnTo>
                <a:lnTo>
                  <a:pt x="30227" y="291"/>
                </a:lnTo>
                <a:lnTo>
                  <a:pt x="30430" y="291"/>
                </a:lnTo>
                <a:lnTo>
                  <a:pt x="30474" y="390"/>
                </a:lnTo>
                <a:lnTo>
                  <a:pt x="30519" y="390"/>
                </a:lnTo>
                <a:lnTo>
                  <a:pt x="30349" y="14"/>
                </a:lnTo>
                <a:lnTo>
                  <a:pt x="30310" y="14"/>
                </a:lnTo>
                <a:close/>
                <a:moveTo>
                  <a:pt x="21783" y="16"/>
                </a:moveTo>
                <a:lnTo>
                  <a:pt x="21783" y="390"/>
                </a:lnTo>
                <a:lnTo>
                  <a:pt x="21825" y="390"/>
                </a:lnTo>
                <a:lnTo>
                  <a:pt x="21825" y="290"/>
                </a:lnTo>
                <a:lnTo>
                  <a:pt x="21905" y="209"/>
                </a:lnTo>
                <a:lnTo>
                  <a:pt x="22048" y="390"/>
                </a:lnTo>
                <a:lnTo>
                  <a:pt x="22101" y="390"/>
                </a:lnTo>
                <a:lnTo>
                  <a:pt x="21934" y="180"/>
                </a:lnTo>
                <a:lnTo>
                  <a:pt x="22094" y="16"/>
                </a:lnTo>
                <a:lnTo>
                  <a:pt x="22040" y="16"/>
                </a:lnTo>
                <a:lnTo>
                  <a:pt x="21825" y="239"/>
                </a:lnTo>
                <a:lnTo>
                  <a:pt x="21825" y="16"/>
                </a:lnTo>
                <a:lnTo>
                  <a:pt x="21783" y="16"/>
                </a:lnTo>
                <a:close/>
                <a:moveTo>
                  <a:pt x="23786" y="16"/>
                </a:moveTo>
                <a:lnTo>
                  <a:pt x="23786" y="55"/>
                </a:lnTo>
                <a:lnTo>
                  <a:pt x="23911" y="55"/>
                </a:lnTo>
                <a:lnTo>
                  <a:pt x="23911" y="390"/>
                </a:lnTo>
                <a:lnTo>
                  <a:pt x="23954" y="390"/>
                </a:lnTo>
                <a:lnTo>
                  <a:pt x="23954" y="55"/>
                </a:lnTo>
                <a:lnTo>
                  <a:pt x="24079" y="55"/>
                </a:lnTo>
                <a:lnTo>
                  <a:pt x="24079" y="16"/>
                </a:lnTo>
                <a:lnTo>
                  <a:pt x="23786" y="16"/>
                </a:lnTo>
                <a:close/>
                <a:moveTo>
                  <a:pt x="27877" y="16"/>
                </a:moveTo>
                <a:lnTo>
                  <a:pt x="27877" y="390"/>
                </a:lnTo>
                <a:lnTo>
                  <a:pt x="28129" y="390"/>
                </a:lnTo>
                <a:lnTo>
                  <a:pt x="28129" y="351"/>
                </a:lnTo>
                <a:lnTo>
                  <a:pt x="27919" y="351"/>
                </a:lnTo>
                <a:lnTo>
                  <a:pt x="27919" y="16"/>
                </a:lnTo>
                <a:lnTo>
                  <a:pt x="27877" y="16"/>
                </a:lnTo>
                <a:close/>
                <a:moveTo>
                  <a:pt x="31034" y="16"/>
                </a:moveTo>
                <a:lnTo>
                  <a:pt x="31034" y="390"/>
                </a:lnTo>
                <a:lnTo>
                  <a:pt x="31076" y="390"/>
                </a:lnTo>
                <a:lnTo>
                  <a:pt x="31076" y="245"/>
                </a:lnTo>
                <a:lnTo>
                  <a:pt x="31182" y="245"/>
                </a:lnTo>
                <a:lnTo>
                  <a:pt x="31183" y="245"/>
                </a:lnTo>
                <a:lnTo>
                  <a:pt x="31291" y="390"/>
                </a:lnTo>
                <a:lnTo>
                  <a:pt x="31343" y="390"/>
                </a:lnTo>
                <a:lnTo>
                  <a:pt x="31228" y="237"/>
                </a:lnTo>
                <a:cubicBezTo>
                  <a:pt x="31243" y="235"/>
                  <a:pt x="31256" y="231"/>
                  <a:pt x="31269" y="225"/>
                </a:cubicBezTo>
                <a:cubicBezTo>
                  <a:pt x="31281" y="219"/>
                  <a:pt x="31292" y="211"/>
                  <a:pt x="31301" y="203"/>
                </a:cubicBezTo>
                <a:cubicBezTo>
                  <a:pt x="31310" y="193"/>
                  <a:pt x="31317" y="183"/>
                  <a:pt x="31322" y="171"/>
                </a:cubicBezTo>
                <a:cubicBezTo>
                  <a:pt x="31327" y="158"/>
                  <a:pt x="31330" y="144"/>
                  <a:pt x="31330" y="128"/>
                </a:cubicBezTo>
                <a:lnTo>
                  <a:pt x="31330" y="127"/>
                </a:lnTo>
                <a:cubicBezTo>
                  <a:pt x="31330" y="112"/>
                  <a:pt x="31327" y="99"/>
                  <a:pt x="31322" y="86"/>
                </a:cubicBezTo>
                <a:cubicBezTo>
                  <a:pt x="31317" y="74"/>
                  <a:pt x="31310" y="63"/>
                  <a:pt x="31301" y="54"/>
                </a:cubicBezTo>
                <a:cubicBezTo>
                  <a:pt x="31289" y="42"/>
                  <a:pt x="31274" y="33"/>
                  <a:pt x="31256" y="27"/>
                </a:cubicBezTo>
                <a:cubicBezTo>
                  <a:pt x="31238" y="20"/>
                  <a:pt x="31218" y="16"/>
                  <a:pt x="31195" y="16"/>
                </a:cubicBezTo>
                <a:lnTo>
                  <a:pt x="31034" y="16"/>
                </a:lnTo>
                <a:close/>
                <a:moveTo>
                  <a:pt x="32884" y="16"/>
                </a:moveTo>
                <a:lnTo>
                  <a:pt x="32884" y="390"/>
                </a:lnTo>
                <a:lnTo>
                  <a:pt x="32926" y="390"/>
                </a:lnTo>
                <a:lnTo>
                  <a:pt x="32926" y="245"/>
                </a:lnTo>
                <a:lnTo>
                  <a:pt x="33032" y="245"/>
                </a:lnTo>
                <a:lnTo>
                  <a:pt x="33033" y="245"/>
                </a:lnTo>
                <a:lnTo>
                  <a:pt x="33141" y="390"/>
                </a:lnTo>
                <a:lnTo>
                  <a:pt x="33193" y="390"/>
                </a:lnTo>
                <a:lnTo>
                  <a:pt x="33078" y="237"/>
                </a:lnTo>
                <a:cubicBezTo>
                  <a:pt x="33093" y="235"/>
                  <a:pt x="33106" y="231"/>
                  <a:pt x="33119" y="225"/>
                </a:cubicBezTo>
                <a:cubicBezTo>
                  <a:pt x="33131" y="219"/>
                  <a:pt x="33142" y="211"/>
                  <a:pt x="33151" y="203"/>
                </a:cubicBezTo>
                <a:cubicBezTo>
                  <a:pt x="33160" y="193"/>
                  <a:pt x="33167" y="183"/>
                  <a:pt x="33172" y="171"/>
                </a:cubicBezTo>
                <a:cubicBezTo>
                  <a:pt x="33177" y="158"/>
                  <a:pt x="33180" y="144"/>
                  <a:pt x="33180" y="128"/>
                </a:cubicBezTo>
                <a:lnTo>
                  <a:pt x="33180" y="127"/>
                </a:lnTo>
                <a:cubicBezTo>
                  <a:pt x="33180" y="112"/>
                  <a:pt x="33177" y="99"/>
                  <a:pt x="33172" y="86"/>
                </a:cubicBezTo>
                <a:cubicBezTo>
                  <a:pt x="33167" y="74"/>
                  <a:pt x="33160" y="63"/>
                  <a:pt x="33151" y="54"/>
                </a:cubicBezTo>
                <a:cubicBezTo>
                  <a:pt x="33139" y="42"/>
                  <a:pt x="33124" y="33"/>
                  <a:pt x="33106" y="27"/>
                </a:cubicBezTo>
                <a:cubicBezTo>
                  <a:pt x="33088" y="20"/>
                  <a:pt x="33068" y="16"/>
                  <a:pt x="33045" y="16"/>
                </a:cubicBezTo>
                <a:lnTo>
                  <a:pt x="32884" y="16"/>
                </a:lnTo>
                <a:close/>
                <a:moveTo>
                  <a:pt x="19916" y="27"/>
                </a:moveTo>
                <a:cubicBezTo>
                  <a:pt x="19941" y="27"/>
                  <a:pt x="19964" y="31"/>
                  <a:pt x="19985" y="40"/>
                </a:cubicBezTo>
                <a:cubicBezTo>
                  <a:pt x="20006" y="50"/>
                  <a:pt x="20025" y="62"/>
                  <a:pt x="20041" y="78"/>
                </a:cubicBezTo>
                <a:cubicBezTo>
                  <a:pt x="20056" y="94"/>
                  <a:pt x="20068" y="112"/>
                  <a:pt x="20077" y="134"/>
                </a:cubicBezTo>
                <a:cubicBezTo>
                  <a:pt x="20086" y="155"/>
                  <a:pt x="20091" y="178"/>
                  <a:pt x="20091" y="202"/>
                </a:cubicBezTo>
                <a:lnTo>
                  <a:pt x="20091" y="203"/>
                </a:lnTo>
                <a:cubicBezTo>
                  <a:pt x="20091" y="227"/>
                  <a:pt x="20086" y="250"/>
                  <a:pt x="20077" y="271"/>
                </a:cubicBezTo>
                <a:cubicBezTo>
                  <a:pt x="20068" y="293"/>
                  <a:pt x="20056" y="311"/>
                  <a:pt x="20040" y="327"/>
                </a:cubicBezTo>
                <a:cubicBezTo>
                  <a:pt x="20024" y="343"/>
                  <a:pt x="20006" y="356"/>
                  <a:pt x="19984" y="366"/>
                </a:cubicBezTo>
                <a:cubicBezTo>
                  <a:pt x="19963" y="375"/>
                  <a:pt x="19940" y="380"/>
                  <a:pt x="19915" y="380"/>
                </a:cubicBezTo>
                <a:cubicBezTo>
                  <a:pt x="19890" y="380"/>
                  <a:pt x="19867" y="375"/>
                  <a:pt x="19845" y="366"/>
                </a:cubicBezTo>
                <a:cubicBezTo>
                  <a:pt x="19824" y="357"/>
                  <a:pt x="19806" y="344"/>
                  <a:pt x="19790" y="328"/>
                </a:cubicBezTo>
                <a:cubicBezTo>
                  <a:pt x="19774" y="312"/>
                  <a:pt x="19762" y="294"/>
                  <a:pt x="19753" y="272"/>
                </a:cubicBezTo>
                <a:cubicBezTo>
                  <a:pt x="19744" y="251"/>
                  <a:pt x="19740" y="228"/>
                  <a:pt x="19740" y="204"/>
                </a:cubicBezTo>
                <a:lnTo>
                  <a:pt x="19740" y="203"/>
                </a:lnTo>
                <a:cubicBezTo>
                  <a:pt x="19740" y="179"/>
                  <a:pt x="19744" y="156"/>
                  <a:pt x="19753" y="135"/>
                </a:cubicBezTo>
                <a:cubicBezTo>
                  <a:pt x="19762" y="114"/>
                  <a:pt x="19774" y="95"/>
                  <a:pt x="19790" y="79"/>
                </a:cubicBezTo>
                <a:cubicBezTo>
                  <a:pt x="19806" y="63"/>
                  <a:pt x="19825" y="50"/>
                  <a:pt x="19846" y="41"/>
                </a:cubicBezTo>
                <a:cubicBezTo>
                  <a:pt x="19867" y="31"/>
                  <a:pt x="19891" y="27"/>
                  <a:pt x="19916" y="27"/>
                </a:cubicBezTo>
                <a:close/>
                <a:moveTo>
                  <a:pt x="22771" y="31"/>
                </a:moveTo>
                <a:lnTo>
                  <a:pt x="22771" y="114"/>
                </a:lnTo>
                <a:lnTo>
                  <a:pt x="22732" y="114"/>
                </a:lnTo>
                <a:lnTo>
                  <a:pt x="22732" y="150"/>
                </a:lnTo>
                <a:lnTo>
                  <a:pt x="22771" y="150"/>
                </a:lnTo>
                <a:lnTo>
                  <a:pt x="22771" y="317"/>
                </a:lnTo>
                <a:cubicBezTo>
                  <a:pt x="22771" y="331"/>
                  <a:pt x="22773" y="342"/>
                  <a:pt x="22777" y="352"/>
                </a:cubicBezTo>
                <a:cubicBezTo>
                  <a:pt x="22781" y="362"/>
                  <a:pt x="22786" y="371"/>
                  <a:pt x="22793" y="377"/>
                </a:cubicBezTo>
                <a:cubicBezTo>
                  <a:pt x="22800" y="383"/>
                  <a:pt x="22808" y="387"/>
                  <a:pt x="22818" y="390"/>
                </a:cubicBezTo>
                <a:cubicBezTo>
                  <a:pt x="22827" y="393"/>
                  <a:pt x="22838" y="395"/>
                  <a:pt x="22849" y="395"/>
                </a:cubicBezTo>
                <a:cubicBezTo>
                  <a:pt x="22859" y="395"/>
                  <a:pt x="22868" y="394"/>
                  <a:pt x="22875" y="391"/>
                </a:cubicBezTo>
                <a:cubicBezTo>
                  <a:pt x="22884" y="390"/>
                  <a:pt x="22891" y="387"/>
                  <a:pt x="22898" y="383"/>
                </a:cubicBezTo>
                <a:lnTo>
                  <a:pt x="22898" y="348"/>
                </a:lnTo>
                <a:cubicBezTo>
                  <a:pt x="22891" y="351"/>
                  <a:pt x="22884" y="354"/>
                  <a:pt x="22878" y="355"/>
                </a:cubicBezTo>
                <a:cubicBezTo>
                  <a:pt x="22872" y="357"/>
                  <a:pt x="22865" y="357"/>
                  <a:pt x="22858" y="357"/>
                </a:cubicBezTo>
                <a:cubicBezTo>
                  <a:pt x="22844" y="357"/>
                  <a:pt x="22833" y="354"/>
                  <a:pt x="22825" y="347"/>
                </a:cubicBezTo>
                <a:cubicBezTo>
                  <a:pt x="22816" y="340"/>
                  <a:pt x="22812" y="328"/>
                  <a:pt x="22812" y="311"/>
                </a:cubicBezTo>
                <a:lnTo>
                  <a:pt x="22812" y="150"/>
                </a:lnTo>
                <a:lnTo>
                  <a:pt x="22899" y="150"/>
                </a:lnTo>
                <a:lnTo>
                  <a:pt x="22899" y="114"/>
                </a:lnTo>
                <a:lnTo>
                  <a:pt x="22812" y="114"/>
                </a:lnTo>
                <a:lnTo>
                  <a:pt x="22812" y="31"/>
                </a:lnTo>
                <a:lnTo>
                  <a:pt x="22771" y="31"/>
                </a:lnTo>
                <a:close/>
                <a:moveTo>
                  <a:pt x="26429" y="31"/>
                </a:moveTo>
                <a:lnTo>
                  <a:pt x="26429" y="114"/>
                </a:lnTo>
                <a:lnTo>
                  <a:pt x="26391" y="114"/>
                </a:lnTo>
                <a:lnTo>
                  <a:pt x="26391" y="150"/>
                </a:lnTo>
                <a:lnTo>
                  <a:pt x="26429" y="150"/>
                </a:lnTo>
                <a:lnTo>
                  <a:pt x="26429" y="317"/>
                </a:lnTo>
                <a:cubicBezTo>
                  <a:pt x="26429" y="331"/>
                  <a:pt x="26431" y="342"/>
                  <a:pt x="26435" y="352"/>
                </a:cubicBezTo>
                <a:cubicBezTo>
                  <a:pt x="26439" y="362"/>
                  <a:pt x="26444" y="371"/>
                  <a:pt x="26451" y="377"/>
                </a:cubicBezTo>
                <a:cubicBezTo>
                  <a:pt x="26458" y="383"/>
                  <a:pt x="26466" y="387"/>
                  <a:pt x="26476" y="390"/>
                </a:cubicBezTo>
                <a:cubicBezTo>
                  <a:pt x="26486" y="393"/>
                  <a:pt x="26496" y="395"/>
                  <a:pt x="26507" y="395"/>
                </a:cubicBezTo>
                <a:cubicBezTo>
                  <a:pt x="26517" y="395"/>
                  <a:pt x="26526" y="394"/>
                  <a:pt x="26534" y="391"/>
                </a:cubicBezTo>
                <a:cubicBezTo>
                  <a:pt x="26542" y="390"/>
                  <a:pt x="26549" y="387"/>
                  <a:pt x="26557" y="383"/>
                </a:cubicBezTo>
                <a:lnTo>
                  <a:pt x="26557" y="348"/>
                </a:lnTo>
                <a:cubicBezTo>
                  <a:pt x="26549" y="351"/>
                  <a:pt x="26543" y="354"/>
                  <a:pt x="26536" y="355"/>
                </a:cubicBezTo>
                <a:cubicBezTo>
                  <a:pt x="26530" y="357"/>
                  <a:pt x="26524" y="357"/>
                  <a:pt x="26517" y="357"/>
                </a:cubicBezTo>
                <a:cubicBezTo>
                  <a:pt x="26503" y="357"/>
                  <a:pt x="26492" y="354"/>
                  <a:pt x="26483" y="347"/>
                </a:cubicBezTo>
                <a:cubicBezTo>
                  <a:pt x="26474" y="340"/>
                  <a:pt x="26470" y="328"/>
                  <a:pt x="26470" y="311"/>
                </a:cubicBezTo>
                <a:lnTo>
                  <a:pt x="26470" y="150"/>
                </a:lnTo>
                <a:lnTo>
                  <a:pt x="26558" y="150"/>
                </a:lnTo>
                <a:lnTo>
                  <a:pt x="26558" y="114"/>
                </a:lnTo>
                <a:lnTo>
                  <a:pt x="26470" y="114"/>
                </a:lnTo>
                <a:lnTo>
                  <a:pt x="26470" y="31"/>
                </a:lnTo>
                <a:lnTo>
                  <a:pt x="26429" y="31"/>
                </a:lnTo>
                <a:close/>
                <a:moveTo>
                  <a:pt x="29003" y="31"/>
                </a:moveTo>
                <a:lnTo>
                  <a:pt x="29003" y="114"/>
                </a:lnTo>
                <a:lnTo>
                  <a:pt x="28965" y="114"/>
                </a:lnTo>
                <a:lnTo>
                  <a:pt x="28965" y="150"/>
                </a:lnTo>
                <a:lnTo>
                  <a:pt x="29003" y="150"/>
                </a:lnTo>
                <a:lnTo>
                  <a:pt x="29003" y="317"/>
                </a:lnTo>
                <a:cubicBezTo>
                  <a:pt x="29003" y="331"/>
                  <a:pt x="29005" y="342"/>
                  <a:pt x="29009" y="352"/>
                </a:cubicBezTo>
                <a:cubicBezTo>
                  <a:pt x="29013" y="362"/>
                  <a:pt x="29018" y="371"/>
                  <a:pt x="29025" y="377"/>
                </a:cubicBezTo>
                <a:cubicBezTo>
                  <a:pt x="29032" y="383"/>
                  <a:pt x="29040" y="387"/>
                  <a:pt x="29050" y="390"/>
                </a:cubicBezTo>
                <a:cubicBezTo>
                  <a:pt x="29060" y="393"/>
                  <a:pt x="29070" y="395"/>
                  <a:pt x="29081" y="395"/>
                </a:cubicBezTo>
                <a:cubicBezTo>
                  <a:pt x="29091" y="395"/>
                  <a:pt x="29100" y="394"/>
                  <a:pt x="29108" y="391"/>
                </a:cubicBezTo>
                <a:cubicBezTo>
                  <a:pt x="29116" y="390"/>
                  <a:pt x="29123" y="387"/>
                  <a:pt x="29131" y="383"/>
                </a:cubicBezTo>
                <a:lnTo>
                  <a:pt x="29131" y="348"/>
                </a:lnTo>
                <a:cubicBezTo>
                  <a:pt x="29123" y="351"/>
                  <a:pt x="29117" y="354"/>
                  <a:pt x="29110" y="355"/>
                </a:cubicBezTo>
                <a:cubicBezTo>
                  <a:pt x="29104" y="357"/>
                  <a:pt x="29098" y="357"/>
                  <a:pt x="29091" y="357"/>
                </a:cubicBezTo>
                <a:cubicBezTo>
                  <a:pt x="29077" y="357"/>
                  <a:pt x="29066" y="354"/>
                  <a:pt x="29057" y="347"/>
                </a:cubicBezTo>
                <a:cubicBezTo>
                  <a:pt x="29048" y="340"/>
                  <a:pt x="29044" y="328"/>
                  <a:pt x="29044" y="311"/>
                </a:cubicBezTo>
                <a:lnTo>
                  <a:pt x="29044" y="150"/>
                </a:lnTo>
                <a:lnTo>
                  <a:pt x="29132" y="150"/>
                </a:lnTo>
                <a:lnTo>
                  <a:pt x="29132" y="114"/>
                </a:lnTo>
                <a:lnTo>
                  <a:pt x="29044" y="114"/>
                </a:lnTo>
                <a:lnTo>
                  <a:pt x="29044" y="31"/>
                </a:lnTo>
                <a:lnTo>
                  <a:pt x="29003" y="31"/>
                </a:lnTo>
                <a:close/>
                <a:moveTo>
                  <a:pt x="32250" y="31"/>
                </a:moveTo>
                <a:lnTo>
                  <a:pt x="32250" y="114"/>
                </a:lnTo>
                <a:lnTo>
                  <a:pt x="32212" y="114"/>
                </a:lnTo>
                <a:lnTo>
                  <a:pt x="32212" y="150"/>
                </a:lnTo>
                <a:lnTo>
                  <a:pt x="32250" y="150"/>
                </a:lnTo>
                <a:lnTo>
                  <a:pt x="32250" y="317"/>
                </a:lnTo>
                <a:cubicBezTo>
                  <a:pt x="32250" y="331"/>
                  <a:pt x="32252" y="342"/>
                  <a:pt x="32256" y="352"/>
                </a:cubicBezTo>
                <a:cubicBezTo>
                  <a:pt x="32260" y="362"/>
                  <a:pt x="32265" y="371"/>
                  <a:pt x="32272" y="377"/>
                </a:cubicBezTo>
                <a:cubicBezTo>
                  <a:pt x="32279" y="383"/>
                  <a:pt x="32287" y="387"/>
                  <a:pt x="32297" y="390"/>
                </a:cubicBezTo>
                <a:cubicBezTo>
                  <a:pt x="32306" y="393"/>
                  <a:pt x="32317" y="395"/>
                  <a:pt x="32328" y="395"/>
                </a:cubicBezTo>
                <a:cubicBezTo>
                  <a:pt x="32338" y="395"/>
                  <a:pt x="32347" y="394"/>
                  <a:pt x="32355" y="391"/>
                </a:cubicBezTo>
                <a:cubicBezTo>
                  <a:pt x="32363" y="390"/>
                  <a:pt x="32370" y="387"/>
                  <a:pt x="32377" y="383"/>
                </a:cubicBezTo>
                <a:lnTo>
                  <a:pt x="32377" y="348"/>
                </a:lnTo>
                <a:cubicBezTo>
                  <a:pt x="32370" y="351"/>
                  <a:pt x="32364" y="354"/>
                  <a:pt x="32357" y="355"/>
                </a:cubicBezTo>
                <a:cubicBezTo>
                  <a:pt x="32351" y="357"/>
                  <a:pt x="32345" y="357"/>
                  <a:pt x="32337" y="357"/>
                </a:cubicBezTo>
                <a:cubicBezTo>
                  <a:pt x="32324" y="357"/>
                  <a:pt x="32312" y="354"/>
                  <a:pt x="32304" y="347"/>
                </a:cubicBezTo>
                <a:cubicBezTo>
                  <a:pt x="32295" y="340"/>
                  <a:pt x="32291" y="328"/>
                  <a:pt x="32291" y="311"/>
                </a:cubicBezTo>
                <a:lnTo>
                  <a:pt x="32291" y="150"/>
                </a:lnTo>
                <a:lnTo>
                  <a:pt x="32379" y="150"/>
                </a:lnTo>
                <a:lnTo>
                  <a:pt x="32379" y="114"/>
                </a:lnTo>
                <a:lnTo>
                  <a:pt x="32291" y="114"/>
                </a:lnTo>
                <a:lnTo>
                  <a:pt x="32291" y="31"/>
                </a:lnTo>
                <a:lnTo>
                  <a:pt x="32250" y="31"/>
                </a:lnTo>
                <a:close/>
                <a:moveTo>
                  <a:pt x="20807" y="48"/>
                </a:moveTo>
                <a:cubicBezTo>
                  <a:pt x="20825" y="48"/>
                  <a:pt x="20840" y="53"/>
                  <a:pt x="20854" y="61"/>
                </a:cubicBezTo>
                <a:cubicBezTo>
                  <a:pt x="20868" y="70"/>
                  <a:pt x="20880" y="81"/>
                  <a:pt x="20890" y="95"/>
                </a:cubicBezTo>
                <a:cubicBezTo>
                  <a:pt x="20900" y="110"/>
                  <a:pt x="20908" y="126"/>
                  <a:pt x="20913" y="145"/>
                </a:cubicBezTo>
                <a:cubicBezTo>
                  <a:pt x="20919" y="163"/>
                  <a:pt x="20921" y="183"/>
                  <a:pt x="20921" y="203"/>
                </a:cubicBezTo>
                <a:lnTo>
                  <a:pt x="20921" y="204"/>
                </a:lnTo>
                <a:cubicBezTo>
                  <a:pt x="20921" y="224"/>
                  <a:pt x="20919" y="244"/>
                  <a:pt x="20913" y="263"/>
                </a:cubicBezTo>
                <a:cubicBezTo>
                  <a:pt x="20908" y="281"/>
                  <a:pt x="20901" y="298"/>
                  <a:pt x="20891" y="312"/>
                </a:cubicBezTo>
                <a:cubicBezTo>
                  <a:pt x="20881" y="326"/>
                  <a:pt x="20869" y="337"/>
                  <a:pt x="20855" y="346"/>
                </a:cubicBezTo>
                <a:cubicBezTo>
                  <a:pt x="20841" y="354"/>
                  <a:pt x="20826" y="358"/>
                  <a:pt x="20808" y="358"/>
                </a:cubicBezTo>
                <a:cubicBezTo>
                  <a:pt x="20791" y="358"/>
                  <a:pt x="20775" y="354"/>
                  <a:pt x="20761" y="345"/>
                </a:cubicBezTo>
                <a:cubicBezTo>
                  <a:pt x="20747" y="336"/>
                  <a:pt x="20734" y="325"/>
                  <a:pt x="20725" y="311"/>
                </a:cubicBezTo>
                <a:cubicBezTo>
                  <a:pt x="20715" y="297"/>
                  <a:pt x="20707" y="280"/>
                  <a:pt x="20702" y="262"/>
                </a:cubicBezTo>
                <a:cubicBezTo>
                  <a:pt x="20696" y="243"/>
                  <a:pt x="20694" y="223"/>
                  <a:pt x="20694" y="203"/>
                </a:cubicBezTo>
                <a:lnTo>
                  <a:pt x="20694" y="202"/>
                </a:lnTo>
                <a:cubicBezTo>
                  <a:pt x="20694" y="181"/>
                  <a:pt x="20696" y="162"/>
                  <a:pt x="20702" y="143"/>
                </a:cubicBezTo>
                <a:cubicBezTo>
                  <a:pt x="20707" y="125"/>
                  <a:pt x="20714" y="109"/>
                  <a:pt x="20724" y="95"/>
                </a:cubicBezTo>
                <a:cubicBezTo>
                  <a:pt x="20734" y="81"/>
                  <a:pt x="20746" y="69"/>
                  <a:pt x="20760" y="61"/>
                </a:cubicBezTo>
                <a:cubicBezTo>
                  <a:pt x="20774" y="53"/>
                  <a:pt x="20790" y="48"/>
                  <a:pt x="20807" y="48"/>
                </a:cubicBezTo>
                <a:close/>
                <a:moveTo>
                  <a:pt x="21379" y="48"/>
                </a:moveTo>
                <a:cubicBezTo>
                  <a:pt x="21396" y="48"/>
                  <a:pt x="21412" y="53"/>
                  <a:pt x="21426" y="61"/>
                </a:cubicBezTo>
                <a:cubicBezTo>
                  <a:pt x="21440" y="70"/>
                  <a:pt x="21452" y="81"/>
                  <a:pt x="21462" y="95"/>
                </a:cubicBezTo>
                <a:cubicBezTo>
                  <a:pt x="21472" y="110"/>
                  <a:pt x="21480" y="126"/>
                  <a:pt x="21485" y="145"/>
                </a:cubicBezTo>
                <a:cubicBezTo>
                  <a:pt x="21491" y="163"/>
                  <a:pt x="21493" y="183"/>
                  <a:pt x="21493" y="203"/>
                </a:cubicBezTo>
                <a:lnTo>
                  <a:pt x="21493" y="204"/>
                </a:lnTo>
                <a:cubicBezTo>
                  <a:pt x="21493" y="224"/>
                  <a:pt x="21491" y="244"/>
                  <a:pt x="21485" y="263"/>
                </a:cubicBezTo>
                <a:cubicBezTo>
                  <a:pt x="21480" y="281"/>
                  <a:pt x="21473" y="298"/>
                  <a:pt x="21463" y="312"/>
                </a:cubicBezTo>
                <a:cubicBezTo>
                  <a:pt x="21453" y="326"/>
                  <a:pt x="21441" y="337"/>
                  <a:pt x="21427" y="346"/>
                </a:cubicBezTo>
                <a:cubicBezTo>
                  <a:pt x="21413" y="354"/>
                  <a:pt x="21398" y="358"/>
                  <a:pt x="21380" y="358"/>
                </a:cubicBezTo>
                <a:cubicBezTo>
                  <a:pt x="21363" y="358"/>
                  <a:pt x="21347" y="354"/>
                  <a:pt x="21333" y="345"/>
                </a:cubicBezTo>
                <a:cubicBezTo>
                  <a:pt x="21318" y="336"/>
                  <a:pt x="21306" y="325"/>
                  <a:pt x="21296" y="311"/>
                </a:cubicBezTo>
                <a:cubicBezTo>
                  <a:pt x="21286" y="297"/>
                  <a:pt x="21279" y="280"/>
                  <a:pt x="21273" y="262"/>
                </a:cubicBezTo>
                <a:cubicBezTo>
                  <a:pt x="21268" y="243"/>
                  <a:pt x="21265" y="223"/>
                  <a:pt x="21265" y="203"/>
                </a:cubicBezTo>
                <a:lnTo>
                  <a:pt x="21265" y="202"/>
                </a:lnTo>
                <a:cubicBezTo>
                  <a:pt x="21265" y="181"/>
                  <a:pt x="21268" y="162"/>
                  <a:pt x="21273" y="143"/>
                </a:cubicBezTo>
                <a:cubicBezTo>
                  <a:pt x="21279" y="125"/>
                  <a:pt x="21286" y="109"/>
                  <a:pt x="21296" y="95"/>
                </a:cubicBezTo>
                <a:cubicBezTo>
                  <a:pt x="21306" y="81"/>
                  <a:pt x="21318" y="69"/>
                  <a:pt x="21332" y="61"/>
                </a:cubicBezTo>
                <a:cubicBezTo>
                  <a:pt x="21346" y="53"/>
                  <a:pt x="21362" y="48"/>
                  <a:pt x="21379" y="48"/>
                </a:cubicBezTo>
                <a:close/>
                <a:moveTo>
                  <a:pt x="31076" y="55"/>
                </a:moveTo>
                <a:lnTo>
                  <a:pt x="31192" y="55"/>
                </a:lnTo>
                <a:cubicBezTo>
                  <a:pt x="31222" y="55"/>
                  <a:pt x="31245" y="62"/>
                  <a:pt x="31262" y="75"/>
                </a:cubicBezTo>
                <a:cubicBezTo>
                  <a:pt x="31279" y="88"/>
                  <a:pt x="31287" y="106"/>
                  <a:pt x="31287" y="129"/>
                </a:cubicBezTo>
                <a:lnTo>
                  <a:pt x="31287" y="130"/>
                </a:lnTo>
                <a:cubicBezTo>
                  <a:pt x="31287" y="142"/>
                  <a:pt x="31284" y="153"/>
                  <a:pt x="31280" y="163"/>
                </a:cubicBezTo>
                <a:cubicBezTo>
                  <a:pt x="31275" y="172"/>
                  <a:pt x="31268" y="180"/>
                  <a:pt x="31260" y="187"/>
                </a:cubicBezTo>
                <a:cubicBezTo>
                  <a:pt x="31251" y="193"/>
                  <a:pt x="31241" y="198"/>
                  <a:pt x="31229" y="202"/>
                </a:cubicBezTo>
                <a:cubicBezTo>
                  <a:pt x="31218" y="205"/>
                  <a:pt x="31205" y="207"/>
                  <a:pt x="31191" y="207"/>
                </a:cubicBezTo>
                <a:lnTo>
                  <a:pt x="31076" y="207"/>
                </a:lnTo>
                <a:lnTo>
                  <a:pt x="31076" y="55"/>
                </a:lnTo>
                <a:close/>
                <a:moveTo>
                  <a:pt x="32926" y="55"/>
                </a:moveTo>
                <a:lnTo>
                  <a:pt x="33042" y="55"/>
                </a:lnTo>
                <a:cubicBezTo>
                  <a:pt x="33072" y="55"/>
                  <a:pt x="33095" y="62"/>
                  <a:pt x="33112" y="75"/>
                </a:cubicBezTo>
                <a:cubicBezTo>
                  <a:pt x="33129" y="88"/>
                  <a:pt x="33137" y="106"/>
                  <a:pt x="33137" y="129"/>
                </a:cubicBezTo>
                <a:lnTo>
                  <a:pt x="33137" y="130"/>
                </a:lnTo>
                <a:cubicBezTo>
                  <a:pt x="33137" y="142"/>
                  <a:pt x="33134" y="153"/>
                  <a:pt x="33130" y="163"/>
                </a:cubicBezTo>
                <a:cubicBezTo>
                  <a:pt x="33125" y="172"/>
                  <a:pt x="33118" y="180"/>
                  <a:pt x="33110" y="187"/>
                </a:cubicBezTo>
                <a:cubicBezTo>
                  <a:pt x="33101" y="193"/>
                  <a:pt x="33091" y="198"/>
                  <a:pt x="33079" y="202"/>
                </a:cubicBezTo>
                <a:cubicBezTo>
                  <a:pt x="33068" y="205"/>
                  <a:pt x="33055" y="207"/>
                  <a:pt x="33041" y="207"/>
                </a:cubicBezTo>
                <a:lnTo>
                  <a:pt x="32926" y="207"/>
                </a:lnTo>
                <a:lnTo>
                  <a:pt x="32926" y="55"/>
                </a:lnTo>
                <a:close/>
                <a:moveTo>
                  <a:pt x="30329" y="63"/>
                </a:moveTo>
                <a:lnTo>
                  <a:pt x="30414" y="253"/>
                </a:lnTo>
                <a:lnTo>
                  <a:pt x="30244" y="253"/>
                </a:lnTo>
                <a:lnTo>
                  <a:pt x="30329" y="63"/>
                </a:lnTo>
                <a:close/>
                <a:moveTo>
                  <a:pt x="19918" y="98"/>
                </a:moveTo>
                <a:cubicBezTo>
                  <a:pt x="19904" y="98"/>
                  <a:pt x="19890" y="101"/>
                  <a:pt x="19878" y="106"/>
                </a:cubicBezTo>
                <a:cubicBezTo>
                  <a:pt x="19866" y="111"/>
                  <a:pt x="19856" y="119"/>
                  <a:pt x="19846" y="128"/>
                </a:cubicBezTo>
                <a:cubicBezTo>
                  <a:pt x="19838" y="138"/>
                  <a:pt x="19831" y="149"/>
                  <a:pt x="19826" y="161"/>
                </a:cubicBezTo>
                <a:cubicBezTo>
                  <a:pt x="19821" y="173"/>
                  <a:pt x="19818" y="186"/>
                  <a:pt x="19818" y="200"/>
                </a:cubicBezTo>
                <a:lnTo>
                  <a:pt x="19818" y="201"/>
                </a:lnTo>
                <a:cubicBezTo>
                  <a:pt x="19818" y="215"/>
                  <a:pt x="19821" y="228"/>
                  <a:pt x="19826" y="240"/>
                </a:cubicBezTo>
                <a:cubicBezTo>
                  <a:pt x="19831" y="253"/>
                  <a:pt x="19838" y="264"/>
                  <a:pt x="19846" y="273"/>
                </a:cubicBezTo>
                <a:cubicBezTo>
                  <a:pt x="19855" y="282"/>
                  <a:pt x="19866" y="290"/>
                  <a:pt x="19878" y="295"/>
                </a:cubicBezTo>
                <a:cubicBezTo>
                  <a:pt x="19890" y="300"/>
                  <a:pt x="19903" y="303"/>
                  <a:pt x="19917" y="303"/>
                </a:cubicBezTo>
                <a:cubicBezTo>
                  <a:pt x="19935" y="303"/>
                  <a:pt x="19951" y="300"/>
                  <a:pt x="19963" y="293"/>
                </a:cubicBezTo>
                <a:cubicBezTo>
                  <a:pt x="19975" y="287"/>
                  <a:pt x="19986" y="278"/>
                  <a:pt x="19996" y="268"/>
                </a:cubicBezTo>
                <a:lnTo>
                  <a:pt x="19977" y="249"/>
                </a:lnTo>
                <a:cubicBezTo>
                  <a:pt x="19968" y="257"/>
                  <a:pt x="19959" y="264"/>
                  <a:pt x="19950" y="269"/>
                </a:cubicBezTo>
                <a:cubicBezTo>
                  <a:pt x="19942" y="273"/>
                  <a:pt x="19931" y="276"/>
                  <a:pt x="19918" y="276"/>
                </a:cubicBezTo>
                <a:cubicBezTo>
                  <a:pt x="19908" y="276"/>
                  <a:pt x="19899" y="274"/>
                  <a:pt x="19891" y="270"/>
                </a:cubicBezTo>
                <a:cubicBezTo>
                  <a:pt x="19882" y="266"/>
                  <a:pt x="19875" y="261"/>
                  <a:pt x="19868" y="254"/>
                </a:cubicBezTo>
                <a:cubicBezTo>
                  <a:pt x="19862" y="247"/>
                  <a:pt x="19857" y="239"/>
                  <a:pt x="19853" y="230"/>
                </a:cubicBezTo>
                <a:cubicBezTo>
                  <a:pt x="19850" y="221"/>
                  <a:pt x="19848" y="211"/>
                  <a:pt x="19848" y="200"/>
                </a:cubicBezTo>
                <a:lnTo>
                  <a:pt x="19848" y="199"/>
                </a:lnTo>
                <a:cubicBezTo>
                  <a:pt x="19848" y="189"/>
                  <a:pt x="19850" y="180"/>
                  <a:pt x="19853" y="171"/>
                </a:cubicBezTo>
                <a:cubicBezTo>
                  <a:pt x="19857" y="162"/>
                  <a:pt x="19862" y="154"/>
                  <a:pt x="19868" y="147"/>
                </a:cubicBezTo>
                <a:cubicBezTo>
                  <a:pt x="19874" y="140"/>
                  <a:pt x="19882" y="134"/>
                  <a:pt x="19890" y="131"/>
                </a:cubicBezTo>
                <a:cubicBezTo>
                  <a:pt x="19899" y="127"/>
                  <a:pt x="19908" y="125"/>
                  <a:pt x="19918" y="125"/>
                </a:cubicBezTo>
                <a:cubicBezTo>
                  <a:pt x="19930" y="125"/>
                  <a:pt x="19940" y="127"/>
                  <a:pt x="19949" y="133"/>
                </a:cubicBezTo>
                <a:cubicBezTo>
                  <a:pt x="19959" y="138"/>
                  <a:pt x="19968" y="144"/>
                  <a:pt x="19975" y="151"/>
                </a:cubicBezTo>
                <a:lnTo>
                  <a:pt x="19995" y="130"/>
                </a:lnTo>
                <a:cubicBezTo>
                  <a:pt x="19985" y="121"/>
                  <a:pt x="19974" y="113"/>
                  <a:pt x="19963" y="107"/>
                </a:cubicBezTo>
                <a:cubicBezTo>
                  <a:pt x="19951" y="101"/>
                  <a:pt x="19937" y="98"/>
                  <a:pt x="19918" y="98"/>
                </a:cubicBezTo>
                <a:close/>
                <a:moveTo>
                  <a:pt x="22275" y="108"/>
                </a:moveTo>
                <a:cubicBezTo>
                  <a:pt x="22256" y="108"/>
                  <a:pt x="22238" y="112"/>
                  <a:pt x="22221" y="119"/>
                </a:cubicBezTo>
                <a:cubicBezTo>
                  <a:pt x="22205" y="127"/>
                  <a:pt x="22192" y="137"/>
                  <a:pt x="22180" y="150"/>
                </a:cubicBezTo>
                <a:cubicBezTo>
                  <a:pt x="22168" y="163"/>
                  <a:pt x="22159" y="178"/>
                  <a:pt x="22152" y="196"/>
                </a:cubicBezTo>
                <a:cubicBezTo>
                  <a:pt x="22146" y="214"/>
                  <a:pt x="22142" y="232"/>
                  <a:pt x="22142" y="252"/>
                </a:cubicBezTo>
                <a:cubicBezTo>
                  <a:pt x="22142" y="274"/>
                  <a:pt x="22146" y="293"/>
                  <a:pt x="22153" y="311"/>
                </a:cubicBezTo>
                <a:cubicBezTo>
                  <a:pt x="22161" y="329"/>
                  <a:pt x="22171" y="344"/>
                  <a:pt x="22183" y="357"/>
                </a:cubicBezTo>
                <a:cubicBezTo>
                  <a:pt x="22195" y="369"/>
                  <a:pt x="22210" y="379"/>
                  <a:pt x="22227" y="386"/>
                </a:cubicBezTo>
                <a:cubicBezTo>
                  <a:pt x="22243" y="393"/>
                  <a:pt x="22261" y="396"/>
                  <a:pt x="22280" y="396"/>
                </a:cubicBezTo>
                <a:cubicBezTo>
                  <a:pt x="22306" y="396"/>
                  <a:pt x="22328" y="392"/>
                  <a:pt x="22346" y="382"/>
                </a:cubicBezTo>
                <a:cubicBezTo>
                  <a:pt x="22364" y="373"/>
                  <a:pt x="22380" y="360"/>
                  <a:pt x="22394" y="344"/>
                </a:cubicBezTo>
                <a:lnTo>
                  <a:pt x="22368" y="322"/>
                </a:lnTo>
                <a:cubicBezTo>
                  <a:pt x="22357" y="333"/>
                  <a:pt x="22344" y="343"/>
                  <a:pt x="22330" y="350"/>
                </a:cubicBezTo>
                <a:cubicBezTo>
                  <a:pt x="22317" y="357"/>
                  <a:pt x="22300" y="360"/>
                  <a:pt x="22281" y="360"/>
                </a:cubicBezTo>
                <a:cubicBezTo>
                  <a:pt x="22269" y="360"/>
                  <a:pt x="22258" y="358"/>
                  <a:pt x="22246" y="355"/>
                </a:cubicBezTo>
                <a:cubicBezTo>
                  <a:pt x="22235" y="350"/>
                  <a:pt x="22225" y="344"/>
                  <a:pt x="22217" y="336"/>
                </a:cubicBezTo>
                <a:cubicBezTo>
                  <a:pt x="22208" y="329"/>
                  <a:pt x="22200" y="319"/>
                  <a:pt x="22195" y="308"/>
                </a:cubicBezTo>
                <a:cubicBezTo>
                  <a:pt x="22189" y="296"/>
                  <a:pt x="22185" y="283"/>
                  <a:pt x="22184" y="269"/>
                </a:cubicBezTo>
                <a:lnTo>
                  <a:pt x="22403" y="269"/>
                </a:lnTo>
                <a:cubicBezTo>
                  <a:pt x="22403" y="266"/>
                  <a:pt x="22403" y="263"/>
                  <a:pt x="22403" y="261"/>
                </a:cubicBezTo>
                <a:lnTo>
                  <a:pt x="22403" y="254"/>
                </a:lnTo>
                <a:cubicBezTo>
                  <a:pt x="22403" y="234"/>
                  <a:pt x="22400" y="215"/>
                  <a:pt x="22395" y="197"/>
                </a:cubicBezTo>
                <a:cubicBezTo>
                  <a:pt x="22389" y="179"/>
                  <a:pt x="22381" y="164"/>
                  <a:pt x="22370" y="151"/>
                </a:cubicBezTo>
                <a:cubicBezTo>
                  <a:pt x="22359" y="138"/>
                  <a:pt x="22345" y="127"/>
                  <a:pt x="22329" y="120"/>
                </a:cubicBezTo>
                <a:cubicBezTo>
                  <a:pt x="22313" y="112"/>
                  <a:pt x="22295" y="108"/>
                  <a:pt x="22275" y="108"/>
                </a:cubicBezTo>
                <a:close/>
                <a:moveTo>
                  <a:pt x="23099" y="108"/>
                </a:moveTo>
                <a:cubicBezTo>
                  <a:pt x="23078" y="108"/>
                  <a:pt x="23059" y="112"/>
                  <a:pt x="23041" y="120"/>
                </a:cubicBezTo>
                <a:cubicBezTo>
                  <a:pt x="23023" y="127"/>
                  <a:pt x="23008" y="138"/>
                  <a:pt x="22995" y="151"/>
                </a:cubicBezTo>
                <a:cubicBezTo>
                  <a:pt x="22983" y="164"/>
                  <a:pt x="22973" y="179"/>
                  <a:pt x="22966" y="197"/>
                </a:cubicBezTo>
                <a:cubicBezTo>
                  <a:pt x="22959" y="214"/>
                  <a:pt x="22955" y="233"/>
                  <a:pt x="22955" y="252"/>
                </a:cubicBezTo>
                <a:lnTo>
                  <a:pt x="22955" y="253"/>
                </a:lnTo>
                <a:cubicBezTo>
                  <a:pt x="22955" y="273"/>
                  <a:pt x="22959" y="291"/>
                  <a:pt x="22966" y="309"/>
                </a:cubicBezTo>
                <a:cubicBezTo>
                  <a:pt x="22973" y="326"/>
                  <a:pt x="22983" y="341"/>
                  <a:pt x="22995" y="354"/>
                </a:cubicBezTo>
                <a:cubicBezTo>
                  <a:pt x="23008" y="367"/>
                  <a:pt x="23023" y="377"/>
                  <a:pt x="23041" y="385"/>
                </a:cubicBezTo>
                <a:cubicBezTo>
                  <a:pt x="23058" y="392"/>
                  <a:pt x="23077" y="396"/>
                  <a:pt x="23098" y="396"/>
                </a:cubicBezTo>
                <a:cubicBezTo>
                  <a:pt x="23119" y="396"/>
                  <a:pt x="23138" y="392"/>
                  <a:pt x="23155" y="385"/>
                </a:cubicBezTo>
                <a:cubicBezTo>
                  <a:pt x="23173" y="377"/>
                  <a:pt x="23189" y="367"/>
                  <a:pt x="23201" y="354"/>
                </a:cubicBezTo>
                <a:cubicBezTo>
                  <a:pt x="23214" y="340"/>
                  <a:pt x="23224" y="325"/>
                  <a:pt x="23231" y="308"/>
                </a:cubicBezTo>
                <a:cubicBezTo>
                  <a:pt x="23239" y="290"/>
                  <a:pt x="23242" y="272"/>
                  <a:pt x="23242" y="252"/>
                </a:cubicBezTo>
                <a:lnTo>
                  <a:pt x="23242" y="251"/>
                </a:lnTo>
                <a:cubicBezTo>
                  <a:pt x="23242" y="232"/>
                  <a:pt x="23239" y="213"/>
                  <a:pt x="23232" y="196"/>
                </a:cubicBezTo>
                <a:cubicBezTo>
                  <a:pt x="23225" y="179"/>
                  <a:pt x="23215" y="164"/>
                  <a:pt x="23202" y="151"/>
                </a:cubicBezTo>
                <a:cubicBezTo>
                  <a:pt x="23189" y="138"/>
                  <a:pt x="23174" y="127"/>
                  <a:pt x="23156" y="120"/>
                </a:cubicBezTo>
                <a:cubicBezTo>
                  <a:pt x="23139" y="112"/>
                  <a:pt x="23120" y="108"/>
                  <a:pt x="23099" y="108"/>
                </a:cubicBezTo>
                <a:close/>
                <a:moveTo>
                  <a:pt x="23452" y="108"/>
                </a:moveTo>
                <a:cubicBezTo>
                  <a:pt x="23428" y="108"/>
                  <a:pt x="23409" y="114"/>
                  <a:pt x="23394" y="124"/>
                </a:cubicBezTo>
                <a:cubicBezTo>
                  <a:pt x="23379" y="134"/>
                  <a:pt x="23367" y="147"/>
                  <a:pt x="23358" y="162"/>
                </a:cubicBezTo>
                <a:lnTo>
                  <a:pt x="23358" y="114"/>
                </a:lnTo>
                <a:lnTo>
                  <a:pt x="23317" y="114"/>
                </a:lnTo>
                <a:lnTo>
                  <a:pt x="23317" y="390"/>
                </a:lnTo>
                <a:lnTo>
                  <a:pt x="23358" y="390"/>
                </a:lnTo>
                <a:lnTo>
                  <a:pt x="23358" y="232"/>
                </a:lnTo>
                <a:cubicBezTo>
                  <a:pt x="23358" y="219"/>
                  <a:pt x="23360" y="207"/>
                  <a:pt x="23364" y="197"/>
                </a:cubicBezTo>
                <a:cubicBezTo>
                  <a:pt x="23368" y="186"/>
                  <a:pt x="23374" y="177"/>
                  <a:pt x="23381" y="170"/>
                </a:cubicBezTo>
                <a:cubicBezTo>
                  <a:pt x="23389" y="162"/>
                  <a:pt x="23398" y="156"/>
                  <a:pt x="23407" y="152"/>
                </a:cubicBezTo>
                <a:cubicBezTo>
                  <a:pt x="23418" y="148"/>
                  <a:pt x="23429" y="146"/>
                  <a:pt x="23441" y="146"/>
                </a:cubicBezTo>
                <a:cubicBezTo>
                  <a:pt x="23465" y="146"/>
                  <a:pt x="23484" y="153"/>
                  <a:pt x="23497" y="168"/>
                </a:cubicBezTo>
                <a:cubicBezTo>
                  <a:pt x="23510" y="183"/>
                  <a:pt x="23517" y="203"/>
                  <a:pt x="23517" y="229"/>
                </a:cubicBezTo>
                <a:lnTo>
                  <a:pt x="23517" y="390"/>
                </a:lnTo>
                <a:lnTo>
                  <a:pt x="23558" y="390"/>
                </a:lnTo>
                <a:lnTo>
                  <a:pt x="23558" y="219"/>
                </a:lnTo>
                <a:cubicBezTo>
                  <a:pt x="23558" y="202"/>
                  <a:pt x="23555" y="187"/>
                  <a:pt x="23550" y="174"/>
                </a:cubicBezTo>
                <a:cubicBezTo>
                  <a:pt x="23546" y="160"/>
                  <a:pt x="23539" y="149"/>
                  <a:pt x="23530" y="139"/>
                </a:cubicBezTo>
                <a:cubicBezTo>
                  <a:pt x="23521" y="129"/>
                  <a:pt x="23510" y="122"/>
                  <a:pt x="23497" y="116"/>
                </a:cubicBezTo>
                <a:cubicBezTo>
                  <a:pt x="23484" y="111"/>
                  <a:pt x="23469" y="108"/>
                  <a:pt x="23452" y="108"/>
                </a:cubicBezTo>
                <a:close/>
                <a:moveTo>
                  <a:pt x="24266" y="108"/>
                </a:moveTo>
                <a:cubicBezTo>
                  <a:pt x="24247" y="108"/>
                  <a:pt x="24229" y="112"/>
                  <a:pt x="24213" y="119"/>
                </a:cubicBezTo>
                <a:cubicBezTo>
                  <a:pt x="24197" y="127"/>
                  <a:pt x="24183" y="137"/>
                  <a:pt x="24171" y="150"/>
                </a:cubicBezTo>
                <a:cubicBezTo>
                  <a:pt x="24160" y="163"/>
                  <a:pt x="24151" y="178"/>
                  <a:pt x="24144" y="196"/>
                </a:cubicBezTo>
                <a:cubicBezTo>
                  <a:pt x="24137" y="214"/>
                  <a:pt x="24134" y="232"/>
                  <a:pt x="24134" y="252"/>
                </a:cubicBezTo>
                <a:cubicBezTo>
                  <a:pt x="24134" y="274"/>
                  <a:pt x="24138" y="293"/>
                  <a:pt x="24145" y="311"/>
                </a:cubicBezTo>
                <a:cubicBezTo>
                  <a:pt x="24152" y="329"/>
                  <a:pt x="24162" y="344"/>
                  <a:pt x="24175" y="357"/>
                </a:cubicBezTo>
                <a:cubicBezTo>
                  <a:pt x="24187" y="369"/>
                  <a:pt x="24202" y="379"/>
                  <a:pt x="24218" y="386"/>
                </a:cubicBezTo>
                <a:cubicBezTo>
                  <a:pt x="24235" y="393"/>
                  <a:pt x="24253" y="396"/>
                  <a:pt x="24272" y="396"/>
                </a:cubicBezTo>
                <a:cubicBezTo>
                  <a:pt x="24298" y="396"/>
                  <a:pt x="24320" y="392"/>
                  <a:pt x="24338" y="382"/>
                </a:cubicBezTo>
                <a:cubicBezTo>
                  <a:pt x="24356" y="373"/>
                  <a:pt x="24371" y="360"/>
                  <a:pt x="24385" y="344"/>
                </a:cubicBezTo>
                <a:lnTo>
                  <a:pt x="24360" y="322"/>
                </a:lnTo>
                <a:cubicBezTo>
                  <a:pt x="24348" y="333"/>
                  <a:pt x="24336" y="343"/>
                  <a:pt x="24322" y="350"/>
                </a:cubicBezTo>
                <a:cubicBezTo>
                  <a:pt x="24308" y="357"/>
                  <a:pt x="24292" y="360"/>
                  <a:pt x="24273" y="360"/>
                </a:cubicBezTo>
                <a:cubicBezTo>
                  <a:pt x="24261" y="360"/>
                  <a:pt x="24249" y="358"/>
                  <a:pt x="24238" y="355"/>
                </a:cubicBezTo>
                <a:cubicBezTo>
                  <a:pt x="24227" y="350"/>
                  <a:pt x="24217" y="344"/>
                  <a:pt x="24208" y="336"/>
                </a:cubicBezTo>
                <a:cubicBezTo>
                  <a:pt x="24199" y="329"/>
                  <a:pt x="24192" y="319"/>
                  <a:pt x="24186" y="308"/>
                </a:cubicBezTo>
                <a:cubicBezTo>
                  <a:pt x="24181" y="296"/>
                  <a:pt x="24177" y="283"/>
                  <a:pt x="24176" y="269"/>
                </a:cubicBezTo>
                <a:lnTo>
                  <a:pt x="24394" y="269"/>
                </a:lnTo>
                <a:cubicBezTo>
                  <a:pt x="24395" y="266"/>
                  <a:pt x="24395" y="263"/>
                  <a:pt x="24395" y="261"/>
                </a:cubicBezTo>
                <a:lnTo>
                  <a:pt x="24395" y="254"/>
                </a:lnTo>
                <a:cubicBezTo>
                  <a:pt x="24395" y="234"/>
                  <a:pt x="24392" y="215"/>
                  <a:pt x="24386" y="197"/>
                </a:cubicBezTo>
                <a:cubicBezTo>
                  <a:pt x="24381" y="179"/>
                  <a:pt x="24372" y="164"/>
                  <a:pt x="24361" y="151"/>
                </a:cubicBezTo>
                <a:cubicBezTo>
                  <a:pt x="24350" y="138"/>
                  <a:pt x="24337" y="127"/>
                  <a:pt x="24321" y="120"/>
                </a:cubicBezTo>
                <a:cubicBezTo>
                  <a:pt x="24305" y="112"/>
                  <a:pt x="24287" y="108"/>
                  <a:pt x="24266" y="108"/>
                </a:cubicBezTo>
                <a:close/>
                <a:moveTo>
                  <a:pt x="24591" y="108"/>
                </a:moveTo>
                <a:cubicBezTo>
                  <a:pt x="24571" y="108"/>
                  <a:pt x="24552" y="112"/>
                  <a:pt x="24535" y="120"/>
                </a:cubicBezTo>
                <a:cubicBezTo>
                  <a:pt x="24517" y="127"/>
                  <a:pt x="24503" y="138"/>
                  <a:pt x="24490" y="151"/>
                </a:cubicBezTo>
                <a:cubicBezTo>
                  <a:pt x="24477" y="164"/>
                  <a:pt x="24468" y="179"/>
                  <a:pt x="24460" y="197"/>
                </a:cubicBezTo>
                <a:cubicBezTo>
                  <a:pt x="24453" y="214"/>
                  <a:pt x="24450" y="233"/>
                  <a:pt x="24450" y="252"/>
                </a:cubicBezTo>
                <a:lnTo>
                  <a:pt x="24450" y="253"/>
                </a:lnTo>
                <a:cubicBezTo>
                  <a:pt x="24450" y="272"/>
                  <a:pt x="24453" y="291"/>
                  <a:pt x="24460" y="308"/>
                </a:cubicBezTo>
                <a:cubicBezTo>
                  <a:pt x="24468" y="326"/>
                  <a:pt x="24477" y="341"/>
                  <a:pt x="24490" y="354"/>
                </a:cubicBezTo>
                <a:cubicBezTo>
                  <a:pt x="24503" y="367"/>
                  <a:pt x="24517" y="377"/>
                  <a:pt x="24535" y="385"/>
                </a:cubicBezTo>
                <a:cubicBezTo>
                  <a:pt x="24552" y="392"/>
                  <a:pt x="24571" y="396"/>
                  <a:pt x="24591" y="396"/>
                </a:cubicBezTo>
                <a:cubicBezTo>
                  <a:pt x="24617" y="396"/>
                  <a:pt x="24639" y="391"/>
                  <a:pt x="24656" y="381"/>
                </a:cubicBezTo>
                <a:cubicBezTo>
                  <a:pt x="24674" y="371"/>
                  <a:pt x="24690" y="358"/>
                  <a:pt x="24704" y="343"/>
                </a:cubicBezTo>
                <a:lnTo>
                  <a:pt x="24677" y="318"/>
                </a:lnTo>
                <a:cubicBezTo>
                  <a:pt x="24666" y="330"/>
                  <a:pt x="24654" y="340"/>
                  <a:pt x="24640" y="348"/>
                </a:cubicBezTo>
                <a:cubicBezTo>
                  <a:pt x="24627" y="355"/>
                  <a:pt x="24611" y="359"/>
                  <a:pt x="24593" y="359"/>
                </a:cubicBezTo>
                <a:cubicBezTo>
                  <a:pt x="24579" y="359"/>
                  <a:pt x="24565" y="357"/>
                  <a:pt x="24553" y="351"/>
                </a:cubicBezTo>
                <a:cubicBezTo>
                  <a:pt x="24541" y="346"/>
                  <a:pt x="24530" y="338"/>
                  <a:pt x="24521" y="328"/>
                </a:cubicBezTo>
                <a:cubicBezTo>
                  <a:pt x="24512" y="318"/>
                  <a:pt x="24505" y="307"/>
                  <a:pt x="24499" y="294"/>
                </a:cubicBezTo>
                <a:cubicBezTo>
                  <a:pt x="24494" y="281"/>
                  <a:pt x="24492" y="267"/>
                  <a:pt x="24492" y="252"/>
                </a:cubicBezTo>
                <a:lnTo>
                  <a:pt x="24492" y="251"/>
                </a:lnTo>
                <a:cubicBezTo>
                  <a:pt x="24492" y="236"/>
                  <a:pt x="24494" y="222"/>
                  <a:pt x="24499" y="210"/>
                </a:cubicBezTo>
                <a:cubicBezTo>
                  <a:pt x="24504" y="196"/>
                  <a:pt x="24511" y="185"/>
                  <a:pt x="24520" y="175"/>
                </a:cubicBezTo>
                <a:cubicBezTo>
                  <a:pt x="24529" y="166"/>
                  <a:pt x="24540" y="158"/>
                  <a:pt x="24552" y="153"/>
                </a:cubicBezTo>
                <a:cubicBezTo>
                  <a:pt x="24564" y="147"/>
                  <a:pt x="24577" y="144"/>
                  <a:pt x="24591" y="144"/>
                </a:cubicBezTo>
                <a:cubicBezTo>
                  <a:pt x="24609" y="144"/>
                  <a:pt x="24625" y="149"/>
                  <a:pt x="24638" y="157"/>
                </a:cubicBezTo>
                <a:cubicBezTo>
                  <a:pt x="24651" y="165"/>
                  <a:pt x="24663" y="175"/>
                  <a:pt x="24674" y="186"/>
                </a:cubicBezTo>
                <a:lnTo>
                  <a:pt x="24701" y="157"/>
                </a:lnTo>
                <a:cubicBezTo>
                  <a:pt x="24695" y="150"/>
                  <a:pt x="24688" y="144"/>
                  <a:pt x="24681" y="138"/>
                </a:cubicBezTo>
                <a:cubicBezTo>
                  <a:pt x="24673" y="132"/>
                  <a:pt x="24665" y="127"/>
                  <a:pt x="24656" y="123"/>
                </a:cubicBezTo>
                <a:cubicBezTo>
                  <a:pt x="24647" y="118"/>
                  <a:pt x="24637" y="114"/>
                  <a:pt x="24627" y="112"/>
                </a:cubicBezTo>
                <a:cubicBezTo>
                  <a:pt x="24616" y="109"/>
                  <a:pt x="24604" y="108"/>
                  <a:pt x="24591" y="108"/>
                </a:cubicBezTo>
                <a:close/>
                <a:moveTo>
                  <a:pt x="25728" y="108"/>
                </a:moveTo>
                <a:cubicBezTo>
                  <a:pt x="25707" y="108"/>
                  <a:pt x="25688" y="112"/>
                  <a:pt x="25670" y="120"/>
                </a:cubicBezTo>
                <a:cubicBezTo>
                  <a:pt x="25653" y="127"/>
                  <a:pt x="25637" y="138"/>
                  <a:pt x="25625" y="151"/>
                </a:cubicBezTo>
                <a:cubicBezTo>
                  <a:pt x="25612" y="164"/>
                  <a:pt x="25602" y="179"/>
                  <a:pt x="25595" y="197"/>
                </a:cubicBezTo>
                <a:cubicBezTo>
                  <a:pt x="25588" y="214"/>
                  <a:pt x="25584" y="233"/>
                  <a:pt x="25584" y="252"/>
                </a:cubicBezTo>
                <a:lnTo>
                  <a:pt x="25584" y="253"/>
                </a:lnTo>
                <a:cubicBezTo>
                  <a:pt x="25584" y="273"/>
                  <a:pt x="25588" y="291"/>
                  <a:pt x="25595" y="309"/>
                </a:cubicBezTo>
                <a:cubicBezTo>
                  <a:pt x="25602" y="326"/>
                  <a:pt x="25612" y="341"/>
                  <a:pt x="25625" y="354"/>
                </a:cubicBezTo>
                <a:cubicBezTo>
                  <a:pt x="25637" y="367"/>
                  <a:pt x="25653" y="377"/>
                  <a:pt x="25670" y="385"/>
                </a:cubicBezTo>
                <a:cubicBezTo>
                  <a:pt x="25687" y="392"/>
                  <a:pt x="25706" y="396"/>
                  <a:pt x="25727" y="396"/>
                </a:cubicBezTo>
                <a:cubicBezTo>
                  <a:pt x="25748" y="396"/>
                  <a:pt x="25767" y="392"/>
                  <a:pt x="25785" y="385"/>
                </a:cubicBezTo>
                <a:cubicBezTo>
                  <a:pt x="25802" y="377"/>
                  <a:pt x="25818" y="367"/>
                  <a:pt x="25831" y="354"/>
                </a:cubicBezTo>
                <a:cubicBezTo>
                  <a:pt x="25843" y="340"/>
                  <a:pt x="25853" y="325"/>
                  <a:pt x="25860" y="308"/>
                </a:cubicBezTo>
                <a:cubicBezTo>
                  <a:pt x="25868" y="290"/>
                  <a:pt x="25872" y="272"/>
                  <a:pt x="25872" y="252"/>
                </a:cubicBezTo>
                <a:lnTo>
                  <a:pt x="25872" y="251"/>
                </a:lnTo>
                <a:cubicBezTo>
                  <a:pt x="25872" y="232"/>
                  <a:pt x="25868" y="213"/>
                  <a:pt x="25861" y="196"/>
                </a:cubicBezTo>
                <a:cubicBezTo>
                  <a:pt x="25854" y="179"/>
                  <a:pt x="25844" y="164"/>
                  <a:pt x="25831" y="151"/>
                </a:cubicBezTo>
                <a:cubicBezTo>
                  <a:pt x="25818" y="138"/>
                  <a:pt x="25803" y="127"/>
                  <a:pt x="25785" y="120"/>
                </a:cubicBezTo>
                <a:cubicBezTo>
                  <a:pt x="25768" y="112"/>
                  <a:pt x="25749" y="108"/>
                  <a:pt x="25728" y="108"/>
                </a:cubicBezTo>
                <a:close/>
                <a:moveTo>
                  <a:pt x="26898" y="108"/>
                </a:moveTo>
                <a:cubicBezTo>
                  <a:pt x="26877" y="108"/>
                  <a:pt x="26858" y="112"/>
                  <a:pt x="26840" y="120"/>
                </a:cubicBezTo>
                <a:cubicBezTo>
                  <a:pt x="26822" y="127"/>
                  <a:pt x="26807" y="138"/>
                  <a:pt x="26794" y="151"/>
                </a:cubicBezTo>
                <a:cubicBezTo>
                  <a:pt x="26782" y="164"/>
                  <a:pt x="26772" y="179"/>
                  <a:pt x="26765" y="197"/>
                </a:cubicBezTo>
                <a:cubicBezTo>
                  <a:pt x="26757" y="214"/>
                  <a:pt x="26754" y="233"/>
                  <a:pt x="26754" y="252"/>
                </a:cubicBezTo>
                <a:lnTo>
                  <a:pt x="26754" y="253"/>
                </a:lnTo>
                <a:cubicBezTo>
                  <a:pt x="26754" y="273"/>
                  <a:pt x="26757" y="291"/>
                  <a:pt x="26765" y="309"/>
                </a:cubicBezTo>
                <a:cubicBezTo>
                  <a:pt x="26772" y="326"/>
                  <a:pt x="26782" y="341"/>
                  <a:pt x="26794" y="354"/>
                </a:cubicBezTo>
                <a:cubicBezTo>
                  <a:pt x="26807" y="367"/>
                  <a:pt x="26822" y="377"/>
                  <a:pt x="26840" y="385"/>
                </a:cubicBezTo>
                <a:cubicBezTo>
                  <a:pt x="26857" y="392"/>
                  <a:pt x="26876" y="396"/>
                  <a:pt x="26897" y="396"/>
                </a:cubicBezTo>
                <a:cubicBezTo>
                  <a:pt x="26917" y="396"/>
                  <a:pt x="26937" y="392"/>
                  <a:pt x="26954" y="385"/>
                </a:cubicBezTo>
                <a:cubicBezTo>
                  <a:pt x="26972" y="377"/>
                  <a:pt x="26988" y="367"/>
                  <a:pt x="27000" y="354"/>
                </a:cubicBezTo>
                <a:cubicBezTo>
                  <a:pt x="27013" y="340"/>
                  <a:pt x="27023" y="325"/>
                  <a:pt x="27030" y="308"/>
                </a:cubicBezTo>
                <a:cubicBezTo>
                  <a:pt x="27038" y="290"/>
                  <a:pt x="27041" y="272"/>
                  <a:pt x="27041" y="252"/>
                </a:cubicBezTo>
                <a:lnTo>
                  <a:pt x="27041" y="251"/>
                </a:lnTo>
                <a:cubicBezTo>
                  <a:pt x="27041" y="232"/>
                  <a:pt x="27038" y="213"/>
                  <a:pt x="27031" y="196"/>
                </a:cubicBezTo>
                <a:cubicBezTo>
                  <a:pt x="27024" y="179"/>
                  <a:pt x="27014" y="164"/>
                  <a:pt x="27001" y="151"/>
                </a:cubicBezTo>
                <a:cubicBezTo>
                  <a:pt x="26988" y="138"/>
                  <a:pt x="26973" y="127"/>
                  <a:pt x="26955" y="120"/>
                </a:cubicBezTo>
                <a:cubicBezTo>
                  <a:pt x="26938" y="112"/>
                  <a:pt x="26919" y="108"/>
                  <a:pt x="26898" y="108"/>
                </a:cubicBezTo>
                <a:close/>
                <a:moveTo>
                  <a:pt x="27251" y="108"/>
                </a:moveTo>
                <a:cubicBezTo>
                  <a:pt x="27227" y="108"/>
                  <a:pt x="27208" y="114"/>
                  <a:pt x="27193" y="124"/>
                </a:cubicBezTo>
                <a:cubicBezTo>
                  <a:pt x="27178" y="134"/>
                  <a:pt x="27166" y="147"/>
                  <a:pt x="27157" y="162"/>
                </a:cubicBezTo>
                <a:lnTo>
                  <a:pt x="27157" y="114"/>
                </a:lnTo>
                <a:lnTo>
                  <a:pt x="27116" y="114"/>
                </a:lnTo>
                <a:lnTo>
                  <a:pt x="27116" y="390"/>
                </a:lnTo>
                <a:lnTo>
                  <a:pt x="27157" y="390"/>
                </a:lnTo>
                <a:lnTo>
                  <a:pt x="27157" y="232"/>
                </a:lnTo>
                <a:cubicBezTo>
                  <a:pt x="27157" y="219"/>
                  <a:pt x="27159" y="207"/>
                  <a:pt x="27163" y="197"/>
                </a:cubicBezTo>
                <a:cubicBezTo>
                  <a:pt x="27167" y="186"/>
                  <a:pt x="27173" y="177"/>
                  <a:pt x="27180" y="170"/>
                </a:cubicBezTo>
                <a:cubicBezTo>
                  <a:pt x="27188" y="162"/>
                  <a:pt x="27196" y="156"/>
                  <a:pt x="27206" y="152"/>
                </a:cubicBezTo>
                <a:cubicBezTo>
                  <a:pt x="27217" y="148"/>
                  <a:pt x="27228" y="146"/>
                  <a:pt x="27240" y="146"/>
                </a:cubicBezTo>
                <a:cubicBezTo>
                  <a:pt x="27264" y="146"/>
                  <a:pt x="27283" y="153"/>
                  <a:pt x="27296" y="168"/>
                </a:cubicBezTo>
                <a:cubicBezTo>
                  <a:pt x="27309" y="183"/>
                  <a:pt x="27316" y="203"/>
                  <a:pt x="27316" y="229"/>
                </a:cubicBezTo>
                <a:lnTo>
                  <a:pt x="27316" y="390"/>
                </a:lnTo>
                <a:lnTo>
                  <a:pt x="27357" y="390"/>
                </a:lnTo>
                <a:lnTo>
                  <a:pt x="27357" y="219"/>
                </a:lnTo>
                <a:cubicBezTo>
                  <a:pt x="27357" y="202"/>
                  <a:pt x="27354" y="187"/>
                  <a:pt x="27349" y="174"/>
                </a:cubicBezTo>
                <a:cubicBezTo>
                  <a:pt x="27345" y="160"/>
                  <a:pt x="27338" y="149"/>
                  <a:pt x="27329" y="139"/>
                </a:cubicBezTo>
                <a:cubicBezTo>
                  <a:pt x="27320" y="129"/>
                  <a:pt x="27309" y="122"/>
                  <a:pt x="27296" y="116"/>
                </a:cubicBezTo>
                <a:cubicBezTo>
                  <a:pt x="27283" y="111"/>
                  <a:pt x="27268" y="108"/>
                  <a:pt x="27251" y="108"/>
                </a:cubicBezTo>
                <a:close/>
                <a:moveTo>
                  <a:pt x="28471" y="108"/>
                </a:moveTo>
                <a:cubicBezTo>
                  <a:pt x="28459" y="108"/>
                  <a:pt x="28449" y="110"/>
                  <a:pt x="28440" y="112"/>
                </a:cubicBezTo>
                <a:cubicBezTo>
                  <a:pt x="28431" y="115"/>
                  <a:pt x="28423" y="119"/>
                  <a:pt x="28416" y="124"/>
                </a:cubicBezTo>
                <a:cubicBezTo>
                  <a:pt x="28409" y="129"/>
                  <a:pt x="28402" y="134"/>
                  <a:pt x="28397" y="141"/>
                </a:cubicBezTo>
                <a:cubicBezTo>
                  <a:pt x="28391" y="147"/>
                  <a:pt x="28386" y="154"/>
                  <a:pt x="28382" y="160"/>
                </a:cubicBezTo>
                <a:lnTo>
                  <a:pt x="28382" y="114"/>
                </a:lnTo>
                <a:lnTo>
                  <a:pt x="28341" y="114"/>
                </a:lnTo>
                <a:lnTo>
                  <a:pt x="28341" y="390"/>
                </a:lnTo>
                <a:lnTo>
                  <a:pt x="28382" y="390"/>
                </a:lnTo>
                <a:lnTo>
                  <a:pt x="28382" y="232"/>
                </a:lnTo>
                <a:cubicBezTo>
                  <a:pt x="28382" y="220"/>
                  <a:pt x="28384" y="208"/>
                  <a:pt x="28388" y="198"/>
                </a:cubicBezTo>
                <a:cubicBezTo>
                  <a:pt x="28392" y="187"/>
                  <a:pt x="28397" y="178"/>
                  <a:pt x="28404" y="170"/>
                </a:cubicBezTo>
                <a:cubicBezTo>
                  <a:pt x="28411" y="162"/>
                  <a:pt x="28419" y="156"/>
                  <a:pt x="28428" y="152"/>
                </a:cubicBezTo>
                <a:cubicBezTo>
                  <a:pt x="28437" y="148"/>
                  <a:pt x="28448" y="146"/>
                  <a:pt x="28459" y="146"/>
                </a:cubicBezTo>
                <a:cubicBezTo>
                  <a:pt x="28481" y="146"/>
                  <a:pt x="28498" y="153"/>
                  <a:pt x="28510" y="167"/>
                </a:cubicBezTo>
                <a:cubicBezTo>
                  <a:pt x="28523" y="182"/>
                  <a:pt x="28530" y="202"/>
                  <a:pt x="28530" y="228"/>
                </a:cubicBezTo>
                <a:lnTo>
                  <a:pt x="28530" y="390"/>
                </a:lnTo>
                <a:lnTo>
                  <a:pt x="28570" y="390"/>
                </a:lnTo>
                <a:lnTo>
                  <a:pt x="28570" y="231"/>
                </a:lnTo>
                <a:cubicBezTo>
                  <a:pt x="28570" y="217"/>
                  <a:pt x="28572" y="205"/>
                  <a:pt x="28576" y="195"/>
                </a:cubicBezTo>
                <a:cubicBezTo>
                  <a:pt x="28580" y="184"/>
                  <a:pt x="28586" y="175"/>
                  <a:pt x="28593" y="168"/>
                </a:cubicBezTo>
                <a:cubicBezTo>
                  <a:pt x="28600" y="160"/>
                  <a:pt x="28608" y="155"/>
                  <a:pt x="28617" y="151"/>
                </a:cubicBezTo>
                <a:cubicBezTo>
                  <a:pt x="28626" y="147"/>
                  <a:pt x="28636" y="146"/>
                  <a:pt x="28646" y="146"/>
                </a:cubicBezTo>
                <a:cubicBezTo>
                  <a:pt x="28669" y="146"/>
                  <a:pt x="28686" y="153"/>
                  <a:pt x="28699" y="167"/>
                </a:cubicBezTo>
                <a:cubicBezTo>
                  <a:pt x="28711" y="182"/>
                  <a:pt x="28718" y="202"/>
                  <a:pt x="28718" y="229"/>
                </a:cubicBezTo>
                <a:lnTo>
                  <a:pt x="28718" y="390"/>
                </a:lnTo>
                <a:lnTo>
                  <a:pt x="28759" y="390"/>
                </a:lnTo>
                <a:lnTo>
                  <a:pt x="28759" y="219"/>
                </a:lnTo>
                <a:cubicBezTo>
                  <a:pt x="28759" y="185"/>
                  <a:pt x="28750" y="158"/>
                  <a:pt x="28732" y="138"/>
                </a:cubicBezTo>
                <a:cubicBezTo>
                  <a:pt x="28714" y="118"/>
                  <a:pt x="28689" y="108"/>
                  <a:pt x="28657" y="108"/>
                </a:cubicBezTo>
                <a:cubicBezTo>
                  <a:pt x="28644" y="108"/>
                  <a:pt x="28633" y="110"/>
                  <a:pt x="28623" y="112"/>
                </a:cubicBezTo>
                <a:cubicBezTo>
                  <a:pt x="28614" y="115"/>
                  <a:pt x="28605" y="119"/>
                  <a:pt x="28597" y="124"/>
                </a:cubicBezTo>
                <a:cubicBezTo>
                  <a:pt x="28589" y="129"/>
                  <a:pt x="28582" y="135"/>
                  <a:pt x="28576" y="142"/>
                </a:cubicBezTo>
                <a:cubicBezTo>
                  <a:pt x="28570" y="149"/>
                  <a:pt x="28564" y="156"/>
                  <a:pt x="28559" y="163"/>
                </a:cubicBezTo>
                <a:cubicBezTo>
                  <a:pt x="28552" y="147"/>
                  <a:pt x="28541" y="134"/>
                  <a:pt x="28526" y="124"/>
                </a:cubicBezTo>
                <a:cubicBezTo>
                  <a:pt x="28512" y="114"/>
                  <a:pt x="28493" y="108"/>
                  <a:pt x="28471" y="108"/>
                </a:cubicBezTo>
                <a:close/>
                <a:moveTo>
                  <a:pt x="29320" y="108"/>
                </a:moveTo>
                <a:cubicBezTo>
                  <a:pt x="29300" y="108"/>
                  <a:pt x="29283" y="112"/>
                  <a:pt x="29266" y="119"/>
                </a:cubicBezTo>
                <a:cubicBezTo>
                  <a:pt x="29250" y="127"/>
                  <a:pt x="29236" y="137"/>
                  <a:pt x="29225" y="150"/>
                </a:cubicBezTo>
                <a:cubicBezTo>
                  <a:pt x="29213" y="163"/>
                  <a:pt x="29204" y="178"/>
                  <a:pt x="29197" y="196"/>
                </a:cubicBezTo>
                <a:cubicBezTo>
                  <a:pt x="29190" y="214"/>
                  <a:pt x="29187" y="232"/>
                  <a:pt x="29187" y="252"/>
                </a:cubicBezTo>
                <a:cubicBezTo>
                  <a:pt x="29187" y="274"/>
                  <a:pt x="29191" y="293"/>
                  <a:pt x="29198" y="311"/>
                </a:cubicBezTo>
                <a:cubicBezTo>
                  <a:pt x="29205" y="329"/>
                  <a:pt x="29215" y="344"/>
                  <a:pt x="29228" y="357"/>
                </a:cubicBezTo>
                <a:cubicBezTo>
                  <a:pt x="29240" y="369"/>
                  <a:pt x="29255" y="379"/>
                  <a:pt x="29272" y="386"/>
                </a:cubicBezTo>
                <a:cubicBezTo>
                  <a:pt x="29288" y="393"/>
                  <a:pt x="29306" y="396"/>
                  <a:pt x="29325" y="396"/>
                </a:cubicBezTo>
                <a:cubicBezTo>
                  <a:pt x="29351" y="396"/>
                  <a:pt x="29373" y="392"/>
                  <a:pt x="29391" y="382"/>
                </a:cubicBezTo>
                <a:cubicBezTo>
                  <a:pt x="29409" y="373"/>
                  <a:pt x="29425" y="360"/>
                  <a:pt x="29438" y="344"/>
                </a:cubicBezTo>
                <a:lnTo>
                  <a:pt x="29413" y="322"/>
                </a:lnTo>
                <a:cubicBezTo>
                  <a:pt x="29401" y="333"/>
                  <a:pt x="29389" y="343"/>
                  <a:pt x="29375" y="350"/>
                </a:cubicBezTo>
                <a:cubicBezTo>
                  <a:pt x="29361" y="357"/>
                  <a:pt x="29345" y="360"/>
                  <a:pt x="29326" y="360"/>
                </a:cubicBezTo>
                <a:cubicBezTo>
                  <a:pt x="29314" y="360"/>
                  <a:pt x="29302" y="358"/>
                  <a:pt x="29291" y="355"/>
                </a:cubicBezTo>
                <a:cubicBezTo>
                  <a:pt x="29280" y="350"/>
                  <a:pt x="29270" y="344"/>
                  <a:pt x="29261" y="336"/>
                </a:cubicBezTo>
                <a:cubicBezTo>
                  <a:pt x="29253" y="329"/>
                  <a:pt x="29245" y="319"/>
                  <a:pt x="29240" y="308"/>
                </a:cubicBezTo>
                <a:cubicBezTo>
                  <a:pt x="29234" y="296"/>
                  <a:pt x="29230" y="283"/>
                  <a:pt x="29229" y="269"/>
                </a:cubicBezTo>
                <a:lnTo>
                  <a:pt x="29448" y="269"/>
                </a:lnTo>
                <a:cubicBezTo>
                  <a:pt x="29448" y="266"/>
                  <a:pt x="29448" y="263"/>
                  <a:pt x="29448" y="261"/>
                </a:cubicBezTo>
                <a:lnTo>
                  <a:pt x="29448" y="254"/>
                </a:lnTo>
                <a:cubicBezTo>
                  <a:pt x="29448" y="234"/>
                  <a:pt x="29445" y="215"/>
                  <a:pt x="29440" y="197"/>
                </a:cubicBezTo>
                <a:cubicBezTo>
                  <a:pt x="29434" y="179"/>
                  <a:pt x="29425" y="164"/>
                  <a:pt x="29414" y="151"/>
                </a:cubicBezTo>
                <a:cubicBezTo>
                  <a:pt x="29403" y="138"/>
                  <a:pt x="29390" y="127"/>
                  <a:pt x="29374" y="120"/>
                </a:cubicBezTo>
                <a:cubicBezTo>
                  <a:pt x="29358" y="112"/>
                  <a:pt x="29340" y="108"/>
                  <a:pt x="29320" y="108"/>
                </a:cubicBezTo>
                <a:close/>
                <a:moveTo>
                  <a:pt x="31667" y="108"/>
                </a:moveTo>
                <a:cubicBezTo>
                  <a:pt x="31651" y="108"/>
                  <a:pt x="31635" y="111"/>
                  <a:pt x="31619" y="117"/>
                </a:cubicBezTo>
                <a:cubicBezTo>
                  <a:pt x="31603" y="123"/>
                  <a:pt x="31589" y="132"/>
                  <a:pt x="31577" y="143"/>
                </a:cubicBezTo>
                <a:cubicBezTo>
                  <a:pt x="31565" y="154"/>
                  <a:pt x="31555" y="168"/>
                  <a:pt x="31548" y="184"/>
                </a:cubicBezTo>
                <a:cubicBezTo>
                  <a:pt x="31541" y="200"/>
                  <a:pt x="31537" y="218"/>
                  <a:pt x="31537" y="238"/>
                </a:cubicBezTo>
                <a:lnTo>
                  <a:pt x="31537" y="239"/>
                </a:lnTo>
                <a:cubicBezTo>
                  <a:pt x="31537" y="259"/>
                  <a:pt x="31541" y="277"/>
                  <a:pt x="31548" y="293"/>
                </a:cubicBezTo>
                <a:cubicBezTo>
                  <a:pt x="31555" y="309"/>
                  <a:pt x="31565" y="322"/>
                  <a:pt x="31577" y="334"/>
                </a:cubicBezTo>
                <a:cubicBezTo>
                  <a:pt x="31589" y="345"/>
                  <a:pt x="31603" y="353"/>
                  <a:pt x="31618" y="359"/>
                </a:cubicBezTo>
                <a:cubicBezTo>
                  <a:pt x="31634" y="365"/>
                  <a:pt x="31650" y="368"/>
                  <a:pt x="31667" y="368"/>
                </a:cubicBezTo>
                <a:cubicBezTo>
                  <a:pt x="31692" y="368"/>
                  <a:pt x="31713" y="363"/>
                  <a:pt x="31731" y="351"/>
                </a:cubicBezTo>
                <a:cubicBezTo>
                  <a:pt x="31748" y="340"/>
                  <a:pt x="31763" y="326"/>
                  <a:pt x="31775" y="310"/>
                </a:cubicBezTo>
                <a:lnTo>
                  <a:pt x="31775" y="343"/>
                </a:lnTo>
                <a:cubicBezTo>
                  <a:pt x="31775" y="375"/>
                  <a:pt x="31766" y="400"/>
                  <a:pt x="31748" y="416"/>
                </a:cubicBezTo>
                <a:cubicBezTo>
                  <a:pt x="31730" y="433"/>
                  <a:pt x="31705" y="441"/>
                  <a:pt x="31675" y="441"/>
                </a:cubicBezTo>
                <a:cubicBezTo>
                  <a:pt x="31655" y="441"/>
                  <a:pt x="31636" y="438"/>
                  <a:pt x="31619" y="432"/>
                </a:cubicBezTo>
                <a:cubicBezTo>
                  <a:pt x="31601" y="426"/>
                  <a:pt x="31585" y="417"/>
                  <a:pt x="31569" y="406"/>
                </a:cubicBezTo>
                <a:lnTo>
                  <a:pt x="31550" y="438"/>
                </a:lnTo>
                <a:cubicBezTo>
                  <a:pt x="31569" y="451"/>
                  <a:pt x="31588" y="460"/>
                  <a:pt x="31609" y="467"/>
                </a:cubicBezTo>
                <a:cubicBezTo>
                  <a:pt x="31630" y="473"/>
                  <a:pt x="31652" y="476"/>
                  <a:pt x="31675" y="476"/>
                </a:cubicBezTo>
                <a:cubicBezTo>
                  <a:pt x="31697" y="476"/>
                  <a:pt x="31717" y="473"/>
                  <a:pt x="31735" y="467"/>
                </a:cubicBezTo>
                <a:cubicBezTo>
                  <a:pt x="31753" y="461"/>
                  <a:pt x="31768" y="452"/>
                  <a:pt x="31780" y="439"/>
                </a:cubicBezTo>
                <a:cubicBezTo>
                  <a:pt x="31792" y="428"/>
                  <a:pt x="31801" y="414"/>
                  <a:pt x="31807" y="398"/>
                </a:cubicBezTo>
                <a:cubicBezTo>
                  <a:pt x="31813" y="382"/>
                  <a:pt x="31816" y="363"/>
                  <a:pt x="31816" y="342"/>
                </a:cubicBezTo>
                <a:lnTo>
                  <a:pt x="31816" y="114"/>
                </a:lnTo>
                <a:lnTo>
                  <a:pt x="31775" y="114"/>
                </a:lnTo>
                <a:lnTo>
                  <a:pt x="31775" y="164"/>
                </a:lnTo>
                <a:cubicBezTo>
                  <a:pt x="31769" y="156"/>
                  <a:pt x="31763" y="149"/>
                  <a:pt x="31755" y="142"/>
                </a:cubicBezTo>
                <a:cubicBezTo>
                  <a:pt x="31748" y="136"/>
                  <a:pt x="31740" y="130"/>
                  <a:pt x="31731" y="125"/>
                </a:cubicBezTo>
                <a:cubicBezTo>
                  <a:pt x="31723" y="120"/>
                  <a:pt x="31713" y="116"/>
                  <a:pt x="31702" y="113"/>
                </a:cubicBezTo>
                <a:cubicBezTo>
                  <a:pt x="31691" y="110"/>
                  <a:pt x="31680" y="108"/>
                  <a:pt x="31667" y="108"/>
                </a:cubicBezTo>
                <a:close/>
                <a:moveTo>
                  <a:pt x="33378" y="108"/>
                </a:moveTo>
                <a:cubicBezTo>
                  <a:pt x="33359" y="108"/>
                  <a:pt x="33341" y="112"/>
                  <a:pt x="33325" y="119"/>
                </a:cubicBezTo>
                <a:cubicBezTo>
                  <a:pt x="33309" y="127"/>
                  <a:pt x="33295" y="137"/>
                  <a:pt x="33283" y="150"/>
                </a:cubicBezTo>
                <a:cubicBezTo>
                  <a:pt x="33271" y="163"/>
                  <a:pt x="33262" y="178"/>
                  <a:pt x="33255" y="196"/>
                </a:cubicBezTo>
                <a:cubicBezTo>
                  <a:pt x="33249" y="214"/>
                  <a:pt x="33246" y="232"/>
                  <a:pt x="33246" y="252"/>
                </a:cubicBezTo>
                <a:cubicBezTo>
                  <a:pt x="33246" y="274"/>
                  <a:pt x="33249" y="293"/>
                  <a:pt x="33256" y="311"/>
                </a:cubicBezTo>
                <a:cubicBezTo>
                  <a:pt x="33264" y="329"/>
                  <a:pt x="33274" y="344"/>
                  <a:pt x="33286" y="357"/>
                </a:cubicBezTo>
                <a:cubicBezTo>
                  <a:pt x="33299" y="369"/>
                  <a:pt x="33313" y="379"/>
                  <a:pt x="33330" y="386"/>
                </a:cubicBezTo>
                <a:cubicBezTo>
                  <a:pt x="33347" y="393"/>
                  <a:pt x="33364" y="396"/>
                  <a:pt x="33383" y="396"/>
                </a:cubicBezTo>
                <a:cubicBezTo>
                  <a:pt x="33410" y="396"/>
                  <a:pt x="33432" y="392"/>
                  <a:pt x="33449" y="382"/>
                </a:cubicBezTo>
                <a:cubicBezTo>
                  <a:pt x="33467" y="373"/>
                  <a:pt x="33483" y="360"/>
                  <a:pt x="33497" y="344"/>
                </a:cubicBezTo>
                <a:lnTo>
                  <a:pt x="33471" y="322"/>
                </a:lnTo>
                <a:cubicBezTo>
                  <a:pt x="33460" y="333"/>
                  <a:pt x="33447" y="343"/>
                  <a:pt x="33433" y="350"/>
                </a:cubicBezTo>
                <a:cubicBezTo>
                  <a:pt x="33420" y="357"/>
                  <a:pt x="33403" y="360"/>
                  <a:pt x="33384" y="360"/>
                </a:cubicBezTo>
                <a:cubicBezTo>
                  <a:pt x="33372" y="360"/>
                  <a:pt x="33361" y="358"/>
                  <a:pt x="33350" y="355"/>
                </a:cubicBezTo>
                <a:cubicBezTo>
                  <a:pt x="33339" y="350"/>
                  <a:pt x="33329" y="344"/>
                  <a:pt x="33320" y="336"/>
                </a:cubicBezTo>
                <a:cubicBezTo>
                  <a:pt x="33311" y="329"/>
                  <a:pt x="33304" y="319"/>
                  <a:pt x="33298" y="308"/>
                </a:cubicBezTo>
                <a:cubicBezTo>
                  <a:pt x="33292" y="296"/>
                  <a:pt x="33289" y="283"/>
                  <a:pt x="33287" y="269"/>
                </a:cubicBezTo>
                <a:lnTo>
                  <a:pt x="33506" y="269"/>
                </a:lnTo>
                <a:cubicBezTo>
                  <a:pt x="33506" y="266"/>
                  <a:pt x="33506" y="263"/>
                  <a:pt x="33506" y="261"/>
                </a:cubicBezTo>
                <a:lnTo>
                  <a:pt x="33506" y="254"/>
                </a:lnTo>
                <a:cubicBezTo>
                  <a:pt x="33506" y="234"/>
                  <a:pt x="33504" y="215"/>
                  <a:pt x="33498" y="197"/>
                </a:cubicBezTo>
                <a:cubicBezTo>
                  <a:pt x="33492" y="179"/>
                  <a:pt x="33484" y="164"/>
                  <a:pt x="33473" y="151"/>
                </a:cubicBezTo>
                <a:cubicBezTo>
                  <a:pt x="33462" y="138"/>
                  <a:pt x="33448" y="127"/>
                  <a:pt x="33432" y="120"/>
                </a:cubicBezTo>
                <a:cubicBezTo>
                  <a:pt x="33416" y="112"/>
                  <a:pt x="33398" y="108"/>
                  <a:pt x="33378" y="108"/>
                </a:cubicBezTo>
                <a:close/>
                <a:moveTo>
                  <a:pt x="33959" y="108"/>
                </a:moveTo>
                <a:cubicBezTo>
                  <a:pt x="33940" y="108"/>
                  <a:pt x="33922" y="112"/>
                  <a:pt x="33906" y="119"/>
                </a:cubicBezTo>
                <a:cubicBezTo>
                  <a:pt x="33890" y="127"/>
                  <a:pt x="33876" y="137"/>
                  <a:pt x="33864" y="150"/>
                </a:cubicBezTo>
                <a:cubicBezTo>
                  <a:pt x="33852" y="163"/>
                  <a:pt x="33843" y="178"/>
                  <a:pt x="33836" y="196"/>
                </a:cubicBezTo>
                <a:cubicBezTo>
                  <a:pt x="33830" y="214"/>
                  <a:pt x="33827" y="232"/>
                  <a:pt x="33827" y="252"/>
                </a:cubicBezTo>
                <a:cubicBezTo>
                  <a:pt x="33827" y="274"/>
                  <a:pt x="33830" y="293"/>
                  <a:pt x="33838" y="311"/>
                </a:cubicBezTo>
                <a:cubicBezTo>
                  <a:pt x="33845" y="329"/>
                  <a:pt x="33855" y="344"/>
                  <a:pt x="33867" y="357"/>
                </a:cubicBezTo>
                <a:cubicBezTo>
                  <a:pt x="33880" y="369"/>
                  <a:pt x="33894" y="379"/>
                  <a:pt x="33911" y="386"/>
                </a:cubicBezTo>
                <a:cubicBezTo>
                  <a:pt x="33928" y="393"/>
                  <a:pt x="33946" y="396"/>
                  <a:pt x="33964" y="396"/>
                </a:cubicBezTo>
                <a:cubicBezTo>
                  <a:pt x="33991" y="396"/>
                  <a:pt x="34013" y="392"/>
                  <a:pt x="34031" y="382"/>
                </a:cubicBezTo>
                <a:cubicBezTo>
                  <a:pt x="34048" y="373"/>
                  <a:pt x="34064" y="360"/>
                  <a:pt x="34078" y="344"/>
                </a:cubicBezTo>
                <a:lnTo>
                  <a:pt x="34052" y="322"/>
                </a:lnTo>
                <a:cubicBezTo>
                  <a:pt x="34041" y="333"/>
                  <a:pt x="34028" y="343"/>
                  <a:pt x="34015" y="350"/>
                </a:cubicBezTo>
                <a:cubicBezTo>
                  <a:pt x="34001" y="357"/>
                  <a:pt x="33985" y="360"/>
                  <a:pt x="33966" y="360"/>
                </a:cubicBezTo>
                <a:cubicBezTo>
                  <a:pt x="33953" y="360"/>
                  <a:pt x="33942" y="358"/>
                  <a:pt x="33931" y="355"/>
                </a:cubicBezTo>
                <a:cubicBezTo>
                  <a:pt x="33920" y="350"/>
                  <a:pt x="33910" y="344"/>
                  <a:pt x="33901" y="336"/>
                </a:cubicBezTo>
                <a:cubicBezTo>
                  <a:pt x="33892" y="329"/>
                  <a:pt x="33885" y="319"/>
                  <a:pt x="33879" y="308"/>
                </a:cubicBezTo>
                <a:cubicBezTo>
                  <a:pt x="33873" y="296"/>
                  <a:pt x="33870" y="283"/>
                  <a:pt x="33868" y="269"/>
                </a:cubicBezTo>
                <a:lnTo>
                  <a:pt x="34087" y="269"/>
                </a:lnTo>
                <a:cubicBezTo>
                  <a:pt x="34087" y="266"/>
                  <a:pt x="34088" y="263"/>
                  <a:pt x="34088" y="261"/>
                </a:cubicBezTo>
                <a:lnTo>
                  <a:pt x="34088" y="254"/>
                </a:lnTo>
                <a:cubicBezTo>
                  <a:pt x="34088" y="234"/>
                  <a:pt x="34085" y="215"/>
                  <a:pt x="34079" y="197"/>
                </a:cubicBezTo>
                <a:cubicBezTo>
                  <a:pt x="34073" y="179"/>
                  <a:pt x="34065" y="164"/>
                  <a:pt x="34054" y="151"/>
                </a:cubicBezTo>
                <a:cubicBezTo>
                  <a:pt x="34043" y="138"/>
                  <a:pt x="34030" y="127"/>
                  <a:pt x="34014" y="120"/>
                </a:cubicBezTo>
                <a:cubicBezTo>
                  <a:pt x="33998" y="112"/>
                  <a:pt x="33979" y="108"/>
                  <a:pt x="33959" y="108"/>
                </a:cubicBezTo>
                <a:close/>
                <a:moveTo>
                  <a:pt x="34804" y="108"/>
                </a:moveTo>
                <a:cubicBezTo>
                  <a:pt x="34785" y="108"/>
                  <a:pt x="34767" y="112"/>
                  <a:pt x="34751" y="119"/>
                </a:cubicBezTo>
                <a:cubicBezTo>
                  <a:pt x="34735" y="127"/>
                  <a:pt x="34721" y="137"/>
                  <a:pt x="34709" y="150"/>
                </a:cubicBezTo>
                <a:cubicBezTo>
                  <a:pt x="34697" y="163"/>
                  <a:pt x="34688" y="178"/>
                  <a:pt x="34681" y="196"/>
                </a:cubicBezTo>
                <a:cubicBezTo>
                  <a:pt x="34675" y="214"/>
                  <a:pt x="34672" y="232"/>
                  <a:pt x="34672" y="252"/>
                </a:cubicBezTo>
                <a:cubicBezTo>
                  <a:pt x="34672" y="274"/>
                  <a:pt x="34675" y="293"/>
                  <a:pt x="34682" y="311"/>
                </a:cubicBezTo>
                <a:cubicBezTo>
                  <a:pt x="34690" y="329"/>
                  <a:pt x="34700" y="344"/>
                  <a:pt x="34712" y="357"/>
                </a:cubicBezTo>
                <a:cubicBezTo>
                  <a:pt x="34725" y="369"/>
                  <a:pt x="34739" y="379"/>
                  <a:pt x="34756" y="386"/>
                </a:cubicBezTo>
                <a:cubicBezTo>
                  <a:pt x="34773" y="393"/>
                  <a:pt x="34790" y="396"/>
                  <a:pt x="34809" y="396"/>
                </a:cubicBezTo>
                <a:cubicBezTo>
                  <a:pt x="34836" y="396"/>
                  <a:pt x="34858" y="392"/>
                  <a:pt x="34875" y="382"/>
                </a:cubicBezTo>
                <a:cubicBezTo>
                  <a:pt x="34893" y="373"/>
                  <a:pt x="34909" y="360"/>
                  <a:pt x="34923" y="344"/>
                </a:cubicBezTo>
                <a:lnTo>
                  <a:pt x="34897" y="322"/>
                </a:lnTo>
                <a:cubicBezTo>
                  <a:pt x="34886" y="333"/>
                  <a:pt x="34873" y="343"/>
                  <a:pt x="34859" y="350"/>
                </a:cubicBezTo>
                <a:cubicBezTo>
                  <a:pt x="34846" y="357"/>
                  <a:pt x="34830" y="360"/>
                  <a:pt x="34810" y="360"/>
                </a:cubicBezTo>
                <a:cubicBezTo>
                  <a:pt x="34798" y="360"/>
                  <a:pt x="34787" y="358"/>
                  <a:pt x="34776" y="355"/>
                </a:cubicBezTo>
                <a:cubicBezTo>
                  <a:pt x="34765" y="350"/>
                  <a:pt x="34755" y="344"/>
                  <a:pt x="34746" y="336"/>
                </a:cubicBezTo>
                <a:cubicBezTo>
                  <a:pt x="34737" y="329"/>
                  <a:pt x="34730" y="319"/>
                  <a:pt x="34724" y="308"/>
                </a:cubicBezTo>
                <a:cubicBezTo>
                  <a:pt x="34718" y="296"/>
                  <a:pt x="34715" y="283"/>
                  <a:pt x="34713" y="269"/>
                </a:cubicBezTo>
                <a:lnTo>
                  <a:pt x="34932" y="269"/>
                </a:lnTo>
                <a:cubicBezTo>
                  <a:pt x="34932" y="266"/>
                  <a:pt x="34932" y="263"/>
                  <a:pt x="34932" y="261"/>
                </a:cubicBezTo>
                <a:lnTo>
                  <a:pt x="34932" y="254"/>
                </a:lnTo>
                <a:cubicBezTo>
                  <a:pt x="34932" y="234"/>
                  <a:pt x="34930" y="215"/>
                  <a:pt x="34924" y="197"/>
                </a:cubicBezTo>
                <a:cubicBezTo>
                  <a:pt x="34918" y="179"/>
                  <a:pt x="34910" y="164"/>
                  <a:pt x="34899" y="151"/>
                </a:cubicBezTo>
                <a:cubicBezTo>
                  <a:pt x="34888" y="138"/>
                  <a:pt x="34874" y="127"/>
                  <a:pt x="34858" y="120"/>
                </a:cubicBezTo>
                <a:cubicBezTo>
                  <a:pt x="34842" y="112"/>
                  <a:pt x="34824" y="108"/>
                  <a:pt x="34804" y="108"/>
                </a:cubicBezTo>
                <a:close/>
                <a:moveTo>
                  <a:pt x="27528" y="109"/>
                </a:moveTo>
                <a:cubicBezTo>
                  <a:pt x="27515" y="109"/>
                  <a:pt x="27502" y="111"/>
                  <a:pt x="27490" y="115"/>
                </a:cubicBezTo>
                <a:cubicBezTo>
                  <a:pt x="27479" y="119"/>
                  <a:pt x="27469" y="124"/>
                  <a:pt x="27460" y="131"/>
                </a:cubicBezTo>
                <a:cubicBezTo>
                  <a:pt x="27452" y="138"/>
                  <a:pt x="27446" y="146"/>
                  <a:pt x="27441" y="156"/>
                </a:cubicBezTo>
                <a:cubicBezTo>
                  <a:pt x="27437" y="166"/>
                  <a:pt x="27434" y="176"/>
                  <a:pt x="27434" y="188"/>
                </a:cubicBezTo>
                <a:lnTo>
                  <a:pt x="27434" y="189"/>
                </a:lnTo>
                <a:cubicBezTo>
                  <a:pt x="27434" y="202"/>
                  <a:pt x="27437" y="213"/>
                  <a:pt x="27442" y="221"/>
                </a:cubicBezTo>
                <a:cubicBezTo>
                  <a:pt x="27448" y="230"/>
                  <a:pt x="27455" y="237"/>
                  <a:pt x="27464" y="243"/>
                </a:cubicBezTo>
                <a:cubicBezTo>
                  <a:pt x="27473" y="248"/>
                  <a:pt x="27482" y="253"/>
                  <a:pt x="27493" y="257"/>
                </a:cubicBezTo>
                <a:cubicBezTo>
                  <a:pt x="27504" y="261"/>
                  <a:pt x="27515" y="264"/>
                  <a:pt x="27526" y="267"/>
                </a:cubicBezTo>
                <a:cubicBezTo>
                  <a:pt x="27534" y="270"/>
                  <a:pt x="27543" y="272"/>
                  <a:pt x="27551" y="275"/>
                </a:cubicBezTo>
                <a:cubicBezTo>
                  <a:pt x="27560" y="278"/>
                  <a:pt x="27567" y="281"/>
                  <a:pt x="27574" y="285"/>
                </a:cubicBezTo>
                <a:cubicBezTo>
                  <a:pt x="27580" y="289"/>
                  <a:pt x="27585" y="293"/>
                  <a:pt x="27588" y="298"/>
                </a:cubicBezTo>
                <a:cubicBezTo>
                  <a:pt x="27592" y="303"/>
                  <a:pt x="27594" y="309"/>
                  <a:pt x="27594" y="316"/>
                </a:cubicBezTo>
                <a:lnTo>
                  <a:pt x="27594" y="317"/>
                </a:lnTo>
                <a:cubicBezTo>
                  <a:pt x="27594" y="330"/>
                  <a:pt x="27589" y="341"/>
                  <a:pt x="27578" y="349"/>
                </a:cubicBezTo>
                <a:cubicBezTo>
                  <a:pt x="27568" y="357"/>
                  <a:pt x="27554" y="360"/>
                  <a:pt x="27537" y="360"/>
                </a:cubicBezTo>
                <a:cubicBezTo>
                  <a:pt x="27521" y="360"/>
                  <a:pt x="27505" y="357"/>
                  <a:pt x="27488" y="351"/>
                </a:cubicBezTo>
                <a:cubicBezTo>
                  <a:pt x="27472" y="345"/>
                  <a:pt x="27457" y="337"/>
                  <a:pt x="27442" y="325"/>
                </a:cubicBezTo>
                <a:lnTo>
                  <a:pt x="27421" y="355"/>
                </a:lnTo>
                <a:cubicBezTo>
                  <a:pt x="27437" y="367"/>
                  <a:pt x="27455" y="377"/>
                  <a:pt x="27475" y="384"/>
                </a:cubicBezTo>
                <a:cubicBezTo>
                  <a:pt x="27495" y="392"/>
                  <a:pt x="27515" y="395"/>
                  <a:pt x="27535" y="395"/>
                </a:cubicBezTo>
                <a:cubicBezTo>
                  <a:pt x="27549" y="395"/>
                  <a:pt x="27562" y="393"/>
                  <a:pt x="27574" y="390"/>
                </a:cubicBezTo>
                <a:cubicBezTo>
                  <a:pt x="27586" y="386"/>
                  <a:pt x="27596" y="380"/>
                  <a:pt x="27604" y="373"/>
                </a:cubicBezTo>
                <a:cubicBezTo>
                  <a:pt x="27613" y="366"/>
                  <a:pt x="27620" y="358"/>
                  <a:pt x="27625" y="348"/>
                </a:cubicBezTo>
                <a:cubicBezTo>
                  <a:pt x="27631" y="337"/>
                  <a:pt x="27633" y="326"/>
                  <a:pt x="27633" y="312"/>
                </a:cubicBezTo>
                <a:lnTo>
                  <a:pt x="27633" y="311"/>
                </a:lnTo>
                <a:cubicBezTo>
                  <a:pt x="27633" y="299"/>
                  <a:pt x="27631" y="288"/>
                  <a:pt x="27625" y="280"/>
                </a:cubicBezTo>
                <a:cubicBezTo>
                  <a:pt x="27620" y="271"/>
                  <a:pt x="27614" y="264"/>
                  <a:pt x="27605" y="258"/>
                </a:cubicBezTo>
                <a:cubicBezTo>
                  <a:pt x="27596" y="252"/>
                  <a:pt x="27587" y="247"/>
                  <a:pt x="27576" y="243"/>
                </a:cubicBezTo>
                <a:cubicBezTo>
                  <a:pt x="27566" y="239"/>
                  <a:pt x="27555" y="236"/>
                  <a:pt x="27545" y="232"/>
                </a:cubicBezTo>
                <a:cubicBezTo>
                  <a:pt x="27535" y="230"/>
                  <a:pt x="27527" y="227"/>
                  <a:pt x="27518" y="224"/>
                </a:cubicBezTo>
                <a:cubicBezTo>
                  <a:pt x="27510" y="221"/>
                  <a:pt x="27502" y="218"/>
                  <a:pt x="27495" y="214"/>
                </a:cubicBezTo>
                <a:cubicBezTo>
                  <a:pt x="27489" y="211"/>
                  <a:pt x="27484" y="207"/>
                  <a:pt x="27480" y="202"/>
                </a:cubicBezTo>
                <a:cubicBezTo>
                  <a:pt x="27476" y="197"/>
                  <a:pt x="27474" y="191"/>
                  <a:pt x="27474" y="185"/>
                </a:cubicBezTo>
                <a:lnTo>
                  <a:pt x="27474" y="184"/>
                </a:lnTo>
                <a:cubicBezTo>
                  <a:pt x="27474" y="173"/>
                  <a:pt x="27479" y="163"/>
                  <a:pt x="27488" y="156"/>
                </a:cubicBezTo>
                <a:cubicBezTo>
                  <a:pt x="27498" y="148"/>
                  <a:pt x="27511" y="144"/>
                  <a:pt x="27527" y="144"/>
                </a:cubicBezTo>
                <a:cubicBezTo>
                  <a:pt x="27541" y="144"/>
                  <a:pt x="27554" y="146"/>
                  <a:pt x="27568" y="151"/>
                </a:cubicBezTo>
                <a:cubicBezTo>
                  <a:pt x="27582" y="156"/>
                  <a:pt x="27596" y="162"/>
                  <a:pt x="27609" y="171"/>
                </a:cubicBezTo>
                <a:lnTo>
                  <a:pt x="27627" y="140"/>
                </a:lnTo>
                <a:cubicBezTo>
                  <a:pt x="27613" y="130"/>
                  <a:pt x="27597" y="123"/>
                  <a:pt x="27580" y="118"/>
                </a:cubicBezTo>
                <a:cubicBezTo>
                  <a:pt x="27562" y="112"/>
                  <a:pt x="27545" y="109"/>
                  <a:pt x="27528" y="109"/>
                </a:cubicBezTo>
                <a:close/>
                <a:moveTo>
                  <a:pt x="32535" y="109"/>
                </a:moveTo>
                <a:cubicBezTo>
                  <a:pt x="32522" y="109"/>
                  <a:pt x="32509" y="111"/>
                  <a:pt x="32498" y="115"/>
                </a:cubicBezTo>
                <a:cubicBezTo>
                  <a:pt x="32486" y="119"/>
                  <a:pt x="32476" y="124"/>
                  <a:pt x="32468" y="131"/>
                </a:cubicBezTo>
                <a:cubicBezTo>
                  <a:pt x="32460" y="138"/>
                  <a:pt x="32453" y="146"/>
                  <a:pt x="32449" y="156"/>
                </a:cubicBezTo>
                <a:cubicBezTo>
                  <a:pt x="32444" y="166"/>
                  <a:pt x="32442" y="176"/>
                  <a:pt x="32442" y="188"/>
                </a:cubicBezTo>
                <a:lnTo>
                  <a:pt x="32442" y="189"/>
                </a:lnTo>
                <a:cubicBezTo>
                  <a:pt x="32442" y="202"/>
                  <a:pt x="32444" y="213"/>
                  <a:pt x="32450" y="221"/>
                </a:cubicBezTo>
                <a:cubicBezTo>
                  <a:pt x="32455" y="230"/>
                  <a:pt x="32462" y="237"/>
                  <a:pt x="32471" y="243"/>
                </a:cubicBezTo>
                <a:cubicBezTo>
                  <a:pt x="32480" y="248"/>
                  <a:pt x="32490" y="253"/>
                  <a:pt x="32500" y="257"/>
                </a:cubicBezTo>
                <a:cubicBezTo>
                  <a:pt x="32511" y="261"/>
                  <a:pt x="32522" y="264"/>
                  <a:pt x="32533" y="267"/>
                </a:cubicBezTo>
                <a:cubicBezTo>
                  <a:pt x="32542" y="270"/>
                  <a:pt x="32550" y="272"/>
                  <a:pt x="32558" y="275"/>
                </a:cubicBezTo>
                <a:cubicBezTo>
                  <a:pt x="32567" y="278"/>
                  <a:pt x="32574" y="281"/>
                  <a:pt x="32581" y="285"/>
                </a:cubicBezTo>
                <a:cubicBezTo>
                  <a:pt x="32587" y="289"/>
                  <a:pt x="32592" y="293"/>
                  <a:pt x="32596" y="298"/>
                </a:cubicBezTo>
                <a:cubicBezTo>
                  <a:pt x="32600" y="303"/>
                  <a:pt x="32602" y="309"/>
                  <a:pt x="32602" y="316"/>
                </a:cubicBezTo>
                <a:lnTo>
                  <a:pt x="32602" y="317"/>
                </a:lnTo>
                <a:cubicBezTo>
                  <a:pt x="32602" y="330"/>
                  <a:pt x="32596" y="341"/>
                  <a:pt x="32586" y="349"/>
                </a:cubicBezTo>
                <a:cubicBezTo>
                  <a:pt x="32575" y="357"/>
                  <a:pt x="32561" y="360"/>
                  <a:pt x="32545" y="360"/>
                </a:cubicBezTo>
                <a:cubicBezTo>
                  <a:pt x="32528" y="360"/>
                  <a:pt x="32512" y="357"/>
                  <a:pt x="32495" y="351"/>
                </a:cubicBezTo>
                <a:cubicBezTo>
                  <a:pt x="32479" y="345"/>
                  <a:pt x="32464" y="337"/>
                  <a:pt x="32449" y="325"/>
                </a:cubicBezTo>
                <a:lnTo>
                  <a:pt x="32428" y="355"/>
                </a:lnTo>
                <a:cubicBezTo>
                  <a:pt x="32444" y="367"/>
                  <a:pt x="32462" y="377"/>
                  <a:pt x="32482" y="384"/>
                </a:cubicBezTo>
                <a:cubicBezTo>
                  <a:pt x="32502" y="392"/>
                  <a:pt x="32522" y="395"/>
                  <a:pt x="32542" y="395"/>
                </a:cubicBezTo>
                <a:cubicBezTo>
                  <a:pt x="32556" y="395"/>
                  <a:pt x="32569" y="393"/>
                  <a:pt x="32581" y="390"/>
                </a:cubicBezTo>
                <a:cubicBezTo>
                  <a:pt x="32593" y="386"/>
                  <a:pt x="32603" y="380"/>
                  <a:pt x="32612" y="373"/>
                </a:cubicBezTo>
                <a:cubicBezTo>
                  <a:pt x="32621" y="366"/>
                  <a:pt x="32628" y="358"/>
                  <a:pt x="32633" y="348"/>
                </a:cubicBezTo>
                <a:cubicBezTo>
                  <a:pt x="32638" y="337"/>
                  <a:pt x="32641" y="326"/>
                  <a:pt x="32641" y="312"/>
                </a:cubicBezTo>
                <a:lnTo>
                  <a:pt x="32641" y="311"/>
                </a:lnTo>
                <a:cubicBezTo>
                  <a:pt x="32641" y="299"/>
                  <a:pt x="32638" y="288"/>
                  <a:pt x="32633" y="280"/>
                </a:cubicBezTo>
                <a:cubicBezTo>
                  <a:pt x="32628" y="271"/>
                  <a:pt x="32621" y="264"/>
                  <a:pt x="32612" y="258"/>
                </a:cubicBezTo>
                <a:cubicBezTo>
                  <a:pt x="32604" y="252"/>
                  <a:pt x="32594" y="247"/>
                  <a:pt x="32583" y="243"/>
                </a:cubicBezTo>
                <a:cubicBezTo>
                  <a:pt x="32573" y="239"/>
                  <a:pt x="32563" y="236"/>
                  <a:pt x="32552" y="232"/>
                </a:cubicBezTo>
                <a:cubicBezTo>
                  <a:pt x="32543" y="230"/>
                  <a:pt x="32534" y="227"/>
                  <a:pt x="32525" y="224"/>
                </a:cubicBezTo>
                <a:cubicBezTo>
                  <a:pt x="32517" y="221"/>
                  <a:pt x="32509" y="218"/>
                  <a:pt x="32502" y="214"/>
                </a:cubicBezTo>
                <a:cubicBezTo>
                  <a:pt x="32496" y="211"/>
                  <a:pt x="32491" y="207"/>
                  <a:pt x="32487" y="202"/>
                </a:cubicBezTo>
                <a:cubicBezTo>
                  <a:pt x="32483" y="197"/>
                  <a:pt x="32481" y="191"/>
                  <a:pt x="32481" y="185"/>
                </a:cubicBezTo>
                <a:lnTo>
                  <a:pt x="32481" y="184"/>
                </a:lnTo>
                <a:cubicBezTo>
                  <a:pt x="32481" y="173"/>
                  <a:pt x="32486" y="163"/>
                  <a:pt x="32495" y="156"/>
                </a:cubicBezTo>
                <a:cubicBezTo>
                  <a:pt x="32505" y="148"/>
                  <a:pt x="32518" y="144"/>
                  <a:pt x="32534" y="144"/>
                </a:cubicBezTo>
                <a:cubicBezTo>
                  <a:pt x="32548" y="144"/>
                  <a:pt x="32562" y="146"/>
                  <a:pt x="32575" y="151"/>
                </a:cubicBezTo>
                <a:cubicBezTo>
                  <a:pt x="32590" y="156"/>
                  <a:pt x="32603" y="162"/>
                  <a:pt x="32616" y="171"/>
                </a:cubicBezTo>
                <a:lnTo>
                  <a:pt x="32635" y="140"/>
                </a:lnTo>
                <a:cubicBezTo>
                  <a:pt x="32620" y="130"/>
                  <a:pt x="32605" y="123"/>
                  <a:pt x="32587" y="118"/>
                </a:cubicBezTo>
                <a:cubicBezTo>
                  <a:pt x="32570" y="112"/>
                  <a:pt x="32553" y="109"/>
                  <a:pt x="32535" y="109"/>
                </a:cubicBezTo>
                <a:close/>
                <a:moveTo>
                  <a:pt x="33663" y="109"/>
                </a:moveTo>
                <a:cubicBezTo>
                  <a:pt x="33649" y="109"/>
                  <a:pt x="33636" y="111"/>
                  <a:pt x="33625" y="115"/>
                </a:cubicBezTo>
                <a:cubicBezTo>
                  <a:pt x="33613" y="119"/>
                  <a:pt x="33603" y="124"/>
                  <a:pt x="33595" y="131"/>
                </a:cubicBezTo>
                <a:cubicBezTo>
                  <a:pt x="33587" y="138"/>
                  <a:pt x="33580" y="146"/>
                  <a:pt x="33576" y="156"/>
                </a:cubicBezTo>
                <a:cubicBezTo>
                  <a:pt x="33571" y="166"/>
                  <a:pt x="33569" y="176"/>
                  <a:pt x="33569" y="188"/>
                </a:cubicBezTo>
                <a:lnTo>
                  <a:pt x="33569" y="189"/>
                </a:lnTo>
                <a:cubicBezTo>
                  <a:pt x="33569" y="202"/>
                  <a:pt x="33571" y="213"/>
                  <a:pt x="33577" y="221"/>
                </a:cubicBezTo>
                <a:cubicBezTo>
                  <a:pt x="33582" y="230"/>
                  <a:pt x="33589" y="237"/>
                  <a:pt x="33598" y="243"/>
                </a:cubicBezTo>
                <a:cubicBezTo>
                  <a:pt x="33607" y="248"/>
                  <a:pt x="33617" y="253"/>
                  <a:pt x="33627" y="257"/>
                </a:cubicBezTo>
                <a:cubicBezTo>
                  <a:pt x="33638" y="261"/>
                  <a:pt x="33649" y="264"/>
                  <a:pt x="33660" y="267"/>
                </a:cubicBezTo>
                <a:cubicBezTo>
                  <a:pt x="33669" y="270"/>
                  <a:pt x="33677" y="272"/>
                  <a:pt x="33685" y="275"/>
                </a:cubicBezTo>
                <a:cubicBezTo>
                  <a:pt x="33694" y="278"/>
                  <a:pt x="33701" y="281"/>
                  <a:pt x="33708" y="285"/>
                </a:cubicBezTo>
                <a:cubicBezTo>
                  <a:pt x="33714" y="289"/>
                  <a:pt x="33719" y="293"/>
                  <a:pt x="33723" y="298"/>
                </a:cubicBezTo>
                <a:cubicBezTo>
                  <a:pt x="33727" y="303"/>
                  <a:pt x="33729" y="309"/>
                  <a:pt x="33729" y="316"/>
                </a:cubicBezTo>
                <a:lnTo>
                  <a:pt x="33729" y="317"/>
                </a:lnTo>
                <a:cubicBezTo>
                  <a:pt x="33729" y="330"/>
                  <a:pt x="33723" y="341"/>
                  <a:pt x="33713" y="349"/>
                </a:cubicBezTo>
                <a:cubicBezTo>
                  <a:pt x="33702" y="357"/>
                  <a:pt x="33688" y="360"/>
                  <a:pt x="33672" y="360"/>
                </a:cubicBezTo>
                <a:cubicBezTo>
                  <a:pt x="33655" y="360"/>
                  <a:pt x="33639" y="357"/>
                  <a:pt x="33623" y="351"/>
                </a:cubicBezTo>
                <a:cubicBezTo>
                  <a:pt x="33607" y="345"/>
                  <a:pt x="33591" y="337"/>
                  <a:pt x="33576" y="325"/>
                </a:cubicBezTo>
                <a:lnTo>
                  <a:pt x="33555" y="355"/>
                </a:lnTo>
                <a:cubicBezTo>
                  <a:pt x="33571" y="367"/>
                  <a:pt x="33589" y="377"/>
                  <a:pt x="33609" y="384"/>
                </a:cubicBezTo>
                <a:cubicBezTo>
                  <a:pt x="33629" y="392"/>
                  <a:pt x="33650" y="395"/>
                  <a:pt x="33669" y="395"/>
                </a:cubicBezTo>
                <a:cubicBezTo>
                  <a:pt x="33683" y="395"/>
                  <a:pt x="33696" y="393"/>
                  <a:pt x="33708" y="390"/>
                </a:cubicBezTo>
                <a:cubicBezTo>
                  <a:pt x="33720" y="386"/>
                  <a:pt x="33730" y="380"/>
                  <a:pt x="33739" y="373"/>
                </a:cubicBezTo>
                <a:cubicBezTo>
                  <a:pt x="33748" y="366"/>
                  <a:pt x="33755" y="358"/>
                  <a:pt x="33760" y="348"/>
                </a:cubicBezTo>
                <a:cubicBezTo>
                  <a:pt x="33765" y="337"/>
                  <a:pt x="33768" y="326"/>
                  <a:pt x="33768" y="312"/>
                </a:cubicBezTo>
                <a:lnTo>
                  <a:pt x="33768" y="311"/>
                </a:lnTo>
                <a:cubicBezTo>
                  <a:pt x="33768" y="299"/>
                  <a:pt x="33765" y="288"/>
                  <a:pt x="33760" y="280"/>
                </a:cubicBezTo>
                <a:cubicBezTo>
                  <a:pt x="33755" y="271"/>
                  <a:pt x="33748" y="264"/>
                  <a:pt x="33739" y="258"/>
                </a:cubicBezTo>
                <a:cubicBezTo>
                  <a:pt x="33731" y="252"/>
                  <a:pt x="33721" y="247"/>
                  <a:pt x="33711" y="243"/>
                </a:cubicBezTo>
                <a:cubicBezTo>
                  <a:pt x="33700" y="239"/>
                  <a:pt x="33690" y="236"/>
                  <a:pt x="33679" y="232"/>
                </a:cubicBezTo>
                <a:cubicBezTo>
                  <a:pt x="33670" y="230"/>
                  <a:pt x="33661" y="227"/>
                  <a:pt x="33652" y="224"/>
                </a:cubicBezTo>
                <a:cubicBezTo>
                  <a:pt x="33644" y="221"/>
                  <a:pt x="33636" y="218"/>
                  <a:pt x="33629" y="214"/>
                </a:cubicBezTo>
                <a:cubicBezTo>
                  <a:pt x="33623" y="211"/>
                  <a:pt x="33618" y="207"/>
                  <a:pt x="33614" y="202"/>
                </a:cubicBezTo>
                <a:cubicBezTo>
                  <a:pt x="33610" y="197"/>
                  <a:pt x="33608" y="191"/>
                  <a:pt x="33608" y="185"/>
                </a:cubicBezTo>
                <a:lnTo>
                  <a:pt x="33608" y="184"/>
                </a:lnTo>
                <a:cubicBezTo>
                  <a:pt x="33608" y="173"/>
                  <a:pt x="33613" y="163"/>
                  <a:pt x="33623" y="156"/>
                </a:cubicBezTo>
                <a:cubicBezTo>
                  <a:pt x="33632" y="148"/>
                  <a:pt x="33645" y="144"/>
                  <a:pt x="33661" y="144"/>
                </a:cubicBezTo>
                <a:cubicBezTo>
                  <a:pt x="33675" y="144"/>
                  <a:pt x="33689" y="146"/>
                  <a:pt x="33703" y="151"/>
                </a:cubicBezTo>
                <a:cubicBezTo>
                  <a:pt x="33717" y="156"/>
                  <a:pt x="33730" y="162"/>
                  <a:pt x="33743" y="171"/>
                </a:cubicBezTo>
                <a:lnTo>
                  <a:pt x="33762" y="140"/>
                </a:lnTo>
                <a:cubicBezTo>
                  <a:pt x="33748" y="130"/>
                  <a:pt x="33732" y="123"/>
                  <a:pt x="33714" y="118"/>
                </a:cubicBezTo>
                <a:cubicBezTo>
                  <a:pt x="33697" y="112"/>
                  <a:pt x="33680" y="109"/>
                  <a:pt x="33663" y="109"/>
                </a:cubicBezTo>
                <a:close/>
                <a:moveTo>
                  <a:pt x="34313" y="109"/>
                </a:moveTo>
                <a:cubicBezTo>
                  <a:pt x="34300" y="109"/>
                  <a:pt x="34288" y="110"/>
                  <a:pt x="34276" y="114"/>
                </a:cubicBezTo>
                <a:cubicBezTo>
                  <a:pt x="34265" y="118"/>
                  <a:pt x="34254" y="123"/>
                  <a:pt x="34245" y="130"/>
                </a:cubicBezTo>
                <a:cubicBezTo>
                  <a:pt x="34235" y="137"/>
                  <a:pt x="34227" y="145"/>
                  <a:pt x="34219" y="155"/>
                </a:cubicBezTo>
                <a:cubicBezTo>
                  <a:pt x="34212" y="164"/>
                  <a:pt x="34206" y="175"/>
                  <a:pt x="34201" y="186"/>
                </a:cubicBezTo>
                <a:lnTo>
                  <a:pt x="34201" y="114"/>
                </a:lnTo>
                <a:lnTo>
                  <a:pt x="34160" y="114"/>
                </a:lnTo>
                <a:lnTo>
                  <a:pt x="34160" y="390"/>
                </a:lnTo>
                <a:lnTo>
                  <a:pt x="34201" y="390"/>
                </a:lnTo>
                <a:lnTo>
                  <a:pt x="34201" y="280"/>
                </a:lnTo>
                <a:cubicBezTo>
                  <a:pt x="34201" y="259"/>
                  <a:pt x="34203" y="241"/>
                  <a:pt x="34209" y="226"/>
                </a:cubicBezTo>
                <a:cubicBezTo>
                  <a:pt x="34215" y="210"/>
                  <a:pt x="34223" y="196"/>
                  <a:pt x="34233" y="186"/>
                </a:cubicBezTo>
                <a:cubicBezTo>
                  <a:pt x="34243" y="175"/>
                  <a:pt x="34254" y="167"/>
                  <a:pt x="34267" y="162"/>
                </a:cubicBezTo>
                <a:cubicBezTo>
                  <a:pt x="34281" y="156"/>
                  <a:pt x="34295" y="154"/>
                  <a:pt x="34310" y="154"/>
                </a:cubicBezTo>
                <a:lnTo>
                  <a:pt x="34313" y="154"/>
                </a:lnTo>
                <a:lnTo>
                  <a:pt x="34313" y="109"/>
                </a:lnTo>
                <a:close/>
                <a:moveTo>
                  <a:pt x="26082" y="114"/>
                </a:moveTo>
                <a:lnTo>
                  <a:pt x="26082" y="285"/>
                </a:lnTo>
                <a:cubicBezTo>
                  <a:pt x="26082" y="302"/>
                  <a:pt x="26085" y="317"/>
                  <a:pt x="26089" y="330"/>
                </a:cubicBezTo>
                <a:cubicBezTo>
                  <a:pt x="26094" y="344"/>
                  <a:pt x="26101" y="355"/>
                  <a:pt x="26110" y="365"/>
                </a:cubicBezTo>
                <a:cubicBezTo>
                  <a:pt x="26119" y="375"/>
                  <a:pt x="26130" y="382"/>
                  <a:pt x="26143" y="388"/>
                </a:cubicBezTo>
                <a:cubicBezTo>
                  <a:pt x="26156" y="393"/>
                  <a:pt x="26171" y="396"/>
                  <a:pt x="26188" y="396"/>
                </a:cubicBezTo>
                <a:cubicBezTo>
                  <a:pt x="26212" y="396"/>
                  <a:pt x="26231" y="390"/>
                  <a:pt x="26246" y="380"/>
                </a:cubicBezTo>
                <a:cubicBezTo>
                  <a:pt x="26261" y="370"/>
                  <a:pt x="26273" y="357"/>
                  <a:pt x="26282" y="342"/>
                </a:cubicBezTo>
                <a:lnTo>
                  <a:pt x="26282" y="390"/>
                </a:lnTo>
                <a:lnTo>
                  <a:pt x="26323" y="390"/>
                </a:lnTo>
                <a:lnTo>
                  <a:pt x="26323" y="114"/>
                </a:lnTo>
                <a:lnTo>
                  <a:pt x="26282" y="114"/>
                </a:lnTo>
                <a:lnTo>
                  <a:pt x="26282" y="272"/>
                </a:lnTo>
                <a:cubicBezTo>
                  <a:pt x="26282" y="285"/>
                  <a:pt x="26280" y="296"/>
                  <a:pt x="26276" y="307"/>
                </a:cubicBezTo>
                <a:cubicBezTo>
                  <a:pt x="26272" y="318"/>
                  <a:pt x="26266" y="327"/>
                  <a:pt x="26258" y="335"/>
                </a:cubicBezTo>
                <a:cubicBezTo>
                  <a:pt x="26251" y="342"/>
                  <a:pt x="26243" y="348"/>
                  <a:pt x="26232" y="352"/>
                </a:cubicBezTo>
                <a:cubicBezTo>
                  <a:pt x="26222" y="356"/>
                  <a:pt x="26211" y="358"/>
                  <a:pt x="26200" y="358"/>
                </a:cubicBezTo>
                <a:cubicBezTo>
                  <a:pt x="26175" y="358"/>
                  <a:pt x="26156" y="351"/>
                  <a:pt x="26143" y="336"/>
                </a:cubicBezTo>
                <a:cubicBezTo>
                  <a:pt x="26130" y="321"/>
                  <a:pt x="26123" y="301"/>
                  <a:pt x="26123" y="275"/>
                </a:cubicBezTo>
                <a:lnTo>
                  <a:pt x="26123" y="114"/>
                </a:lnTo>
                <a:lnTo>
                  <a:pt x="26082" y="114"/>
                </a:lnTo>
                <a:close/>
                <a:moveTo>
                  <a:pt x="26634" y="114"/>
                </a:moveTo>
                <a:lnTo>
                  <a:pt x="26634" y="390"/>
                </a:lnTo>
                <a:lnTo>
                  <a:pt x="26675" y="390"/>
                </a:lnTo>
                <a:lnTo>
                  <a:pt x="26675" y="114"/>
                </a:lnTo>
                <a:lnTo>
                  <a:pt x="26634" y="114"/>
                </a:lnTo>
                <a:close/>
                <a:moveTo>
                  <a:pt x="28204" y="114"/>
                </a:moveTo>
                <a:lnTo>
                  <a:pt x="28204" y="390"/>
                </a:lnTo>
                <a:lnTo>
                  <a:pt x="28245" y="390"/>
                </a:lnTo>
                <a:lnTo>
                  <a:pt x="28245" y="114"/>
                </a:lnTo>
                <a:lnTo>
                  <a:pt x="28204" y="114"/>
                </a:lnTo>
                <a:close/>
                <a:moveTo>
                  <a:pt x="28852" y="114"/>
                </a:moveTo>
                <a:lnTo>
                  <a:pt x="28852" y="390"/>
                </a:lnTo>
                <a:lnTo>
                  <a:pt x="28893" y="390"/>
                </a:lnTo>
                <a:lnTo>
                  <a:pt x="28893" y="114"/>
                </a:lnTo>
                <a:lnTo>
                  <a:pt x="28852" y="114"/>
                </a:lnTo>
                <a:close/>
                <a:moveTo>
                  <a:pt x="31416" y="114"/>
                </a:moveTo>
                <a:lnTo>
                  <a:pt x="31416" y="390"/>
                </a:lnTo>
                <a:lnTo>
                  <a:pt x="31457" y="390"/>
                </a:lnTo>
                <a:lnTo>
                  <a:pt x="31457" y="114"/>
                </a:lnTo>
                <a:lnTo>
                  <a:pt x="31416" y="114"/>
                </a:lnTo>
                <a:close/>
                <a:moveTo>
                  <a:pt x="34348" y="114"/>
                </a:moveTo>
                <a:lnTo>
                  <a:pt x="34467" y="392"/>
                </a:lnTo>
                <a:lnTo>
                  <a:pt x="34504" y="392"/>
                </a:lnTo>
                <a:lnTo>
                  <a:pt x="34624" y="114"/>
                </a:lnTo>
                <a:lnTo>
                  <a:pt x="34579" y="114"/>
                </a:lnTo>
                <a:lnTo>
                  <a:pt x="34486" y="343"/>
                </a:lnTo>
                <a:lnTo>
                  <a:pt x="34393" y="114"/>
                </a:lnTo>
                <a:lnTo>
                  <a:pt x="34348" y="114"/>
                </a:lnTo>
                <a:close/>
                <a:moveTo>
                  <a:pt x="22274" y="143"/>
                </a:moveTo>
                <a:cubicBezTo>
                  <a:pt x="22287" y="143"/>
                  <a:pt x="22299" y="145"/>
                  <a:pt x="22309" y="150"/>
                </a:cubicBezTo>
                <a:cubicBezTo>
                  <a:pt x="22320" y="155"/>
                  <a:pt x="22329" y="162"/>
                  <a:pt x="22336" y="171"/>
                </a:cubicBezTo>
                <a:cubicBezTo>
                  <a:pt x="22344" y="179"/>
                  <a:pt x="22349" y="189"/>
                  <a:pt x="22354" y="200"/>
                </a:cubicBezTo>
                <a:cubicBezTo>
                  <a:pt x="22358" y="211"/>
                  <a:pt x="22361" y="223"/>
                  <a:pt x="22362" y="236"/>
                </a:cubicBezTo>
                <a:lnTo>
                  <a:pt x="22184" y="236"/>
                </a:lnTo>
                <a:cubicBezTo>
                  <a:pt x="22185" y="222"/>
                  <a:pt x="22189" y="210"/>
                  <a:pt x="22194" y="199"/>
                </a:cubicBezTo>
                <a:cubicBezTo>
                  <a:pt x="22199" y="187"/>
                  <a:pt x="22206" y="178"/>
                  <a:pt x="22213" y="170"/>
                </a:cubicBezTo>
                <a:cubicBezTo>
                  <a:pt x="22221" y="161"/>
                  <a:pt x="22230" y="154"/>
                  <a:pt x="22241" y="150"/>
                </a:cubicBezTo>
                <a:cubicBezTo>
                  <a:pt x="22251" y="145"/>
                  <a:pt x="22262" y="143"/>
                  <a:pt x="22274" y="143"/>
                </a:cubicBezTo>
                <a:close/>
                <a:moveTo>
                  <a:pt x="24265" y="143"/>
                </a:moveTo>
                <a:cubicBezTo>
                  <a:pt x="24279" y="143"/>
                  <a:pt x="24291" y="145"/>
                  <a:pt x="24301" y="150"/>
                </a:cubicBezTo>
                <a:cubicBezTo>
                  <a:pt x="24312" y="155"/>
                  <a:pt x="24321" y="162"/>
                  <a:pt x="24328" y="171"/>
                </a:cubicBezTo>
                <a:cubicBezTo>
                  <a:pt x="24335" y="179"/>
                  <a:pt x="24341" y="189"/>
                  <a:pt x="24345" y="200"/>
                </a:cubicBezTo>
                <a:cubicBezTo>
                  <a:pt x="24350" y="211"/>
                  <a:pt x="24352" y="223"/>
                  <a:pt x="24353" y="236"/>
                </a:cubicBezTo>
                <a:lnTo>
                  <a:pt x="24176" y="236"/>
                </a:lnTo>
                <a:cubicBezTo>
                  <a:pt x="24177" y="222"/>
                  <a:pt x="24180" y="210"/>
                  <a:pt x="24185" y="199"/>
                </a:cubicBezTo>
                <a:cubicBezTo>
                  <a:pt x="24191" y="187"/>
                  <a:pt x="24197" y="178"/>
                  <a:pt x="24205" y="170"/>
                </a:cubicBezTo>
                <a:cubicBezTo>
                  <a:pt x="24213" y="161"/>
                  <a:pt x="24222" y="154"/>
                  <a:pt x="24232" y="150"/>
                </a:cubicBezTo>
                <a:cubicBezTo>
                  <a:pt x="24243" y="145"/>
                  <a:pt x="24254" y="143"/>
                  <a:pt x="24265" y="143"/>
                </a:cubicBezTo>
                <a:close/>
                <a:moveTo>
                  <a:pt x="29318" y="143"/>
                </a:moveTo>
                <a:cubicBezTo>
                  <a:pt x="29332" y="143"/>
                  <a:pt x="29344" y="145"/>
                  <a:pt x="29354" y="150"/>
                </a:cubicBezTo>
                <a:cubicBezTo>
                  <a:pt x="29365" y="155"/>
                  <a:pt x="29374" y="162"/>
                  <a:pt x="29381" y="171"/>
                </a:cubicBezTo>
                <a:cubicBezTo>
                  <a:pt x="29388" y="179"/>
                  <a:pt x="29394" y="189"/>
                  <a:pt x="29398" y="200"/>
                </a:cubicBezTo>
                <a:cubicBezTo>
                  <a:pt x="29403" y="211"/>
                  <a:pt x="29405" y="223"/>
                  <a:pt x="29406" y="236"/>
                </a:cubicBezTo>
                <a:lnTo>
                  <a:pt x="29229" y="236"/>
                </a:lnTo>
                <a:cubicBezTo>
                  <a:pt x="29230" y="222"/>
                  <a:pt x="29233" y="210"/>
                  <a:pt x="29238" y="199"/>
                </a:cubicBezTo>
                <a:cubicBezTo>
                  <a:pt x="29244" y="187"/>
                  <a:pt x="29250" y="178"/>
                  <a:pt x="29258" y="170"/>
                </a:cubicBezTo>
                <a:cubicBezTo>
                  <a:pt x="29266" y="161"/>
                  <a:pt x="29275" y="154"/>
                  <a:pt x="29285" y="150"/>
                </a:cubicBezTo>
                <a:cubicBezTo>
                  <a:pt x="29296" y="145"/>
                  <a:pt x="29307" y="143"/>
                  <a:pt x="29318" y="143"/>
                </a:cubicBezTo>
                <a:close/>
                <a:moveTo>
                  <a:pt x="33377" y="143"/>
                </a:moveTo>
                <a:cubicBezTo>
                  <a:pt x="33390" y="143"/>
                  <a:pt x="33402" y="145"/>
                  <a:pt x="33413" y="150"/>
                </a:cubicBezTo>
                <a:cubicBezTo>
                  <a:pt x="33423" y="155"/>
                  <a:pt x="33432" y="162"/>
                  <a:pt x="33439" y="171"/>
                </a:cubicBezTo>
                <a:cubicBezTo>
                  <a:pt x="33447" y="179"/>
                  <a:pt x="33453" y="189"/>
                  <a:pt x="33457" y="200"/>
                </a:cubicBezTo>
                <a:cubicBezTo>
                  <a:pt x="33461" y="211"/>
                  <a:pt x="33464" y="223"/>
                  <a:pt x="33465" y="236"/>
                </a:cubicBezTo>
                <a:lnTo>
                  <a:pt x="33287" y="236"/>
                </a:lnTo>
                <a:cubicBezTo>
                  <a:pt x="33289" y="222"/>
                  <a:pt x="33292" y="210"/>
                  <a:pt x="33297" y="199"/>
                </a:cubicBezTo>
                <a:cubicBezTo>
                  <a:pt x="33302" y="187"/>
                  <a:pt x="33309" y="178"/>
                  <a:pt x="33317" y="170"/>
                </a:cubicBezTo>
                <a:cubicBezTo>
                  <a:pt x="33324" y="161"/>
                  <a:pt x="33333" y="154"/>
                  <a:pt x="33344" y="150"/>
                </a:cubicBezTo>
                <a:cubicBezTo>
                  <a:pt x="33354" y="145"/>
                  <a:pt x="33365" y="143"/>
                  <a:pt x="33377" y="143"/>
                </a:cubicBezTo>
                <a:close/>
                <a:moveTo>
                  <a:pt x="33958" y="143"/>
                </a:moveTo>
                <a:cubicBezTo>
                  <a:pt x="33972" y="143"/>
                  <a:pt x="33983" y="145"/>
                  <a:pt x="33994" y="150"/>
                </a:cubicBezTo>
                <a:cubicBezTo>
                  <a:pt x="34004" y="155"/>
                  <a:pt x="34013" y="162"/>
                  <a:pt x="34020" y="171"/>
                </a:cubicBezTo>
                <a:cubicBezTo>
                  <a:pt x="34028" y="179"/>
                  <a:pt x="34034" y="189"/>
                  <a:pt x="34038" y="200"/>
                </a:cubicBezTo>
                <a:cubicBezTo>
                  <a:pt x="34042" y="211"/>
                  <a:pt x="34045" y="223"/>
                  <a:pt x="34046" y="236"/>
                </a:cubicBezTo>
                <a:lnTo>
                  <a:pt x="33868" y="236"/>
                </a:lnTo>
                <a:cubicBezTo>
                  <a:pt x="33870" y="222"/>
                  <a:pt x="33873" y="210"/>
                  <a:pt x="33878" y="199"/>
                </a:cubicBezTo>
                <a:cubicBezTo>
                  <a:pt x="33883" y="187"/>
                  <a:pt x="33890" y="178"/>
                  <a:pt x="33898" y="170"/>
                </a:cubicBezTo>
                <a:cubicBezTo>
                  <a:pt x="33906" y="161"/>
                  <a:pt x="33915" y="154"/>
                  <a:pt x="33925" y="150"/>
                </a:cubicBezTo>
                <a:cubicBezTo>
                  <a:pt x="33935" y="145"/>
                  <a:pt x="33946" y="143"/>
                  <a:pt x="33958" y="143"/>
                </a:cubicBezTo>
                <a:close/>
                <a:moveTo>
                  <a:pt x="34803" y="143"/>
                </a:moveTo>
                <a:cubicBezTo>
                  <a:pt x="34816" y="143"/>
                  <a:pt x="34828" y="145"/>
                  <a:pt x="34839" y="150"/>
                </a:cubicBezTo>
                <a:cubicBezTo>
                  <a:pt x="34849" y="155"/>
                  <a:pt x="34858" y="162"/>
                  <a:pt x="34865" y="171"/>
                </a:cubicBezTo>
                <a:cubicBezTo>
                  <a:pt x="34873" y="179"/>
                  <a:pt x="34879" y="189"/>
                  <a:pt x="34883" y="200"/>
                </a:cubicBezTo>
                <a:cubicBezTo>
                  <a:pt x="34887" y="211"/>
                  <a:pt x="34890" y="223"/>
                  <a:pt x="34891" y="236"/>
                </a:cubicBezTo>
                <a:lnTo>
                  <a:pt x="34713" y="236"/>
                </a:lnTo>
                <a:cubicBezTo>
                  <a:pt x="34715" y="222"/>
                  <a:pt x="34718" y="210"/>
                  <a:pt x="34723" y="199"/>
                </a:cubicBezTo>
                <a:cubicBezTo>
                  <a:pt x="34728" y="187"/>
                  <a:pt x="34735" y="178"/>
                  <a:pt x="34743" y="170"/>
                </a:cubicBezTo>
                <a:cubicBezTo>
                  <a:pt x="34750" y="161"/>
                  <a:pt x="34759" y="154"/>
                  <a:pt x="34770" y="150"/>
                </a:cubicBezTo>
                <a:cubicBezTo>
                  <a:pt x="34780" y="145"/>
                  <a:pt x="34791" y="143"/>
                  <a:pt x="34803" y="143"/>
                </a:cubicBezTo>
                <a:close/>
                <a:moveTo>
                  <a:pt x="23098" y="144"/>
                </a:moveTo>
                <a:cubicBezTo>
                  <a:pt x="23112" y="144"/>
                  <a:pt x="23126" y="147"/>
                  <a:pt x="23138" y="153"/>
                </a:cubicBezTo>
                <a:cubicBezTo>
                  <a:pt x="23151" y="159"/>
                  <a:pt x="23162" y="166"/>
                  <a:pt x="23171" y="176"/>
                </a:cubicBezTo>
                <a:cubicBezTo>
                  <a:pt x="23180" y="186"/>
                  <a:pt x="23187" y="197"/>
                  <a:pt x="23192" y="211"/>
                </a:cubicBezTo>
                <a:cubicBezTo>
                  <a:pt x="23198" y="223"/>
                  <a:pt x="23200" y="237"/>
                  <a:pt x="23200" y="252"/>
                </a:cubicBezTo>
                <a:lnTo>
                  <a:pt x="23200" y="253"/>
                </a:lnTo>
                <a:cubicBezTo>
                  <a:pt x="23200" y="268"/>
                  <a:pt x="23198" y="282"/>
                  <a:pt x="23193" y="294"/>
                </a:cubicBezTo>
                <a:cubicBezTo>
                  <a:pt x="23188" y="307"/>
                  <a:pt x="23181" y="318"/>
                  <a:pt x="23172" y="328"/>
                </a:cubicBezTo>
                <a:cubicBezTo>
                  <a:pt x="23163" y="338"/>
                  <a:pt x="23152" y="345"/>
                  <a:pt x="23140" y="351"/>
                </a:cubicBezTo>
                <a:cubicBezTo>
                  <a:pt x="23128" y="357"/>
                  <a:pt x="23114" y="359"/>
                  <a:pt x="23099" y="359"/>
                </a:cubicBezTo>
                <a:cubicBezTo>
                  <a:pt x="23084" y="359"/>
                  <a:pt x="23071" y="357"/>
                  <a:pt x="23058" y="351"/>
                </a:cubicBezTo>
                <a:cubicBezTo>
                  <a:pt x="23046" y="345"/>
                  <a:pt x="23035" y="338"/>
                  <a:pt x="23026" y="328"/>
                </a:cubicBezTo>
                <a:cubicBezTo>
                  <a:pt x="23017" y="318"/>
                  <a:pt x="23010" y="307"/>
                  <a:pt x="23005" y="294"/>
                </a:cubicBezTo>
                <a:cubicBezTo>
                  <a:pt x="23000" y="281"/>
                  <a:pt x="22997" y="267"/>
                  <a:pt x="22997" y="252"/>
                </a:cubicBezTo>
                <a:lnTo>
                  <a:pt x="22997" y="251"/>
                </a:lnTo>
                <a:cubicBezTo>
                  <a:pt x="22997" y="237"/>
                  <a:pt x="23000" y="223"/>
                  <a:pt x="23005" y="210"/>
                </a:cubicBezTo>
                <a:cubicBezTo>
                  <a:pt x="23010" y="197"/>
                  <a:pt x="23016" y="186"/>
                  <a:pt x="23025" y="176"/>
                </a:cubicBezTo>
                <a:cubicBezTo>
                  <a:pt x="23034" y="166"/>
                  <a:pt x="23044" y="159"/>
                  <a:pt x="23057" y="153"/>
                </a:cubicBezTo>
                <a:cubicBezTo>
                  <a:pt x="23069" y="147"/>
                  <a:pt x="23083" y="144"/>
                  <a:pt x="23098" y="144"/>
                </a:cubicBezTo>
                <a:close/>
                <a:moveTo>
                  <a:pt x="25727" y="144"/>
                </a:moveTo>
                <a:cubicBezTo>
                  <a:pt x="25742" y="144"/>
                  <a:pt x="25755" y="147"/>
                  <a:pt x="25768" y="153"/>
                </a:cubicBezTo>
                <a:cubicBezTo>
                  <a:pt x="25780" y="159"/>
                  <a:pt x="25791" y="166"/>
                  <a:pt x="25800" y="176"/>
                </a:cubicBezTo>
                <a:cubicBezTo>
                  <a:pt x="25809" y="186"/>
                  <a:pt x="25817" y="197"/>
                  <a:pt x="25821" y="211"/>
                </a:cubicBezTo>
                <a:cubicBezTo>
                  <a:pt x="25827" y="223"/>
                  <a:pt x="25829" y="237"/>
                  <a:pt x="25829" y="252"/>
                </a:cubicBezTo>
                <a:lnTo>
                  <a:pt x="25829" y="253"/>
                </a:lnTo>
                <a:cubicBezTo>
                  <a:pt x="25829" y="268"/>
                  <a:pt x="25827" y="282"/>
                  <a:pt x="25822" y="294"/>
                </a:cubicBezTo>
                <a:cubicBezTo>
                  <a:pt x="25817" y="307"/>
                  <a:pt x="25810" y="318"/>
                  <a:pt x="25801" y="328"/>
                </a:cubicBezTo>
                <a:cubicBezTo>
                  <a:pt x="25792" y="338"/>
                  <a:pt x="25782" y="345"/>
                  <a:pt x="25769" y="351"/>
                </a:cubicBezTo>
                <a:cubicBezTo>
                  <a:pt x="25757" y="357"/>
                  <a:pt x="25743" y="359"/>
                  <a:pt x="25728" y="359"/>
                </a:cubicBezTo>
                <a:cubicBezTo>
                  <a:pt x="25714" y="359"/>
                  <a:pt x="25700" y="357"/>
                  <a:pt x="25688" y="351"/>
                </a:cubicBezTo>
                <a:cubicBezTo>
                  <a:pt x="25675" y="345"/>
                  <a:pt x="25664" y="338"/>
                  <a:pt x="25655" y="328"/>
                </a:cubicBezTo>
                <a:cubicBezTo>
                  <a:pt x="25646" y="318"/>
                  <a:pt x="25639" y="307"/>
                  <a:pt x="25634" y="294"/>
                </a:cubicBezTo>
                <a:cubicBezTo>
                  <a:pt x="25629" y="281"/>
                  <a:pt x="25626" y="267"/>
                  <a:pt x="25626" y="252"/>
                </a:cubicBezTo>
                <a:lnTo>
                  <a:pt x="25626" y="251"/>
                </a:lnTo>
                <a:cubicBezTo>
                  <a:pt x="25626" y="237"/>
                  <a:pt x="25629" y="223"/>
                  <a:pt x="25634" y="210"/>
                </a:cubicBezTo>
                <a:cubicBezTo>
                  <a:pt x="25639" y="197"/>
                  <a:pt x="25645" y="186"/>
                  <a:pt x="25654" y="176"/>
                </a:cubicBezTo>
                <a:cubicBezTo>
                  <a:pt x="25663" y="166"/>
                  <a:pt x="25674" y="159"/>
                  <a:pt x="25686" y="153"/>
                </a:cubicBezTo>
                <a:cubicBezTo>
                  <a:pt x="25698" y="147"/>
                  <a:pt x="25712" y="144"/>
                  <a:pt x="25727" y="144"/>
                </a:cubicBezTo>
                <a:close/>
                <a:moveTo>
                  <a:pt x="26897" y="144"/>
                </a:moveTo>
                <a:cubicBezTo>
                  <a:pt x="26911" y="144"/>
                  <a:pt x="26925" y="147"/>
                  <a:pt x="26937" y="153"/>
                </a:cubicBezTo>
                <a:cubicBezTo>
                  <a:pt x="26950" y="159"/>
                  <a:pt x="26961" y="166"/>
                  <a:pt x="26970" y="176"/>
                </a:cubicBezTo>
                <a:cubicBezTo>
                  <a:pt x="26979" y="186"/>
                  <a:pt x="26986" y="197"/>
                  <a:pt x="26991" y="211"/>
                </a:cubicBezTo>
                <a:cubicBezTo>
                  <a:pt x="26997" y="223"/>
                  <a:pt x="26999" y="237"/>
                  <a:pt x="26999" y="252"/>
                </a:cubicBezTo>
                <a:lnTo>
                  <a:pt x="26999" y="253"/>
                </a:lnTo>
                <a:cubicBezTo>
                  <a:pt x="26999" y="268"/>
                  <a:pt x="26997" y="282"/>
                  <a:pt x="26992" y="294"/>
                </a:cubicBezTo>
                <a:cubicBezTo>
                  <a:pt x="26987" y="307"/>
                  <a:pt x="26980" y="318"/>
                  <a:pt x="26971" y="328"/>
                </a:cubicBezTo>
                <a:cubicBezTo>
                  <a:pt x="26962" y="338"/>
                  <a:pt x="26951" y="345"/>
                  <a:pt x="26939" y="351"/>
                </a:cubicBezTo>
                <a:cubicBezTo>
                  <a:pt x="26927" y="357"/>
                  <a:pt x="26913" y="359"/>
                  <a:pt x="26898" y="359"/>
                </a:cubicBezTo>
                <a:cubicBezTo>
                  <a:pt x="26883" y="359"/>
                  <a:pt x="26870" y="357"/>
                  <a:pt x="26857" y="351"/>
                </a:cubicBezTo>
                <a:cubicBezTo>
                  <a:pt x="26845" y="345"/>
                  <a:pt x="26834" y="338"/>
                  <a:pt x="26825" y="328"/>
                </a:cubicBezTo>
                <a:cubicBezTo>
                  <a:pt x="26816" y="318"/>
                  <a:pt x="26809" y="307"/>
                  <a:pt x="26804" y="294"/>
                </a:cubicBezTo>
                <a:cubicBezTo>
                  <a:pt x="26799" y="281"/>
                  <a:pt x="26796" y="267"/>
                  <a:pt x="26796" y="252"/>
                </a:cubicBezTo>
                <a:lnTo>
                  <a:pt x="26796" y="251"/>
                </a:lnTo>
                <a:cubicBezTo>
                  <a:pt x="26796" y="237"/>
                  <a:pt x="26799" y="223"/>
                  <a:pt x="26804" y="210"/>
                </a:cubicBezTo>
                <a:cubicBezTo>
                  <a:pt x="26809" y="197"/>
                  <a:pt x="26815" y="186"/>
                  <a:pt x="26824" y="176"/>
                </a:cubicBezTo>
                <a:cubicBezTo>
                  <a:pt x="26833" y="166"/>
                  <a:pt x="26843" y="159"/>
                  <a:pt x="26856" y="153"/>
                </a:cubicBezTo>
                <a:cubicBezTo>
                  <a:pt x="26868" y="147"/>
                  <a:pt x="26882" y="144"/>
                  <a:pt x="26897" y="144"/>
                </a:cubicBezTo>
                <a:close/>
                <a:moveTo>
                  <a:pt x="31675" y="144"/>
                </a:moveTo>
                <a:cubicBezTo>
                  <a:pt x="31688" y="144"/>
                  <a:pt x="31701" y="147"/>
                  <a:pt x="31713" y="151"/>
                </a:cubicBezTo>
                <a:cubicBezTo>
                  <a:pt x="31725" y="156"/>
                  <a:pt x="31736" y="162"/>
                  <a:pt x="31745" y="170"/>
                </a:cubicBezTo>
                <a:cubicBezTo>
                  <a:pt x="31754" y="178"/>
                  <a:pt x="31762" y="188"/>
                  <a:pt x="31768" y="199"/>
                </a:cubicBezTo>
                <a:cubicBezTo>
                  <a:pt x="31773" y="211"/>
                  <a:pt x="31776" y="224"/>
                  <a:pt x="31776" y="238"/>
                </a:cubicBezTo>
                <a:lnTo>
                  <a:pt x="31776" y="239"/>
                </a:lnTo>
                <a:cubicBezTo>
                  <a:pt x="31776" y="253"/>
                  <a:pt x="31773" y="265"/>
                  <a:pt x="31768" y="277"/>
                </a:cubicBezTo>
                <a:cubicBezTo>
                  <a:pt x="31762" y="288"/>
                  <a:pt x="31754" y="298"/>
                  <a:pt x="31745" y="307"/>
                </a:cubicBezTo>
                <a:cubicBezTo>
                  <a:pt x="31736" y="315"/>
                  <a:pt x="31725" y="321"/>
                  <a:pt x="31713" y="326"/>
                </a:cubicBezTo>
                <a:cubicBezTo>
                  <a:pt x="31701" y="330"/>
                  <a:pt x="31688" y="332"/>
                  <a:pt x="31675" y="332"/>
                </a:cubicBezTo>
                <a:cubicBezTo>
                  <a:pt x="31662" y="332"/>
                  <a:pt x="31650" y="330"/>
                  <a:pt x="31638" y="325"/>
                </a:cubicBezTo>
                <a:cubicBezTo>
                  <a:pt x="31627" y="321"/>
                  <a:pt x="31617" y="314"/>
                  <a:pt x="31608" y="306"/>
                </a:cubicBezTo>
                <a:cubicBezTo>
                  <a:pt x="31599" y="298"/>
                  <a:pt x="31592" y="288"/>
                  <a:pt x="31587" y="277"/>
                </a:cubicBezTo>
                <a:cubicBezTo>
                  <a:pt x="31582" y="265"/>
                  <a:pt x="31579" y="252"/>
                  <a:pt x="31579" y="238"/>
                </a:cubicBezTo>
                <a:lnTo>
                  <a:pt x="31579" y="237"/>
                </a:lnTo>
                <a:cubicBezTo>
                  <a:pt x="31579" y="223"/>
                  <a:pt x="31582" y="210"/>
                  <a:pt x="31587" y="199"/>
                </a:cubicBezTo>
                <a:cubicBezTo>
                  <a:pt x="31592" y="187"/>
                  <a:pt x="31599" y="178"/>
                  <a:pt x="31607" y="170"/>
                </a:cubicBezTo>
                <a:cubicBezTo>
                  <a:pt x="31616" y="162"/>
                  <a:pt x="31626" y="156"/>
                  <a:pt x="31638" y="151"/>
                </a:cubicBezTo>
                <a:cubicBezTo>
                  <a:pt x="31649" y="147"/>
                  <a:pt x="31662" y="144"/>
                  <a:pt x="31675" y="144"/>
                </a:cubicBezTo>
                <a:close/>
                <a:moveTo>
                  <a:pt x="29643" y="145"/>
                </a:moveTo>
                <a:cubicBezTo>
                  <a:pt x="29656" y="145"/>
                  <a:pt x="29668" y="148"/>
                  <a:pt x="29680" y="153"/>
                </a:cubicBezTo>
                <a:cubicBezTo>
                  <a:pt x="29692" y="158"/>
                  <a:pt x="29703" y="165"/>
                  <a:pt x="29712" y="174"/>
                </a:cubicBezTo>
                <a:cubicBezTo>
                  <a:pt x="29722" y="184"/>
                  <a:pt x="29729" y="195"/>
                  <a:pt x="29734" y="208"/>
                </a:cubicBezTo>
                <a:cubicBezTo>
                  <a:pt x="29740" y="221"/>
                  <a:pt x="29743" y="235"/>
                  <a:pt x="29743" y="251"/>
                </a:cubicBezTo>
                <a:lnTo>
                  <a:pt x="29743" y="252"/>
                </a:lnTo>
                <a:cubicBezTo>
                  <a:pt x="29743" y="268"/>
                  <a:pt x="29740" y="283"/>
                  <a:pt x="29734" y="296"/>
                </a:cubicBezTo>
                <a:cubicBezTo>
                  <a:pt x="29729" y="309"/>
                  <a:pt x="29722" y="320"/>
                  <a:pt x="29712" y="330"/>
                </a:cubicBezTo>
                <a:cubicBezTo>
                  <a:pt x="29703" y="339"/>
                  <a:pt x="29692" y="346"/>
                  <a:pt x="29680" y="351"/>
                </a:cubicBezTo>
                <a:cubicBezTo>
                  <a:pt x="29668" y="356"/>
                  <a:pt x="29656" y="359"/>
                  <a:pt x="29643" y="359"/>
                </a:cubicBezTo>
                <a:cubicBezTo>
                  <a:pt x="29630" y="359"/>
                  <a:pt x="29618" y="356"/>
                  <a:pt x="29606" y="351"/>
                </a:cubicBezTo>
                <a:cubicBezTo>
                  <a:pt x="29594" y="346"/>
                  <a:pt x="29584" y="339"/>
                  <a:pt x="29575" y="330"/>
                </a:cubicBezTo>
                <a:cubicBezTo>
                  <a:pt x="29566" y="321"/>
                  <a:pt x="29559" y="310"/>
                  <a:pt x="29554" y="296"/>
                </a:cubicBezTo>
                <a:cubicBezTo>
                  <a:pt x="29549" y="283"/>
                  <a:pt x="29546" y="269"/>
                  <a:pt x="29546" y="252"/>
                </a:cubicBezTo>
                <a:lnTo>
                  <a:pt x="29546" y="251"/>
                </a:lnTo>
                <a:cubicBezTo>
                  <a:pt x="29546" y="234"/>
                  <a:pt x="29549" y="219"/>
                  <a:pt x="29554" y="206"/>
                </a:cubicBezTo>
                <a:cubicBezTo>
                  <a:pt x="29559" y="193"/>
                  <a:pt x="29566" y="182"/>
                  <a:pt x="29574" y="173"/>
                </a:cubicBezTo>
                <a:cubicBezTo>
                  <a:pt x="29583" y="164"/>
                  <a:pt x="29594" y="157"/>
                  <a:pt x="29605" y="152"/>
                </a:cubicBezTo>
                <a:cubicBezTo>
                  <a:pt x="29617" y="147"/>
                  <a:pt x="29630" y="145"/>
                  <a:pt x="29643" y="145"/>
                </a:cubicBezTo>
                <a:close/>
                <a:moveTo>
                  <a:pt x="35128" y="145"/>
                </a:moveTo>
                <a:cubicBezTo>
                  <a:pt x="35140" y="145"/>
                  <a:pt x="35153" y="148"/>
                  <a:pt x="35164" y="153"/>
                </a:cubicBezTo>
                <a:cubicBezTo>
                  <a:pt x="35176" y="158"/>
                  <a:pt x="35187" y="165"/>
                  <a:pt x="35196" y="174"/>
                </a:cubicBezTo>
                <a:cubicBezTo>
                  <a:pt x="35206" y="184"/>
                  <a:pt x="35213" y="195"/>
                  <a:pt x="35219" y="208"/>
                </a:cubicBezTo>
                <a:cubicBezTo>
                  <a:pt x="35224" y="221"/>
                  <a:pt x="35227" y="235"/>
                  <a:pt x="35227" y="251"/>
                </a:cubicBezTo>
                <a:lnTo>
                  <a:pt x="35227" y="252"/>
                </a:lnTo>
                <a:cubicBezTo>
                  <a:pt x="35227" y="268"/>
                  <a:pt x="35224" y="283"/>
                  <a:pt x="35219" y="296"/>
                </a:cubicBezTo>
                <a:cubicBezTo>
                  <a:pt x="35213" y="309"/>
                  <a:pt x="35206" y="320"/>
                  <a:pt x="35196" y="330"/>
                </a:cubicBezTo>
                <a:cubicBezTo>
                  <a:pt x="35187" y="339"/>
                  <a:pt x="35176" y="346"/>
                  <a:pt x="35164" y="351"/>
                </a:cubicBezTo>
                <a:cubicBezTo>
                  <a:pt x="35153" y="356"/>
                  <a:pt x="35140" y="359"/>
                  <a:pt x="35128" y="359"/>
                </a:cubicBezTo>
                <a:cubicBezTo>
                  <a:pt x="35114" y="359"/>
                  <a:pt x="35102" y="356"/>
                  <a:pt x="35090" y="351"/>
                </a:cubicBezTo>
                <a:cubicBezTo>
                  <a:pt x="35078" y="346"/>
                  <a:pt x="35068" y="339"/>
                  <a:pt x="35059" y="330"/>
                </a:cubicBezTo>
                <a:cubicBezTo>
                  <a:pt x="35050" y="321"/>
                  <a:pt x="35043" y="310"/>
                  <a:pt x="35038" y="296"/>
                </a:cubicBezTo>
                <a:cubicBezTo>
                  <a:pt x="35033" y="283"/>
                  <a:pt x="35030" y="269"/>
                  <a:pt x="35030" y="252"/>
                </a:cubicBezTo>
                <a:lnTo>
                  <a:pt x="35030" y="251"/>
                </a:lnTo>
                <a:cubicBezTo>
                  <a:pt x="35030" y="234"/>
                  <a:pt x="35033" y="219"/>
                  <a:pt x="35038" y="206"/>
                </a:cubicBezTo>
                <a:cubicBezTo>
                  <a:pt x="35043" y="193"/>
                  <a:pt x="35050" y="182"/>
                  <a:pt x="35059" y="173"/>
                </a:cubicBezTo>
                <a:cubicBezTo>
                  <a:pt x="35068" y="164"/>
                  <a:pt x="35078" y="157"/>
                  <a:pt x="35090" y="152"/>
                </a:cubicBezTo>
                <a:cubicBezTo>
                  <a:pt x="35101" y="147"/>
                  <a:pt x="35114" y="145"/>
                  <a:pt x="35128" y="145"/>
                </a:cubicBezTo>
                <a:close/>
                <a:moveTo>
                  <a:pt x="29869" y="334"/>
                </a:moveTo>
                <a:lnTo>
                  <a:pt x="29869" y="390"/>
                </a:lnTo>
                <a:lnTo>
                  <a:pt x="29889" y="390"/>
                </a:lnTo>
                <a:cubicBezTo>
                  <a:pt x="29890" y="401"/>
                  <a:pt x="29887" y="410"/>
                  <a:pt x="29882" y="418"/>
                </a:cubicBezTo>
                <a:cubicBezTo>
                  <a:pt x="29876" y="425"/>
                  <a:pt x="29866" y="431"/>
                  <a:pt x="29853" y="436"/>
                </a:cubicBezTo>
                <a:lnTo>
                  <a:pt x="29859" y="455"/>
                </a:lnTo>
                <a:cubicBezTo>
                  <a:pt x="29879" y="450"/>
                  <a:pt x="29894" y="442"/>
                  <a:pt x="29904" y="431"/>
                </a:cubicBezTo>
                <a:cubicBezTo>
                  <a:pt x="29914" y="420"/>
                  <a:pt x="29918" y="403"/>
                  <a:pt x="29918" y="382"/>
                </a:cubicBezTo>
                <a:lnTo>
                  <a:pt x="29918" y="334"/>
                </a:lnTo>
                <a:lnTo>
                  <a:pt x="29869" y="334"/>
                </a:lnTo>
                <a:close/>
                <a:moveTo>
                  <a:pt x="35354" y="334"/>
                </a:moveTo>
                <a:lnTo>
                  <a:pt x="35354" y="390"/>
                </a:lnTo>
                <a:lnTo>
                  <a:pt x="35403" y="390"/>
                </a:lnTo>
                <a:lnTo>
                  <a:pt x="35403" y="334"/>
                </a:lnTo>
                <a:lnTo>
                  <a:pt x="35354" y="334"/>
                </a:lnTo>
                <a:close/>
                <a:moveTo>
                  <a:pt x="30423" y="745"/>
                </a:moveTo>
                <a:cubicBezTo>
                  <a:pt x="30398" y="745"/>
                  <a:pt x="30378" y="752"/>
                  <a:pt x="30364" y="766"/>
                </a:cubicBezTo>
                <a:cubicBezTo>
                  <a:pt x="30348" y="782"/>
                  <a:pt x="30340" y="806"/>
                  <a:pt x="30340" y="837"/>
                </a:cubicBezTo>
                <a:lnTo>
                  <a:pt x="30340" y="861"/>
                </a:lnTo>
                <a:lnTo>
                  <a:pt x="30302" y="861"/>
                </a:lnTo>
                <a:lnTo>
                  <a:pt x="30302" y="897"/>
                </a:lnTo>
                <a:lnTo>
                  <a:pt x="30340" y="897"/>
                </a:lnTo>
                <a:lnTo>
                  <a:pt x="30340" y="1136"/>
                </a:lnTo>
                <a:lnTo>
                  <a:pt x="30381" y="1136"/>
                </a:lnTo>
                <a:lnTo>
                  <a:pt x="30381" y="897"/>
                </a:lnTo>
                <a:lnTo>
                  <a:pt x="30468" y="897"/>
                </a:lnTo>
                <a:lnTo>
                  <a:pt x="30468" y="862"/>
                </a:lnTo>
                <a:lnTo>
                  <a:pt x="30380" y="862"/>
                </a:lnTo>
                <a:lnTo>
                  <a:pt x="30380" y="839"/>
                </a:lnTo>
                <a:cubicBezTo>
                  <a:pt x="30380" y="800"/>
                  <a:pt x="30396" y="781"/>
                  <a:pt x="30428" y="781"/>
                </a:cubicBezTo>
                <a:cubicBezTo>
                  <a:pt x="30435" y="781"/>
                  <a:pt x="30442" y="781"/>
                  <a:pt x="30448" y="783"/>
                </a:cubicBezTo>
                <a:cubicBezTo>
                  <a:pt x="30454" y="784"/>
                  <a:pt x="30461" y="786"/>
                  <a:pt x="30468" y="788"/>
                </a:cubicBezTo>
                <a:lnTo>
                  <a:pt x="30468" y="752"/>
                </a:lnTo>
                <a:cubicBezTo>
                  <a:pt x="30461" y="749"/>
                  <a:pt x="30454" y="748"/>
                  <a:pt x="30447" y="747"/>
                </a:cubicBezTo>
                <a:cubicBezTo>
                  <a:pt x="30441" y="746"/>
                  <a:pt x="30432" y="745"/>
                  <a:pt x="30423" y="745"/>
                </a:cubicBezTo>
                <a:close/>
                <a:moveTo>
                  <a:pt x="17153" y="747"/>
                </a:moveTo>
                <a:lnTo>
                  <a:pt x="17153" y="1136"/>
                </a:lnTo>
                <a:lnTo>
                  <a:pt x="17194" y="1136"/>
                </a:lnTo>
                <a:lnTo>
                  <a:pt x="17194" y="747"/>
                </a:lnTo>
                <a:lnTo>
                  <a:pt x="17153" y="747"/>
                </a:lnTo>
                <a:close/>
                <a:moveTo>
                  <a:pt x="17293" y="747"/>
                </a:moveTo>
                <a:lnTo>
                  <a:pt x="17293" y="1136"/>
                </a:lnTo>
                <a:lnTo>
                  <a:pt x="17335" y="1136"/>
                </a:lnTo>
                <a:lnTo>
                  <a:pt x="17335" y="747"/>
                </a:lnTo>
                <a:lnTo>
                  <a:pt x="17293" y="747"/>
                </a:lnTo>
                <a:close/>
                <a:moveTo>
                  <a:pt x="19445" y="747"/>
                </a:moveTo>
                <a:lnTo>
                  <a:pt x="19445" y="1136"/>
                </a:lnTo>
                <a:lnTo>
                  <a:pt x="19486" y="1136"/>
                </a:lnTo>
                <a:lnTo>
                  <a:pt x="19486" y="979"/>
                </a:lnTo>
                <a:cubicBezTo>
                  <a:pt x="19486" y="966"/>
                  <a:pt x="19488" y="954"/>
                  <a:pt x="19492" y="943"/>
                </a:cubicBezTo>
                <a:cubicBezTo>
                  <a:pt x="19496" y="933"/>
                  <a:pt x="19502" y="924"/>
                  <a:pt x="19509" y="916"/>
                </a:cubicBezTo>
                <a:cubicBezTo>
                  <a:pt x="19517" y="908"/>
                  <a:pt x="19526" y="902"/>
                  <a:pt x="19536" y="899"/>
                </a:cubicBezTo>
                <a:cubicBezTo>
                  <a:pt x="19546" y="894"/>
                  <a:pt x="19557" y="892"/>
                  <a:pt x="19569" y="892"/>
                </a:cubicBezTo>
                <a:cubicBezTo>
                  <a:pt x="19593" y="892"/>
                  <a:pt x="19612" y="900"/>
                  <a:pt x="19625" y="915"/>
                </a:cubicBezTo>
                <a:cubicBezTo>
                  <a:pt x="19638" y="930"/>
                  <a:pt x="19645" y="950"/>
                  <a:pt x="19645" y="975"/>
                </a:cubicBezTo>
                <a:lnTo>
                  <a:pt x="19645" y="1136"/>
                </a:lnTo>
                <a:lnTo>
                  <a:pt x="19686" y="1136"/>
                </a:lnTo>
                <a:lnTo>
                  <a:pt x="19686" y="965"/>
                </a:lnTo>
                <a:cubicBezTo>
                  <a:pt x="19686" y="949"/>
                  <a:pt x="19684" y="934"/>
                  <a:pt x="19679" y="920"/>
                </a:cubicBezTo>
                <a:cubicBezTo>
                  <a:pt x="19674" y="907"/>
                  <a:pt x="19667" y="895"/>
                  <a:pt x="19658" y="886"/>
                </a:cubicBezTo>
                <a:cubicBezTo>
                  <a:pt x="19649" y="876"/>
                  <a:pt x="19638" y="868"/>
                  <a:pt x="19625" y="863"/>
                </a:cubicBezTo>
                <a:cubicBezTo>
                  <a:pt x="19612" y="858"/>
                  <a:pt x="19597" y="855"/>
                  <a:pt x="19580" y="855"/>
                </a:cubicBezTo>
                <a:cubicBezTo>
                  <a:pt x="19557" y="855"/>
                  <a:pt x="19537" y="860"/>
                  <a:pt x="19522" y="871"/>
                </a:cubicBezTo>
                <a:cubicBezTo>
                  <a:pt x="19507" y="881"/>
                  <a:pt x="19495" y="894"/>
                  <a:pt x="19486" y="909"/>
                </a:cubicBezTo>
                <a:lnTo>
                  <a:pt x="19486" y="747"/>
                </a:lnTo>
                <a:lnTo>
                  <a:pt x="19445" y="747"/>
                </a:lnTo>
                <a:close/>
                <a:moveTo>
                  <a:pt x="20624" y="747"/>
                </a:moveTo>
                <a:lnTo>
                  <a:pt x="20624" y="1136"/>
                </a:lnTo>
                <a:lnTo>
                  <a:pt x="20665" y="1136"/>
                </a:lnTo>
                <a:lnTo>
                  <a:pt x="20665" y="747"/>
                </a:lnTo>
                <a:lnTo>
                  <a:pt x="20624" y="747"/>
                </a:lnTo>
                <a:close/>
                <a:moveTo>
                  <a:pt x="24415" y="747"/>
                </a:moveTo>
                <a:lnTo>
                  <a:pt x="24415" y="914"/>
                </a:lnTo>
                <a:cubicBezTo>
                  <a:pt x="24410" y="906"/>
                  <a:pt x="24404" y="898"/>
                  <a:pt x="24397" y="891"/>
                </a:cubicBezTo>
                <a:cubicBezTo>
                  <a:pt x="24390" y="884"/>
                  <a:pt x="24382" y="878"/>
                  <a:pt x="24374" y="872"/>
                </a:cubicBezTo>
                <a:cubicBezTo>
                  <a:pt x="24365" y="867"/>
                  <a:pt x="24356" y="863"/>
                  <a:pt x="24345" y="860"/>
                </a:cubicBezTo>
                <a:cubicBezTo>
                  <a:pt x="24334" y="856"/>
                  <a:pt x="24322" y="855"/>
                  <a:pt x="24310" y="855"/>
                </a:cubicBezTo>
                <a:cubicBezTo>
                  <a:pt x="24293" y="855"/>
                  <a:pt x="24277" y="858"/>
                  <a:pt x="24261" y="865"/>
                </a:cubicBezTo>
                <a:cubicBezTo>
                  <a:pt x="24245" y="871"/>
                  <a:pt x="24231" y="881"/>
                  <a:pt x="24219" y="893"/>
                </a:cubicBezTo>
                <a:cubicBezTo>
                  <a:pt x="24207" y="905"/>
                  <a:pt x="24197" y="920"/>
                  <a:pt x="24189" y="938"/>
                </a:cubicBezTo>
                <a:cubicBezTo>
                  <a:pt x="24182" y="956"/>
                  <a:pt x="24178" y="976"/>
                  <a:pt x="24178" y="998"/>
                </a:cubicBezTo>
                <a:lnTo>
                  <a:pt x="24178" y="999"/>
                </a:lnTo>
                <a:cubicBezTo>
                  <a:pt x="24178" y="1022"/>
                  <a:pt x="24182" y="1042"/>
                  <a:pt x="24189" y="1060"/>
                </a:cubicBezTo>
                <a:cubicBezTo>
                  <a:pt x="24197" y="1078"/>
                  <a:pt x="24207" y="1093"/>
                  <a:pt x="24219" y="1105"/>
                </a:cubicBezTo>
                <a:cubicBezTo>
                  <a:pt x="24231" y="1117"/>
                  <a:pt x="24245" y="1126"/>
                  <a:pt x="24261" y="1133"/>
                </a:cubicBezTo>
                <a:cubicBezTo>
                  <a:pt x="24277" y="1139"/>
                  <a:pt x="24293" y="1142"/>
                  <a:pt x="24310" y="1142"/>
                </a:cubicBezTo>
                <a:cubicBezTo>
                  <a:pt x="24322" y="1142"/>
                  <a:pt x="24334" y="1141"/>
                  <a:pt x="24344" y="1138"/>
                </a:cubicBezTo>
                <a:cubicBezTo>
                  <a:pt x="24355" y="1134"/>
                  <a:pt x="24365" y="1130"/>
                  <a:pt x="24373" y="1124"/>
                </a:cubicBezTo>
                <a:cubicBezTo>
                  <a:pt x="24382" y="1118"/>
                  <a:pt x="24389" y="1112"/>
                  <a:pt x="24396" y="1104"/>
                </a:cubicBezTo>
                <a:cubicBezTo>
                  <a:pt x="24403" y="1097"/>
                  <a:pt x="24410" y="1089"/>
                  <a:pt x="24415" y="1081"/>
                </a:cubicBezTo>
                <a:lnTo>
                  <a:pt x="24415" y="1136"/>
                </a:lnTo>
                <a:lnTo>
                  <a:pt x="24456" y="1136"/>
                </a:lnTo>
                <a:lnTo>
                  <a:pt x="24456" y="747"/>
                </a:lnTo>
                <a:lnTo>
                  <a:pt x="24415" y="747"/>
                </a:lnTo>
                <a:close/>
                <a:moveTo>
                  <a:pt x="27770" y="747"/>
                </a:moveTo>
                <a:lnTo>
                  <a:pt x="27770" y="914"/>
                </a:lnTo>
                <a:cubicBezTo>
                  <a:pt x="27765" y="906"/>
                  <a:pt x="27759" y="898"/>
                  <a:pt x="27752" y="891"/>
                </a:cubicBezTo>
                <a:cubicBezTo>
                  <a:pt x="27745" y="884"/>
                  <a:pt x="27737" y="878"/>
                  <a:pt x="27729" y="872"/>
                </a:cubicBezTo>
                <a:cubicBezTo>
                  <a:pt x="27720" y="867"/>
                  <a:pt x="27711" y="863"/>
                  <a:pt x="27700" y="860"/>
                </a:cubicBezTo>
                <a:cubicBezTo>
                  <a:pt x="27689" y="856"/>
                  <a:pt x="27678" y="855"/>
                  <a:pt x="27665" y="855"/>
                </a:cubicBezTo>
                <a:cubicBezTo>
                  <a:pt x="27648" y="855"/>
                  <a:pt x="27632" y="858"/>
                  <a:pt x="27616" y="865"/>
                </a:cubicBezTo>
                <a:cubicBezTo>
                  <a:pt x="27601" y="871"/>
                  <a:pt x="27587" y="881"/>
                  <a:pt x="27574" y="893"/>
                </a:cubicBezTo>
                <a:cubicBezTo>
                  <a:pt x="27562" y="905"/>
                  <a:pt x="27552" y="920"/>
                  <a:pt x="27544" y="938"/>
                </a:cubicBezTo>
                <a:cubicBezTo>
                  <a:pt x="27537" y="956"/>
                  <a:pt x="27533" y="976"/>
                  <a:pt x="27533" y="998"/>
                </a:cubicBezTo>
                <a:lnTo>
                  <a:pt x="27533" y="999"/>
                </a:lnTo>
                <a:cubicBezTo>
                  <a:pt x="27533" y="1022"/>
                  <a:pt x="27537" y="1042"/>
                  <a:pt x="27544" y="1060"/>
                </a:cubicBezTo>
                <a:cubicBezTo>
                  <a:pt x="27552" y="1078"/>
                  <a:pt x="27562" y="1093"/>
                  <a:pt x="27574" y="1105"/>
                </a:cubicBezTo>
                <a:cubicBezTo>
                  <a:pt x="27587" y="1117"/>
                  <a:pt x="27601" y="1126"/>
                  <a:pt x="27616" y="1133"/>
                </a:cubicBezTo>
                <a:cubicBezTo>
                  <a:pt x="27632" y="1139"/>
                  <a:pt x="27648" y="1142"/>
                  <a:pt x="27665" y="1142"/>
                </a:cubicBezTo>
                <a:cubicBezTo>
                  <a:pt x="27678" y="1142"/>
                  <a:pt x="27689" y="1141"/>
                  <a:pt x="27700" y="1138"/>
                </a:cubicBezTo>
                <a:cubicBezTo>
                  <a:pt x="27710" y="1134"/>
                  <a:pt x="27720" y="1130"/>
                  <a:pt x="27728" y="1124"/>
                </a:cubicBezTo>
                <a:cubicBezTo>
                  <a:pt x="27737" y="1118"/>
                  <a:pt x="27744" y="1112"/>
                  <a:pt x="27751" y="1104"/>
                </a:cubicBezTo>
                <a:cubicBezTo>
                  <a:pt x="27758" y="1097"/>
                  <a:pt x="27765" y="1089"/>
                  <a:pt x="27770" y="1081"/>
                </a:cubicBezTo>
                <a:lnTo>
                  <a:pt x="27770" y="1136"/>
                </a:lnTo>
                <a:lnTo>
                  <a:pt x="27812" y="1136"/>
                </a:lnTo>
                <a:lnTo>
                  <a:pt x="27812" y="747"/>
                </a:lnTo>
                <a:lnTo>
                  <a:pt x="27770" y="747"/>
                </a:lnTo>
                <a:close/>
                <a:moveTo>
                  <a:pt x="29250" y="747"/>
                </a:moveTo>
                <a:lnTo>
                  <a:pt x="29250" y="1136"/>
                </a:lnTo>
                <a:lnTo>
                  <a:pt x="29291" y="1136"/>
                </a:lnTo>
                <a:lnTo>
                  <a:pt x="29291" y="1064"/>
                </a:lnTo>
                <a:lnTo>
                  <a:pt x="29347" y="1008"/>
                </a:lnTo>
                <a:lnTo>
                  <a:pt x="29446" y="1136"/>
                </a:lnTo>
                <a:lnTo>
                  <a:pt x="29495" y="1136"/>
                </a:lnTo>
                <a:lnTo>
                  <a:pt x="29375" y="979"/>
                </a:lnTo>
                <a:lnTo>
                  <a:pt x="29491" y="861"/>
                </a:lnTo>
                <a:lnTo>
                  <a:pt x="29440" y="861"/>
                </a:lnTo>
                <a:lnTo>
                  <a:pt x="29291" y="1016"/>
                </a:lnTo>
                <a:lnTo>
                  <a:pt x="29291" y="747"/>
                </a:lnTo>
                <a:lnTo>
                  <a:pt x="29250" y="747"/>
                </a:lnTo>
                <a:close/>
                <a:moveTo>
                  <a:pt x="31383" y="747"/>
                </a:moveTo>
                <a:lnTo>
                  <a:pt x="31383" y="1136"/>
                </a:lnTo>
                <a:lnTo>
                  <a:pt x="31424" y="1136"/>
                </a:lnTo>
                <a:lnTo>
                  <a:pt x="31424" y="747"/>
                </a:lnTo>
                <a:lnTo>
                  <a:pt x="31383" y="747"/>
                </a:lnTo>
                <a:close/>
                <a:moveTo>
                  <a:pt x="31524" y="747"/>
                </a:moveTo>
                <a:lnTo>
                  <a:pt x="31524" y="1136"/>
                </a:lnTo>
                <a:lnTo>
                  <a:pt x="31565" y="1136"/>
                </a:lnTo>
                <a:lnTo>
                  <a:pt x="31565" y="747"/>
                </a:lnTo>
                <a:lnTo>
                  <a:pt x="31524" y="747"/>
                </a:lnTo>
                <a:close/>
                <a:moveTo>
                  <a:pt x="33675" y="747"/>
                </a:moveTo>
                <a:lnTo>
                  <a:pt x="33675" y="1136"/>
                </a:lnTo>
                <a:lnTo>
                  <a:pt x="33716" y="1136"/>
                </a:lnTo>
                <a:lnTo>
                  <a:pt x="33716" y="979"/>
                </a:lnTo>
                <a:cubicBezTo>
                  <a:pt x="33716" y="966"/>
                  <a:pt x="33718" y="954"/>
                  <a:pt x="33722" y="943"/>
                </a:cubicBezTo>
                <a:cubicBezTo>
                  <a:pt x="33726" y="933"/>
                  <a:pt x="33732" y="924"/>
                  <a:pt x="33740" y="916"/>
                </a:cubicBezTo>
                <a:cubicBezTo>
                  <a:pt x="33747" y="908"/>
                  <a:pt x="33756" y="902"/>
                  <a:pt x="33766" y="899"/>
                </a:cubicBezTo>
                <a:cubicBezTo>
                  <a:pt x="33776" y="894"/>
                  <a:pt x="33787" y="892"/>
                  <a:pt x="33799" y="892"/>
                </a:cubicBezTo>
                <a:cubicBezTo>
                  <a:pt x="33823" y="892"/>
                  <a:pt x="33842" y="900"/>
                  <a:pt x="33855" y="915"/>
                </a:cubicBezTo>
                <a:cubicBezTo>
                  <a:pt x="33869" y="930"/>
                  <a:pt x="33875" y="950"/>
                  <a:pt x="33875" y="975"/>
                </a:cubicBezTo>
                <a:lnTo>
                  <a:pt x="33875" y="1136"/>
                </a:lnTo>
                <a:lnTo>
                  <a:pt x="33916" y="1136"/>
                </a:lnTo>
                <a:lnTo>
                  <a:pt x="33916" y="965"/>
                </a:lnTo>
                <a:cubicBezTo>
                  <a:pt x="33916" y="949"/>
                  <a:pt x="33914" y="934"/>
                  <a:pt x="33909" y="920"/>
                </a:cubicBezTo>
                <a:cubicBezTo>
                  <a:pt x="33904" y="907"/>
                  <a:pt x="33897" y="895"/>
                  <a:pt x="33888" y="886"/>
                </a:cubicBezTo>
                <a:cubicBezTo>
                  <a:pt x="33879" y="876"/>
                  <a:pt x="33868" y="868"/>
                  <a:pt x="33855" y="863"/>
                </a:cubicBezTo>
                <a:cubicBezTo>
                  <a:pt x="33842" y="858"/>
                  <a:pt x="33827" y="855"/>
                  <a:pt x="33811" y="855"/>
                </a:cubicBezTo>
                <a:cubicBezTo>
                  <a:pt x="33787" y="855"/>
                  <a:pt x="33767" y="860"/>
                  <a:pt x="33752" y="871"/>
                </a:cubicBezTo>
                <a:cubicBezTo>
                  <a:pt x="33738" y="881"/>
                  <a:pt x="33725" y="894"/>
                  <a:pt x="33716" y="909"/>
                </a:cubicBezTo>
                <a:lnTo>
                  <a:pt x="33716" y="747"/>
                </a:lnTo>
                <a:lnTo>
                  <a:pt x="33675" y="747"/>
                </a:lnTo>
                <a:close/>
                <a:moveTo>
                  <a:pt x="34854" y="747"/>
                </a:moveTo>
                <a:lnTo>
                  <a:pt x="34854" y="1136"/>
                </a:lnTo>
                <a:lnTo>
                  <a:pt x="34895" y="1136"/>
                </a:lnTo>
                <a:lnTo>
                  <a:pt x="34895" y="747"/>
                </a:lnTo>
                <a:lnTo>
                  <a:pt x="34854" y="747"/>
                </a:lnTo>
                <a:close/>
                <a:moveTo>
                  <a:pt x="38645" y="747"/>
                </a:moveTo>
                <a:lnTo>
                  <a:pt x="38645" y="914"/>
                </a:lnTo>
                <a:cubicBezTo>
                  <a:pt x="38640" y="906"/>
                  <a:pt x="38634" y="898"/>
                  <a:pt x="38627" y="891"/>
                </a:cubicBezTo>
                <a:cubicBezTo>
                  <a:pt x="38620" y="884"/>
                  <a:pt x="38612" y="878"/>
                  <a:pt x="38604" y="872"/>
                </a:cubicBezTo>
                <a:cubicBezTo>
                  <a:pt x="38595" y="867"/>
                  <a:pt x="38586" y="863"/>
                  <a:pt x="38575" y="860"/>
                </a:cubicBezTo>
                <a:cubicBezTo>
                  <a:pt x="38564" y="856"/>
                  <a:pt x="38553" y="855"/>
                  <a:pt x="38540" y="855"/>
                </a:cubicBezTo>
                <a:cubicBezTo>
                  <a:pt x="38523" y="855"/>
                  <a:pt x="38507" y="858"/>
                  <a:pt x="38491" y="865"/>
                </a:cubicBezTo>
                <a:cubicBezTo>
                  <a:pt x="38476" y="871"/>
                  <a:pt x="38462" y="881"/>
                  <a:pt x="38449" y="893"/>
                </a:cubicBezTo>
                <a:cubicBezTo>
                  <a:pt x="38437" y="905"/>
                  <a:pt x="38427" y="920"/>
                  <a:pt x="38419" y="938"/>
                </a:cubicBezTo>
                <a:cubicBezTo>
                  <a:pt x="38412" y="956"/>
                  <a:pt x="38408" y="976"/>
                  <a:pt x="38408" y="998"/>
                </a:cubicBezTo>
                <a:lnTo>
                  <a:pt x="38408" y="999"/>
                </a:lnTo>
                <a:cubicBezTo>
                  <a:pt x="38408" y="1022"/>
                  <a:pt x="38412" y="1042"/>
                  <a:pt x="38419" y="1060"/>
                </a:cubicBezTo>
                <a:cubicBezTo>
                  <a:pt x="38427" y="1078"/>
                  <a:pt x="38437" y="1093"/>
                  <a:pt x="38449" y="1105"/>
                </a:cubicBezTo>
                <a:cubicBezTo>
                  <a:pt x="38462" y="1117"/>
                  <a:pt x="38476" y="1126"/>
                  <a:pt x="38491" y="1133"/>
                </a:cubicBezTo>
                <a:cubicBezTo>
                  <a:pt x="38507" y="1139"/>
                  <a:pt x="38523" y="1142"/>
                  <a:pt x="38540" y="1142"/>
                </a:cubicBezTo>
                <a:cubicBezTo>
                  <a:pt x="38553" y="1142"/>
                  <a:pt x="38564" y="1141"/>
                  <a:pt x="38575" y="1138"/>
                </a:cubicBezTo>
                <a:cubicBezTo>
                  <a:pt x="38585" y="1134"/>
                  <a:pt x="38595" y="1130"/>
                  <a:pt x="38603" y="1124"/>
                </a:cubicBezTo>
                <a:cubicBezTo>
                  <a:pt x="38612" y="1118"/>
                  <a:pt x="38619" y="1112"/>
                  <a:pt x="38626" y="1104"/>
                </a:cubicBezTo>
                <a:cubicBezTo>
                  <a:pt x="38633" y="1097"/>
                  <a:pt x="38640" y="1089"/>
                  <a:pt x="38645" y="1081"/>
                </a:cubicBezTo>
                <a:lnTo>
                  <a:pt x="38645" y="1136"/>
                </a:lnTo>
                <a:lnTo>
                  <a:pt x="38687" y="1136"/>
                </a:lnTo>
                <a:lnTo>
                  <a:pt x="38687" y="747"/>
                </a:lnTo>
                <a:lnTo>
                  <a:pt x="38645" y="747"/>
                </a:lnTo>
                <a:close/>
                <a:moveTo>
                  <a:pt x="21305" y="755"/>
                </a:moveTo>
                <a:lnTo>
                  <a:pt x="21305" y="800"/>
                </a:lnTo>
                <a:lnTo>
                  <a:pt x="21352" y="800"/>
                </a:lnTo>
                <a:lnTo>
                  <a:pt x="21352" y="755"/>
                </a:lnTo>
                <a:lnTo>
                  <a:pt x="21305" y="755"/>
                </a:lnTo>
                <a:close/>
                <a:moveTo>
                  <a:pt x="22875" y="755"/>
                </a:moveTo>
                <a:lnTo>
                  <a:pt x="22875" y="800"/>
                </a:lnTo>
                <a:lnTo>
                  <a:pt x="22922" y="800"/>
                </a:lnTo>
                <a:lnTo>
                  <a:pt x="22922" y="755"/>
                </a:lnTo>
                <a:lnTo>
                  <a:pt x="22875" y="755"/>
                </a:lnTo>
                <a:close/>
                <a:moveTo>
                  <a:pt x="23523" y="755"/>
                </a:moveTo>
                <a:lnTo>
                  <a:pt x="23523" y="800"/>
                </a:lnTo>
                <a:lnTo>
                  <a:pt x="23570" y="800"/>
                </a:lnTo>
                <a:lnTo>
                  <a:pt x="23570" y="755"/>
                </a:lnTo>
                <a:lnTo>
                  <a:pt x="23523" y="755"/>
                </a:lnTo>
                <a:close/>
                <a:moveTo>
                  <a:pt x="26244" y="755"/>
                </a:moveTo>
                <a:lnTo>
                  <a:pt x="26244" y="800"/>
                </a:lnTo>
                <a:lnTo>
                  <a:pt x="26291" y="800"/>
                </a:lnTo>
                <a:lnTo>
                  <a:pt x="26291" y="755"/>
                </a:lnTo>
                <a:lnTo>
                  <a:pt x="26244" y="755"/>
                </a:lnTo>
                <a:close/>
                <a:moveTo>
                  <a:pt x="35536" y="755"/>
                </a:moveTo>
                <a:lnTo>
                  <a:pt x="35536" y="800"/>
                </a:lnTo>
                <a:lnTo>
                  <a:pt x="35583" y="800"/>
                </a:lnTo>
                <a:lnTo>
                  <a:pt x="35583" y="755"/>
                </a:lnTo>
                <a:lnTo>
                  <a:pt x="35536" y="755"/>
                </a:lnTo>
                <a:close/>
                <a:moveTo>
                  <a:pt x="37105" y="755"/>
                </a:moveTo>
                <a:lnTo>
                  <a:pt x="37105" y="800"/>
                </a:lnTo>
                <a:lnTo>
                  <a:pt x="37152" y="800"/>
                </a:lnTo>
                <a:lnTo>
                  <a:pt x="37152" y="755"/>
                </a:lnTo>
                <a:lnTo>
                  <a:pt x="37105" y="755"/>
                </a:lnTo>
                <a:close/>
                <a:moveTo>
                  <a:pt x="37753" y="755"/>
                </a:moveTo>
                <a:lnTo>
                  <a:pt x="37753" y="800"/>
                </a:lnTo>
                <a:lnTo>
                  <a:pt x="37800" y="800"/>
                </a:lnTo>
                <a:lnTo>
                  <a:pt x="37800" y="755"/>
                </a:lnTo>
                <a:lnTo>
                  <a:pt x="37753" y="755"/>
                </a:lnTo>
                <a:close/>
                <a:moveTo>
                  <a:pt x="20053" y="758"/>
                </a:moveTo>
                <a:cubicBezTo>
                  <a:pt x="20036" y="758"/>
                  <a:pt x="20019" y="760"/>
                  <a:pt x="20004" y="766"/>
                </a:cubicBezTo>
                <a:cubicBezTo>
                  <a:pt x="19989" y="771"/>
                  <a:pt x="19977" y="778"/>
                  <a:pt x="19965" y="787"/>
                </a:cubicBezTo>
                <a:cubicBezTo>
                  <a:pt x="19954" y="796"/>
                  <a:pt x="19946" y="807"/>
                  <a:pt x="19940" y="819"/>
                </a:cubicBezTo>
                <a:cubicBezTo>
                  <a:pt x="19934" y="832"/>
                  <a:pt x="19931" y="845"/>
                  <a:pt x="19931" y="860"/>
                </a:cubicBezTo>
                <a:lnTo>
                  <a:pt x="19931" y="861"/>
                </a:lnTo>
                <a:cubicBezTo>
                  <a:pt x="19931" y="876"/>
                  <a:pt x="19933" y="889"/>
                  <a:pt x="19938" y="901"/>
                </a:cubicBezTo>
                <a:cubicBezTo>
                  <a:pt x="19943" y="912"/>
                  <a:pt x="19951" y="922"/>
                  <a:pt x="19961" y="931"/>
                </a:cubicBezTo>
                <a:cubicBezTo>
                  <a:pt x="19972" y="939"/>
                  <a:pt x="19985" y="946"/>
                  <a:pt x="20000" y="952"/>
                </a:cubicBezTo>
                <a:cubicBezTo>
                  <a:pt x="20016" y="958"/>
                  <a:pt x="20035" y="964"/>
                  <a:pt x="20056" y="968"/>
                </a:cubicBezTo>
                <a:cubicBezTo>
                  <a:pt x="20076" y="973"/>
                  <a:pt x="20092" y="977"/>
                  <a:pt x="20104" y="982"/>
                </a:cubicBezTo>
                <a:cubicBezTo>
                  <a:pt x="20117" y="986"/>
                  <a:pt x="20127" y="992"/>
                  <a:pt x="20134" y="997"/>
                </a:cubicBezTo>
                <a:cubicBezTo>
                  <a:pt x="20141" y="1003"/>
                  <a:pt x="20146" y="1009"/>
                  <a:pt x="20149" y="1016"/>
                </a:cubicBezTo>
                <a:cubicBezTo>
                  <a:pt x="20152" y="1023"/>
                  <a:pt x="20153" y="1031"/>
                  <a:pt x="20153" y="1039"/>
                </a:cubicBezTo>
                <a:lnTo>
                  <a:pt x="20153" y="1040"/>
                </a:lnTo>
                <a:cubicBezTo>
                  <a:pt x="20153" y="1059"/>
                  <a:pt x="20146" y="1074"/>
                  <a:pt x="20130" y="1086"/>
                </a:cubicBezTo>
                <a:cubicBezTo>
                  <a:pt x="20115" y="1098"/>
                  <a:pt x="20095" y="1104"/>
                  <a:pt x="20070" y="1104"/>
                </a:cubicBezTo>
                <a:cubicBezTo>
                  <a:pt x="20044" y="1104"/>
                  <a:pt x="20021" y="1100"/>
                  <a:pt x="20001" y="1091"/>
                </a:cubicBezTo>
                <a:cubicBezTo>
                  <a:pt x="19981" y="1082"/>
                  <a:pt x="19962" y="1069"/>
                  <a:pt x="19942" y="1051"/>
                </a:cubicBezTo>
                <a:lnTo>
                  <a:pt x="19916" y="1082"/>
                </a:lnTo>
                <a:cubicBezTo>
                  <a:pt x="19938" y="1102"/>
                  <a:pt x="19962" y="1117"/>
                  <a:pt x="19986" y="1127"/>
                </a:cubicBezTo>
                <a:cubicBezTo>
                  <a:pt x="20011" y="1137"/>
                  <a:pt x="20039" y="1142"/>
                  <a:pt x="20068" y="1142"/>
                </a:cubicBezTo>
                <a:cubicBezTo>
                  <a:pt x="20087" y="1142"/>
                  <a:pt x="20104" y="1139"/>
                  <a:pt x="20120" y="1134"/>
                </a:cubicBezTo>
                <a:cubicBezTo>
                  <a:pt x="20135" y="1129"/>
                  <a:pt x="20149" y="1122"/>
                  <a:pt x="20160" y="1113"/>
                </a:cubicBezTo>
                <a:cubicBezTo>
                  <a:pt x="20171" y="1104"/>
                  <a:pt x="20180" y="1093"/>
                  <a:pt x="20186" y="1080"/>
                </a:cubicBezTo>
                <a:cubicBezTo>
                  <a:pt x="20193" y="1067"/>
                  <a:pt x="20196" y="1052"/>
                  <a:pt x="20196" y="1036"/>
                </a:cubicBezTo>
                <a:lnTo>
                  <a:pt x="20196" y="1035"/>
                </a:lnTo>
                <a:cubicBezTo>
                  <a:pt x="20196" y="1007"/>
                  <a:pt x="20186" y="984"/>
                  <a:pt x="20166" y="968"/>
                </a:cubicBezTo>
                <a:cubicBezTo>
                  <a:pt x="20146" y="952"/>
                  <a:pt x="20116" y="939"/>
                  <a:pt x="20074" y="930"/>
                </a:cubicBezTo>
                <a:cubicBezTo>
                  <a:pt x="20054" y="925"/>
                  <a:pt x="20037" y="921"/>
                  <a:pt x="20024" y="916"/>
                </a:cubicBezTo>
                <a:cubicBezTo>
                  <a:pt x="20010" y="911"/>
                  <a:pt x="20000" y="906"/>
                  <a:pt x="19993" y="900"/>
                </a:cubicBezTo>
                <a:cubicBezTo>
                  <a:pt x="19985" y="894"/>
                  <a:pt x="19980" y="888"/>
                  <a:pt x="19977" y="881"/>
                </a:cubicBezTo>
                <a:cubicBezTo>
                  <a:pt x="19974" y="874"/>
                  <a:pt x="19973" y="866"/>
                  <a:pt x="19973" y="857"/>
                </a:cubicBezTo>
                <a:lnTo>
                  <a:pt x="19973" y="856"/>
                </a:lnTo>
                <a:cubicBezTo>
                  <a:pt x="19973" y="839"/>
                  <a:pt x="19980" y="825"/>
                  <a:pt x="19994" y="813"/>
                </a:cubicBezTo>
                <a:cubicBezTo>
                  <a:pt x="20009" y="802"/>
                  <a:pt x="20028" y="796"/>
                  <a:pt x="20052" y="796"/>
                </a:cubicBezTo>
                <a:cubicBezTo>
                  <a:pt x="20072" y="796"/>
                  <a:pt x="20090" y="799"/>
                  <a:pt x="20107" y="805"/>
                </a:cubicBezTo>
                <a:cubicBezTo>
                  <a:pt x="20125" y="812"/>
                  <a:pt x="20143" y="822"/>
                  <a:pt x="20160" y="836"/>
                </a:cubicBezTo>
                <a:lnTo>
                  <a:pt x="20185" y="804"/>
                </a:lnTo>
                <a:cubicBezTo>
                  <a:pt x="20165" y="788"/>
                  <a:pt x="20146" y="777"/>
                  <a:pt x="20125" y="770"/>
                </a:cubicBezTo>
                <a:cubicBezTo>
                  <a:pt x="20105" y="762"/>
                  <a:pt x="20081" y="758"/>
                  <a:pt x="20053" y="758"/>
                </a:cubicBezTo>
                <a:close/>
                <a:moveTo>
                  <a:pt x="34284" y="758"/>
                </a:moveTo>
                <a:cubicBezTo>
                  <a:pt x="34266" y="758"/>
                  <a:pt x="34250" y="760"/>
                  <a:pt x="34235" y="766"/>
                </a:cubicBezTo>
                <a:cubicBezTo>
                  <a:pt x="34220" y="771"/>
                  <a:pt x="34207" y="778"/>
                  <a:pt x="34196" y="787"/>
                </a:cubicBezTo>
                <a:cubicBezTo>
                  <a:pt x="34185" y="796"/>
                  <a:pt x="34176" y="807"/>
                  <a:pt x="34170" y="819"/>
                </a:cubicBezTo>
                <a:cubicBezTo>
                  <a:pt x="34164" y="832"/>
                  <a:pt x="34161" y="845"/>
                  <a:pt x="34161" y="860"/>
                </a:cubicBezTo>
                <a:lnTo>
                  <a:pt x="34161" y="861"/>
                </a:lnTo>
                <a:cubicBezTo>
                  <a:pt x="34161" y="876"/>
                  <a:pt x="34164" y="889"/>
                  <a:pt x="34169" y="901"/>
                </a:cubicBezTo>
                <a:cubicBezTo>
                  <a:pt x="34173" y="912"/>
                  <a:pt x="34181" y="922"/>
                  <a:pt x="34191" y="931"/>
                </a:cubicBezTo>
                <a:cubicBezTo>
                  <a:pt x="34202" y="939"/>
                  <a:pt x="34215" y="946"/>
                  <a:pt x="34230" y="952"/>
                </a:cubicBezTo>
                <a:cubicBezTo>
                  <a:pt x="34246" y="958"/>
                  <a:pt x="34265" y="964"/>
                  <a:pt x="34286" y="968"/>
                </a:cubicBezTo>
                <a:cubicBezTo>
                  <a:pt x="34306" y="973"/>
                  <a:pt x="34322" y="977"/>
                  <a:pt x="34334" y="982"/>
                </a:cubicBezTo>
                <a:cubicBezTo>
                  <a:pt x="34347" y="986"/>
                  <a:pt x="34357" y="992"/>
                  <a:pt x="34364" y="997"/>
                </a:cubicBezTo>
                <a:cubicBezTo>
                  <a:pt x="34371" y="1003"/>
                  <a:pt x="34376" y="1009"/>
                  <a:pt x="34379" y="1016"/>
                </a:cubicBezTo>
                <a:cubicBezTo>
                  <a:pt x="34382" y="1023"/>
                  <a:pt x="34383" y="1031"/>
                  <a:pt x="34383" y="1039"/>
                </a:cubicBezTo>
                <a:lnTo>
                  <a:pt x="34383" y="1040"/>
                </a:lnTo>
                <a:cubicBezTo>
                  <a:pt x="34383" y="1059"/>
                  <a:pt x="34376" y="1074"/>
                  <a:pt x="34360" y="1086"/>
                </a:cubicBezTo>
                <a:cubicBezTo>
                  <a:pt x="34346" y="1098"/>
                  <a:pt x="34325" y="1104"/>
                  <a:pt x="34300" y="1104"/>
                </a:cubicBezTo>
                <a:cubicBezTo>
                  <a:pt x="34274" y="1104"/>
                  <a:pt x="34251" y="1100"/>
                  <a:pt x="34231" y="1091"/>
                </a:cubicBezTo>
                <a:cubicBezTo>
                  <a:pt x="34212" y="1082"/>
                  <a:pt x="34192" y="1069"/>
                  <a:pt x="34172" y="1051"/>
                </a:cubicBezTo>
                <a:lnTo>
                  <a:pt x="34146" y="1082"/>
                </a:lnTo>
                <a:cubicBezTo>
                  <a:pt x="34168" y="1102"/>
                  <a:pt x="34192" y="1117"/>
                  <a:pt x="34217" y="1127"/>
                </a:cubicBezTo>
                <a:cubicBezTo>
                  <a:pt x="34241" y="1137"/>
                  <a:pt x="34269" y="1142"/>
                  <a:pt x="34299" y="1142"/>
                </a:cubicBezTo>
                <a:cubicBezTo>
                  <a:pt x="34317" y="1142"/>
                  <a:pt x="34334" y="1139"/>
                  <a:pt x="34350" y="1134"/>
                </a:cubicBezTo>
                <a:cubicBezTo>
                  <a:pt x="34365" y="1129"/>
                  <a:pt x="34379" y="1122"/>
                  <a:pt x="34390" y="1113"/>
                </a:cubicBezTo>
                <a:cubicBezTo>
                  <a:pt x="34401" y="1104"/>
                  <a:pt x="34410" y="1093"/>
                  <a:pt x="34417" y="1080"/>
                </a:cubicBezTo>
                <a:cubicBezTo>
                  <a:pt x="34423" y="1067"/>
                  <a:pt x="34426" y="1052"/>
                  <a:pt x="34426" y="1036"/>
                </a:cubicBezTo>
                <a:lnTo>
                  <a:pt x="34426" y="1035"/>
                </a:lnTo>
                <a:cubicBezTo>
                  <a:pt x="34426" y="1007"/>
                  <a:pt x="34416" y="984"/>
                  <a:pt x="34396" y="968"/>
                </a:cubicBezTo>
                <a:cubicBezTo>
                  <a:pt x="34377" y="952"/>
                  <a:pt x="34346" y="939"/>
                  <a:pt x="34305" y="930"/>
                </a:cubicBezTo>
                <a:cubicBezTo>
                  <a:pt x="34284" y="925"/>
                  <a:pt x="34267" y="921"/>
                  <a:pt x="34254" y="916"/>
                </a:cubicBezTo>
                <a:cubicBezTo>
                  <a:pt x="34241" y="911"/>
                  <a:pt x="34230" y="906"/>
                  <a:pt x="34223" y="900"/>
                </a:cubicBezTo>
                <a:cubicBezTo>
                  <a:pt x="34215" y="894"/>
                  <a:pt x="34210" y="888"/>
                  <a:pt x="34207" y="881"/>
                </a:cubicBezTo>
                <a:cubicBezTo>
                  <a:pt x="34205" y="874"/>
                  <a:pt x="34203" y="866"/>
                  <a:pt x="34203" y="857"/>
                </a:cubicBezTo>
                <a:lnTo>
                  <a:pt x="34203" y="856"/>
                </a:lnTo>
                <a:cubicBezTo>
                  <a:pt x="34203" y="839"/>
                  <a:pt x="34210" y="825"/>
                  <a:pt x="34225" y="813"/>
                </a:cubicBezTo>
                <a:cubicBezTo>
                  <a:pt x="34239" y="802"/>
                  <a:pt x="34258" y="796"/>
                  <a:pt x="34283" y="796"/>
                </a:cubicBezTo>
                <a:cubicBezTo>
                  <a:pt x="34302" y="796"/>
                  <a:pt x="34320" y="799"/>
                  <a:pt x="34338" y="805"/>
                </a:cubicBezTo>
                <a:cubicBezTo>
                  <a:pt x="34355" y="812"/>
                  <a:pt x="34373" y="822"/>
                  <a:pt x="34390" y="836"/>
                </a:cubicBezTo>
                <a:lnTo>
                  <a:pt x="34415" y="804"/>
                </a:lnTo>
                <a:cubicBezTo>
                  <a:pt x="34396" y="788"/>
                  <a:pt x="34376" y="777"/>
                  <a:pt x="34355" y="770"/>
                </a:cubicBezTo>
                <a:cubicBezTo>
                  <a:pt x="34335" y="762"/>
                  <a:pt x="34311" y="758"/>
                  <a:pt x="34284" y="758"/>
                </a:cubicBezTo>
                <a:close/>
                <a:moveTo>
                  <a:pt x="16457" y="763"/>
                </a:moveTo>
                <a:lnTo>
                  <a:pt x="16457" y="1136"/>
                </a:lnTo>
                <a:lnTo>
                  <a:pt x="16499" y="1136"/>
                </a:lnTo>
                <a:lnTo>
                  <a:pt x="16499" y="1036"/>
                </a:lnTo>
                <a:lnTo>
                  <a:pt x="16579" y="956"/>
                </a:lnTo>
                <a:lnTo>
                  <a:pt x="16722" y="1136"/>
                </a:lnTo>
                <a:lnTo>
                  <a:pt x="16775" y="1136"/>
                </a:lnTo>
                <a:lnTo>
                  <a:pt x="16608" y="926"/>
                </a:lnTo>
                <a:lnTo>
                  <a:pt x="16768" y="763"/>
                </a:lnTo>
                <a:lnTo>
                  <a:pt x="16714" y="763"/>
                </a:lnTo>
                <a:lnTo>
                  <a:pt x="16499" y="986"/>
                </a:lnTo>
                <a:lnTo>
                  <a:pt x="16499" y="763"/>
                </a:lnTo>
                <a:lnTo>
                  <a:pt x="16457" y="763"/>
                </a:lnTo>
                <a:close/>
                <a:moveTo>
                  <a:pt x="18460" y="763"/>
                </a:moveTo>
                <a:lnTo>
                  <a:pt x="18460" y="802"/>
                </a:lnTo>
                <a:lnTo>
                  <a:pt x="18585" y="802"/>
                </a:lnTo>
                <a:lnTo>
                  <a:pt x="18585" y="1136"/>
                </a:lnTo>
                <a:lnTo>
                  <a:pt x="18628" y="1136"/>
                </a:lnTo>
                <a:lnTo>
                  <a:pt x="18628" y="802"/>
                </a:lnTo>
                <a:lnTo>
                  <a:pt x="18753" y="802"/>
                </a:lnTo>
                <a:lnTo>
                  <a:pt x="18753" y="763"/>
                </a:lnTo>
                <a:lnTo>
                  <a:pt x="18460" y="763"/>
                </a:lnTo>
                <a:close/>
                <a:moveTo>
                  <a:pt x="22551" y="763"/>
                </a:moveTo>
                <a:lnTo>
                  <a:pt x="22551" y="1136"/>
                </a:lnTo>
                <a:lnTo>
                  <a:pt x="22803" y="1136"/>
                </a:lnTo>
                <a:lnTo>
                  <a:pt x="22803" y="1098"/>
                </a:lnTo>
                <a:lnTo>
                  <a:pt x="22593" y="1098"/>
                </a:lnTo>
                <a:lnTo>
                  <a:pt x="22593" y="763"/>
                </a:lnTo>
                <a:lnTo>
                  <a:pt x="22551" y="763"/>
                </a:lnTo>
                <a:close/>
                <a:moveTo>
                  <a:pt x="24715" y="763"/>
                </a:moveTo>
                <a:lnTo>
                  <a:pt x="24715" y="1136"/>
                </a:lnTo>
                <a:lnTo>
                  <a:pt x="24968" y="1136"/>
                </a:lnTo>
                <a:lnTo>
                  <a:pt x="24968" y="1098"/>
                </a:lnTo>
                <a:lnTo>
                  <a:pt x="24758" y="1098"/>
                </a:lnTo>
                <a:lnTo>
                  <a:pt x="24758" y="763"/>
                </a:lnTo>
                <a:lnTo>
                  <a:pt x="24715" y="763"/>
                </a:lnTo>
                <a:close/>
                <a:moveTo>
                  <a:pt x="30687" y="763"/>
                </a:moveTo>
                <a:lnTo>
                  <a:pt x="30687" y="1136"/>
                </a:lnTo>
                <a:lnTo>
                  <a:pt x="30729" y="1136"/>
                </a:lnTo>
                <a:lnTo>
                  <a:pt x="30729" y="1036"/>
                </a:lnTo>
                <a:lnTo>
                  <a:pt x="30809" y="956"/>
                </a:lnTo>
                <a:lnTo>
                  <a:pt x="30952" y="1136"/>
                </a:lnTo>
                <a:lnTo>
                  <a:pt x="31005" y="1136"/>
                </a:lnTo>
                <a:lnTo>
                  <a:pt x="30838" y="926"/>
                </a:lnTo>
                <a:lnTo>
                  <a:pt x="30998" y="763"/>
                </a:lnTo>
                <a:lnTo>
                  <a:pt x="30944" y="763"/>
                </a:lnTo>
                <a:lnTo>
                  <a:pt x="30729" y="986"/>
                </a:lnTo>
                <a:lnTo>
                  <a:pt x="30729" y="763"/>
                </a:lnTo>
                <a:lnTo>
                  <a:pt x="30687" y="763"/>
                </a:lnTo>
                <a:close/>
                <a:moveTo>
                  <a:pt x="32690" y="763"/>
                </a:moveTo>
                <a:lnTo>
                  <a:pt x="32690" y="802"/>
                </a:lnTo>
                <a:lnTo>
                  <a:pt x="32815" y="802"/>
                </a:lnTo>
                <a:lnTo>
                  <a:pt x="32815" y="1136"/>
                </a:lnTo>
                <a:lnTo>
                  <a:pt x="32858" y="1136"/>
                </a:lnTo>
                <a:lnTo>
                  <a:pt x="32858" y="802"/>
                </a:lnTo>
                <a:lnTo>
                  <a:pt x="32983" y="802"/>
                </a:lnTo>
                <a:lnTo>
                  <a:pt x="32983" y="763"/>
                </a:lnTo>
                <a:lnTo>
                  <a:pt x="32690" y="763"/>
                </a:lnTo>
                <a:close/>
                <a:moveTo>
                  <a:pt x="36781" y="763"/>
                </a:moveTo>
                <a:lnTo>
                  <a:pt x="36781" y="1136"/>
                </a:lnTo>
                <a:lnTo>
                  <a:pt x="37033" y="1136"/>
                </a:lnTo>
                <a:lnTo>
                  <a:pt x="37033" y="1098"/>
                </a:lnTo>
                <a:lnTo>
                  <a:pt x="36823" y="1098"/>
                </a:lnTo>
                <a:lnTo>
                  <a:pt x="36823" y="763"/>
                </a:lnTo>
                <a:lnTo>
                  <a:pt x="36781" y="763"/>
                </a:lnTo>
                <a:close/>
                <a:moveTo>
                  <a:pt x="17445" y="778"/>
                </a:moveTo>
                <a:lnTo>
                  <a:pt x="17445" y="861"/>
                </a:lnTo>
                <a:lnTo>
                  <a:pt x="17406" y="861"/>
                </a:lnTo>
                <a:lnTo>
                  <a:pt x="17406" y="897"/>
                </a:lnTo>
                <a:lnTo>
                  <a:pt x="17445" y="897"/>
                </a:lnTo>
                <a:lnTo>
                  <a:pt x="17445" y="1063"/>
                </a:lnTo>
                <a:cubicBezTo>
                  <a:pt x="17445" y="1077"/>
                  <a:pt x="17447" y="1089"/>
                  <a:pt x="17451" y="1099"/>
                </a:cubicBezTo>
                <a:cubicBezTo>
                  <a:pt x="17455" y="1109"/>
                  <a:pt x="17460" y="1117"/>
                  <a:pt x="17467" y="1124"/>
                </a:cubicBezTo>
                <a:cubicBezTo>
                  <a:pt x="17474" y="1130"/>
                  <a:pt x="17482" y="1134"/>
                  <a:pt x="17492" y="1137"/>
                </a:cubicBezTo>
                <a:cubicBezTo>
                  <a:pt x="17501" y="1140"/>
                  <a:pt x="17512" y="1141"/>
                  <a:pt x="17523" y="1141"/>
                </a:cubicBezTo>
                <a:cubicBezTo>
                  <a:pt x="17533" y="1141"/>
                  <a:pt x="17541" y="1140"/>
                  <a:pt x="17549" y="1138"/>
                </a:cubicBezTo>
                <a:cubicBezTo>
                  <a:pt x="17557" y="1136"/>
                  <a:pt x="17565" y="1133"/>
                  <a:pt x="17572" y="1130"/>
                </a:cubicBezTo>
                <a:lnTo>
                  <a:pt x="17572" y="1094"/>
                </a:lnTo>
                <a:cubicBezTo>
                  <a:pt x="17565" y="1098"/>
                  <a:pt x="17558" y="1100"/>
                  <a:pt x="17552" y="1102"/>
                </a:cubicBezTo>
                <a:cubicBezTo>
                  <a:pt x="17546" y="1103"/>
                  <a:pt x="17539" y="1104"/>
                  <a:pt x="17532" y="1104"/>
                </a:cubicBezTo>
                <a:cubicBezTo>
                  <a:pt x="17518" y="1104"/>
                  <a:pt x="17507" y="1101"/>
                  <a:pt x="17499" y="1094"/>
                </a:cubicBezTo>
                <a:cubicBezTo>
                  <a:pt x="17490" y="1087"/>
                  <a:pt x="17486" y="1075"/>
                  <a:pt x="17486" y="1058"/>
                </a:cubicBezTo>
                <a:lnTo>
                  <a:pt x="17486" y="897"/>
                </a:lnTo>
                <a:lnTo>
                  <a:pt x="17573" y="897"/>
                </a:lnTo>
                <a:lnTo>
                  <a:pt x="17573" y="861"/>
                </a:lnTo>
                <a:lnTo>
                  <a:pt x="17486" y="861"/>
                </a:lnTo>
                <a:lnTo>
                  <a:pt x="17486" y="778"/>
                </a:lnTo>
                <a:lnTo>
                  <a:pt x="17445" y="778"/>
                </a:lnTo>
                <a:close/>
                <a:moveTo>
                  <a:pt x="21103" y="778"/>
                </a:moveTo>
                <a:lnTo>
                  <a:pt x="21103" y="861"/>
                </a:lnTo>
                <a:lnTo>
                  <a:pt x="21065" y="861"/>
                </a:lnTo>
                <a:lnTo>
                  <a:pt x="21065" y="897"/>
                </a:lnTo>
                <a:lnTo>
                  <a:pt x="21103" y="897"/>
                </a:lnTo>
                <a:lnTo>
                  <a:pt x="21103" y="1063"/>
                </a:lnTo>
                <a:cubicBezTo>
                  <a:pt x="21103" y="1077"/>
                  <a:pt x="21105" y="1089"/>
                  <a:pt x="21109" y="1099"/>
                </a:cubicBezTo>
                <a:cubicBezTo>
                  <a:pt x="21113" y="1109"/>
                  <a:pt x="21118" y="1117"/>
                  <a:pt x="21125" y="1124"/>
                </a:cubicBezTo>
                <a:cubicBezTo>
                  <a:pt x="21132" y="1130"/>
                  <a:pt x="21140" y="1134"/>
                  <a:pt x="21150" y="1137"/>
                </a:cubicBezTo>
                <a:cubicBezTo>
                  <a:pt x="21160" y="1140"/>
                  <a:pt x="21170" y="1141"/>
                  <a:pt x="21181" y="1141"/>
                </a:cubicBezTo>
                <a:cubicBezTo>
                  <a:pt x="21191" y="1141"/>
                  <a:pt x="21200" y="1140"/>
                  <a:pt x="21208" y="1138"/>
                </a:cubicBezTo>
                <a:cubicBezTo>
                  <a:pt x="21216" y="1136"/>
                  <a:pt x="21223" y="1133"/>
                  <a:pt x="21231" y="1130"/>
                </a:cubicBezTo>
                <a:lnTo>
                  <a:pt x="21231" y="1094"/>
                </a:lnTo>
                <a:cubicBezTo>
                  <a:pt x="21223" y="1098"/>
                  <a:pt x="21217" y="1100"/>
                  <a:pt x="21210" y="1102"/>
                </a:cubicBezTo>
                <a:cubicBezTo>
                  <a:pt x="21204" y="1103"/>
                  <a:pt x="21198" y="1104"/>
                  <a:pt x="21191" y="1104"/>
                </a:cubicBezTo>
                <a:cubicBezTo>
                  <a:pt x="21177" y="1104"/>
                  <a:pt x="21166" y="1101"/>
                  <a:pt x="21157" y="1094"/>
                </a:cubicBezTo>
                <a:cubicBezTo>
                  <a:pt x="21148" y="1087"/>
                  <a:pt x="21144" y="1075"/>
                  <a:pt x="21144" y="1058"/>
                </a:cubicBezTo>
                <a:lnTo>
                  <a:pt x="21144" y="897"/>
                </a:lnTo>
                <a:lnTo>
                  <a:pt x="21232" y="897"/>
                </a:lnTo>
                <a:lnTo>
                  <a:pt x="21232" y="861"/>
                </a:lnTo>
                <a:lnTo>
                  <a:pt x="21144" y="861"/>
                </a:lnTo>
                <a:lnTo>
                  <a:pt x="21144" y="778"/>
                </a:lnTo>
                <a:lnTo>
                  <a:pt x="21103" y="778"/>
                </a:lnTo>
                <a:close/>
                <a:moveTo>
                  <a:pt x="23677" y="778"/>
                </a:moveTo>
                <a:lnTo>
                  <a:pt x="23677" y="861"/>
                </a:lnTo>
                <a:lnTo>
                  <a:pt x="23639" y="861"/>
                </a:lnTo>
                <a:lnTo>
                  <a:pt x="23639" y="897"/>
                </a:lnTo>
                <a:lnTo>
                  <a:pt x="23677" y="897"/>
                </a:lnTo>
                <a:lnTo>
                  <a:pt x="23677" y="1063"/>
                </a:lnTo>
                <a:cubicBezTo>
                  <a:pt x="23677" y="1077"/>
                  <a:pt x="23679" y="1089"/>
                  <a:pt x="23683" y="1099"/>
                </a:cubicBezTo>
                <a:cubicBezTo>
                  <a:pt x="23687" y="1109"/>
                  <a:pt x="23692" y="1117"/>
                  <a:pt x="23699" y="1124"/>
                </a:cubicBezTo>
                <a:cubicBezTo>
                  <a:pt x="23706" y="1130"/>
                  <a:pt x="23714" y="1134"/>
                  <a:pt x="23724" y="1137"/>
                </a:cubicBezTo>
                <a:cubicBezTo>
                  <a:pt x="23734" y="1140"/>
                  <a:pt x="23744" y="1141"/>
                  <a:pt x="23755" y="1141"/>
                </a:cubicBezTo>
                <a:cubicBezTo>
                  <a:pt x="23765" y="1141"/>
                  <a:pt x="23774" y="1140"/>
                  <a:pt x="23782" y="1138"/>
                </a:cubicBezTo>
                <a:cubicBezTo>
                  <a:pt x="23790" y="1136"/>
                  <a:pt x="23797" y="1133"/>
                  <a:pt x="23805" y="1130"/>
                </a:cubicBezTo>
                <a:lnTo>
                  <a:pt x="23805" y="1094"/>
                </a:lnTo>
                <a:cubicBezTo>
                  <a:pt x="23797" y="1098"/>
                  <a:pt x="23791" y="1100"/>
                  <a:pt x="23784" y="1102"/>
                </a:cubicBezTo>
                <a:cubicBezTo>
                  <a:pt x="23778" y="1103"/>
                  <a:pt x="23772" y="1104"/>
                  <a:pt x="23765" y="1104"/>
                </a:cubicBezTo>
                <a:cubicBezTo>
                  <a:pt x="23751" y="1104"/>
                  <a:pt x="23739" y="1101"/>
                  <a:pt x="23731" y="1094"/>
                </a:cubicBezTo>
                <a:cubicBezTo>
                  <a:pt x="23722" y="1087"/>
                  <a:pt x="23718" y="1075"/>
                  <a:pt x="23718" y="1058"/>
                </a:cubicBezTo>
                <a:lnTo>
                  <a:pt x="23718" y="897"/>
                </a:lnTo>
                <a:lnTo>
                  <a:pt x="23806" y="897"/>
                </a:lnTo>
                <a:lnTo>
                  <a:pt x="23806" y="861"/>
                </a:lnTo>
                <a:lnTo>
                  <a:pt x="23718" y="861"/>
                </a:lnTo>
                <a:lnTo>
                  <a:pt x="23718" y="778"/>
                </a:lnTo>
                <a:lnTo>
                  <a:pt x="23677" y="778"/>
                </a:lnTo>
                <a:close/>
                <a:moveTo>
                  <a:pt x="26824" y="778"/>
                </a:moveTo>
                <a:lnTo>
                  <a:pt x="26824" y="861"/>
                </a:lnTo>
                <a:lnTo>
                  <a:pt x="26786" y="861"/>
                </a:lnTo>
                <a:lnTo>
                  <a:pt x="26786" y="897"/>
                </a:lnTo>
                <a:lnTo>
                  <a:pt x="26824" y="897"/>
                </a:lnTo>
                <a:lnTo>
                  <a:pt x="26824" y="1063"/>
                </a:lnTo>
                <a:cubicBezTo>
                  <a:pt x="26824" y="1077"/>
                  <a:pt x="26826" y="1089"/>
                  <a:pt x="26830" y="1099"/>
                </a:cubicBezTo>
                <a:cubicBezTo>
                  <a:pt x="26834" y="1109"/>
                  <a:pt x="26839" y="1117"/>
                  <a:pt x="26846" y="1124"/>
                </a:cubicBezTo>
                <a:cubicBezTo>
                  <a:pt x="26853" y="1130"/>
                  <a:pt x="26861" y="1134"/>
                  <a:pt x="26871" y="1137"/>
                </a:cubicBezTo>
                <a:cubicBezTo>
                  <a:pt x="26880" y="1140"/>
                  <a:pt x="26891" y="1141"/>
                  <a:pt x="26902" y="1141"/>
                </a:cubicBezTo>
                <a:cubicBezTo>
                  <a:pt x="26912" y="1141"/>
                  <a:pt x="26921" y="1140"/>
                  <a:pt x="26928" y="1138"/>
                </a:cubicBezTo>
                <a:cubicBezTo>
                  <a:pt x="26937" y="1136"/>
                  <a:pt x="26944" y="1133"/>
                  <a:pt x="26951" y="1130"/>
                </a:cubicBezTo>
                <a:lnTo>
                  <a:pt x="26951" y="1094"/>
                </a:lnTo>
                <a:cubicBezTo>
                  <a:pt x="26944" y="1098"/>
                  <a:pt x="26938" y="1100"/>
                  <a:pt x="26931" y="1102"/>
                </a:cubicBezTo>
                <a:cubicBezTo>
                  <a:pt x="26925" y="1103"/>
                  <a:pt x="26919" y="1104"/>
                  <a:pt x="26911" y="1104"/>
                </a:cubicBezTo>
                <a:cubicBezTo>
                  <a:pt x="26898" y="1104"/>
                  <a:pt x="26886" y="1101"/>
                  <a:pt x="26878" y="1094"/>
                </a:cubicBezTo>
                <a:cubicBezTo>
                  <a:pt x="26869" y="1087"/>
                  <a:pt x="26865" y="1075"/>
                  <a:pt x="26865" y="1058"/>
                </a:cubicBezTo>
                <a:lnTo>
                  <a:pt x="26865" y="897"/>
                </a:lnTo>
                <a:lnTo>
                  <a:pt x="26952" y="897"/>
                </a:lnTo>
                <a:lnTo>
                  <a:pt x="26952" y="861"/>
                </a:lnTo>
                <a:lnTo>
                  <a:pt x="26865" y="861"/>
                </a:lnTo>
                <a:lnTo>
                  <a:pt x="26865" y="778"/>
                </a:lnTo>
                <a:lnTo>
                  <a:pt x="26824" y="778"/>
                </a:lnTo>
                <a:close/>
                <a:moveTo>
                  <a:pt x="31675" y="778"/>
                </a:moveTo>
                <a:lnTo>
                  <a:pt x="31675" y="861"/>
                </a:lnTo>
                <a:lnTo>
                  <a:pt x="31637" y="861"/>
                </a:lnTo>
                <a:lnTo>
                  <a:pt x="31637" y="897"/>
                </a:lnTo>
                <a:lnTo>
                  <a:pt x="31675" y="897"/>
                </a:lnTo>
                <a:lnTo>
                  <a:pt x="31675" y="1063"/>
                </a:lnTo>
                <a:cubicBezTo>
                  <a:pt x="31675" y="1077"/>
                  <a:pt x="31677" y="1089"/>
                  <a:pt x="31681" y="1099"/>
                </a:cubicBezTo>
                <a:cubicBezTo>
                  <a:pt x="31685" y="1109"/>
                  <a:pt x="31690" y="1117"/>
                  <a:pt x="31697" y="1124"/>
                </a:cubicBezTo>
                <a:cubicBezTo>
                  <a:pt x="31704" y="1130"/>
                  <a:pt x="31712" y="1134"/>
                  <a:pt x="31722" y="1137"/>
                </a:cubicBezTo>
                <a:cubicBezTo>
                  <a:pt x="31731" y="1140"/>
                  <a:pt x="31742" y="1141"/>
                  <a:pt x="31753" y="1141"/>
                </a:cubicBezTo>
                <a:cubicBezTo>
                  <a:pt x="31763" y="1141"/>
                  <a:pt x="31772" y="1140"/>
                  <a:pt x="31780" y="1138"/>
                </a:cubicBezTo>
                <a:cubicBezTo>
                  <a:pt x="31788" y="1136"/>
                  <a:pt x="31795" y="1133"/>
                  <a:pt x="31802" y="1130"/>
                </a:cubicBezTo>
                <a:lnTo>
                  <a:pt x="31802" y="1094"/>
                </a:lnTo>
                <a:cubicBezTo>
                  <a:pt x="31795" y="1098"/>
                  <a:pt x="31789" y="1100"/>
                  <a:pt x="31782" y="1102"/>
                </a:cubicBezTo>
                <a:cubicBezTo>
                  <a:pt x="31776" y="1103"/>
                  <a:pt x="31770" y="1104"/>
                  <a:pt x="31762" y="1104"/>
                </a:cubicBezTo>
                <a:cubicBezTo>
                  <a:pt x="31749" y="1104"/>
                  <a:pt x="31737" y="1101"/>
                  <a:pt x="31729" y="1094"/>
                </a:cubicBezTo>
                <a:cubicBezTo>
                  <a:pt x="31720" y="1087"/>
                  <a:pt x="31716" y="1075"/>
                  <a:pt x="31716" y="1058"/>
                </a:cubicBezTo>
                <a:lnTo>
                  <a:pt x="31716" y="897"/>
                </a:lnTo>
                <a:lnTo>
                  <a:pt x="31804" y="897"/>
                </a:lnTo>
                <a:lnTo>
                  <a:pt x="31804" y="861"/>
                </a:lnTo>
                <a:lnTo>
                  <a:pt x="31716" y="861"/>
                </a:lnTo>
                <a:lnTo>
                  <a:pt x="31716" y="778"/>
                </a:lnTo>
                <a:lnTo>
                  <a:pt x="31675" y="778"/>
                </a:lnTo>
                <a:close/>
                <a:moveTo>
                  <a:pt x="35333" y="778"/>
                </a:moveTo>
                <a:lnTo>
                  <a:pt x="35333" y="861"/>
                </a:lnTo>
                <a:lnTo>
                  <a:pt x="35295" y="861"/>
                </a:lnTo>
                <a:lnTo>
                  <a:pt x="35295" y="897"/>
                </a:lnTo>
                <a:lnTo>
                  <a:pt x="35333" y="897"/>
                </a:lnTo>
                <a:lnTo>
                  <a:pt x="35333" y="1063"/>
                </a:lnTo>
                <a:cubicBezTo>
                  <a:pt x="35333" y="1077"/>
                  <a:pt x="35335" y="1089"/>
                  <a:pt x="35339" y="1099"/>
                </a:cubicBezTo>
                <a:cubicBezTo>
                  <a:pt x="35343" y="1109"/>
                  <a:pt x="35348" y="1117"/>
                  <a:pt x="35355" y="1124"/>
                </a:cubicBezTo>
                <a:cubicBezTo>
                  <a:pt x="35362" y="1130"/>
                  <a:pt x="35371" y="1134"/>
                  <a:pt x="35380" y="1137"/>
                </a:cubicBezTo>
                <a:cubicBezTo>
                  <a:pt x="35390" y="1140"/>
                  <a:pt x="35400" y="1141"/>
                  <a:pt x="35411" y="1141"/>
                </a:cubicBezTo>
                <a:cubicBezTo>
                  <a:pt x="35421" y="1141"/>
                  <a:pt x="35430" y="1140"/>
                  <a:pt x="35438" y="1138"/>
                </a:cubicBezTo>
                <a:cubicBezTo>
                  <a:pt x="35446" y="1136"/>
                  <a:pt x="35454" y="1133"/>
                  <a:pt x="35461" y="1130"/>
                </a:cubicBezTo>
                <a:lnTo>
                  <a:pt x="35461" y="1094"/>
                </a:lnTo>
                <a:cubicBezTo>
                  <a:pt x="35454" y="1098"/>
                  <a:pt x="35447" y="1100"/>
                  <a:pt x="35441" y="1102"/>
                </a:cubicBezTo>
                <a:cubicBezTo>
                  <a:pt x="35434" y="1103"/>
                  <a:pt x="35428" y="1104"/>
                  <a:pt x="35421" y="1104"/>
                </a:cubicBezTo>
                <a:cubicBezTo>
                  <a:pt x="35407" y="1104"/>
                  <a:pt x="35396" y="1101"/>
                  <a:pt x="35387" y="1094"/>
                </a:cubicBezTo>
                <a:cubicBezTo>
                  <a:pt x="35379" y="1087"/>
                  <a:pt x="35374" y="1075"/>
                  <a:pt x="35374" y="1058"/>
                </a:cubicBezTo>
                <a:lnTo>
                  <a:pt x="35374" y="897"/>
                </a:lnTo>
                <a:lnTo>
                  <a:pt x="35462" y="897"/>
                </a:lnTo>
                <a:lnTo>
                  <a:pt x="35462" y="861"/>
                </a:lnTo>
                <a:lnTo>
                  <a:pt x="35374" y="861"/>
                </a:lnTo>
                <a:lnTo>
                  <a:pt x="35374" y="778"/>
                </a:lnTo>
                <a:lnTo>
                  <a:pt x="35333" y="778"/>
                </a:lnTo>
                <a:close/>
                <a:moveTo>
                  <a:pt x="37907" y="778"/>
                </a:moveTo>
                <a:lnTo>
                  <a:pt x="37907" y="861"/>
                </a:lnTo>
                <a:lnTo>
                  <a:pt x="37869" y="861"/>
                </a:lnTo>
                <a:lnTo>
                  <a:pt x="37869" y="897"/>
                </a:lnTo>
                <a:lnTo>
                  <a:pt x="37907" y="897"/>
                </a:lnTo>
                <a:lnTo>
                  <a:pt x="37907" y="1063"/>
                </a:lnTo>
                <a:cubicBezTo>
                  <a:pt x="37907" y="1077"/>
                  <a:pt x="37909" y="1089"/>
                  <a:pt x="37913" y="1099"/>
                </a:cubicBezTo>
                <a:cubicBezTo>
                  <a:pt x="37917" y="1109"/>
                  <a:pt x="37922" y="1117"/>
                  <a:pt x="37929" y="1124"/>
                </a:cubicBezTo>
                <a:cubicBezTo>
                  <a:pt x="37936" y="1130"/>
                  <a:pt x="37945" y="1134"/>
                  <a:pt x="37954" y="1137"/>
                </a:cubicBezTo>
                <a:cubicBezTo>
                  <a:pt x="37964" y="1140"/>
                  <a:pt x="37974" y="1141"/>
                  <a:pt x="37985" y="1141"/>
                </a:cubicBezTo>
                <a:cubicBezTo>
                  <a:pt x="37995" y="1141"/>
                  <a:pt x="38004" y="1140"/>
                  <a:pt x="38012" y="1138"/>
                </a:cubicBezTo>
                <a:cubicBezTo>
                  <a:pt x="38020" y="1136"/>
                  <a:pt x="38028" y="1133"/>
                  <a:pt x="38035" y="1130"/>
                </a:cubicBezTo>
                <a:lnTo>
                  <a:pt x="38035" y="1094"/>
                </a:lnTo>
                <a:cubicBezTo>
                  <a:pt x="38028" y="1098"/>
                  <a:pt x="38021" y="1100"/>
                  <a:pt x="38014" y="1102"/>
                </a:cubicBezTo>
                <a:cubicBezTo>
                  <a:pt x="38008" y="1103"/>
                  <a:pt x="38002" y="1104"/>
                  <a:pt x="37995" y="1104"/>
                </a:cubicBezTo>
                <a:cubicBezTo>
                  <a:pt x="37981" y="1104"/>
                  <a:pt x="37970" y="1101"/>
                  <a:pt x="37961" y="1094"/>
                </a:cubicBezTo>
                <a:cubicBezTo>
                  <a:pt x="37953" y="1087"/>
                  <a:pt x="37948" y="1075"/>
                  <a:pt x="37948" y="1058"/>
                </a:cubicBezTo>
                <a:lnTo>
                  <a:pt x="37948" y="897"/>
                </a:lnTo>
                <a:lnTo>
                  <a:pt x="38036" y="897"/>
                </a:lnTo>
                <a:lnTo>
                  <a:pt x="38036" y="861"/>
                </a:lnTo>
                <a:lnTo>
                  <a:pt x="37948" y="861"/>
                </a:lnTo>
                <a:lnTo>
                  <a:pt x="37948" y="778"/>
                </a:lnTo>
                <a:lnTo>
                  <a:pt x="37907" y="778"/>
                </a:lnTo>
                <a:close/>
                <a:moveTo>
                  <a:pt x="16949" y="855"/>
                </a:moveTo>
                <a:cubicBezTo>
                  <a:pt x="16929" y="855"/>
                  <a:pt x="16912" y="859"/>
                  <a:pt x="16895" y="866"/>
                </a:cubicBezTo>
                <a:cubicBezTo>
                  <a:pt x="16879" y="874"/>
                  <a:pt x="16866" y="884"/>
                  <a:pt x="16854" y="897"/>
                </a:cubicBezTo>
                <a:cubicBezTo>
                  <a:pt x="16842" y="910"/>
                  <a:pt x="16833" y="925"/>
                  <a:pt x="16826" y="943"/>
                </a:cubicBezTo>
                <a:cubicBezTo>
                  <a:pt x="16820" y="960"/>
                  <a:pt x="16816" y="979"/>
                  <a:pt x="16816" y="999"/>
                </a:cubicBezTo>
                <a:cubicBezTo>
                  <a:pt x="16816" y="1020"/>
                  <a:pt x="16820" y="1040"/>
                  <a:pt x="16827" y="1058"/>
                </a:cubicBezTo>
                <a:cubicBezTo>
                  <a:pt x="16835" y="1075"/>
                  <a:pt x="16845" y="1091"/>
                  <a:pt x="16857" y="1103"/>
                </a:cubicBezTo>
                <a:cubicBezTo>
                  <a:pt x="16869" y="1116"/>
                  <a:pt x="16884" y="1126"/>
                  <a:pt x="16901" y="1133"/>
                </a:cubicBezTo>
                <a:cubicBezTo>
                  <a:pt x="16917" y="1139"/>
                  <a:pt x="16935" y="1143"/>
                  <a:pt x="16954" y="1143"/>
                </a:cubicBezTo>
                <a:cubicBezTo>
                  <a:pt x="16980" y="1143"/>
                  <a:pt x="17002" y="1138"/>
                  <a:pt x="17020" y="1129"/>
                </a:cubicBezTo>
                <a:cubicBezTo>
                  <a:pt x="17038" y="1119"/>
                  <a:pt x="17054" y="1107"/>
                  <a:pt x="17068" y="1091"/>
                </a:cubicBezTo>
                <a:lnTo>
                  <a:pt x="17042" y="1068"/>
                </a:lnTo>
                <a:cubicBezTo>
                  <a:pt x="17031" y="1080"/>
                  <a:pt x="17018" y="1089"/>
                  <a:pt x="17004" y="1096"/>
                </a:cubicBezTo>
                <a:cubicBezTo>
                  <a:pt x="16991" y="1104"/>
                  <a:pt x="16974" y="1107"/>
                  <a:pt x="16955" y="1107"/>
                </a:cubicBezTo>
                <a:cubicBezTo>
                  <a:pt x="16943" y="1107"/>
                  <a:pt x="16931" y="1105"/>
                  <a:pt x="16920" y="1101"/>
                </a:cubicBezTo>
                <a:cubicBezTo>
                  <a:pt x="16909" y="1097"/>
                  <a:pt x="16899" y="1091"/>
                  <a:pt x="16891" y="1083"/>
                </a:cubicBezTo>
                <a:cubicBezTo>
                  <a:pt x="16882" y="1075"/>
                  <a:pt x="16874" y="1066"/>
                  <a:pt x="16869" y="1054"/>
                </a:cubicBezTo>
                <a:cubicBezTo>
                  <a:pt x="16863" y="1043"/>
                  <a:pt x="16859" y="1030"/>
                  <a:pt x="16858" y="1015"/>
                </a:cubicBezTo>
                <a:lnTo>
                  <a:pt x="17077" y="1015"/>
                </a:lnTo>
                <a:cubicBezTo>
                  <a:pt x="17077" y="1012"/>
                  <a:pt x="17077" y="1010"/>
                  <a:pt x="17077" y="1007"/>
                </a:cubicBezTo>
                <a:lnTo>
                  <a:pt x="17077" y="1001"/>
                </a:lnTo>
                <a:cubicBezTo>
                  <a:pt x="17077" y="981"/>
                  <a:pt x="17074" y="962"/>
                  <a:pt x="17069" y="944"/>
                </a:cubicBezTo>
                <a:cubicBezTo>
                  <a:pt x="17063" y="926"/>
                  <a:pt x="17055" y="911"/>
                  <a:pt x="17044" y="898"/>
                </a:cubicBezTo>
                <a:cubicBezTo>
                  <a:pt x="17033" y="884"/>
                  <a:pt x="17019" y="874"/>
                  <a:pt x="17003" y="867"/>
                </a:cubicBezTo>
                <a:cubicBezTo>
                  <a:pt x="16987" y="859"/>
                  <a:pt x="16969" y="855"/>
                  <a:pt x="16949" y="855"/>
                </a:cubicBezTo>
                <a:close/>
                <a:moveTo>
                  <a:pt x="17773" y="855"/>
                </a:moveTo>
                <a:cubicBezTo>
                  <a:pt x="17752" y="855"/>
                  <a:pt x="17733" y="859"/>
                  <a:pt x="17715" y="867"/>
                </a:cubicBezTo>
                <a:cubicBezTo>
                  <a:pt x="17697" y="874"/>
                  <a:pt x="17682" y="884"/>
                  <a:pt x="17669" y="898"/>
                </a:cubicBezTo>
                <a:cubicBezTo>
                  <a:pt x="17657" y="911"/>
                  <a:pt x="17647" y="926"/>
                  <a:pt x="17640" y="943"/>
                </a:cubicBezTo>
                <a:cubicBezTo>
                  <a:pt x="17632" y="961"/>
                  <a:pt x="17629" y="979"/>
                  <a:pt x="17629" y="999"/>
                </a:cubicBezTo>
                <a:lnTo>
                  <a:pt x="17629" y="1000"/>
                </a:lnTo>
                <a:cubicBezTo>
                  <a:pt x="17629" y="1019"/>
                  <a:pt x="17632" y="1038"/>
                  <a:pt x="17640" y="1055"/>
                </a:cubicBezTo>
                <a:cubicBezTo>
                  <a:pt x="17647" y="1072"/>
                  <a:pt x="17657" y="1088"/>
                  <a:pt x="17669" y="1101"/>
                </a:cubicBezTo>
                <a:cubicBezTo>
                  <a:pt x="17682" y="1114"/>
                  <a:pt x="17697" y="1124"/>
                  <a:pt x="17715" y="1132"/>
                </a:cubicBezTo>
                <a:cubicBezTo>
                  <a:pt x="17732" y="1139"/>
                  <a:pt x="17751" y="1143"/>
                  <a:pt x="17772" y="1143"/>
                </a:cubicBezTo>
                <a:cubicBezTo>
                  <a:pt x="17792" y="1143"/>
                  <a:pt x="17812" y="1139"/>
                  <a:pt x="17829" y="1132"/>
                </a:cubicBezTo>
                <a:cubicBezTo>
                  <a:pt x="17847" y="1124"/>
                  <a:pt x="17863" y="1113"/>
                  <a:pt x="17875" y="1100"/>
                </a:cubicBezTo>
                <a:cubicBezTo>
                  <a:pt x="17888" y="1087"/>
                  <a:pt x="17898" y="1072"/>
                  <a:pt x="17905" y="1054"/>
                </a:cubicBezTo>
                <a:cubicBezTo>
                  <a:pt x="17913" y="1037"/>
                  <a:pt x="17916" y="1018"/>
                  <a:pt x="17916" y="999"/>
                </a:cubicBezTo>
                <a:lnTo>
                  <a:pt x="17916" y="998"/>
                </a:lnTo>
                <a:cubicBezTo>
                  <a:pt x="17916" y="978"/>
                  <a:pt x="17913" y="960"/>
                  <a:pt x="17906" y="943"/>
                </a:cubicBezTo>
                <a:cubicBezTo>
                  <a:pt x="17899" y="925"/>
                  <a:pt x="17889" y="910"/>
                  <a:pt x="17876" y="898"/>
                </a:cubicBezTo>
                <a:cubicBezTo>
                  <a:pt x="17863" y="884"/>
                  <a:pt x="17848" y="874"/>
                  <a:pt x="17830" y="867"/>
                </a:cubicBezTo>
                <a:cubicBezTo>
                  <a:pt x="17813" y="859"/>
                  <a:pt x="17794" y="855"/>
                  <a:pt x="17773" y="855"/>
                </a:cubicBezTo>
                <a:close/>
                <a:moveTo>
                  <a:pt x="18126" y="855"/>
                </a:moveTo>
                <a:cubicBezTo>
                  <a:pt x="18102" y="855"/>
                  <a:pt x="18083" y="860"/>
                  <a:pt x="18068" y="871"/>
                </a:cubicBezTo>
                <a:cubicBezTo>
                  <a:pt x="18053" y="881"/>
                  <a:pt x="18041" y="894"/>
                  <a:pt x="18032" y="909"/>
                </a:cubicBezTo>
                <a:lnTo>
                  <a:pt x="18032" y="861"/>
                </a:lnTo>
                <a:lnTo>
                  <a:pt x="17991" y="861"/>
                </a:lnTo>
                <a:lnTo>
                  <a:pt x="17991" y="1136"/>
                </a:lnTo>
                <a:lnTo>
                  <a:pt x="18032" y="1136"/>
                </a:lnTo>
                <a:lnTo>
                  <a:pt x="18032" y="979"/>
                </a:lnTo>
                <a:cubicBezTo>
                  <a:pt x="18032" y="966"/>
                  <a:pt x="18034" y="954"/>
                  <a:pt x="18038" y="943"/>
                </a:cubicBezTo>
                <a:cubicBezTo>
                  <a:pt x="18042" y="933"/>
                  <a:pt x="18048" y="924"/>
                  <a:pt x="18055" y="916"/>
                </a:cubicBezTo>
                <a:cubicBezTo>
                  <a:pt x="18063" y="908"/>
                  <a:pt x="18071" y="902"/>
                  <a:pt x="18081" y="899"/>
                </a:cubicBezTo>
                <a:cubicBezTo>
                  <a:pt x="18092" y="894"/>
                  <a:pt x="18103" y="892"/>
                  <a:pt x="18115" y="892"/>
                </a:cubicBezTo>
                <a:cubicBezTo>
                  <a:pt x="18139" y="892"/>
                  <a:pt x="18158" y="900"/>
                  <a:pt x="18171" y="915"/>
                </a:cubicBezTo>
                <a:cubicBezTo>
                  <a:pt x="18184" y="930"/>
                  <a:pt x="18191" y="950"/>
                  <a:pt x="18191" y="975"/>
                </a:cubicBezTo>
                <a:lnTo>
                  <a:pt x="18191" y="1136"/>
                </a:lnTo>
                <a:lnTo>
                  <a:pt x="18232" y="1136"/>
                </a:lnTo>
                <a:lnTo>
                  <a:pt x="18232" y="965"/>
                </a:lnTo>
                <a:cubicBezTo>
                  <a:pt x="18232" y="949"/>
                  <a:pt x="18229" y="934"/>
                  <a:pt x="18224" y="920"/>
                </a:cubicBezTo>
                <a:cubicBezTo>
                  <a:pt x="18220" y="907"/>
                  <a:pt x="18213" y="895"/>
                  <a:pt x="18204" y="886"/>
                </a:cubicBezTo>
                <a:cubicBezTo>
                  <a:pt x="18195" y="876"/>
                  <a:pt x="18184" y="868"/>
                  <a:pt x="18171" y="863"/>
                </a:cubicBezTo>
                <a:cubicBezTo>
                  <a:pt x="18158" y="858"/>
                  <a:pt x="18143" y="855"/>
                  <a:pt x="18126" y="855"/>
                </a:cubicBezTo>
                <a:close/>
                <a:moveTo>
                  <a:pt x="18940" y="855"/>
                </a:moveTo>
                <a:cubicBezTo>
                  <a:pt x="18921" y="855"/>
                  <a:pt x="18903" y="859"/>
                  <a:pt x="18887" y="866"/>
                </a:cubicBezTo>
                <a:cubicBezTo>
                  <a:pt x="18871" y="874"/>
                  <a:pt x="18857" y="884"/>
                  <a:pt x="18845" y="897"/>
                </a:cubicBezTo>
                <a:cubicBezTo>
                  <a:pt x="18834" y="910"/>
                  <a:pt x="18824" y="925"/>
                  <a:pt x="18818" y="943"/>
                </a:cubicBezTo>
                <a:cubicBezTo>
                  <a:pt x="18811" y="960"/>
                  <a:pt x="18808" y="979"/>
                  <a:pt x="18808" y="999"/>
                </a:cubicBezTo>
                <a:cubicBezTo>
                  <a:pt x="18808" y="1020"/>
                  <a:pt x="18812" y="1040"/>
                  <a:pt x="18819" y="1058"/>
                </a:cubicBezTo>
                <a:cubicBezTo>
                  <a:pt x="18826" y="1075"/>
                  <a:pt x="18836" y="1091"/>
                  <a:pt x="18849" y="1103"/>
                </a:cubicBezTo>
                <a:cubicBezTo>
                  <a:pt x="18861" y="1116"/>
                  <a:pt x="18876" y="1126"/>
                  <a:pt x="18892" y="1133"/>
                </a:cubicBezTo>
                <a:cubicBezTo>
                  <a:pt x="18909" y="1139"/>
                  <a:pt x="18927" y="1143"/>
                  <a:pt x="18946" y="1143"/>
                </a:cubicBezTo>
                <a:cubicBezTo>
                  <a:pt x="18972" y="1143"/>
                  <a:pt x="18994" y="1138"/>
                  <a:pt x="19012" y="1129"/>
                </a:cubicBezTo>
                <a:cubicBezTo>
                  <a:pt x="19030" y="1119"/>
                  <a:pt x="19045" y="1107"/>
                  <a:pt x="19059" y="1091"/>
                </a:cubicBezTo>
                <a:lnTo>
                  <a:pt x="19034" y="1068"/>
                </a:lnTo>
                <a:cubicBezTo>
                  <a:pt x="19022" y="1080"/>
                  <a:pt x="19010" y="1089"/>
                  <a:pt x="18996" y="1096"/>
                </a:cubicBezTo>
                <a:cubicBezTo>
                  <a:pt x="18982" y="1104"/>
                  <a:pt x="18966" y="1107"/>
                  <a:pt x="18947" y="1107"/>
                </a:cubicBezTo>
                <a:cubicBezTo>
                  <a:pt x="18935" y="1107"/>
                  <a:pt x="18923" y="1105"/>
                  <a:pt x="18912" y="1101"/>
                </a:cubicBezTo>
                <a:cubicBezTo>
                  <a:pt x="18901" y="1097"/>
                  <a:pt x="18891" y="1091"/>
                  <a:pt x="18882" y="1083"/>
                </a:cubicBezTo>
                <a:cubicBezTo>
                  <a:pt x="18873" y="1075"/>
                  <a:pt x="18866" y="1066"/>
                  <a:pt x="18860" y="1054"/>
                </a:cubicBezTo>
                <a:cubicBezTo>
                  <a:pt x="18855" y="1043"/>
                  <a:pt x="18851" y="1030"/>
                  <a:pt x="18850" y="1015"/>
                </a:cubicBezTo>
                <a:lnTo>
                  <a:pt x="19068" y="1015"/>
                </a:lnTo>
                <a:cubicBezTo>
                  <a:pt x="19069" y="1012"/>
                  <a:pt x="19069" y="1010"/>
                  <a:pt x="19069" y="1007"/>
                </a:cubicBezTo>
                <a:lnTo>
                  <a:pt x="19069" y="1001"/>
                </a:lnTo>
                <a:cubicBezTo>
                  <a:pt x="19069" y="981"/>
                  <a:pt x="19066" y="962"/>
                  <a:pt x="19060" y="944"/>
                </a:cubicBezTo>
                <a:cubicBezTo>
                  <a:pt x="19055" y="926"/>
                  <a:pt x="19046" y="911"/>
                  <a:pt x="19035" y="898"/>
                </a:cubicBezTo>
                <a:cubicBezTo>
                  <a:pt x="19024" y="884"/>
                  <a:pt x="19011" y="874"/>
                  <a:pt x="18995" y="867"/>
                </a:cubicBezTo>
                <a:cubicBezTo>
                  <a:pt x="18979" y="859"/>
                  <a:pt x="18961" y="855"/>
                  <a:pt x="18940" y="855"/>
                </a:cubicBezTo>
                <a:close/>
                <a:moveTo>
                  <a:pt x="19265" y="855"/>
                </a:moveTo>
                <a:cubicBezTo>
                  <a:pt x="19245" y="855"/>
                  <a:pt x="19226" y="859"/>
                  <a:pt x="19209" y="867"/>
                </a:cubicBezTo>
                <a:cubicBezTo>
                  <a:pt x="19191" y="874"/>
                  <a:pt x="19177" y="884"/>
                  <a:pt x="19164" y="898"/>
                </a:cubicBezTo>
                <a:cubicBezTo>
                  <a:pt x="19151" y="911"/>
                  <a:pt x="19142" y="926"/>
                  <a:pt x="19134" y="943"/>
                </a:cubicBezTo>
                <a:cubicBezTo>
                  <a:pt x="19127" y="961"/>
                  <a:pt x="19124" y="979"/>
                  <a:pt x="19124" y="999"/>
                </a:cubicBezTo>
                <a:lnTo>
                  <a:pt x="19124" y="1000"/>
                </a:lnTo>
                <a:cubicBezTo>
                  <a:pt x="19124" y="1019"/>
                  <a:pt x="19127" y="1037"/>
                  <a:pt x="19134" y="1055"/>
                </a:cubicBezTo>
                <a:cubicBezTo>
                  <a:pt x="19142" y="1072"/>
                  <a:pt x="19151" y="1088"/>
                  <a:pt x="19164" y="1101"/>
                </a:cubicBezTo>
                <a:cubicBezTo>
                  <a:pt x="19177" y="1114"/>
                  <a:pt x="19191" y="1124"/>
                  <a:pt x="19209" y="1132"/>
                </a:cubicBezTo>
                <a:cubicBezTo>
                  <a:pt x="19226" y="1139"/>
                  <a:pt x="19245" y="1143"/>
                  <a:pt x="19265" y="1143"/>
                </a:cubicBezTo>
                <a:cubicBezTo>
                  <a:pt x="19291" y="1143"/>
                  <a:pt x="19313" y="1138"/>
                  <a:pt x="19330" y="1128"/>
                </a:cubicBezTo>
                <a:cubicBezTo>
                  <a:pt x="19348" y="1118"/>
                  <a:pt x="19364" y="1105"/>
                  <a:pt x="19378" y="1090"/>
                </a:cubicBezTo>
                <a:lnTo>
                  <a:pt x="19351" y="1065"/>
                </a:lnTo>
                <a:cubicBezTo>
                  <a:pt x="19340" y="1077"/>
                  <a:pt x="19328" y="1086"/>
                  <a:pt x="19314" y="1094"/>
                </a:cubicBezTo>
                <a:cubicBezTo>
                  <a:pt x="19301" y="1102"/>
                  <a:pt x="19285" y="1106"/>
                  <a:pt x="19267" y="1106"/>
                </a:cubicBezTo>
                <a:cubicBezTo>
                  <a:pt x="19253" y="1106"/>
                  <a:pt x="19239" y="1103"/>
                  <a:pt x="19227" y="1098"/>
                </a:cubicBezTo>
                <a:cubicBezTo>
                  <a:pt x="19215" y="1092"/>
                  <a:pt x="19204" y="1085"/>
                  <a:pt x="19195" y="1075"/>
                </a:cubicBezTo>
                <a:cubicBezTo>
                  <a:pt x="19186" y="1065"/>
                  <a:pt x="19179" y="1054"/>
                  <a:pt x="19173" y="1041"/>
                </a:cubicBezTo>
                <a:cubicBezTo>
                  <a:pt x="19168" y="1028"/>
                  <a:pt x="19166" y="1014"/>
                  <a:pt x="19166" y="999"/>
                </a:cubicBezTo>
                <a:lnTo>
                  <a:pt x="19166" y="998"/>
                </a:lnTo>
                <a:cubicBezTo>
                  <a:pt x="19166" y="983"/>
                  <a:pt x="19168" y="969"/>
                  <a:pt x="19173" y="956"/>
                </a:cubicBezTo>
                <a:cubicBezTo>
                  <a:pt x="19178" y="943"/>
                  <a:pt x="19185" y="932"/>
                  <a:pt x="19194" y="922"/>
                </a:cubicBezTo>
                <a:cubicBezTo>
                  <a:pt x="19203" y="912"/>
                  <a:pt x="19214" y="905"/>
                  <a:pt x="19226" y="900"/>
                </a:cubicBezTo>
                <a:cubicBezTo>
                  <a:pt x="19238" y="894"/>
                  <a:pt x="19251" y="891"/>
                  <a:pt x="19265" y="891"/>
                </a:cubicBezTo>
                <a:cubicBezTo>
                  <a:pt x="19283" y="891"/>
                  <a:pt x="19299" y="895"/>
                  <a:pt x="19312" y="903"/>
                </a:cubicBezTo>
                <a:cubicBezTo>
                  <a:pt x="19325" y="912"/>
                  <a:pt x="19337" y="921"/>
                  <a:pt x="19348" y="933"/>
                </a:cubicBezTo>
                <a:lnTo>
                  <a:pt x="19375" y="904"/>
                </a:lnTo>
                <a:cubicBezTo>
                  <a:pt x="19369" y="897"/>
                  <a:pt x="19362" y="891"/>
                  <a:pt x="19355" y="885"/>
                </a:cubicBezTo>
                <a:cubicBezTo>
                  <a:pt x="19347" y="879"/>
                  <a:pt x="19339" y="874"/>
                  <a:pt x="19330" y="869"/>
                </a:cubicBezTo>
                <a:cubicBezTo>
                  <a:pt x="19321" y="865"/>
                  <a:pt x="19311" y="861"/>
                  <a:pt x="19301" y="859"/>
                </a:cubicBezTo>
                <a:cubicBezTo>
                  <a:pt x="19290" y="856"/>
                  <a:pt x="19278" y="855"/>
                  <a:pt x="19265" y="855"/>
                </a:cubicBezTo>
                <a:close/>
                <a:moveTo>
                  <a:pt x="20402" y="855"/>
                </a:moveTo>
                <a:cubicBezTo>
                  <a:pt x="20381" y="855"/>
                  <a:pt x="20362" y="859"/>
                  <a:pt x="20344" y="867"/>
                </a:cubicBezTo>
                <a:cubicBezTo>
                  <a:pt x="20327" y="874"/>
                  <a:pt x="20311" y="884"/>
                  <a:pt x="20299" y="898"/>
                </a:cubicBezTo>
                <a:cubicBezTo>
                  <a:pt x="20286" y="911"/>
                  <a:pt x="20276" y="926"/>
                  <a:pt x="20269" y="943"/>
                </a:cubicBezTo>
                <a:cubicBezTo>
                  <a:pt x="20262" y="961"/>
                  <a:pt x="20258" y="979"/>
                  <a:pt x="20258" y="999"/>
                </a:cubicBezTo>
                <a:lnTo>
                  <a:pt x="20258" y="1000"/>
                </a:lnTo>
                <a:cubicBezTo>
                  <a:pt x="20258" y="1019"/>
                  <a:pt x="20262" y="1038"/>
                  <a:pt x="20269" y="1055"/>
                </a:cubicBezTo>
                <a:cubicBezTo>
                  <a:pt x="20276" y="1072"/>
                  <a:pt x="20286" y="1088"/>
                  <a:pt x="20299" y="1101"/>
                </a:cubicBezTo>
                <a:cubicBezTo>
                  <a:pt x="20311" y="1114"/>
                  <a:pt x="20327" y="1124"/>
                  <a:pt x="20344" y="1132"/>
                </a:cubicBezTo>
                <a:cubicBezTo>
                  <a:pt x="20361" y="1139"/>
                  <a:pt x="20380" y="1143"/>
                  <a:pt x="20401" y="1143"/>
                </a:cubicBezTo>
                <a:cubicBezTo>
                  <a:pt x="20422" y="1143"/>
                  <a:pt x="20441" y="1139"/>
                  <a:pt x="20459" y="1132"/>
                </a:cubicBezTo>
                <a:cubicBezTo>
                  <a:pt x="20476" y="1124"/>
                  <a:pt x="20492" y="1113"/>
                  <a:pt x="20505" y="1100"/>
                </a:cubicBezTo>
                <a:cubicBezTo>
                  <a:pt x="20517" y="1087"/>
                  <a:pt x="20527" y="1072"/>
                  <a:pt x="20534" y="1054"/>
                </a:cubicBezTo>
                <a:cubicBezTo>
                  <a:pt x="20542" y="1037"/>
                  <a:pt x="20546" y="1018"/>
                  <a:pt x="20546" y="999"/>
                </a:cubicBezTo>
                <a:lnTo>
                  <a:pt x="20546" y="998"/>
                </a:lnTo>
                <a:cubicBezTo>
                  <a:pt x="20546" y="978"/>
                  <a:pt x="20542" y="960"/>
                  <a:pt x="20535" y="943"/>
                </a:cubicBezTo>
                <a:cubicBezTo>
                  <a:pt x="20528" y="925"/>
                  <a:pt x="20518" y="910"/>
                  <a:pt x="20505" y="898"/>
                </a:cubicBezTo>
                <a:cubicBezTo>
                  <a:pt x="20492" y="884"/>
                  <a:pt x="20477" y="874"/>
                  <a:pt x="20459" y="867"/>
                </a:cubicBezTo>
                <a:cubicBezTo>
                  <a:pt x="20442" y="859"/>
                  <a:pt x="20423" y="855"/>
                  <a:pt x="20402" y="855"/>
                </a:cubicBezTo>
                <a:close/>
                <a:moveTo>
                  <a:pt x="21572" y="855"/>
                </a:moveTo>
                <a:cubicBezTo>
                  <a:pt x="21551" y="855"/>
                  <a:pt x="21532" y="859"/>
                  <a:pt x="21514" y="867"/>
                </a:cubicBezTo>
                <a:cubicBezTo>
                  <a:pt x="21496" y="874"/>
                  <a:pt x="21481" y="884"/>
                  <a:pt x="21468" y="898"/>
                </a:cubicBezTo>
                <a:cubicBezTo>
                  <a:pt x="21456" y="911"/>
                  <a:pt x="21446" y="926"/>
                  <a:pt x="21439" y="943"/>
                </a:cubicBezTo>
                <a:cubicBezTo>
                  <a:pt x="21431" y="961"/>
                  <a:pt x="21428" y="979"/>
                  <a:pt x="21428" y="999"/>
                </a:cubicBezTo>
                <a:lnTo>
                  <a:pt x="21428" y="1000"/>
                </a:lnTo>
                <a:cubicBezTo>
                  <a:pt x="21428" y="1019"/>
                  <a:pt x="21431" y="1038"/>
                  <a:pt x="21439" y="1055"/>
                </a:cubicBezTo>
                <a:cubicBezTo>
                  <a:pt x="21446" y="1072"/>
                  <a:pt x="21456" y="1088"/>
                  <a:pt x="21468" y="1101"/>
                </a:cubicBezTo>
                <a:cubicBezTo>
                  <a:pt x="21481" y="1114"/>
                  <a:pt x="21496" y="1124"/>
                  <a:pt x="21514" y="1132"/>
                </a:cubicBezTo>
                <a:cubicBezTo>
                  <a:pt x="21531" y="1139"/>
                  <a:pt x="21550" y="1143"/>
                  <a:pt x="21571" y="1143"/>
                </a:cubicBezTo>
                <a:cubicBezTo>
                  <a:pt x="21591" y="1143"/>
                  <a:pt x="21611" y="1139"/>
                  <a:pt x="21628" y="1132"/>
                </a:cubicBezTo>
                <a:cubicBezTo>
                  <a:pt x="21646" y="1124"/>
                  <a:pt x="21661" y="1113"/>
                  <a:pt x="21674" y="1100"/>
                </a:cubicBezTo>
                <a:cubicBezTo>
                  <a:pt x="21687" y="1087"/>
                  <a:pt x="21697" y="1072"/>
                  <a:pt x="21704" y="1054"/>
                </a:cubicBezTo>
                <a:cubicBezTo>
                  <a:pt x="21712" y="1037"/>
                  <a:pt x="21715" y="1018"/>
                  <a:pt x="21715" y="999"/>
                </a:cubicBezTo>
                <a:lnTo>
                  <a:pt x="21715" y="998"/>
                </a:lnTo>
                <a:cubicBezTo>
                  <a:pt x="21715" y="978"/>
                  <a:pt x="21712" y="960"/>
                  <a:pt x="21705" y="943"/>
                </a:cubicBezTo>
                <a:cubicBezTo>
                  <a:pt x="21698" y="925"/>
                  <a:pt x="21688" y="910"/>
                  <a:pt x="21675" y="898"/>
                </a:cubicBezTo>
                <a:cubicBezTo>
                  <a:pt x="21662" y="884"/>
                  <a:pt x="21647" y="874"/>
                  <a:pt x="21629" y="867"/>
                </a:cubicBezTo>
                <a:cubicBezTo>
                  <a:pt x="21612" y="859"/>
                  <a:pt x="21593" y="855"/>
                  <a:pt x="21572" y="855"/>
                </a:cubicBezTo>
                <a:close/>
                <a:moveTo>
                  <a:pt x="21925" y="855"/>
                </a:moveTo>
                <a:cubicBezTo>
                  <a:pt x="21901" y="855"/>
                  <a:pt x="21882" y="860"/>
                  <a:pt x="21867" y="871"/>
                </a:cubicBezTo>
                <a:cubicBezTo>
                  <a:pt x="21852" y="881"/>
                  <a:pt x="21840" y="894"/>
                  <a:pt x="21831" y="909"/>
                </a:cubicBezTo>
                <a:lnTo>
                  <a:pt x="21831" y="861"/>
                </a:lnTo>
                <a:lnTo>
                  <a:pt x="21790" y="861"/>
                </a:lnTo>
                <a:lnTo>
                  <a:pt x="21790" y="1136"/>
                </a:lnTo>
                <a:lnTo>
                  <a:pt x="21831" y="1136"/>
                </a:lnTo>
                <a:lnTo>
                  <a:pt x="21831" y="979"/>
                </a:lnTo>
                <a:cubicBezTo>
                  <a:pt x="21831" y="966"/>
                  <a:pt x="21833" y="954"/>
                  <a:pt x="21837" y="943"/>
                </a:cubicBezTo>
                <a:cubicBezTo>
                  <a:pt x="21841" y="933"/>
                  <a:pt x="21847" y="924"/>
                  <a:pt x="21854" y="916"/>
                </a:cubicBezTo>
                <a:cubicBezTo>
                  <a:pt x="21862" y="908"/>
                  <a:pt x="21870" y="902"/>
                  <a:pt x="21880" y="899"/>
                </a:cubicBezTo>
                <a:cubicBezTo>
                  <a:pt x="21891" y="894"/>
                  <a:pt x="21902" y="892"/>
                  <a:pt x="21913" y="892"/>
                </a:cubicBezTo>
                <a:cubicBezTo>
                  <a:pt x="21938" y="892"/>
                  <a:pt x="21957" y="900"/>
                  <a:pt x="21970" y="915"/>
                </a:cubicBezTo>
                <a:cubicBezTo>
                  <a:pt x="21983" y="930"/>
                  <a:pt x="21990" y="950"/>
                  <a:pt x="21990" y="975"/>
                </a:cubicBezTo>
                <a:lnTo>
                  <a:pt x="21990" y="1136"/>
                </a:lnTo>
                <a:lnTo>
                  <a:pt x="22031" y="1136"/>
                </a:lnTo>
                <a:lnTo>
                  <a:pt x="22031" y="965"/>
                </a:lnTo>
                <a:cubicBezTo>
                  <a:pt x="22031" y="949"/>
                  <a:pt x="22028" y="934"/>
                  <a:pt x="22023" y="920"/>
                </a:cubicBezTo>
                <a:cubicBezTo>
                  <a:pt x="22019" y="907"/>
                  <a:pt x="22012" y="895"/>
                  <a:pt x="22003" y="886"/>
                </a:cubicBezTo>
                <a:cubicBezTo>
                  <a:pt x="21994" y="876"/>
                  <a:pt x="21983" y="868"/>
                  <a:pt x="21969" y="863"/>
                </a:cubicBezTo>
                <a:cubicBezTo>
                  <a:pt x="21957" y="858"/>
                  <a:pt x="21942" y="855"/>
                  <a:pt x="21925" y="855"/>
                </a:cubicBezTo>
                <a:close/>
                <a:moveTo>
                  <a:pt x="23145" y="855"/>
                </a:moveTo>
                <a:cubicBezTo>
                  <a:pt x="23133" y="855"/>
                  <a:pt x="23123" y="856"/>
                  <a:pt x="23114" y="859"/>
                </a:cubicBezTo>
                <a:cubicBezTo>
                  <a:pt x="23105" y="862"/>
                  <a:pt x="23097" y="866"/>
                  <a:pt x="23090" y="871"/>
                </a:cubicBezTo>
                <a:cubicBezTo>
                  <a:pt x="23083" y="875"/>
                  <a:pt x="23076" y="881"/>
                  <a:pt x="23071" y="887"/>
                </a:cubicBezTo>
                <a:cubicBezTo>
                  <a:pt x="23065" y="894"/>
                  <a:pt x="23060" y="900"/>
                  <a:pt x="23056" y="907"/>
                </a:cubicBezTo>
                <a:lnTo>
                  <a:pt x="23056" y="861"/>
                </a:lnTo>
                <a:lnTo>
                  <a:pt x="23015" y="861"/>
                </a:lnTo>
                <a:lnTo>
                  <a:pt x="23015" y="1136"/>
                </a:lnTo>
                <a:lnTo>
                  <a:pt x="23056" y="1136"/>
                </a:lnTo>
                <a:lnTo>
                  <a:pt x="23056" y="979"/>
                </a:lnTo>
                <a:cubicBezTo>
                  <a:pt x="23056" y="966"/>
                  <a:pt x="23058" y="955"/>
                  <a:pt x="23062" y="944"/>
                </a:cubicBezTo>
                <a:cubicBezTo>
                  <a:pt x="23066" y="934"/>
                  <a:pt x="23071" y="925"/>
                  <a:pt x="23078" y="917"/>
                </a:cubicBezTo>
                <a:cubicBezTo>
                  <a:pt x="23085" y="909"/>
                  <a:pt x="23093" y="903"/>
                  <a:pt x="23102" y="899"/>
                </a:cubicBezTo>
                <a:cubicBezTo>
                  <a:pt x="23111" y="894"/>
                  <a:pt x="23122" y="892"/>
                  <a:pt x="23133" y="892"/>
                </a:cubicBezTo>
                <a:cubicBezTo>
                  <a:pt x="23155" y="892"/>
                  <a:pt x="23172" y="899"/>
                  <a:pt x="23184" y="914"/>
                </a:cubicBezTo>
                <a:cubicBezTo>
                  <a:pt x="23197" y="928"/>
                  <a:pt x="23204" y="948"/>
                  <a:pt x="23204" y="974"/>
                </a:cubicBezTo>
                <a:lnTo>
                  <a:pt x="23204" y="1136"/>
                </a:lnTo>
                <a:lnTo>
                  <a:pt x="23244" y="1136"/>
                </a:lnTo>
                <a:lnTo>
                  <a:pt x="23244" y="978"/>
                </a:lnTo>
                <a:cubicBezTo>
                  <a:pt x="23244" y="964"/>
                  <a:pt x="23246" y="952"/>
                  <a:pt x="23250" y="941"/>
                </a:cubicBezTo>
                <a:cubicBezTo>
                  <a:pt x="23254" y="931"/>
                  <a:pt x="23260" y="922"/>
                  <a:pt x="23266" y="915"/>
                </a:cubicBezTo>
                <a:cubicBezTo>
                  <a:pt x="23274" y="907"/>
                  <a:pt x="23282" y="902"/>
                  <a:pt x="23291" y="898"/>
                </a:cubicBezTo>
                <a:cubicBezTo>
                  <a:pt x="23300" y="894"/>
                  <a:pt x="23310" y="892"/>
                  <a:pt x="23320" y="892"/>
                </a:cubicBezTo>
                <a:cubicBezTo>
                  <a:pt x="23343" y="892"/>
                  <a:pt x="23360" y="899"/>
                  <a:pt x="23373" y="914"/>
                </a:cubicBezTo>
                <a:cubicBezTo>
                  <a:pt x="23385" y="928"/>
                  <a:pt x="23392" y="949"/>
                  <a:pt x="23392" y="975"/>
                </a:cubicBezTo>
                <a:lnTo>
                  <a:pt x="23392" y="1136"/>
                </a:lnTo>
                <a:lnTo>
                  <a:pt x="23433" y="1136"/>
                </a:lnTo>
                <a:lnTo>
                  <a:pt x="23433" y="966"/>
                </a:lnTo>
                <a:cubicBezTo>
                  <a:pt x="23433" y="931"/>
                  <a:pt x="23424" y="904"/>
                  <a:pt x="23406" y="885"/>
                </a:cubicBezTo>
                <a:cubicBezTo>
                  <a:pt x="23388" y="865"/>
                  <a:pt x="23362" y="855"/>
                  <a:pt x="23330" y="855"/>
                </a:cubicBezTo>
                <a:cubicBezTo>
                  <a:pt x="23318" y="855"/>
                  <a:pt x="23307" y="856"/>
                  <a:pt x="23297" y="859"/>
                </a:cubicBezTo>
                <a:cubicBezTo>
                  <a:pt x="23288" y="862"/>
                  <a:pt x="23279" y="866"/>
                  <a:pt x="23271" y="871"/>
                </a:cubicBezTo>
                <a:cubicBezTo>
                  <a:pt x="23263" y="876"/>
                  <a:pt x="23256" y="882"/>
                  <a:pt x="23250" y="888"/>
                </a:cubicBezTo>
                <a:cubicBezTo>
                  <a:pt x="23244" y="895"/>
                  <a:pt x="23238" y="902"/>
                  <a:pt x="23233" y="910"/>
                </a:cubicBezTo>
                <a:cubicBezTo>
                  <a:pt x="23226" y="894"/>
                  <a:pt x="23215" y="881"/>
                  <a:pt x="23200" y="871"/>
                </a:cubicBezTo>
                <a:cubicBezTo>
                  <a:pt x="23186" y="860"/>
                  <a:pt x="23167" y="855"/>
                  <a:pt x="23145" y="855"/>
                </a:cubicBezTo>
                <a:close/>
                <a:moveTo>
                  <a:pt x="23993" y="855"/>
                </a:moveTo>
                <a:cubicBezTo>
                  <a:pt x="23974" y="855"/>
                  <a:pt x="23957" y="859"/>
                  <a:pt x="23940" y="866"/>
                </a:cubicBezTo>
                <a:cubicBezTo>
                  <a:pt x="23924" y="874"/>
                  <a:pt x="23910" y="884"/>
                  <a:pt x="23899" y="897"/>
                </a:cubicBezTo>
                <a:cubicBezTo>
                  <a:pt x="23887" y="910"/>
                  <a:pt x="23878" y="925"/>
                  <a:pt x="23871" y="943"/>
                </a:cubicBezTo>
                <a:cubicBezTo>
                  <a:pt x="23864" y="960"/>
                  <a:pt x="23861" y="979"/>
                  <a:pt x="23861" y="999"/>
                </a:cubicBezTo>
                <a:cubicBezTo>
                  <a:pt x="23861" y="1020"/>
                  <a:pt x="23865" y="1040"/>
                  <a:pt x="23872" y="1058"/>
                </a:cubicBezTo>
                <a:cubicBezTo>
                  <a:pt x="23879" y="1075"/>
                  <a:pt x="23889" y="1091"/>
                  <a:pt x="23902" y="1103"/>
                </a:cubicBezTo>
                <a:cubicBezTo>
                  <a:pt x="23914" y="1116"/>
                  <a:pt x="23929" y="1126"/>
                  <a:pt x="23945" y="1133"/>
                </a:cubicBezTo>
                <a:cubicBezTo>
                  <a:pt x="23962" y="1139"/>
                  <a:pt x="23980" y="1143"/>
                  <a:pt x="23999" y="1143"/>
                </a:cubicBezTo>
                <a:cubicBezTo>
                  <a:pt x="24025" y="1143"/>
                  <a:pt x="24047" y="1138"/>
                  <a:pt x="24065" y="1129"/>
                </a:cubicBezTo>
                <a:cubicBezTo>
                  <a:pt x="24083" y="1119"/>
                  <a:pt x="24099" y="1107"/>
                  <a:pt x="24112" y="1091"/>
                </a:cubicBezTo>
                <a:lnTo>
                  <a:pt x="24087" y="1068"/>
                </a:lnTo>
                <a:cubicBezTo>
                  <a:pt x="24075" y="1080"/>
                  <a:pt x="24063" y="1089"/>
                  <a:pt x="24049" y="1096"/>
                </a:cubicBezTo>
                <a:cubicBezTo>
                  <a:pt x="24035" y="1104"/>
                  <a:pt x="24019" y="1107"/>
                  <a:pt x="24000" y="1107"/>
                </a:cubicBezTo>
                <a:cubicBezTo>
                  <a:pt x="23988" y="1107"/>
                  <a:pt x="23976" y="1105"/>
                  <a:pt x="23965" y="1101"/>
                </a:cubicBezTo>
                <a:cubicBezTo>
                  <a:pt x="23954" y="1097"/>
                  <a:pt x="23944" y="1091"/>
                  <a:pt x="23935" y="1083"/>
                </a:cubicBezTo>
                <a:cubicBezTo>
                  <a:pt x="23926" y="1075"/>
                  <a:pt x="23919" y="1066"/>
                  <a:pt x="23913" y="1054"/>
                </a:cubicBezTo>
                <a:cubicBezTo>
                  <a:pt x="23908" y="1043"/>
                  <a:pt x="23904" y="1030"/>
                  <a:pt x="23903" y="1015"/>
                </a:cubicBezTo>
                <a:lnTo>
                  <a:pt x="24121" y="1015"/>
                </a:lnTo>
                <a:cubicBezTo>
                  <a:pt x="24122" y="1012"/>
                  <a:pt x="24122" y="1010"/>
                  <a:pt x="24122" y="1007"/>
                </a:cubicBezTo>
                <a:lnTo>
                  <a:pt x="24122" y="1001"/>
                </a:lnTo>
                <a:cubicBezTo>
                  <a:pt x="24122" y="981"/>
                  <a:pt x="24119" y="962"/>
                  <a:pt x="24113" y="944"/>
                </a:cubicBezTo>
                <a:cubicBezTo>
                  <a:pt x="24108" y="926"/>
                  <a:pt x="24099" y="911"/>
                  <a:pt x="24088" y="898"/>
                </a:cubicBezTo>
                <a:cubicBezTo>
                  <a:pt x="24077" y="884"/>
                  <a:pt x="24064" y="874"/>
                  <a:pt x="24048" y="867"/>
                </a:cubicBezTo>
                <a:cubicBezTo>
                  <a:pt x="24032" y="859"/>
                  <a:pt x="24014" y="855"/>
                  <a:pt x="23993" y="855"/>
                </a:cubicBezTo>
                <a:close/>
                <a:moveTo>
                  <a:pt x="25166" y="855"/>
                </a:moveTo>
                <a:cubicBezTo>
                  <a:pt x="25145" y="855"/>
                  <a:pt x="25125" y="859"/>
                  <a:pt x="25107" y="867"/>
                </a:cubicBezTo>
                <a:cubicBezTo>
                  <a:pt x="25090" y="874"/>
                  <a:pt x="25075" y="884"/>
                  <a:pt x="25062" y="898"/>
                </a:cubicBezTo>
                <a:cubicBezTo>
                  <a:pt x="25049" y="911"/>
                  <a:pt x="25039" y="926"/>
                  <a:pt x="25032" y="943"/>
                </a:cubicBezTo>
                <a:cubicBezTo>
                  <a:pt x="25025" y="961"/>
                  <a:pt x="25022" y="979"/>
                  <a:pt x="25022" y="999"/>
                </a:cubicBezTo>
                <a:lnTo>
                  <a:pt x="25022" y="1000"/>
                </a:lnTo>
                <a:cubicBezTo>
                  <a:pt x="25022" y="1019"/>
                  <a:pt x="25025" y="1038"/>
                  <a:pt x="25032" y="1055"/>
                </a:cubicBezTo>
                <a:cubicBezTo>
                  <a:pt x="25039" y="1072"/>
                  <a:pt x="25049" y="1088"/>
                  <a:pt x="25062" y="1101"/>
                </a:cubicBezTo>
                <a:cubicBezTo>
                  <a:pt x="25075" y="1114"/>
                  <a:pt x="25090" y="1124"/>
                  <a:pt x="25107" y="1132"/>
                </a:cubicBezTo>
                <a:cubicBezTo>
                  <a:pt x="25125" y="1139"/>
                  <a:pt x="25144" y="1143"/>
                  <a:pt x="25165" y="1143"/>
                </a:cubicBezTo>
                <a:cubicBezTo>
                  <a:pt x="25185" y="1143"/>
                  <a:pt x="25204" y="1139"/>
                  <a:pt x="25222" y="1132"/>
                </a:cubicBezTo>
                <a:cubicBezTo>
                  <a:pt x="25240" y="1124"/>
                  <a:pt x="25255" y="1113"/>
                  <a:pt x="25268" y="1100"/>
                </a:cubicBezTo>
                <a:cubicBezTo>
                  <a:pt x="25281" y="1087"/>
                  <a:pt x="25291" y="1072"/>
                  <a:pt x="25298" y="1054"/>
                </a:cubicBezTo>
                <a:cubicBezTo>
                  <a:pt x="25305" y="1037"/>
                  <a:pt x="25309" y="1018"/>
                  <a:pt x="25309" y="999"/>
                </a:cubicBezTo>
                <a:lnTo>
                  <a:pt x="25309" y="998"/>
                </a:lnTo>
                <a:cubicBezTo>
                  <a:pt x="25309" y="978"/>
                  <a:pt x="25306" y="960"/>
                  <a:pt x="25298" y="943"/>
                </a:cubicBezTo>
                <a:cubicBezTo>
                  <a:pt x="25291" y="925"/>
                  <a:pt x="25281" y="910"/>
                  <a:pt x="25269" y="898"/>
                </a:cubicBezTo>
                <a:cubicBezTo>
                  <a:pt x="25256" y="884"/>
                  <a:pt x="25240" y="874"/>
                  <a:pt x="25223" y="867"/>
                </a:cubicBezTo>
                <a:cubicBezTo>
                  <a:pt x="25205" y="859"/>
                  <a:pt x="25186" y="855"/>
                  <a:pt x="25166" y="855"/>
                </a:cubicBezTo>
                <a:close/>
                <a:moveTo>
                  <a:pt x="25497" y="855"/>
                </a:moveTo>
                <a:cubicBezTo>
                  <a:pt x="25481" y="855"/>
                  <a:pt x="25465" y="858"/>
                  <a:pt x="25449" y="864"/>
                </a:cubicBezTo>
                <a:cubicBezTo>
                  <a:pt x="25433" y="870"/>
                  <a:pt x="25420" y="879"/>
                  <a:pt x="25407" y="890"/>
                </a:cubicBezTo>
                <a:cubicBezTo>
                  <a:pt x="25395" y="901"/>
                  <a:pt x="25386" y="915"/>
                  <a:pt x="25378" y="931"/>
                </a:cubicBezTo>
                <a:cubicBezTo>
                  <a:pt x="25371" y="947"/>
                  <a:pt x="25367" y="965"/>
                  <a:pt x="25367" y="985"/>
                </a:cubicBezTo>
                <a:lnTo>
                  <a:pt x="25367" y="986"/>
                </a:lnTo>
                <a:cubicBezTo>
                  <a:pt x="25367" y="1006"/>
                  <a:pt x="25371" y="1024"/>
                  <a:pt x="25378" y="1040"/>
                </a:cubicBezTo>
                <a:cubicBezTo>
                  <a:pt x="25386" y="1056"/>
                  <a:pt x="25395" y="1069"/>
                  <a:pt x="25407" y="1080"/>
                </a:cubicBezTo>
                <a:cubicBezTo>
                  <a:pt x="25420" y="1091"/>
                  <a:pt x="25433" y="1100"/>
                  <a:pt x="25449" y="1106"/>
                </a:cubicBezTo>
                <a:cubicBezTo>
                  <a:pt x="25464" y="1112"/>
                  <a:pt x="25480" y="1115"/>
                  <a:pt x="25497" y="1115"/>
                </a:cubicBezTo>
                <a:cubicBezTo>
                  <a:pt x="25522" y="1115"/>
                  <a:pt x="25544" y="1109"/>
                  <a:pt x="25561" y="1098"/>
                </a:cubicBezTo>
                <a:cubicBezTo>
                  <a:pt x="25579" y="1087"/>
                  <a:pt x="25593" y="1073"/>
                  <a:pt x="25605" y="1057"/>
                </a:cubicBezTo>
                <a:lnTo>
                  <a:pt x="25605" y="1090"/>
                </a:lnTo>
                <a:cubicBezTo>
                  <a:pt x="25605" y="1122"/>
                  <a:pt x="25596" y="1146"/>
                  <a:pt x="25578" y="1163"/>
                </a:cubicBezTo>
                <a:cubicBezTo>
                  <a:pt x="25560" y="1179"/>
                  <a:pt x="25536" y="1188"/>
                  <a:pt x="25505" y="1188"/>
                </a:cubicBezTo>
                <a:cubicBezTo>
                  <a:pt x="25485" y="1188"/>
                  <a:pt x="25467" y="1185"/>
                  <a:pt x="25449" y="1179"/>
                </a:cubicBezTo>
                <a:cubicBezTo>
                  <a:pt x="25432" y="1173"/>
                  <a:pt x="25415" y="1164"/>
                  <a:pt x="25399" y="1152"/>
                </a:cubicBezTo>
                <a:lnTo>
                  <a:pt x="25380" y="1184"/>
                </a:lnTo>
                <a:cubicBezTo>
                  <a:pt x="25399" y="1197"/>
                  <a:pt x="25419" y="1207"/>
                  <a:pt x="25440" y="1213"/>
                </a:cubicBezTo>
                <a:cubicBezTo>
                  <a:pt x="25460" y="1220"/>
                  <a:pt x="25483" y="1223"/>
                  <a:pt x="25506" y="1223"/>
                </a:cubicBezTo>
                <a:cubicBezTo>
                  <a:pt x="25528" y="1223"/>
                  <a:pt x="25548" y="1220"/>
                  <a:pt x="25565" y="1214"/>
                </a:cubicBezTo>
                <a:cubicBezTo>
                  <a:pt x="25583" y="1208"/>
                  <a:pt x="25598" y="1199"/>
                  <a:pt x="25611" y="1186"/>
                </a:cubicBezTo>
                <a:cubicBezTo>
                  <a:pt x="25622" y="1175"/>
                  <a:pt x="25631" y="1161"/>
                  <a:pt x="25637" y="1144"/>
                </a:cubicBezTo>
                <a:cubicBezTo>
                  <a:pt x="25643" y="1128"/>
                  <a:pt x="25646" y="1110"/>
                  <a:pt x="25646" y="1088"/>
                </a:cubicBezTo>
                <a:lnTo>
                  <a:pt x="25646" y="861"/>
                </a:lnTo>
                <a:lnTo>
                  <a:pt x="25605" y="861"/>
                </a:lnTo>
                <a:lnTo>
                  <a:pt x="25605" y="910"/>
                </a:lnTo>
                <a:cubicBezTo>
                  <a:pt x="25599" y="903"/>
                  <a:pt x="25593" y="896"/>
                  <a:pt x="25586" y="889"/>
                </a:cubicBezTo>
                <a:cubicBezTo>
                  <a:pt x="25579" y="882"/>
                  <a:pt x="25571" y="876"/>
                  <a:pt x="25562" y="871"/>
                </a:cubicBezTo>
                <a:cubicBezTo>
                  <a:pt x="25553" y="866"/>
                  <a:pt x="25543" y="862"/>
                  <a:pt x="25532" y="860"/>
                </a:cubicBezTo>
                <a:cubicBezTo>
                  <a:pt x="25522" y="856"/>
                  <a:pt x="25510" y="855"/>
                  <a:pt x="25497" y="855"/>
                </a:cubicBezTo>
                <a:close/>
                <a:moveTo>
                  <a:pt x="25865" y="855"/>
                </a:moveTo>
                <a:cubicBezTo>
                  <a:pt x="25844" y="855"/>
                  <a:pt x="25824" y="859"/>
                  <a:pt x="25806" y="867"/>
                </a:cubicBezTo>
                <a:cubicBezTo>
                  <a:pt x="25789" y="874"/>
                  <a:pt x="25774" y="884"/>
                  <a:pt x="25761" y="898"/>
                </a:cubicBezTo>
                <a:cubicBezTo>
                  <a:pt x="25748" y="911"/>
                  <a:pt x="25738" y="926"/>
                  <a:pt x="25731" y="943"/>
                </a:cubicBezTo>
                <a:cubicBezTo>
                  <a:pt x="25724" y="961"/>
                  <a:pt x="25721" y="979"/>
                  <a:pt x="25721" y="999"/>
                </a:cubicBezTo>
                <a:lnTo>
                  <a:pt x="25721" y="1000"/>
                </a:lnTo>
                <a:cubicBezTo>
                  <a:pt x="25721" y="1019"/>
                  <a:pt x="25724" y="1038"/>
                  <a:pt x="25731" y="1055"/>
                </a:cubicBezTo>
                <a:cubicBezTo>
                  <a:pt x="25738" y="1072"/>
                  <a:pt x="25748" y="1088"/>
                  <a:pt x="25761" y="1101"/>
                </a:cubicBezTo>
                <a:cubicBezTo>
                  <a:pt x="25774" y="1114"/>
                  <a:pt x="25789" y="1124"/>
                  <a:pt x="25806" y="1132"/>
                </a:cubicBezTo>
                <a:cubicBezTo>
                  <a:pt x="25824" y="1139"/>
                  <a:pt x="25843" y="1143"/>
                  <a:pt x="25864" y="1143"/>
                </a:cubicBezTo>
                <a:cubicBezTo>
                  <a:pt x="25884" y="1143"/>
                  <a:pt x="25903" y="1139"/>
                  <a:pt x="25921" y="1132"/>
                </a:cubicBezTo>
                <a:cubicBezTo>
                  <a:pt x="25939" y="1124"/>
                  <a:pt x="25954" y="1113"/>
                  <a:pt x="25967" y="1100"/>
                </a:cubicBezTo>
                <a:cubicBezTo>
                  <a:pt x="25980" y="1087"/>
                  <a:pt x="25990" y="1072"/>
                  <a:pt x="25997" y="1054"/>
                </a:cubicBezTo>
                <a:cubicBezTo>
                  <a:pt x="26004" y="1037"/>
                  <a:pt x="26008" y="1018"/>
                  <a:pt x="26008" y="999"/>
                </a:cubicBezTo>
                <a:lnTo>
                  <a:pt x="26008" y="998"/>
                </a:lnTo>
                <a:cubicBezTo>
                  <a:pt x="26008" y="978"/>
                  <a:pt x="26005" y="960"/>
                  <a:pt x="25997" y="943"/>
                </a:cubicBezTo>
                <a:cubicBezTo>
                  <a:pt x="25990" y="925"/>
                  <a:pt x="25980" y="910"/>
                  <a:pt x="25968" y="898"/>
                </a:cubicBezTo>
                <a:cubicBezTo>
                  <a:pt x="25955" y="884"/>
                  <a:pt x="25939" y="874"/>
                  <a:pt x="25922" y="867"/>
                </a:cubicBezTo>
                <a:cubicBezTo>
                  <a:pt x="25904" y="859"/>
                  <a:pt x="25885" y="855"/>
                  <a:pt x="25865" y="855"/>
                </a:cubicBezTo>
                <a:close/>
                <a:moveTo>
                  <a:pt x="28018" y="855"/>
                </a:moveTo>
                <a:cubicBezTo>
                  <a:pt x="27999" y="855"/>
                  <a:pt x="27982" y="859"/>
                  <a:pt x="27965" y="866"/>
                </a:cubicBezTo>
                <a:cubicBezTo>
                  <a:pt x="27949" y="874"/>
                  <a:pt x="27935" y="884"/>
                  <a:pt x="27924" y="897"/>
                </a:cubicBezTo>
                <a:cubicBezTo>
                  <a:pt x="27912" y="910"/>
                  <a:pt x="27903" y="925"/>
                  <a:pt x="27896" y="943"/>
                </a:cubicBezTo>
                <a:cubicBezTo>
                  <a:pt x="27889" y="960"/>
                  <a:pt x="27886" y="979"/>
                  <a:pt x="27886" y="999"/>
                </a:cubicBezTo>
                <a:cubicBezTo>
                  <a:pt x="27886" y="1020"/>
                  <a:pt x="27890" y="1040"/>
                  <a:pt x="27897" y="1058"/>
                </a:cubicBezTo>
                <a:cubicBezTo>
                  <a:pt x="27904" y="1075"/>
                  <a:pt x="27914" y="1091"/>
                  <a:pt x="27927" y="1103"/>
                </a:cubicBezTo>
                <a:cubicBezTo>
                  <a:pt x="27939" y="1116"/>
                  <a:pt x="27954" y="1126"/>
                  <a:pt x="27970" y="1133"/>
                </a:cubicBezTo>
                <a:cubicBezTo>
                  <a:pt x="27987" y="1139"/>
                  <a:pt x="28005" y="1143"/>
                  <a:pt x="28024" y="1143"/>
                </a:cubicBezTo>
                <a:cubicBezTo>
                  <a:pt x="28050" y="1143"/>
                  <a:pt x="28072" y="1138"/>
                  <a:pt x="28090" y="1129"/>
                </a:cubicBezTo>
                <a:cubicBezTo>
                  <a:pt x="28108" y="1119"/>
                  <a:pt x="28124" y="1107"/>
                  <a:pt x="28137" y="1091"/>
                </a:cubicBezTo>
                <a:lnTo>
                  <a:pt x="28112" y="1068"/>
                </a:lnTo>
                <a:cubicBezTo>
                  <a:pt x="28100" y="1080"/>
                  <a:pt x="28088" y="1089"/>
                  <a:pt x="28074" y="1096"/>
                </a:cubicBezTo>
                <a:cubicBezTo>
                  <a:pt x="28060" y="1104"/>
                  <a:pt x="28044" y="1107"/>
                  <a:pt x="28025" y="1107"/>
                </a:cubicBezTo>
                <a:cubicBezTo>
                  <a:pt x="28013" y="1107"/>
                  <a:pt x="28001" y="1105"/>
                  <a:pt x="27990" y="1101"/>
                </a:cubicBezTo>
                <a:cubicBezTo>
                  <a:pt x="27979" y="1097"/>
                  <a:pt x="27969" y="1091"/>
                  <a:pt x="27960" y="1083"/>
                </a:cubicBezTo>
                <a:cubicBezTo>
                  <a:pt x="27951" y="1075"/>
                  <a:pt x="27944" y="1066"/>
                  <a:pt x="27938" y="1054"/>
                </a:cubicBezTo>
                <a:cubicBezTo>
                  <a:pt x="27933" y="1043"/>
                  <a:pt x="27929" y="1030"/>
                  <a:pt x="27928" y="1015"/>
                </a:cubicBezTo>
                <a:lnTo>
                  <a:pt x="28146" y="1015"/>
                </a:lnTo>
                <a:cubicBezTo>
                  <a:pt x="28147" y="1012"/>
                  <a:pt x="28147" y="1010"/>
                  <a:pt x="28147" y="1007"/>
                </a:cubicBezTo>
                <a:lnTo>
                  <a:pt x="28147" y="1001"/>
                </a:lnTo>
                <a:cubicBezTo>
                  <a:pt x="28147" y="981"/>
                  <a:pt x="28144" y="962"/>
                  <a:pt x="28138" y="944"/>
                </a:cubicBezTo>
                <a:cubicBezTo>
                  <a:pt x="28133" y="926"/>
                  <a:pt x="28124" y="911"/>
                  <a:pt x="28113" y="898"/>
                </a:cubicBezTo>
                <a:cubicBezTo>
                  <a:pt x="28102" y="884"/>
                  <a:pt x="28089" y="874"/>
                  <a:pt x="28073" y="867"/>
                </a:cubicBezTo>
                <a:cubicBezTo>
                  <a:pt x="28057" y="859"/>
                  <a:pt x="28039" y="855"/>
                  <a:pt x="28018" y="855"/>
                </a:cubicBezTo>
                <a:close/>
                <a:moveTo>
                  <a:pt x="28349" y="855"/>
                </a:moveTo>
                <a:cubicBezTo>
                  <a:pt x="28337" y="855"/>
                  <a:pt x="28327" y="856"/>
                  <a:pt x="28318" y="859"/>
                </a:cubicBezTo>
                <a:cubicBezTo>
                  <a:pt x="28309" y="862"/>
                  <a:pt x="28301" y="866"/>
                  <a:pt x="28294" y="871"/>
                </a:cubicBezTo>
                <a:cubicBezTo>
                  <a:pt x="28287" y="875"/>
                  <a:pt x="28281" y="881"/>
                  <a:pt x="28275" y="887"/>
                </a:cubicBezTo>
                <a:cubicBezTo>
                  <a:pt x="28270" y="894"/>
                  <a:pt x="28265" y="900"/>
                  <a:pt x="28260" y="907"/>
                </a:cubicBezTo>
                <a:lnTo>
                  <a:pt x="28260" y="861"/>
                </a:lnTo>
                <a:lnTo>
                  <a:pt x="28219" y="861"/>
                </a:lnTo>
                <a:lnTo>
                  <a:pt x="28219" y="1136"/>
                </a:lnTo>
                <a:lnTo>
                  <a:pt x="28260" y="1136"/>
                </a:lnTo>
                <a:lnTo>
                  <a:pt x="28260" y="979"/>
                </a:lnTo>
                <a:cubicBezTo>
                  <a:pt x="28260" y="966"/>
                  <a:pt x="28262" y="955"/>
                  <a:pt x="28266" y="944"/>
                </a:cubicBezTo>
                <a:cubicBezTo>
                  <a:pt x="28270" y="934"/>
                  <a:pt x="28275" y="925"/>
                  <a:pt x="28282" y="917"/>
                </a:cubicBezTo>
                <a:cubicBezTo>
                  <a:pt x="28289" y="909"/>
                  <a:pt x="28297" y="903"/>
                  <a:pt x="28306" y="899"/>
                </a:cubicBezTo>
                <a:cubicBezTo>
                  <a:pt x="28316" y="894"/>
                  <a:pt x="28326" y="892"/>
                  <a:pt x="28337" y="892"/>
                </a:cubicBezTo>
                <a:cubicBezTo>
                  <a:pt x="28359" y="892"/>
                  <a:pt x="28376" y="899"/>
                  <a:pt x="28389" y="914"/>
                </a:cubicBezTo>
                <a:cubicBezTo>
                  <a:pt x="28401" y="928"/>
                  <a:pt x="28408" y="948"/>
                  <a:pt x="28408" y="974"/>
                </a:cubicBezTo>
                <a:lnTo>
                  <a:pt x="28408" y="1136"/>
                </a:lnTo>
                <a:lnTo>
                  <a:pt x="28448" y="1136"/>
                </a:lnTo>
                <a:lnTo>
                  <a:pt x="28448" y="978"/>
                </a:lnTo>
                <a:cubicBezTo>
                  <a:pt x="28448" y="964"/>
                  <a:pt x="28450" y="952"/>
                  <a:pt x="28454" y="941"/>
                </a:cubicBezTo>
                <a:cubicBezTo>
                  <a:pt x="28458" y="931"/>
                  <a:pt x="28464" y="922"/>
                  <a:pt x="28471" y="915"/>
                </a:cubicBezTo>
                <a:cubicBezTo>
                  <a:pt x="28478" y="907"/>
                  <a:pt x="28486" y="902"/>
                  <a:pt x="28495" y="898"/>
                </a:cubicBezTo>
                <a:cubicBezTo>
                  <a:pt x="28504" y="894"/>
                  <a:pt x="28514" y="892"/>
                  <a:pt x="28525" y="892"/>
                </a:cubicBezTo>
                <a:cubicBezTo>
                  <a:pt x="28547" y="892"/>
                  <a:pt x="28564" y="899"/>
                  <a:pt x="28577" y="914"/>
                </a:cubicBezTo>
                <a:cubicBezTo>
                  <a:pt x="28590" y="928"/>
                  <a:pt x="28596" y="949"/>
                  <a:pt x="28596" y="975"/>
                </a:cubicBezTo>
                <a:lnTo>
                  <a:pt x="28596" y="1136"/>
                </a:lnTo>
                <a:lnTo>
                  <a:pt x="28637" y="1136"/>
                </a:lnTo>
                <a:lnTo>
                  <a:pt x="28637" y="966"/>
                </a:lnTo>
                <a:cubicBezTo>
                  <a:pt x="28637" y="931"/>
                  <a:pt x="28628" y="904"/>
                  <a:pt x="28610" y="885"/>
                </a:cubicBezTo>
                <a:cubicBezTo>
                  <a:pt x="28592" y="865"/>
                  <a:pt x="28567" y="855"/>
                  <a:pt x="28535" y="855"/>
                </a:cubicBezTo>
                <a:cubicBezTo>
                  <a:pt x="28523" y="855"/>
                  <a:pt x="28512" y="856"/>
                  <a:pt x="28502" y="859"/>
                </a:cubicBezTo>
                <a:cubicBezTo>
                  <a:pt x="28492" y="862"/>
                  <a:pt x="28483" y="866"/>
                  <a:pt x="28475" y="871"/>
                </a:cubicBezTo>
                <a:cubicBezTo>
                  <a:pt x="28468" y="876"/>
                  <a:pt x="28461" y="882"/>
                  <a:pt x="28454" y="888"/>
                </a:cubicBezTo>
                <a:cubicBezTo>
                  <a:pt x="28448" y="895"/>
                  <a:pt x="28443" y="902"/>
                  <a:pt x="28438" y="910"/>
                </a:cubicBezTo>
                <a:cubicBezTo>
                  <a:pt x="28430" y="894"/>
                  <a:pt x="28419" y="881"/>
                  <a:pt x="28405" y="871"/>
                </a:cubicBezTo>
                <a:cubicBezTo>
                  <a:pt x="28390" y="860"/>
                  <a:pt x="28371" y="855"/>
                  <a:pt x="28349" y="855"/>
                </a:cubicBezTo>
                <a:close/>
                <a:moveTo>
                  <a:pt x="30106" y="855"/>
                </a:moveTo>
                <a:cubicBezTo>
                  <a:pt x="30085" y="855"/>
                  <a:pt x="30066" y="859"/>
                  <a:pt x="30048" y="867"/>
                </a:cubicBezTo>
                <a:cubicBezTo>
                  <a:pt x="30031" y="874"/>
                  <a:pt x="30016" y="884"/>
                  <a:pt x="30003" y="898"/>
                </a:cubicBezTo>
                <a:cubicBezTo>
                  <a:pt x="29990" y="911"/>
                  <a:pt x="29980" y="926"/>
                  <a:pt x="29973" y="943"/>
                </a:cubicBezTo>
                <a:cubicBezTo>
                  <a:pt x="29966" y="961"/>
                  <a:pt x="29962" y="979"/>
                  <a:pt x="29962" y="999"/>
                </a:cubicBezTo>
                <a:lnTo>
                  <a:pt x="29962" y="1000"/>
                </a:lnTo>
                <a:cubicBezTo>
                  <a:pt x="29962" y="1019"/>
                  <a:pt x="29966" y="1038"/>
                  <a:pt x="29973" y="1055"/>
                </a:cubicBezTo>
                <a:cubicBezTo>
                  <a:pt x="29980" y="1072"/>
                  <a:pt x="29990" y="1088"/>
                  <a:pt x="30003" y="1101"/>
                </a:cubicBezTo>
                <a:cubicBezTo>
                  <a:pt x="30016" y="1114"/>
                  <a:pt x="30031" y="1124"/>
                  <a:pt x="30048" y="1132"/>
                </a:cubicBezTo>
                <a:cubicBezTo>
                  <a:pt x="30066" y="1139"/>
                  <a:pt x="30085" y="1143"/>
                  <a:pt x="30105" y="1143"/>
                </a:cubicBezTo>
                <a:cubicBezTo>
                  <a:pt x="30126" y="1143"/>
                  <a:pt x="30145" y="1139"/>
                  <a:pt x="30163" y="1132"/>
                </a:cubicBezTo>
                <a:cubicBezTo>
                  <a:pt x="30181" y="1124"/>
                  <a:pt x="30196" y="1113"/>
                  <a:pt x="30209" y="1100"/>
                </a:cubicBezTo>
                <a:cubicBezTo>
                  <a:pt x="30221" y="1087"/>
                  <a:pt x="30231" y="1072"/>
                  <a:pt x="30239" y="1054"/>
                </a:cubicBezTo>
                <a:cubicBezTo>
                  <a:pt x="30246" y="1037"/>
                  <a:pt x="30250" y="1018"/>
                  <a:pt x="30250" y="999"/>
                </a:cubicBezTo>
                <a:lnTo>
                  <a:pt x="30250" y="998"/>
                </a:lnTo>
                <a:cubicBezTo>
                  <a:pt x="30250" y="978"/>
                  <a:pt x="30246" y="960"/>
                  <a:pt x="30239" y="943"/>
                </a:cubicBezTo>
                <a:cubicBezTo>
                  <a:pt x="30232" y="925"/>
                  <a:pt x="30222" y="910"/>
                  <a:pt x="30209" y="898"/>
                </a:cubicBezTo>
                <a:cubicBezTo>
                  <a:pt x="30196" y="884"/>
                  <a:pt x="30181" y="874"/>
                  <a:pt x="30163" y="867"/>
                </a:cubicBezTo>
                <a:cubicBezTo>
                  <a:pt x="30146" y="859"/>
                  <a:pt x="30127" y="855"/>
                  <a:pt x="30106" y="855"/>
                </a:cubicBezTo>
                <a:close/>
                <a:moveTo>
                  <a:pt x="31179" y="855"/>
                </a:moveTo>
                <a:cubicBezTo>
                  <a:pt x="31160" y="855"/>
                  <a:pt x="31142" y="859"/>
                  <a:pt x="31126" y="866"/>
                </a:cubicBezTo>
                <a:cubicBezTo>
                  <a:pt x="31110" y="874"/>
                  <a:pt x="31096" y="884"/>
                  <a:pt x="31084" y="897"/>
                </a:cubicBezTo>
                <a:cubicBezTo>
                  <a:pt x="31072" y="910"/>
                  <a:pt x="31063" y="925"/>
                  <a:pt x="31056" y="943"/>
                </a:cubicBezTo>
                <a:cubicBezTo>
                  <a:pt x="31050" y="960"/>
                  <a:pt x="31047" y="979"/>
                  <a:pt x="31047" y="999"/>
                </a:cubicBezTo>
                <a:cubicBezTo>
                  <a:pt x="31047" y="1020"/>
                  <a:pt x="31050" y="1040"/>
                  <a:pt x="31057" y="1058"/>
                </a:cubicBezTo>
                <a:cubicBezTo>
                  <a:pt x="31065" y="1075"/>
                  <a:pt x="31075" y="1091"/>
                  <a:pt x="31087" y="1103"/>
                </a:cubicBezTo>
                <a:cubicBezTo>
                  <a:pt x="31100" y="1116"/>
                  <a:pt x="31114" y="1126"/>
                  <a:pt x="31131" y="1133"/>
                </a:cubicBezTo>
                <a:cubicBezTo>
                  <a:pt x="31148" y="1139"/>
                  <a:pt x="31165" y="1143"/>
                  <a:pt x="31184" y="1143"/>
                </a:cubicBezTo>
                <a:cubicBezTo>
                  <a:pt x="31211" y="1143"/>
                  <a:pt x="31233" y="1138"/>
                  <a:pt x="31250" y="1129"/>
                </a:cubicBezTo>
                <a:cubicBezTo>
                  <a:pt x="31268" y="1119"/>
                  <a:pt x="31284" y="1107"/>
                  <a:pt x="31298" y="1091"/>
                </a:cubicBezTo>
                <a:lnTo>
                  <a:pt x="31272" y="1068"/>
                </a:lnTo>
                <a:cubicBezTo>
                  <a:pt x="31261" y="1080"/>
                  <a:pt x="31248" y="1089"/>
                  <a:pt x="31234" y="1096"/>
                </a:cubicBezTo>
                <a:cubicBezTo>
                  <a:pt x="31221" y="1104"/>
                  <a:pt x="31205" y="1107"/>
                  <a:pt x="31185" y="1107"/>
                </a:cubicBezTo>
                <a:cubicBezTo>
                  <a:pt x="31173" y="1107"/>
                  <a:pt x="31162" y="1105"/>
                  <a:pt x="31151" y="1101"/>
                </a:cubicBezTo>
                <a:cubicBezTo>
                  <a:pt x="31140" y="1097"/>
                  <a:pt x="31130" y="1091"/>
                  <a:pt x="31121" y="1083"/>
                </a:cubicBezTo>
                <a:cubicBezTo>
                  <a:pt x="31112" y="1075"/>
                  <a:pt x="31105" y="1066"/>
                  <a:pt x="31099" y="1054"/>
                </a:cubicBezTo>
                <a:cubicBezTo>
                  <a:pt x="31093" y="1043"/>
                  <a:pt x="31090" y="1030"/>
                  <a:pt x="31088" y="1015"/>
                </a:cubicBezTo>
                <a:lnTo>
                  <a:pt x="31307" y="1015"/>
                </a:lnTo>
                <a:cubicBezTo>
                  <a:pt x="31307" y="1012"/>
                  <a:pt x="31307" y="1010"/>
                  <a:pt x="31307" y="1007"/>
                </a:cubicBezTo>
                <a:lnTo>
                  <a:pt x="31307" y="1001"/>
                </a:lnTo>
                <a:cubicBezTo>
                  <a:pt x="31307" y="981"/>
                  <a:pt x="31305" y="962"/>
                  <a:pt x="31299" y="944"/>
                </a:cubicBezTo>
                <a:cubicBezTo>
                  <a:pt x="31293" y="926"/>
                  <a:pt x="31285" y="911"/>
                  <a:pt x="31274" y="898"/>
                </a:cubicBezTo>
                <a:cubicBezTo>
                  <a:pt x="31263" y="884"/>
                  <a:pt x="31249" y="874"/>
                  <a:pt x="31233" y="867"/>
                </a:cubicBezTo>
                <a:cubicBezTo>
                  <a:pt x="31217" y="859"/>
                  <a:pt x="31199" y="855"/>
                  <a:pt x="31179" y="855"/>
                </a:cubicBezTo>
                <a:close/>
                <a:moveTo>
                  <a:pt x="32003" y="855"/>
                </a:moveTo>
                <a:cubicBezTo>
                  <a:pt x="31982" y="855"/>
                  <a:pt x="31963" y="859"/>
                  <a:pt x="31945" y="867"/>
                </a:cubicBezTo>
                <a:cubicBezTo>
                  <a:pt x="31928" y="874"/>
                  <a:pt x="31912" y="884"/>
                  <a:pt x="31900" y="898"/>
                </a:cubicBezTo>
                <a:cubicBezTo>
                  <a:pt x="31887" y="911"/>
                  <a:pt x="31877" y="926"/>
                  <a:pt x="31870" y="943"/>
                </a:cubicBezTo>
                <a:cubicBezTo>
                  <a:pt x="31863" y="961"/>
                  <a:pt x="31859" y="979"/>
                  <a:pt x="31859" y="999"/>
                </a:cubicBezTo>
                <a:lnTo>
                  <a:pt x="31859" y="1000"/>
                </a:lnTo>
                <a:cubicBezTo>
                  <a:pt x="31859" y="1019"/>
                  <a:pt x="31863" y="1038"/>
                  <a:pt x="31870" y="1055"/>
                </a:cubicBezTo>
                <a:cubicBezTo>
                  <a:pt x="31877" y="1072"/>
                  <a:pt x="31887" y="1088"/>
                  <a:pt x="31900" y="1101"/>
                </a:cubicBezTo>
                <a:cubicBezTo>
                  <a:pt x="31912" y="1114"/>
                  <a:pt x="31928" y="1124"/>
                  <a:pt x="31945" y="1132"/>
                </a:cubicBezTo>
                <a:cubicBezTo>
                  <a:pt x="31962" y="1139"/>
                  <a:pt x="31981" y="1143"/>
                  <a:pt x="32002" y="1143"/>
                </a:cubicBezTo>
                <a:cubicBezTo>
                  <a:pt x="32023" y="1143"/>
                  <a:pt x="32042" y="1139"/>
                  <a:pt x="32060" y="1132"/>
                </a:cubicBezTo>
                <a:cubicBezTo>
                  <a:pt x="32077" y="1124"/>
                  <a:pt x="32093" y="1113"/>
                  <a:pt x="32106" y="1100"/>
                </a:cubicBezTo>
                <a:cubicBezTo>
                  <a:pt x="32118" y="1087"/>
                  <a:pt x="32128" y="1072"/>
                  <a:pt x="32135" y="1054"/>
                </a:cubicBezTo>
                <a:cubicBezTo>
                  <a:pt x="32143" y="1037"/>
                  <a:pt x="32147" y="1018"/>
                  <a:pt x="32147" y="999"/>
                </a:cubicBezTo>
                <a:lnTo>
                  <a:pt x="32147" y="998"/>
                </a:lnTo>
                <a:cubicBezTo>
                  <a:pt x="32147" y="978"/>
                  <a:pt x="32143" y="960"/>
                  <a:pt x="32136" y="943"/>
                </a:cubicBezTo>
                <a:cubicBezTo>
                  <a:pt x="32129" y="925"/>
                  <a:pt x="32119" y="910"/>
                  <a:pt x="32106" y="898"/>
                </a:cubicBezTo>
                <a:cubicBezTo>
                  <a:pt x="32093" y="884"/>
                  <a:pt x="32078" y="874"/>
                  <a:pt x="32060" y="867"/>
                </a:cubicBezTo>
                <a:cubicBezTo>
                  <a:pt x="32043" y="859"/>
                  <a:pt x="32024" y="855"/>
                  <a:pt x="32003" y="855"/>
                </a:cubicBezTo>
                <a:close/>
                <a:moveTo>
                  <a:pt x="32356" y="855"/>
                </a:moveTo>
                <a:cubicBezTo>
                  <a:pt x="32333" y="855"/>
                  <a:pt x="32313" y="860"/>
                  <a:pt x="32298" y="871"/>
                </a:cubicBezTo>
                <a:cubicBezTo>
                  <a:pt x="32283" y="881"/>
                  <a:pt x="32271" y="894"/>
                  <a:pt x="32262" y="909"/>
                </a:cubicBezTo>
                <a:lnTo>
                  <a:pt x="32262" y="861"/>
                </a:lnTo>
                <a:lnTo>
                  <a:pt x="32221" y="861"/>
                </a:lnTo>
                <a:lnTo>
                  <a:pt x="32221" y="1136"/>
                </a:lnTo>
                <a:lnTo>
                  <a:pt x="32262" y="1136"/>
                </a:lnTo>
                <a:lnTo>
                  <a:pt x="32262" y="979"/>
                </a:lnTo>
                <a:cubicBezTo>
                  <a:pt x="32262" y="966"/>
                  <a:pt x="32264" y="954"/>
                  <a:pt x="32268" y="943"/>
                </a:cubicBezTo>
                <a:cubicBezTo>
                  <a:pt x="32272" y="933"/>
                  <a:pt x="32278" y="924"/>
                  <a:pt x="32286" y="916"/>
                </a:cubicBezTo>
                <a:cubicBezTo>
                  <a:pt x="32293" y="908"/>
                  <a:pt x="32302" y="902"/>
                  <a:pt x="32312" y="899"/>
                </a:cubicBezTo>
                <a:cubicBezTo>
                  <a:pt x="32322" y="894"/>
                  <a:pt x="32333" y="892"/>
                  <a:pt x="32345" y="892"/>
                </a:cubicBezTo>
                <a:cubicBezTo>
                  <a:pt x="32369" y="892"/>
                  <a:pt x="32388" y="900"/>
                  <a:pt x="32401" y="915"/>
                </a:cubicBezTo>
                <a:cubicBezTo>
                  <a:pt x="32414" y="930"/>
                  <a:pt x="32421" y="950"/>
                  <a:pt x="32421" y="975"/>
                </a:cubicBezTo>
                <a:lnTo>
                  <a:pt x="32421" y="1136"/>
                </a:lnTo>
                <a:lnTo>
                  <a:pt x="32462" y="1136"/>
                </a:lnTo>
                <a:lnTo>
                  <a:pt x="32462" y="965"/>
                </a:lnTo>
                <a:cubicBezTo>
                  <a:pt x="32462" y="949"/>
                  <a:pt x="32460" y="934"/>
                  <a:pt x="32455" y="920"/>
                </a:cubicBezTo>
                <a:cubicBezTo>
                  <a:pt x="32450" y="907"/>
                  <a:pt x="32443" y="895"/>
                  <a:pt x="32434" y="886"/>
                </a:cubicBezTo>
                <a:cubicBezTo>
                  <a:pt x="32425" y="876"/>
                  <a:pt x="32414" y="868"/>
                  <a:pt x="32401" y="863"/>
                </a:cubicBezTo>
                <a:cubicBezTo>
                  <a:pt x="32388" y="858"/>
                  <a:pt x="32373" y="855"/>
                  <a:pt x="32356" y="855"/>
                </a:cubicBezTo>
                <a:close/>
                <a:moveTo>
                  <a:pt x="33171" y="855"/>
                </a:moveTo>
                <a:cubicBezTo>
                  <a:pt x="33151" y="855"/>
                  <a:pt x="33134" y="859"/>
                  <a:pt x="33117" y="866"/>
                </a:cubicBezTo>
                <a:cubicBezTo>
                  <a:pt x="33101" y="874"/>
                  <a:pt x="33087" y="884"/>
                  <a:pt x="33076" y="897"/>
                </a:cubicBezTo>
                <a:cubicBezTo>
                  <a:pt x="33064" y="910"/>
                  <a:pt x="33055" y="925"/>
                  <a:pt x="33048" y="943"/>
                </a:cubicBezTo>
                <a:cubicBezTo>
                  <a:pt x="33042" y="960"/>
                  <a:pt x="33038" y="979"/>
                  <a:pt x="33038" y="999"/>
                </a:cubicBezTo>
                <a:cubicBezTo>
                  <a:pt x="33038" y="1020"/>
                  <a:pt x="33042" y="1040"/>
                  <a:pt x="33049" y="1058"/>
                </a:cubicBezTo>
                <a:cubicBezTo>
                  <a:pt x="33056" y="1075"/>
                  <a:pt x="33066" y="1091"/>
                  <a:pt x="33079" y="1103"/>
                </a:cubicBezTo>
                <a:cubicBezTo>
                  <a:pt x="33091" y="1116"/>
                  <a:pt x="33106" y="1126"/>
                  <a:pt x="33123" y="1133"/>
                </a:cubicBezTo>
                <a:cubicBezTo>
                  <a:pt x="33139" y="1139"/>
                  <a:pt x="33157" y="1143"/>
                  <a:pt x="33176" y="1143"/>
                </a:cubicBezTo>
                <a:cubicBezTo>
                  <a:pt x="33202" y="1143"/>
                  <a:pt x="33224" y="1138"/>
                  <a:pt x="33242" y="1129"/>
                </a:cubicBezTo>
                <a:cubicBezTo>
                  <a:pt x="33260" y="1119"/>
                  <a:pt x="33276" y="1107"/>
                  <a:pt x="33290" y="1091"/>
                </a:cubicBezTo>
                <a:lnTo>
                  <a:pt x="33264" y="1068"/>
                </a:lnTo>
                <a:cubicBezTo>
                  <a:pt x="33253" y="1080"/>
                  <a:pt x="33240" y="1089"/>
                  <a:pt x="33226" y="1096"/>
                </a:cubicBezTo>
                <a:cubicBezTo>
                  <a:pt x="33213" y="1104"/>
                  <a:pt x="33196" y="1107"/>
                  <a:pt x="33177" y="1107"/>
                </a:cubicBezTo>
                <a:cubicBezTo>
                  <a:pt x="33165" y="1107"/>
                  <a:pt x="33153" y="1105"/>
                  <a:pt x="33142" y="1101"/>
                </a:cubicBezTo>
                <a:cubicBezTo>
                  <a:pt x="33131" y="1097"/>
                  <a:pt x="33121" y="1091"/>
                  <a:pt x="33112" y="1083"/>
                </a:cubicBezTo>
                <a:cubicBezTo>
                  <a:pt x="33104" y="1075"/>
                  <a:pt x="33096" y="1066"/>
                  <a:pt x="33091" y="1054"/>
                </a:cubicBezTo>
                <a:cubicBezTo>
                  <a:pt x="33085" y="1043"/>
                  <a:pt x="33081" y="1030"/>
                  <a:pt x="33080" y="1015"/>
                </a:cubicBezTo>
                <a:lnTo>
                  <a:pt x="33299" y="1015"/>
                </a:lnTo>
                <a:cubicBezTo>
                  <a:pt x="33299" y="1012"/>
                  <a:pt x="33299" y="1010"/>
                  <a:pt x="33299" y="1007"/>
                </a:cubicBezTo>
                <a:lnTo>
                  <a:pt x="33299" y="1001"/>
                </a:lnTo>
                <a:cubicBezTo>
                  <a:pt x="33299" y="981"/>
                  <a:pt x="33296" y="962"/>
                  <a:pt x="33291" y="944"/>
                </a:cubicBezTo>
                <a:cubicBezTo>
                  <a:pt x="33285" y="926"/>
                  <a:pt x="33277" y="911"/>
                  <a:pt x="33265" y="898"/>
                </a:cubicBezTo>
                <a:cubicBezTo>
                  <a:pt x="33254" y="884"/>
                  <a:pt x="33241" y="874"/>
                  <a:pt x="33225" y="867"/>
                </a:cubicBezTo>
                <a:cubicBezTo>
                  <a:pt x="33209" y="859"/>
                  <a:pt x="33191" y="855"/>
                  <a:pt x="33171" y="855"/>
                </a:cubicBezTo>
                <a:close/>
                <a:moveTo>
                  <a:pt x="33495" y="855"/>
                </a:moveTo>
                <a:cubicBezTo>
                  <a:pt x="33475" y="855"/>
                  <a:pt x="33456" y="859"/>
                  <a:pt x="33439" y="867"/>
                </a:cubicBezTo>
                <a:cubicBezTo>
                  <a:pt x="33422" y="874"/>
                  <a:pt x="33407" y="884"/>
                  <a:pt x="33394" y="898"/>
                </a:cubicBezTo>
                <a:cubicBezTo>
                  <a:pt x="33381" y="911"/>
                  <a:pt x="33372" y="926"/>
                  <a:pt x="33365" y="943"/>
                </a:cubicBezTo>
                <a:cubicBezTo>
                  <a:pt x="33357" y="961"/>
                  <a:pt x="33354" y="979"/>
                  <a:pt x="33354" y="999"/>
                </a:cubicBezTo>
                <a:lnTo>
                  <a:pt x="33354" y="1000"/>
                </a:lnTo>
                <a:cubicBezTo>
                  <a:pt x="33354" y="1019"/>
                  <a:pt x="33357" y="1037"/>
                  <a:pt x="33365" y="1055"/>
                </a:cubicBezTo>
                <a:cubicBezTo>
                  <a:pt x="33372" y="1072"/>
                  <a:pt x="33381" y="1088"/>
                  <a:pt x="33394" y="1101"/>
                </a:cubicBezTo>
                <a:cubicBezTo>
                  <a:pt x="33407" y="1114"/>
                  <a:pt x="33422" y="1124"/>
                  <a:pt x="33439" y="1132"/>
                </a:cubicBezTo>
                <a:cubicBezTo>
                  <a:pt x="33456" y="1139"/>
                  <a:pt x="33475" y="1143"/>
                  <a:pt x="33495" y="1143"/>
                </a:cubicBezTo>
                <a:cubicBezTo>
                  <a:pt x="33521" y="1143"/>
                  <a:pt x="33543" y="1138"/>
                  <a:pt x="33560" y="1128"/>
                </a:cubicBezTo>
                <a:cubicBezTo>
                  <a:pt x="33578" y="1118"/>
                  <a:pt x="33594" y="1105"/>
                  <a:pt x="33608" y="1090"/>
                </a:cubicBezTo>
                <a:lnTo>
                  <a:pt x="33582" y="1065"/>
                </a:lnTo>
                <a:cubicBezTo>
                  <a:pt x="33571" y="1077"/>
                  <a:pt x="33558" y="1086"/>
                  <a:pt x="33544" y="1094"/>
                </a:cubicBezTo>
                <a:cubicBezTo>
                  <a:pt x="33531" y="1102"/>
                  <a:pt x="33515" y="1106"/>
                  <a:pt x="33497" y="1106"/>
                </a:cubicBezTo>
                <a:cubicBezTo>
                  <a:pt x="33483" y="1106"/>
                  <a:pt x="33469" y="1103"/>
                  <a:pt x="33457" y="1098"/>
                </a:cubicBezTo>
                <a:cubicBezTo>
                  <a:pt x="33445" y="1092"/>
                  <a:pt x="33434" y="1085"/>
                  <a:pt x="33425" y="1075"/>
                </a:cubicBezTo>
                <a:cubicBezTo>
                  <a:pt x="33416" y="1065"/>
                  <a:pt x="33409" y="1054"/>
                  <a:pt x="33404" y="1041"/>
                </a:cubicBezTo>
                <a:cubicBezTo>
                  <a:pt x="33399" y="1028"/>
                  <a:pt x="33396" y="1014"/>
                  <a:pt x="33396" y="999"/>
                </a:cubicBezTo>
                <a:lnTo>
                  <a:pt x="33396" y="998"/>
                </a:lnTo>
                <a:cubicBezTo>
                  <a:pt x="33396" y="983"/>
                  <a:pt x="33399" y="969"/>
                  <a:pt x="33404" y="956"/>
                </a:cubicBezTo>
                <a:cubicBezTo>
                  <a:pt x="33409" y="943"/>
                  <a:pt x="33415" y="932"/>
                  <a:pt x="33424" y="922"/>
                </a:cubicBezTo>
                <a:cubicBezTo>
                  <a:pt x="33433" y="912"/>
                  <a:pt x="33444" y="905"/>
                  <a:pt x="33456" y="900"/>
                </a:cubicBezTo>
                <a:cubicBezTo>
                  <a:pt x="33468" y="894"/>
                  <a:pt x="33481" y="891"/>
                  <a:pt x="33495" y="891"/>
                </a:cubicBezTo>
                <a:cubicBezTo>
                  <a:pt x="33514" y="891"/>
                  <a:pt x="33529" y="895"/>
                  <a:pt x="33542" y="903"/>
                </a:cubicBezTo>
                <a:cubicBezTo>
                  <a:pt x="33555" y="912"/>
                  <a:pt x="33567" y="921"/>
                  <a:pt x="33578" y="933"/>
                </a:cubicBezTo>
                <a:lnTo>
                  <a:pt x="33606" y="904"/>
                </a:lnTo>
                <a:cubicBezTo>
                  <a:pt x="33599" y="897"/>
                  <a:pt x="33592" y="891"/>
                  <a:pt x="33585" y="885"/>
                </a:cubicBezTo>
                <a:cubicBezTo>
                  <a:pt x="33577" y="879"/>
                  <a:pt x="33569" y="874"/>
                  <a:pt x="33560" y="869"/>
                </a:cubicBezTo>
                <a:cubicBezTo>
                  <a:pt x="33551" y="865"/>
                  <a:pt x="33542" y="861"/>
                  <a:pt x="33531" y="859"/>
                </a:cubicBezTo>
                <a:cubicBezTo>
                  <a:pt x="33520" y="856"/>
                  <a:pt x="33508" y="855"/>
                  <a:pt x="33495" y="855"/>
                </a:cubicBezTo>
                <a:close/>
                <a:moveTo>
                  <a:pt x="34632" y="855"/>
                </a:moveTo>
                <a:cubicBezTo>
                  <a:pt x="34611" y="855"/>
                  <a:pt x="34592" y="859"/>
                  <a:pt x="34574" y="867"/>
                </a:cubicBezTo>
                <a:cubicBezTo>
                  <a:pt x="34557" y="874"/>
                  <a:pt x="34542" y="884"/>
                  <a:pt x="34529" y="898"/>
                </a:cubicBezTo>
                <a:cubicBezTo>
                  <a:pt x="34516" y="911"/>
                  <a:pt x="34506" y="926"/>
                  <a:pt x="34499" y="943"/>
                </a:cubicBezTo>
                <a:cubicBezTo>
                  <a:pt x="34492" y="961"/>
                  <a:pt x="34488" y="979"/>
                  <a:pt x="34488" y="999"/>
                </a:cubicBezTo>
                <a:lnTo>
                  <a:pt x="34488" y="1000"/>
                </a:lnTo>
                <a:cubicBezTo>
                  <a:pt x="34488" y="1019"/>
                  <a:pt x="34492" y="1038"/>
                  <a:pt x="34499" y="1055"/>
                </a:cubicBezTo>
                <a:cubicBezTo>
                  <a:pt x="34506" y="1072"/>
                  <a:pt x="34516" y="1088"/>
                  <a:pt x="34529" y="1101"/>
                </a:cubicBezTo>
                <a:cubicBezTo>
                  <a:pt x="34542" y="1114"/>
                  <a:pt x="34557" y="1124"/>
                  <a:pt x="34574" y="1132"/>
                </a:cubicBezTo>
                <a:cubicBezTo>
                  <a:pt x="34592" y="1139"/>
                  <a:pt x="34611" y="1143"/>
                  <a:pt x="34631" y="1143"/>
                </a:cubicBezTo>
                <a:cubicBezTo>
                  <a:pt x="34652" y="1143"/>
                  <a:pt x="34671" y="1139"/>
                  <a:pt x="34689" y="1132"/>
                </a:cubicBezTo>
                <a:cubicBezTo>
                  <a:pt x="34707" y="1124"/>
                  <a:pt x="34722" y="1113"/>
                  <a:pt x="34735" y="1100"/>
                </a:cubicBezTo>
                <a:cubicBezTo>
                  <a:pt x="34748" y="1087"/>
                  <a:pt x="34757" y="1072"/>
                  <a:pt x="34765" y="1054"/>
                </a:cubicBezTo>
                <a:cubicBezTo>
                  <a:pt x="34772" y="1037"/>
                  <a:pt x="34776" y="1018"/>
                  <a:pt x="34776" y="999"/>
                </a:cubicBezTo>
                <a:lnTo>
                  <a:pt x="34776" y="998"/>
                </a:lnTo>
                <a:cubicBezTo>
                  <a:pt x="34776" y="978"/>
                  <a:pt x="34772" y="960"/>
                  <a:pt x="34765" y="943"/>
                </a:cubicBezTo>
                <a:cubicBezTo>
                  <a:pt x="34758" y="925"/>
                  <a:pt x="34748" y="910"/>
                  <a:pt x="34735" y="898"/>
                </a:cubicBezTo>
                <a:cubicBezTo>
                  <a:pt x="34722" y="884"/>
                  <a:pt x="34707" y="874"/>
                  <a:pt x="34689" y="867"/>
                </a:cubicBezTo>
                <a:cubicBezTo>
                  <a:pt x="34672" y="859"/>
                  <a:pt x="34653" y="855"/>
                  <a:pt x="34632" y="855"/>
                </a:cubicBezTo>
                <a:close/>
                <a:moveTo>
                  <a:pt x="35802" y="855"/>
                </a:moveTo>
                <a:cubicBezTo>
                  <a:pt x="35781" y="855"/>
                  <a:pt x="35762" y="859"/>
                  <a:pt x="35744" y="867"/>
                </a:cubicBezTo>
                <a:cubicBezTo>
                  <a:pt x="35727" y="874"/>
                  <a:pt x="35711" y="884"/>
                  <a:pt x="35699" y="898"/>
                </a:cubicBezTo>
                <a:cubicBezTo>
                  <a:pt x="35686" y="911"/>
                  <a:pt x="35676" y="926"/>
                  <a:pt x="35669" y="943"/>
                </a:cubicBezTo>
                <a:cubicBezTo>
                  <a:pt x="35662" y="961"/>
                  <a:pt x="35658" y="979"/>
                  <a:pt x="35658" y="999"/>
                </a:cubicBezTo>
                <a:lnTo>
                  <a:pt x="35658" y="1000"/>
                </a:lnTo>
                <a:cubicBezTo>
                  <a:pt x="35658" y="1019"/>
                  <a:pt x="35662" y="1038"/>
                  <a:pt x="35669" y="1055"/>
                </a:cubicBezTo>
                <a:cubicBezTo>
                  <a:pt x="35676" y="1072"/>
                  <a:pt x="35686" y="1088"/>
                  <a:pt x="35699" y="1101"/>
                </a:cubicBezTo>
                <a:cubicBezTo>
                  <a:pt x="35711" y="1114"/>
                  <a:pt x="35727" y="1124"/>
                  <a:pt x="35744" y="1132"/>
                </a:cubicBezTo>
                <a:cubicBezTo>
                  <a:pt x="35761" y="1139"/>
                  <a:pt x="35780" y="1143"/>
                  <a:pt x="35801" y="1143"/>
                </a:cubicBezTo>
                <a:cubicBezTo>
                  <a:pt x="35822" y="1143"/>
                  <a:pt x="35841" y="1139"/>
                  <a:pt x="35859" y="1132"/>
                </a:cubicBezTo>
                <a:cubicBezTo>
                  <a:pt x="35876" y="1124"/>
                  <a:pt x="35892" y="1113"/>
                  <a:pt x="35905" y="1100"/>
                </a:cubicBezTo>
                <a:cubicBezTo>
                  <a:pt x="35917" y="1087"/>
                  <a:pt x="35927" y="1072"/>
                  <a:pt x="35934" y="1054"/>
                </a:cubicBezTo>
                <a:cubicBezTo>
                  <a:pt x="35942" y="1037"/>
                  <a:pt x="35946" y="1018"/>
                  <a:pt x="35946" y="999"/>
                </a:cubicBezTo>
                <a:lnTo>
                  <a:pt x="35946" y="998"/>
                </a:lnTo>
                <a:cubicBezTo>
                  <a:pt x="35946" y="978"/>
                  <a:pt x="35942" y="960"/>
                  <a:pt x="35935" y="943"/>
                </a:cubicBezTo>
                <a:cubicBezTo>
                  <a:pt x="35928" y="925"/>
                  <a:pt x="35918" y="910"/>
                  <a:pt x="35905" y="898"/>
                </a:cubicBezTo>
                <a:cubicBezTo>
                  <a:pt x="35892" y="884"/>
                  <a:pt x="35877" y="874"/>
                  <a:pt x="35859" y="867"/>
                </a:cubicBezTo>
                <a:cubicBezTo>
                  <a:pt x="35842" y="859"/>
                  <a:pt x="35823" y="855"/>
                  <a:pt x="35802" y="855"/>
                </a:cubicBezTo>
                <a:close/>
                <a:moveTo>
                  <a:pt x="36155" y="855"/>
                </a:moveTo>
                <a:cubicBezTo>
                  <a:pt x="36132" y="855"/>
                  <a:pt x="36112" y="860"/>
                  <a:pt x="36097" y="871"/>
                </a:cubicBezTo>
                <a:cubicBezTo>
                  <a:pt x="36082" y="881"/>
                  <a:pt x="36070" y="894"/>
                  <a:pt x="36061" y="909"/>
                </a:cubicBezTo>
                <a:lnTo>
                  <a:pt x="36061" y="861"/>
                </a:lnTo>
                <a:lnTo>
                  <a:pt x="36020" y="861"/>
                </a:lnTo>
                <a:lnTo>
                  <a:pt x="36020" y="1136"/>
                </a:lnTo>
                <a:lnTo>
                  <a:pt x="36061" y="1136"/>
                </a:lnTo>
                <a:lnTo>
                  <a:pt x="36061" y="979"/>
                </a:lnTo>
                <a:cubicBezTo>
                  <a:pt x="36061" y="966"/>
                  <a:pt x="36063" y="954"/>
                  <a:pt x="36067" y="943"/>
                </a:cubicBezTo>
                <a:cubicBezTo>
                  <a:pt x="36071" y="933"/>
                  <a:pt x="36077" y="924"/>
                  <a:pt x="36084" y="916"/>
                </a:cubicBezTo>
                <a:cubicBezTo>
                  <a:pt x="36092" y="908"/>
                  <a:pt x="36101" y="902"/>
                  <a:pt x="36111" y="899"/>
                </a:cubicBezTo>
                <a:cubicBezTo>
                  <a:pt x="36121" y="894"/>
                  <a:pt x="36132" y="892"/>
                  <a:pt x="36144" y="892"/>
                </a:cubicBezTo>
                <a:cubicBezTo>
                  <a:pt x="36168" y="892"/>
                  <a:pt x="36187" y="900"/>
                  <a:pt x="36200" y="915"/>
                </a:cubicBezTo>
                <a:cubicBezTo>
                  <a:pt x="36213" y="930"/>
                  <a:pt x="36220" y="950"/>
                  <a:pt x="36220" y="975"/>
                </a:cubicBezTo>
                <a:lnTo>
                  <a:pt x="36220" y="1136"/>
                </a:lnTo>
                <a:lnTo>
                  <a:pt x="36261" y="1136"/>
                </a:lnTo>
                <a:lnTo>
                  <a:pt x="36261" y="965"/>
                </a:lnTo>
                <a:cubicBezTo>
                  <a:pt x="36261" y="949"/>
                  <a:pt x="36259" y="934"/>
                  <a:pt x="36254" y="920"/>
                </a:cubicBezTo>
                <a:cubicBezTo>
                  <a:pt x="36249" y="907"/>
                  <a:pt x="36242" y="895"/>
                  <a:pt x="36233" y="886"/>
                </a:cubicBezTo>
                <a:cubicBezTo>
                  <a:pt x="36224" y="876"/>
                  <a:pt x="36213" y="868"/>
                  <a:pt x="36200" y="863"/>
                </a:cubicBezTo>
                <a:cubicBezTo>
                  <a:pt x="36187" y="858"/>
                  <a:pt x="36172" y="855"/>
                  <a:pt x="36155" y="855"/>
                </a:cubicBezTo>
                <a:close/>
                <a:moveTo>
                  <a:pt x="37375" y="855"/>
                </a:moveTo>
                <a:cubicBezTo>
                  <a:pt x="37363" y="855"/>
                  <a:pt x="37353" y="856"/>
                  <a:pt x="37344" y="859"/>
                </a:cubicBezTo>
                <a:cubicBezTo>
                  <a:pt x="37335" y="862"/>
                  <a:pt x="37327" y="866"/>
                  <a:pt x="37320" y="871"/>
                </a:cubicBezTo>
                <a:cubicBezTo>
                  <a:pt x="37313" y="875"/>
                  <a:pt x="37307" y="881"/>
                  <a:pt x="37301" y="887"/>
                </a:cubicBezTo>
                <a:cubicBezTo>
                  <a:pt x="37296" y="894"/>
                  <a:pt x="37291" y="900"/>
                  <a:pt x="37286" y="907"/>
                </a:cubicBezTo>
                <a:lnTo>
                  <a:pt x="37286" y="861"/>
                </a:lnTo>
                <a:lnTo>
                  <a:pt x="37245" y="861"/>
                </a:lnTo>
                <a:lnTo>
                  <a:pt x="37245" y="1136"/>
                </a:lnTo>
                <a:lnTo>
                  <a:pt x="37286" y="1136"/>
                </a:lnTo>
                <a:lnTo>
                  <a:pt x="37286" y="979"/>
                </a:lnTo>
                <a:cubicBezTo>
                  <a:pt x="37286" y="966"/>
                  <a:pt x="37288" y="955"/>
                  <a:pt x="37292" y="944"/>
                </a:cubicBezTo>
                <a:cubicBezTo>
                  <a:pt x="37296" y="934"/>
                  <a:pt x="37301" y="925"/>
                  <a:pt x="37308" y="917"/>
                </a:cubicBezTo>
                <a:cubicBezTo>
                  <a:pt x="37315" y="909"/>
                  <a:pt x="37323" y="903"/>
                  <a:pt x="37332" y="899"/>
                </a:cubicBezTo>
                <a:cubicBezTo>
                  <a:pt x="37342" y="894"/>
                  <a:pt x="37352" y="892"/>
                  <a:pt x="37363" y="892"/>
                </a:cubicBezTo>
                <a:cubicBezTo>
                  <a:pt x="37385" y="892"/>
                  <a:pt x="37402" y="899"/>
                  <a:pt x="37415" y="914"/>
                </a:cubicBezTo>
                <a:cubicBezTo>
                  <a:pt x="37427" y="928"/>
                  <a:pt x="37434" y="948"/>
                  <a:pt x="37434" y="974"/>
                </a:cubicBezTo>
                <a:lnTo>
                  <a:pt x="37434" y="1136"/>
                </a:lnTo>
                <a:lnTo>
                  <a:pt x="37474" y="1136"/>
                </a:lnTo>
                <a:lnTo>
                  <a:pt x="37474" y="978"/>
                </a:lnTo>
                <a:cubicBezTo>
                  <a:pt x="37474" y="964"/>
                  <a:pt x="37476" y="952"/>
                  <a:pt x="37480" y="941"/>
                </a:cubicBezTo>
                <a:cubicBezTo>
                  <a:pt x="37484" y="931"/>
                  <a:pt x="37490" y="922"/>
                  <a:pt x="37497" y="915"/>
                </a:cubicBezTo>
                <a:cubicBezTo>
                  <a:pt x="37504" y="907"/>
                  <a:pt x="37512" y="902"/>
                  <a:pt x="37521" y="898"/>
                </a:cubicBezTo>
                <a:cubicBezTo>
                  <a:pt x="37530" y="894"/>
                  <a:pt x="37540" y="892"/>
                  <a:pt x="37551" y="892"/>
                </a:cubicBezTo>
                <a:cubicBezTo>
                  <a:pt x="37573" y="892"/>
                  <a:pt x="37590" y="899"/>
                  <a:pt x="37603" y="914"/>
                </a:cubicBezTo>
                <a:cubicBezTo>
                  <a:pt x="37616" y="928"/>
                  <a:pt x="37622" y="949"/>
                  <a:pt x="37622" y="975"/>
                </a:cubicBezTo>
                <a:lnTo>
                  <a:pt x="37622" y="1136"/>
                </a:lnTo>
                <a:lnTo>
                  <a:pt x="37663" y="1136"/>
                </a:lnTo>
                <a:lnTo>
                  <a:pt x="37663" y="966"/>
                </a:lnTo>
                <a:cubicBezTo>
                  <a:pt x="37663" y="931"/>
                  <a:pt x="37654" y="904"/>
                  <a:pt x="37636" y="885"/>
                </a:cubicBezTo>
                <a:cubicBezTo>
                  <a:pt x="37618" y="865"/>
                  <a:pt x="37593" y="855"/>
                  <a:pt x="37561" y="855"/>
                </a:cubicBezTo>
                <a:cubicBezTo>
                  <a:pt x="37549" y="855"/>
                  <a:pt x="37538" y="856"/>
                  <a:pt x="37528" y="859"/>
                </a:cubicBezTo>
                <a:cubicBezTo>
                  <a:pt x="37518" y="862"/>
                  <a:pt x="37509" y="866"/>
                  <a:pt x="37501" y="871"/>
                </a:cubicBezTo>
                <a:cubicBezTo>
                  <a:pt x="37494" y="876"/>
                  <a:pt x="37487" y="882"/>
                  <a:pt x="37480" y="888"/>
                </a:cubicBezTo>
                <a:cubicBezTo>
                  <a:pt x="37474" y="895"/>
                  <a:pt x="37469" y="902"/>
                  <a:pt x="37464" y="910"/>
                </a:cubicBezTo>
                <a:cubicBezTo>
                  <a:pt x="37456" y="894"/>
                  <a:pt x="37445" y="881"/>
                  <a:pt x="37431" y="871"/>
                </a:cubicBezTo>
                <a:cubicBezTo>
                  <a:pt x="37416" y="860"/>
                  <a:pt x="37397" y="855"/>
                  <a:pt x="37375" y="855"/>
                </a:cubicBezTo>
                <a:close/>
                <a:moveTo>
                  <a:pt x="38224" y="855"/>
                </a:moveTo>
                <a:cubicBezTo>
                  <a:pt x="38204" y="855"/>
                  <a:pt x="38187" y="859"/>
                  <a:pt x="38170" y="866"/>
                </a:cubicBezTo>
                <a:cubicBezTo>
                  <a:pt x="38154" y="874"/>
                  <a:pt x="38141" y="884"/>
                  <a:pt x="38129" y="897"/>
                </a:cubicBezTo>
                <a:cubicBezTo>
                  <a:pt x="38117" y="910"/>
                  <a:pt x="38108" y="925"/>
                  <a:pt x="38101" y="943"/>
                </a:cubicBezTo>
                <a:cubicBezTo>
                  <a:pt x="38095" y="960"/>
                  <a:pt x="38091" y="979"/>
                  <a:pt x="38091" y="999"/>
                </a:cubicBezTo>
                <a:cubicBezTo>
                  <a:pt x="38091" y="1020"/>
                  <a:pt x="38095" y="1040"/>
                  <a:pt x="38102" y="1058"/>
                </a:cubicBezTo>
                <a:cubicBezTo>
                  <a:pt x="38110" y="1075"/>
                  <a:pt x="38120" y="1091"/>
                  <a:pt x="38132" y="1103"/>
                </a:cubicBezTo>
                <a:cubicBezTo>
                  <a:pt x="38144" y="1116"/>
                  <a:pt x="38159" y="1126"/>
                  <a:pt x="38176" y="1133"/>
                </a:cubicBezTo>
                <a:cubicBezTo>
                  <a:pt x="38192" y="1139"/>
                  <a:pt x="38210" y="1143"/>
                  <a:pt x="38229" y="1143"/>
                </a:cubicBezTo>
                <a:cubicBezTo>
                  <a:pt x="38255" y="1143"/>
                  <a:pt x="38277" y="1138"/>
                  <a:pt x="38295" y="1129"/>
                </a:cubicBezTo>
                <a:cubicBezTo>
                  <a:pt x="38313" y="1119"/>
                  <a:pt x="38329" y="1107"/>
                  <a:pt x="38343" y="1091"/>
                </a:cubicBezTo>
                <a:lnTo>
                  <a:pt x="38317" y="1068"/>
                </a:lnTo>
                <a:cubicBezTo>
                  <a:pt x="38306" y="1080"/>
                  <a:pt x="38293" y="1089"/>
                  <a:pt x="38279" y="1096"/>
                </a:cubicBezTo>
                <a:cubicBezTo>
                  <a:pt x="38266" y="1104"/>
                  <a:pt x="38249" y="1107"/>
                  <a:pt x="38230" y="1107"/>
                </a:cubicBezTo>
                <a:cubicBezTo>
                  <a:pt x="38218" y="1107"/>
                  <a:pt x="38206" y="1105"/>
                  <a:pt x="38195" y="1101"/>
                </a:cubicBezTo>
                <a:cubicBezTo>
                  <a:pt x="38184" y="1097"/>
                  <a:pt x="38174" y="1091"/>
                  <a:pt x="38166" y="1083"/>
                </a:cubicBezTo>
                <a:cubicBezTo>
                  <a:pt x="38157" y="1075"/>
                  <a:pt x="38149" y="1066"/>
                  <a:pt x="38144" y="1054"/>
                </a:cubicBezTo>
                <a:cubicBezTo>
                  <a:pt x="38138" y="1043"/>
                  <a:pt x="38134" y="1030"/>
                  <a:pt x="38133" y="1015"/>
                </a:cubicBezTo>
                <a:lnTo>
                  <a:pt x="38352" y="1015"/>
                </a:lnTo>
                <a:cubicBezTo>
                  <a:pt x="38352" y="1012"/>
                  <a:pt x="38352" y="1010"/>
                  <a:pt x="38352" y="1007"/>
                </a:cubicBezTo>
                <a:lnTo>
                  <a:pt x="38352" y="1001"/>
                </a:lnTo>
                <a:cubicBezTo>
                  <a:pt x="38352" y="981"/>
                  <a:pt x="38349" y="962"/>
                  <a:pt x="38344" y="944"/>
                </a:cubicBezTo>
                <a:cubicBezTo>
                  <a:pt x="38338" y="926"/>
                  <a:pt x="38330" y="911"/>
                  <a:pt x="38319" y="898"/>
                </a:cubicBezTo>
                <a:cubicBezTo>
                  <a:pt x="38308" y="884"/>
                  <a:pt x="38294" y="874"/>
                  <a:pt x="38278" y="867"/>
                </a:cubicBezTo>
                <a:cubicBezTo>
                  <a:pt x="38262" y="859"/>
                  <a:pt x="38244" y="855"/>
                  <a:pt x="38224" y="855"/>
                </a:cubicBezTo>
                <a:close/>
                <a:moveTo>
                  <a:pt x="22202" y="856"/>
                </a:moveTo>
                <a:cubicBezTo>
                  <a:pt x="22189" y="856"/>
                  <a:pt x="22176" y="858"/>
                  <a:pt x="22164" y="862"/>
                </a:cubicBezTo>
                <a:cubicBezTo>
                  <a:pt x="22153" y="865"/>
                  <a:pt x="22143" y="871"/>
                  <a:pt x="22134" y="878"/>
                </a:cubicBezTo>
                <a:cubicBezTo>
                  <a:pt x="22126" y="885"/>
                  <a:pt x="22120" y="893"/>
                  <a:pt x="22115" y="903"/>
                </a:cubicBezTo>
                <a:cubicBezTo>
                  <a:pt x="22111" y="912"/>
                  <a:pt x="22108" y="923"/>
                  <a:pt x="22108" y="935"/>
                </a:cubicBezTo>
                <a:lnTo>
                  <a:pt x="22108" y="936"/>
                </a:lnTo>
                <a:cubicBezTo>
                  <a:pt x="22108" y="949"/>
                  <a:pt x="22111" y="959"/>
                  <a:pt x="22116" y="968"/>
                </a:cubicBezTo>
                <a:cubicBezTo>
                  <a:pt x="22122" y="976"/>
                  <a:pt x="22129" y="984"/>
                  <a:pt x="22138" y="989"/>
                </a:cubicBezTo>
                <a:cubicBezTo>
                  <a:pt x="22146" y="995"/>
                  <a:pt x="22156" y="1000"/>
                  <a:pt x="22167" y="1004"/>
                </a:cubicBezTo>
                <a:cubicBezTo>
                  <a:pt x="22178" y="1007"/>
                  <a:pt x="22189" y="1011"/>
                  <a:pt x="22199" y="1014"/>
                </a:cubicBezTo>
                <a:cubicBezTo>
                  <a:pt x="22208" y="1016"/>
                  <a:pt x="22217" y="1019"/>
                  <a:pt x="22225" y="1022"/>
                </a:cubicBezTo>
                <a:cubicBezTo>
                  <a:pt x="22234" y="1025"/>
                  <a:pt x="22241" y="1028"/>
                  <a:pt x="22247" y="1032"/>
                </a:cubicBezTo>
                <a:cubicBezTo>
                  <a:pt x="22254" y="1035"/>
                  <a:pt x="22259" y="1040"/>
                  <a:pt x="22262" y="1045"/>
                </a:cubicBezTo>
                <a:cubicBezTo>
                  <a:pt x="22266" y="1050"/>
                  <a:pt x="22268" y="1056"/>
                  <a:pt x="22268" y="1062"/>
                </a:cubicBezTo>
                <a:lnTo>
                  <a:pt x="22268" y="1063"/>
                </a:lnTo>
                <a:cubicBezTo>
                  <a:pt x="22268" y="1077"/>
                  <a:pt x="22263" y="1088"/>
                  <a:pt x="22252" y="1095"/>
                </a:cubicBezTo>
                <a:cubicBezTo>
                  <a:pt x="22242" y="1103"/>
                  <a:pt x="22228" y="1107"/>
                  <a:pt x="22211" y="1107"/>
                </a:cubicBezTo>
                <a:cubicBezTo>
                  <a:pt x="22195" y="1107"/>
                  <a:pt x="22178" y="1104"/>
                  <a:pt x="22162" y="1098"/>
                </a:cubicBezTo>
                <a:cubicBezTo>
                  <a:pt x="22146" y="1092"/>
                  <a:pt x="22131" y="1083"/>
                  <a:pt x="22116" y="1072"/>
                </a:cubicBezTo>
                <a:lnTo>
                  <a:pt x="22095" y="1101"/>
                </a:lnTo>
                <a:cubicBezTo>
                  <a:pt x="22111" y="1114"/>
                  <a:pt x="22129" y="1124"/>
                  <a:pt x="22149" y="1131"/>
                </a:cubicBezTo>
                <a:cubicBezTo>
                  <a:pt x="22169" y="1138"/>
                  <a:pt x="22189" y="1142"/>
                  <a:pt x="22209" y="1142"/>
                </a:cubicBezTo>
                <a:cubicBezTo>
                  <a:pt x="22223" y="1142"/>
                  <a:pt x="22236" y="1140"/>
                  <a:pt x="22247" y="1136"/>
                </a:cubicBezTo>
                <a:cubicBezTo>
                  <a:pt x="22260" y="1133"/>
                  <a:pt x="22270" y="1127"/>
                  <a:pt x="22278" y="1120"/>
                </a:cubicBezTo>
                <a:cubicBezTo>
                  <a:pt x="22287" y="1113"/>
                  <a:pt x="22294" y="1104"/>
                  <a:pt x="22299" y="1094"/>
                </a:cubicBezTo>
                <a:cubicBezTo>
                  <a:pt x="22305" y="1084"/>
                  <a:pt x="22307" y="1072"/>
                  <a:pt x="22307" y="1059"/>
                </a:cubicBezTo>
                <a:lnTo>
                  <a:pt x="22307" y="1058"/>
                </a:lnTo>
                <a:cubicBezTo>
                  <a:pt x="22307" y="1046"/>
                  <a:pt x="22305" y="1035"/>
                  <a:pt x="22299" y="1027"/>
                </a:cubicBezTo>
                <a:cubicBezTo>
                  <a:pt x="22294" y="1018"/>
                  <a:pt x="22287" y="1011"/>
                  <a:pt x="22279" y="1005"/>
                </a:cubicBezTo>
                <a:cubicBezTo>
                  <a:pt x="22270" y="999"/>
                  <a:pt x="22261" y="994"/>
                  <a:pt x="22250" y="990"/>
                </a:cubicBezTo>
                <a:cubicBezTo>
                  <a:pt x="22240" y="986"/>
                  <a:pt x="22229" y="982"/>
                  <a:pt x="22219" y="979"/>
                </a:cubicBezTo>
                <a:cubicBezTo>
                  <a:pt x="22209" y="976"/>
                  <a:pt x="22201" y="973"/>
                  <a:pt x="22192" y="971"/>
                </a:cubicBezTo>
                <a:cubicBezTo>
                  <a:pt x="22183" y="968"/>
                  <a:pt x="22176" y="965"/>
                  <a:pt x="22169" y="961"/>
                </a:cubicBezTo>
                <a:cubicBezTo>
                  <a:pt x="22163" y="957"/>
                  <a:pt x="22158" y="953"/>
                  <a:pt x="22154" y="949"/>
                </a:cubicBezTo>
                <a:cubicBezTo>
                  <a:pt x="22150" y="944"/>
                  <a:pt x="22148" y="938"/>
                  <a:pt x="22148" y="932"/>
                </a:cubicBezTo>
                <a:lnTo>
                  <a:pt x="22148" y="931"/>
                </a:lnTo>
                <a:cubicBezTo>
                  <a:pt x="22148" y="919"/>
                  <a:pt x="22153" y="910"/>
                  <a:pt x="22162" y="902"/>
                </a:cubicBezTo>
                <a:cubicBezTo>
                  <a:pt x="22172" y="894"/>
                  <a:pt x="22185" y="891"/>
                  <a:pt x="22201" y="891"/>
                </a:cubicBezTo>
                <a:cubicBezTo>
                  <a:pt x="22215" y="891"/>
                  <a:pt x="22228" y="893"/>
                  <a:pt x="22242" y="898"/>
                </a:cubicBezTo>
                <a:cubicBezTo>
                  <a:pt x="22256" y="903"/>
                  <a:pt x="22270" y="909"/>
                  <a:pt x="22283" y="917"/>
                </a:cubicBezTo>
                <a:lnTo>
                  <a:pt x="22301" y="886"/>
                </a:lnTo>
                <a:cubicBezTo>
                  <a:pt x="22287" y="877"/>
                  <a:pt x="22271" y="870"/>
                  <a:pt x="22254" y="864"/>
                </a:cubicBezTo>
                <a:cubicBezTo>
                  <a:pt x="22236" y="859"/>
                  <a:pt x="22219" y="856"/>
                  <a:pt x="22202" y="856"/>
                </a:cubicBezTo>
                <a:close/>
                <a:moveTo>
                  <a:pt x="26468" y="856"/>
                </a:moveTo>
                <a:cubicBezTo>
                  <a:pt x="26454" y="856"/>
                  <a:pt x="26442" y="858"/>
                  <a:pt x="26430" y="862"/>
                </a:cubicBezTo>
                <a:cubicBezTo>
                  <a:pt x="26419" y="865"/>
                  <a:pt x="26409" y="871"/>
                  <a:pt x="26400" y="878"/>
                </a:cubicBezTo>
                <a:cubicBezTo>
                  <a:pt x="26392" y="885"/>
                  <a:pt x="26385" y="893"/>
                  <a:pt x="26381" y="903"/>
                </a:cubicBezTo>
                <a:cubicBezTo>
                  <a:pt x="26376" y="912"/>
                  <a:pt x="26374" y="923"/>
                  <a:pt x="26374" y="935"/>
                </a:cubicBezTo>
                <a:lnTo>
                  <a:pt x="26374" y="936"/>
                </a:lnTo>
                <a:cubicBezTo>
                  <a:pt x="26374" y="949"/>
                  <a:pt x="26377" y="959"/>
                  <a:pt x="26382" y="968"/>
                </a:cubicBezTo>
                <a:cubicBezTo>
                  <a:pt x="26388" y="976"/>
                  <a:pt x="26395" y="984"/>
                  <a:pt x="26403" y="989"/>
                </a:cubicBezTo>
                <a:cubicBezTo>
                  <a:pt x="26412" y="995"/>
                  <a:pt x="26422" y="1000"/>
                  <a:pt x="26433" y="1004"/>
                </a:cubicBezTo>
                <a:cubicBezTo>
                  <a:pt x="26444" y="1007"/>
                  <a:pt x="26454" y="1011"/>
                  <a:pt x="26465" y="1014"/>
                </a:cubicBezTo>
                <a:cubicBezTo>
                  <a:pt x="26474" y="1016"/>
                  <a:pt x="26483" y="1019"/>
                  <a:pt x="26491" y="1022"/>
                </a:cubicBezTo>
                <a:cubicBezTo>
                  <a:pt x="26499" y="1025"/>
                  <a:pt x="26507" y="1028"/>
                  <a:pt x="26513" y="1032"/>
                </a:cubicBezTo>
                <a:cubicBezTo>
                  <a:pt x="26519" y="1035"/>
                  <a:pt x="26524" y="1040"/>
                  <a:pt x="26528" y="1045"/>
                </a:cubicBezTo>
                <a:cubicBezTo>
                  <a:pt x="26532" y="1050"/>
                  <a:pt x="26534" y="1056"/>
                  <a:pt x="26534" y="1062"/>
                </a:cubicBezTo>
                <a:lnTo>
                  <a:pt x="26534" y="1063"/>
                </a:lnTo>
                <a:cubicBezTo>
                  <a:pt x="26534" y="1077"/>
                  <a:pt x="26529" y="1088"/>
                  <a:pt x="26518" y="1095"/>
                </a:cubicBezTo>
                <a:cubicBezTo>
                  <a:pt x="26507" y="1103"/>
                  <a:pt x="26494" y="1107"/>
                  <a:pt x="26477" y="1107"/>
                </a:cubicBezTo>
                <a:cubicBezTo>
                  <a:pt x="26460" y="1107"/>
                  <a:pt x="26444" y="1104"/>
                  <a:pt x="26428" y="1098"/>
                </a:cubicBezTo>
                <a:cubicBezTo>
                  <a:pt x="26412" y="1092"/>
                  <a:pt x="26396" y="1083"/>
                  <a:pt x="26381" y="1072"/>
                </a:cubicBezTo>
                <a:lnTo>
                  <a:pt x="26361" y="1101"/>
                </a:lnTo>
                <a:cubicBezTo>
                  <a:pt x="26376" y="1114"/>
                  <a:pt x="26394" y="1124"/>
                  <a:pt x="26414" y="1131"/>
                </a:cubicBezTo>
                <a:cubicBezTo>
                  <a:pt x="26435" y="1138"/>
                  <a:pt x="26455" y="1142"/>
                  <a:pt x="26475" y="1142"/>
                </a:cubicBezTo>
                <a:cubicBezTo>
                  <a:pt x="26489" y="1142"/>
                  <a:pt x="26501" y="1140"/>
                  <a:pt x="26513" y="1136"/>
                </a:cubicBezTo>
                <a:cubicBezTo>
                  <a:pt x="26525" y="1133"/>
                  <a:pt x="26535" y="1127"/>
                  <a:pt x="26544" y="1120"/>
                </a:cubicBezTo>
                <a:cubicBezTo>
                  <a:pt x="26553" y="1113"/>
                  <a:pt x="26560" y="1104"/>
                  <a:pt x="26565" y="1094"/>
                </a:cubicBezTo>
                <a:cubicBezTo>
                  <a:pt x="26570" y="1084"/>
                  <a:pt x="26573" y="1072"/>
                  <a:pt x="26573" y="1059"/>
                </a:cubicBezTo>
                <a:lnTo>
                  <a:pt x="26573" y="1058"/>
                </a:lnTo>
                <a:cubicBezTo>
                  <a:pt x="26573" y="1046"/>
                  <a:pt x="26570" y="1035"/>
                  <a:pt x="26565" y="1027"/>
                </a:cubicBezTo>
                <a:cubicBezTo>
                  <a:pt x="26560" y="1018"/>
                  <a:pt x="26553" y="1011"/>
                  <a:pt x="26545" y="1005"/>
                </a:cubicBezTo>
                <a:cubicBezTo>
                  <a:pt x="26536" y="999"/>
                  <a:pt x="26526" y="994"/>
                  <a:pt x="26516" y="990"/>
                </a:cubicBezTo>
                <a:cubicBezTo>
                  <a:pt x="26505" y="986"/>
                  <a:pt x="26495" y="982"/>
                  <a:pt x="26484" y="979"/>
                </a:cubicBezTo>
                <a:cubicBezTo>
                  <a:pt x="26475" y="976"/>
                  <a:pt x="26466" y="973"/>
                  <a:pt x="26458" y="971"/>
                </a:cubicBezTo>
                <a:cubicBezTo>
                  <a:pt x="26449" y="968"/>
                  <a:pt x="26441" y="965"/>
                  <a:pt x="26435" y="961"/>
                </a:cubicBezTo>
                <a:cubicBezTo>
                  <a:pt x="26428" y="957"/>
                  <a:pt x="26423" y="953"/>
                  <a:pt x="26419" y="949"/>
                </a:cubicBezTo>
                <a:cubicBezTo>
                  <a:pt x="26415" y="944"/>
                  <a:pt x="26413" y="938"/>
                  <a:pt x="26413" y="932"/>
                </a:cubicBezTo>
                <a:lnTo>
                  <a:pt x="26413" y="931"/>
                </a:lnTo>
                <a:cubicBezTo>
                  <a:pt x="26413" y="919"/>
                  <a:pt x="26418" y="910"/>
                  <a:pt x="26428" y="902"/>
                </a:cubicBezTo>
                <a:cubicBezTo>
                  <a:pt x="26437" y="894"/>
                  <a:pt x="26450" y="891"/>
                  <a:pt x="26467" y="891"/>
                </a:cubicBezTo>
                <a:cubicBezTo>
                  <a:pt x="26480" y="891"/>
                  <a:pt x="26494" y="893"/>
                  <a:pt x="26508" y="898"/>
                </a:cubicBezTo>
                <a:cubicBezTo>
                  <a:pt x="26522" y="903"/>
                  <a:pt x="26536" y="909"/>
                  <a:pt x="26548" y="917"/>
                </a:cubicBezTo>
                <a:lnTo>
                  <a:pt x="26567" y="886"/>
                </a:lnTo>
                <a:cubicBezTo>
                  <a:pt x="26553" y="877"/>
                  <a:pt x="26537" y="870"/>
                  <a:pt x="26520" y="864"/>
                </a:cubicBezTo>
                <a:cubicBezTo>
                  <a:pt x="26502" y="859"/>
                  <a:pt x="26485" y="856"/>
                  <a:pt x="26468" y="856"/>
                </a:cubicBezTo>
                <a:close/>
                <a:moveTo>
                  <a:pt x="27179" y="856"/>
                </a:moveTo>
                <a:cubicBezTo>
                  <a:pt x="27166" y="856"/>
                  <a:pt x="27153" y="857"/>
                  <a:pt x="27142" y="861"/>
                </a:cubicBezTo>
                <a:cubicBezTo>
                  <a:pt x="27131" y="864"/>
                  <a:pt x="27120" y="870"/>
                  <a:pt x="27110" y="877"/>
                </a:cubicBezTo>
                <a:cubicBezTo>
                  <a:pt x="27101" y="883"/>
                  <a:pt x="27092" y="892"/>
                  <a:pt x="27085" y="901"/>
                </a:cubicBezTo>
                <a:cubicBezTo>
                  <a:pt x="27077" y="911"/>
                  <a:pt x="27071" y="921"/>
                  <a:pt x="27066" y="933"/>
                </a:cubicBezTo>
                <a:lnTo>
                  <a:pt x="27066" y="861"/>
                </a:lnTo>
                <a:lnTo>
                  <a:pt x="27025" y="861"/>
                </a:lnTo>
                <a:lnTo>
                  <a:pt x="27025" y="1136"/>
                </a:lnTo>
                <a:lnTo>
                  <a:pt x="27066" y="1136"/>
                </a:lnTo>
                <a:lnTo>
                  <a:pt x="27066" y="1027"/>
                </a:lnTo>
                <a:cubicBezTo>
                  <a:pt x="27066" y="1006"/>
                  <a:pt x="27069" y="988"/>
                  <a:pt x="27075" y="972"/>
                </a:cubicBezTo>
                <a:cubicBezTo>
                  <a:pt x="27080" y="956"/>
                  <a:pt x="27088" y="943"/>
                  <a:pt x="27098" y="932"/>
                </a:cubicBezTo>
                <a:cubicBezTo>
                  <a:pt x="27108" y="922"/>
                  <a:pt x="27120" y="914"/>
                  <a:pt x="27133" y="908"/>
                </a:cubicBezTo>
                <a:cubicBezTo>
                  <a:pt x="27146" y="903"/>
                  <a:pt x="27161" y="900"/>
                  <a:pt x="27176" y="900"/>
                </a:cubicBezTo>
                <a:lnTo>
                  <a:pt x="27179" y="900"/>
                </a:lnTo>
                <a:lnTo>
                  <a:pt x="27179" y="856"/>
                </a:lnTo>
                <a:close/>
                <a:moveTo>
                  <a:pt x="29188" y="856"/>
                </a:moveTo>
                <a:cubicBezTo>
                  <a:pt x="29175" y="856"/>
                  <a:pt x="29163" y="857"/>
                  <a:pt x="29151" y="861"/>
                </a:cubicBezTo>
                <a:cubicBezTo>
                  <a:pt x="29140" y="864"/>
                  <a:pt x="29129" y="870"/>
                  <a:pt x="29120" y="877"/>
                </a:cubicBezTo>
                <a:cubicBezTo>
                  <a:pt x="29110" y="883"/>
                  <a:pt x="29102" y="892"/>
                  <a:pt x="29094" y="901"/>
                </a:cubicBezTo>
                <a:cubicBezTo>
                  <a:pt x="29087" y="911"/>
                  <a:pt x="29081" y="921"/>
                  <a:pt x="29076" y="933"/>
                </a:cubicBezTo>
                <a:lnTo>
                  <a:pt x="29076" y="861"/>
                </a:lnTo>
                <a:lnTo>
                  <a:pt x="29035" y="861"/>
                </a:lnTo>
                <a:lnTo>
                  <a:pt x="29035" y="1136"/>
                </a:lnTo>
                <a:lnTo>
                  <a:pt x="29076" y="1136"/>
                </a:lnTo>
                <a:lnTo>
                  <a:pt x="29076" y="1027"/>
                </a:lnTo>
                <a:cubicBezTo>
                  <a:pt x="29076" y="1006"/>
                  <a:pt x="29078" y="988"/>
                  <a:pt x="29084" y="972"/>
                </a:cubicBezTo>
                <a:cubicBezTo>
                  <a:pt x="29090" y="956"/>
                  <a:pt x="29098" y="943"/>
                  <a:pt x="29108" y="932"/>
                </a:cubicBezTo>
                <a:cubicBezTo>
                  <a:pt x="29118" y="922"/>
                  <a:pt x="29129" y="914"/>
                  <a:pt x="29142" y="908"/>
                </a:cubicBezTo>
                <a:cubicBezTo>
                  <a:pt x="29156" y="903"/>
                  <a:pt x="29170" y="900"/>
                  <a:pt x="29185" y="900"/>
                </a:cubicBezTo>
                <a:lnTo>
                  <a:pt x="29188" y="900"/>
                </a:lnTo>
                <a:lnTo>
                  <a:pt x="29188" y="856"/>
                </a:lnTo>
                <a:close/>
                <a:moveTo>
                  <a:pt x="29638" y="856"/>
                </a:moveTo>
                <a:cubicBezTo>
                  <a:pt x="29624" y="856"/>
                  <a:pt x="29611" y="858"/>
                  <a:pt x="29600" y="862"/>
                </a:cubicBezTo>
                <a:cubicBezTo>
                  <a:pt x="29588" y="865"/>
                  <a:pt x="29578" y="871"/>
                  <a:pt x="29570" y="878"/>
                </a:cubicBezTo>
                <a:cubicBezTo>
                  <a:pt x="29562" y="885"/>
                  <a:pt x="29555" y="893"/>
                  <a:pt x="29551" y="903"/>
                </a:cubicBezTo>
                <a:cubicBezTo>
                  <a:pt x="29546" y="912"/>
                  <a:pt x="29544" y="923"/>
                  <a:pt x="29544" y="935"/>
                </a:cubicBezTo>
                <a:lnTo>
                  <a:pt x="29544" y="936"/>
                </a:lnTo>
                <a:cubicBezTo>
                  <a:pt x="29544" y="949"/>
                  <a:pt x="29546" y="959"/>
                  <a:pt x="29552" y="968"/>
                </a:cubicBezTo>
                <a:cubicBezTo>
                  <a:pt x="29557" y="976"/>
                  <a:pt x="29564" y="984"/>
                  <a:pt x="29573" y="989"/>
                </a:cubicBezTo>
                <a:cubicBezTo>
                  <a:pt x="29582" y="995"/>
                  <a:pt x="29592" y="1000"/>
                  <a:pt x="29602" y="1004"/>
                </a:cubicBezTo>
                <a:cubicBezTo>
                  <a:pt x="29613" y="1007"/>
                  <a:pt x="29624" y="1011"/>
                  <a:pt x="29635" y="1014"/>
                </a:cubicBezTo>
                <a:cubicBezTo>
                  <a:pt x="29644" y="1016"/>
                  <a:pt x="29652" y="1019"/>
                  <a:pt x="29660" y="1022"/>
                </a:cubicBezTo>
                <a:cubicBezTo>
                  <a:pt x="29669" y="1025"/>
                  <a:pt x="29676" y="1028"/>
                  <a:pt x="29683" y="1032"/>
                </a:cubicBezTo>
                <a:cubicBezTo>
                  <a:pt x="29689" y="1035"/>
                  <a:pt x="29694" y="1040"/>
                  <a:pt x="29698" y="1045"/>
                </a:cubicBezTo>
                <a:cubicBezTo>
                  <a:pt x="29702" y="1050"/>
                  <a:pt x="29704" y="1056"/>
                  <a:pt x="29704" y="1062"/>
                </a:cubicBezTo>
                <a:lnTo>
                  <a:pt x="29704" y="1063"/>
                </a:lnTo>
                <a:cubicBezTo>
                  <a:pt x="29704" y="1077"/>
                  <a:pt x="29698" y="1088"/>
                  <a:pt x="29688" y="1095"/>
                </a:cubicBezTo>
                <a:cubicBezTo>
                  <a:pt x="29677" y="1103"/>
                  <a:pt x="29663" y="1107"/>
                  <a:pt x="29647" y="1107"/>
                </a:cubicBezTo>
                <a:cubicBezTo>
                  <a:pt x="29630" y="1107"/>
                  <a:pt x="29614" y="1104"/>
                  <a:pt x="29598" y="1098"/>
                </a:cubicBezTo>
                <a:cubicBezTo>
                  <a:pt x="29582" y="1092"/>
                  <a:pt x="29566" y="1083"/>
                  <a:pt x="29551" y="1072"/>
                </a:cubicBezTo>
                <a:lnTo>
                  <a:pt x="29530" y="1101"/>
                </a:lnTo>
                <a:cubicBezTo>
                  <a:pt x="29546" y="1114"/>
                  <a:pt x="29564" y="1124"/>
                  <a:pt x="29584" y="1131"/>
                </a:cubicBezTo>
                <a:cubicBezTo>
                  <a:pt x="29604" y="1138"/>
                  <a:pt x="29625" y="1142"/>
                  <a:pt x="29644" y="1142"/>
                </a:cubicBezTo>
                <a:cubicBezTo>
                  <a:pt x="29658" y="1142"/>
                  <a:pt x="29671" y="1140"/>
                  <a:pt x="29683" y="1136"/>
                </a:cubicBezTo>
                <a:cubicBezTo>
                  <a:pt x="29695" y="1133"/>
                  <a:pt x="29705" y="1127"/>
                  <a:pt x="29714" y="1120"/>
                </a:cubicBezTo>
                <a:cubicBezTo>
                  <a:pt x="29723" y="1113"/>
                  <a:pt x="29730" y="1104"/>
                  <a:pt x="29735" y="1094"/>
                </a:cubicBezTo>
                <a:cubicBezTo>
                  <a:pt x="29740" y="1084"/>
                  <a:pt x="29743" y="1072"/>
                  <a:pt x="29743" y="1059"/>
                </a:cubicBezTo>
                <a:lnTo>
                  <a:pt x="29743" y="1058"/>
                </a:lnTo>
                <a:cubicBezTo>
                  <a:pt x="29743" y="1046"/>
                  <a:pt x="29740" y="1035"/>
                  <a:pt x="29735" y="1027"/>
                </a:cubicBezTo>
                <a:cubicBezTo>
                  <a:pt x="29730" y="1018"/>
                  <a:pt x="29723" y="1011"/>
                  <a:pt x="29714" y="1005"/>
                </a:cubicBezTo>
                <a:cubicBezTo>
                  <a:pt x="29706" y="999"/>
                  <a:pt x="29696" y="994"/>
                  <a:pt x="29686" y="990"/>
                </a:cubicBezTo>
                <a:cubicBezTo>
                  <a:pt x="29675" y="986"/>
                  <a:pt x="29665" y="982"/>
                  <a:pt x="29654" y="979"/>
                </a:cubicBezTo>
                <a:cubicBezTo>
                  <a:pt x="29645" y="976"/>
                  <a:pt x="29636" y="973"/>
                  <a:pt x="29627" y="971"/>
                </a:cubicBezTo>
                <a:cubicBezTo>
                  <a:pt x="29619" y="968"/>
                  <a:pt x="29611" y="965"/>
                  <a:pt x="29604" y="961"/>
                </a:cubicBezTo>
                <a:cubicBezTo>
                  <a:pt x="29598" y="957"/>
                  <a:pt x="29593" y="953"/>
                  <a:pt x="29589" y="949"/>
                </a:cubicBezTo>
                <a:cubicBezTo>
                  <a:pt x="29585" y="944"/>
                  <a:pt x="29583" y="938"/>
                  <a:pt x="29583" y="932"/>
                </a:cubicBezTo>
                <a:lnTo>
                  <a:pt x="29583" y="931"/>
                </a:lnTo>
                <a:cubicBezTo>
                  <a:pt x="29583" y="919"/>
                  <a:pt x="29588" y="910"/>
                  <a:pt x="29598" y="902"/>
                </a:cubicBezTo>
                <a:cubicBezTo>
                  <a:pt x="29607" y="894"/>
                  <a:pt x="29620" y="891"/>
                  <a:pt x="29636" y="891"/>
                </a:cubicBezTo>
                <a:cubicBezTo>
                  <a:pt x="29650" y="891"/>
                  <a:pt x="29664" y="893"/>
                  <a:pt x="29678" y="898"/>
                </a:cubicBezTo>
                <a:cubicBezTo>
                  <a:pt x="29692" y="903"/>
                  <a:pt x="29705" y="909"/>
                  <a:pt x="29718" y="917"/>
                </a:cubicBezTo>
                <a:lnTo>
                  <a:pt x="29737" y="886"/>
                </a:lnTo>
                <a:cubicBezTo>
                  <a:pt x="29723" y="877"/>
                  <a:pt x="29707" y="870"/>
                  <a:pt x="29689" y="864"/>
                </a:cubicBezTo>
                <a:cubicBezTo>
                  <a:pt x="29672" y="859"/>
                  <a:pt x="29655" y="856"/>
                  <a:pt x="29638" y="856"/>
                </a:cubicBezTo>
                <a:close/>
                <a:moveTo>
                  <a:pt x="36432" y="856"/>
                </a:moveTo>
                <a:cubicBezTo>
                  <a:pt x="36419" y="856"/>
                  <a:pt x="36406" y="858"/>
                  <a:pt x="36394" y="862"/>
                </a:cubicBezTo>
                <a:cubicBezTo>
                  <a:pt x="36383" y="865"/>
                  <a:pt x="36373" y="871"/>
                  <a:pt x="36365" y="878"/>
                </a:cubicBezTo>
                <a:cubicBezTo>
                  <a:pt x="36356" y="885"/>
                  <a:pt x="36350" y="893"/>
                  <a:pt x="36345" y="903"/>
                </a:cubicBezTo>
                <a:cubicBezTo>
                  <a:pt x="36341" y="912"/>
                  <a:pt x="36338" y="923"/>
                  <a:pt x="36338" y="935"/>
                </a:cubicBezTo>
                <a:lnTo>
                  <a:pt x="36338" y="936"/>
                </a:lnTo>
                <a:cubicBezTo>
                  <a:pt x="36338" y="949"/>
                  <a:pt x="36341" y="959"/>
                  <a:pt x="36346" y="968"/>
                </a:cubicBezTo>
                <a:cubicBezTo>
                  <a:pt x="36352" y="976"/>
                  <a:pt x="36359" y="984"/>
                  <a:pt x="36368" y="989"/>
                </a:cubicBezTo>
                <a:cubicBezTo>
                  <a:pt x="36377" y="995"/>
                  <a:pt x="36386" y="1000"/>
                  <a:pt x="36397" y="1004"/>
                </a:cubicBezTo>
                <a:cubicBezTo>
                  <a:pt x="36408" y="1007"/>
                  <a:pt x="36419" y="1011"/>
                  <a:pt x="36430" y="1014"/>
                </a:cubicBezTo>
                <a:cubicBezTo>
                  <a:pt x="36439" y="1016"/>
                  <a:pt x="36447" y="1019"/>
                  <a:pt x="36455" y="1022"/>
                </a:cubicBezTo>
                <a:cubicBezTo>
                  <a:pt x="36464" y="1025"/>
                  <a:pt x="36471" y="1028"/>
                  <a:pt x="36478" y="1032"/>
                </a:cubicBezTo>
                <a:cubicBezTo>
                  <a:pt x="36484" y="1035"/>
                  <a:pt x="36489" y="1040"/>
                  <a:pt x="36493" y="1045"/>
                </a:cubicBezTo>
                <a:cubicBezTo>
                  <a:pt x="36497" y="1050"/>
                  <a:pt x="36498" y="1056"/>
                  <a:pt x="36498" y="1062"/>
                </a:cubicBezTo>
                <a:lnTo>
                  <a:pt x="36498" y="1063"/>
                </a:lnTo>
                <a:cubicBezTo>
                  <a:pt x="36498" y="1077"/>
                  <a:pt x="36493" y="1088"/>
                  <a:pt x="36482" y="1095"/>
                </a:cubicBezTo>
                <a:cubicBezTo>
                  <a:pt x="36472" y="1103"/>
                  <a:pt x="36458" y="1107"/>
                  <a:pt x="36441" y="1107"/>
                </a:cubicBezTo>
                <a:cubicBezTo>
                  <a:pt x="36425" y="1107"/>
                  <a:pt x="36409" y="1104"/>
                  <a:pt x="36392" y="1098"/>
                </a:cubicBezTo>
                <a:cubicBezTo>
                  <a:pt x="36376" y="1092"/>
                  <a:pt x="36361" y="1083"/>
                  <a:pt x="36346" y="1072"/>
                </a:cubicBezTo>
                <a:lnTo>
                  <a:pt x="36325" y="1101"/>
                </a:lnTo>
                <a:cubicBezTo>
                  <a:pt x="36341" y="1114"/>
                  <a:pt x="36359" y="1124"/>
                  <a:pt x="36379" y="1131"/>
                </a:cubicBezTo>
                <a:cubicBezTo>
                  <a:pt x="36399" y="1138"/>
                  <a:pt x="36419" y="1142"/>
                  <a:pt x="36439" y="1142"/>
                </a:cubicBezTo>
                <a:cubicBezTo>
                  <a:pt x="36453" y="1142"/>
                  <a:pt x="36466" y="1140"/>
                  <a:pt x="36478" y="1136"/>
                </a:cubicBezTo>
                <a:cubicBezTo>
                  <a:pt x="36490" y="1133"/>
                  <a:pt x="36500" y="1127"/>
                  <a:pt x="36509" y="1120"/>
                </a:cubicBezTo>
                <a:cubicBezTo>
                  <a:pt x="36518" y="1113"/>
                  <a:pt x="36524" y="1104"/>
                  <a:pt x="36529" y="1094"/>
                </a:cubicBezTo>
                <a:cubicBezTo>
                  <a:pt x="36535" y="1084"/>
                  <a:pt x="36537" y="1072"/>
                  <a:pt x="36537" y="1059"/>
                </a:cubicBezTo>
                <a:lnTo>
                  <a:pt x="36537" y="1058"/>
                </a:lnTo>
                <a:cubicBezTo>
                  <a:pt x="36537" y="1046"/>
                  <a:pt x="36535" y="1035"/>
                  <a:pt x="36529" y="1027"/>
                </a:cubicBezTo>
                <a:cubicBezTo>
                  <a:pt x="36524" y="1018"/>
                  <a:pt x="36518" y="1011"/>
                  <a:pt x="36509" y="1005"/>
                </a:cubicBezTo>
                <a:cubicBezTo>
                  <a:pt x="36501" y="999"/>
                  <a:pt x="36491" y="994"/>
                  <a:pt x="36480" y="990"/>
                </a:cubicBezTo>
                <a:cubicBezTo>
                  <a:pt x="36470" y="986"/>
                  <a:pt x="36460" y="982"/>
                  <a:pt x="36449" y="979"/>
                </a:cubicBezTo>
                <a:cubicBezTo>
                  <a:pt x="36440" y="976"/>
                  <a:pt x="36431" y="973"/>
                  <a:pt x="36422" y="971"/>
                </a:cubicBezTo>
                <a:cubicBezTo>
                  <a:pt x="36414" y="968"/>
                  <a:pt x="36406" y="965"/>
                  <a:pt x="36399" y="961"/>
                </a:cubicBezTo>
                <a:cubicBezTo>
                  <a:pt x="36393" y="957"/>
                  <a:pt x="36388" y="953"/>
                  <a:pt x="36384" y="949"/>
                </a:cubicBezTo>
                <a:cubicBezTo>
                  <a:pt x="36380" y="944"/>
                  <a:pt x="36378" y="938"/>
                  <a:pt x="36378" y="932"/>
                </a:cubicBezTo>
                <a:lnTo>
                  <a:pt x="36378" y="931"/>
                </a:lnTo>
                <a:cubicBezTo>
                  <a:pt x="36378" y="919"/>
                  <a:pt x="36383" y="910"/>
                  <a:pt x="36392" y="902"/>
                </a:cubicBezTo>
                <a:cubicBezTo>
                  <a:pt x="36402" y="894"/>
                  <a:pt x="36415" y="891"/>
                  <a:pt x="36431" y="891"/>
                </a:cubicBezTo>
                <a:cubicBezTo>
                  <a:pt x="36445" y="891"/>
                  <a:pt x="36458" y="893"/>
                  <a:pt x="36472" y="898"/>
                </a:cubicBezTo>
                <a:cubicBezTo>
                  <a:pt x="36487" y="903"/>
                  <a:pt x="36500" y="909"/>
                  <a:pt x="36513" y="917"/>
                </a:cubicBezTo>
                <a:lnTo>
                  <a:pt x="36532" y="886"/>
                </a:lnTo>
                <a:cubicBezTo>
                  <a:pt x="36517" y="877"/>
                  <a:pt x="36502" y="870"/>
                  <a:pt x="36484" y="864"/>
                </a:cubicBezTo>
                <a:cubicBezTo>
                  <a:pt x="36467" y="859"/>
                  <a:pt x="36449" y="856"/>
                  <a:pt x="36432" y="856"/>
                </a:cubicBezTo>
                <a:close/>
                <a:moveTo>
                  <a:pt x="27345" y="856"/>
                </a:moveTo>
                <a:cubicBezTo>
                  <a:pt x="27325" y="856"/>
                  <a:pt x="27307" y="859"/>
                  <a:pt x="27291" y="863"/>
                </a:cubicBezTo>
                <a:cubicBezTo>
                  <a:pt x="27275" y="867"/>
                  <a:pt x="27260" y="873"/>
                  <a:pt x="27245" y="880"/>
                </a:cubicBezTo>
                <a:lnTo>
                  <a:pt x="27257" y="914"/>
                </a:lnTo>
                <a:cubicBezTo>
                  <a:pt x="27270" y="907"/>
                  <a:pt x="27283" y="903"/>
                  <a:pt x="27296" y="899"/>
                </a:cubicBezTo>
                <a:cubicBezTo>
                  <a:pt x="27309" y="896"/>
                  <a:pt x="27324" y="894"/>
                  <a:pt x="27341" y="894"/>
                </a:cubicBezTo>
                <a:cubicBezTo>
                  <a:pt x="27366" y="894"/>
                  <a:pt x="27387" y="900"/>
                  <a:pt x="27401" y="913"/>
                </a:cubicBezTo>
                <a:cubicBezTo>
                  <a:pt x="27415" y="925"/>
                  <a:pt x="27422" y="944"/>
                  <a:pt x="27422" y="968"/>
                </a:cubicBezTo>
                <a:lnTo>
                  <a:pt x="27422" y="977"/>
                </a:lnTo>
                <a:cubicBezTo>
                  <a:pt x="27410" y="973"/>
                  <a:pt x="27397" y="971"/>
                  <a:pt x="27384" y="968"/>
                </a:cubicBezTo>
                <a:cubicBezTo>
                  <a:pt x="27371" y="966"/>
                  <a:pt x="27356" y="965"/>
                  <a:pt x="27338" y="965"/>
                </a:cubicBezTo>
                <a:cubicBezTo>
                  <a:pt x="27320" y="965"/>
                  <a:pt x="27304" y="967"/>
                  <a:pt x="27290" y="971"/>
                </a:cubicBezTo>
                <a:cubicBezTo>
                  <a:pt x="27276" y="975"/>
                  <a:pt x="27263" y="981"/>
                  <a:pt x="27253" y="988"/>
                </a:cubicBezTo>
                <a:cubicBezTo>
                  <a:pt x="27242" y="996"/>
                  <a:pt x="27234" y="1005"/>
                  <a:pt x="27229" y="1016"/>
                </a:cubicBezTo>
                <a:cubicBezTo>
                  <a:pt x="27223" y="1027"/>
                  <a:pt x="27220" y="1040"/>
                  <a:pt x="27220" y="1055"/>
                </a:cubicBezTo>
                <a:lnTo>
                  <a:pt x="27220" y="1056"/>
                </a:lnTo>
                <a:cubicBezTo>
                  <a:pt x="27220" y="1071"/>
                  <a:pt x="27223" y="1083"/>
                  <a:pt x="27229" y="1094"/>
                </a:cubicBezTo>
                <a:cubicBezTo>
                  <a:pt x="27235" y="1104"/>
                  <a:pt x="27242" y="1114"/>
                  <a:pt x="27252" y="1121"/>
                </a:cubicBezTo>
                <a:cubicBezTo>
                  <a:pt x="27262" y="1128"/>
                  <a:pt x="27273" y="1133"/>
                  <a:pt x="27285" y="1137"/>
                </a:cubicBezTo>
                <a:cubicBezTo>
                  <a:pt x="27297" y="1141"/>
                  <a:pt x="27310" y="1142"/>
                  <a:pt x="27323" y="1142"/>
                </a:cubicBezTo>
                <a:cubicBezTo>
                  <a:pt x="27347" y="1142"/>
                  <a:pt x="27367" y="1138"/>
                  <a:pt x="27383" y="1128"/>
                </a:cubicBezTo>
                <a:cubicBezTo>
                  <a:pt x="27400" y="1119"/>
                  <a:pt x="27413" y="1108"/>
                  <a:pt x="27422" y="1095"/>
                </a:cubicBezTo>
                <a:lnTo>
                  <a:pt x="27422" y="1136"/>
                </a:lnTo>
                <a:lnTo>
                  <a:pt x="27463" y="1136"/>
                </a:lnTo>
                <a:lnTo>
                  <a:pt x="27463" y="968"/>
                </a:lnTo>
                <a:cubicBezTo>
                  <a:pt x="27463" y="933"/>
                  <a:pt x="27453" y="906"/>
                  <a:pt x="27434" y="887"/>
                </a:cubicBezTo>
                <a:cubicBezTo>
                  <a:pt x="27414" y="867"/>
                  <a:pt x="27384" y="856"/>
                  <a:pt x="27345" y="856"/>
                </a:cubicBezTo>
                <a:close/>
                <a:moveTo>
                  <a:pt x="28830" y="856"/>
                </a:moveTo>
                <a:cubicBezTo>
                  <a:pt x="28810" y="856"/>
                  <a:pt x="28792" y="859"/>
                  <a:pt x="28776" y="863"/>
                </a:cubicBezTo>
                <a:cubicBezTo>
                  <a:pt x="28761" y="867"/>
                  <a:pt x="28745" y="873"/>
                  <a:pt x="28730" y="880"/>
                </a:cubicBezTo>
                <a:lnTo>
                  <a:pt x="28742" y="914"/>
                </a:lnTo>
                <a:cubicBezTo>
                  <a:pt x="28755" y="907"/>
                  <a:pt x="28768" y="903"/>
                  <a:pt x="28781" y="899"/>
                </a:cubicBezTo>
                <a:cubicBezTo>
                  <a:pt x="28795" y="896"/>
                  <a:pt x="28810" y="894"/>
                  <a:pt x="28826" y="894"/>
                </a:cubicBezTo>
                <a:cubicBezTo>
                  <a:pt x="28852" y="894"/>
                  <a:pt x="28872" y="900"/>
                  <a:pt x="28886" y="913"/>
                </a:cubicBezTo>
                <a:cubicBezTo>
                  <a:pt x="28900" y="925"/>
                  <a:pt x="28908" y="944"/>
                  <a:pt x="28908" y="968"/>
                </a:cubicBezTo>
                <a:lnTo>
                  <a:pt x="28908" y="977"/>
                </a:lnTo>
                <a:cubicBezTo>
                  <a:pt x="28895" y="973"/>
                  <a:pt x="28882" y="971"/>
                  <a:pt x="28869" y="968"/>
                </a:cubicBezTo>
                <a:cubicBezTo>
                  <a:pt x="28856" y="966"/>
                  <a:pt x="28841" y="965"/>
                  <a:pt x="28823" y="965"/>
                </a:cubicBezTo>
                <a:cubicBezTo>
                  <a:pt x="28806" y="965"/>
                  <a:pt x="28790" y="967"/>
                  <a:pt x="28775" y="971"/>
                </a:cubicBezTo>
                <a:cubicBezTo>
                  <a:pt x="28761" y="975"/>
                  <a:pt x="28749" y="981"/>
                  <a:pt x="28738" y="988"/>
                </a:cubicBezTo>
                <a:cubicBezTo>
                  <a:pt x="28728" y="996"/>
                  <a:pt x="28720" y="1005"/>
                  <a:pt x="28714" y="1016"/>
                </a:cubicBezTo>
                <a:cubicBezTo>
                  <a:pt x="28708" y="1027"/>
                  <a:pt x="28705" y="1040"/>
                  <a:pt x="28705" y="1055"/>
                </a:cubicBezTo>
                <a:lnTo>
                  <a:pt x="28705" y="1056"/>
                </a:lnTo>
                <a:cubicBezTo>
                  <a:pt x="28705" y="1071"/>
                  <a:pt x="28708" y="1083"/>
                  <a:pt x="28714" y="1094"/>
                </a:cubicBezTo>
                <a:cubicBezTo>
                  <a:pt x="28720" y="1104"/>
                  <a:pt x="28728" y="1114"/>
                  <a:pt x="28737" y="1121"/>
                </a:cubicBezTo>
                <a:cubicBezTo>
                  <a:pt x="28747" y="1128"/>
                  <a:pt x="28758" y="1133"/>
                  <a:pt x="28770" y="1137"/>
                </a:cubicBezTo>
                <a:cubicBezTo>
                  <a:pt x="28783" y="1141"/>
                  <a:pt x="28796" y="1142"/>
                  <a:pt x="28808" y="1142"/>
                </a:cubicBezTo>
                <a:cubicBezTo>
                  <a:pt x="28833" y="1142"/>
                  <a:pt x="28853" y="1138"/>
                  <a:pt x="28869" y="1128"/>
                </a:cubicBezTo>
                <a:cubicBezTo>
                  <a:pt x="28885" y="1119"/>
                  <a:pt x="28898" y="1108"/>
                  <a:pt x="28908" y="1095"/>
                </a:cubicBezTo>
                <a:lnTo>
                  <a:pt x="28908" y="1136"/>
                </a:lnTo>
                <a:lnTo>
                  <a:pt x="28948" y="1136"/>
                </a:lnTo>
                <a:lnTo>
                  <a:pt x="28948" y="968"/>
                </a:lnTo>
                <a:cubicBezTo>
                  <a:pt x="28948" y="933"/>
                  <a:pt x="28938" y="906"/>
                  <a:pt x="28919" y="887"/>
                </a:cubicBezTo>
                <a:cubicBezTo>
                  <a:pt x="28899" y="867"/>
                  <a:pt x="28869" y="856"/>
                  <a:pt x="28830" y="856"/>
                </a:cubicBezTo>
                <a:close/>
                <a:moveTo>
                  <a:pt x="20756" y="861"/>
                </a:moveTo>
                <a:lnTo>
                  <a:pt x="20756" y="1032"/>
                </a:lnTo>
                <a:cubicBezTo>
                  <a:pt x="20756" y="1048"/>
                  <a:pt x="20759" y="1063"/>
                  <a:pt x="20763" y="1077"/>
                </a:cubicBezTo>
                <a:cubicBezTo>
                  <a:pt x="20768" y="1090"/>
                  <a:pt x="20775" y="1102"/>
                  <a:pt x="20784" y="1112"/>
                </a:cubicBezTo>
                <a:cubicBezTo>
                  <a:pt x="20793" y="1122"/>
                  <a:pt x="20804" y="1129"/>
                  <a:pt x="20817" y="1134"/>
                </a:cubicBezTo>
                <a:cubicBezTo>
                  <a:pt x="20830" y="1140"/>
                  <a:pt x="20845" y="1142"/>
                  <a:pt x="20862" y="1142"/>
                </a:cubicBezTo>
                <a:cubicBezTo>
                  <a:pt x="20886" y="1142"/>
                  <a:pt x="20905" y="1137"/>
                  <a:pt x="20920" y="1127"/>
                </a:cubicBezTo>
                <a:cubicBezTo>
                  <a:pt x="20935" y="1116"/>
                  <a:pt x="20947" y="1103"/>
                  <a:pt x="20956" y="1088"/>
                </a:cubicBezTo>
                <a:lnTo>
                  <a:pt x="20956" y="1136"/>
                </a:lnTo>
                <a:lnTo>
                  <a:pt x="20997" y="1136"/>
                </a:lnTo>
                <a:lnTo>
                  <a:pt x="20997" y="861"/>
                </a:lnTo>
                <a:lnTo>
                  <a:pt x="20956" y="861"/>
                </a:lnTo>
                <a:lnTo>
                  <a:pt x="20956" y="1019"/>
                </a:lnTo>
                <a:cubicBezTo>
                  <a:pt x="20956" y="1031"/>
                  <a:pt x="20954" y="1043"/>
                  <a:pt x="20950" y="1054"/>
                </a:cubicBezTo>
                <a:cubicBezTo>
                  <a:pt x="20946" y="1064"/>
                  <a:pt x="20940" y="1074"/>
                  <a:pt x="20932" y="1082"/>
                </a:cubicBezTo>
                <a:cubicBezTo>
                  <a:pt x="20925" y="1089"/>
                  <a:pt x="20916" y="1095"/>
                  <a:pt x="20906" y="1099"/>
                </a:cubicBezTo>
                <a:cubicBezTo>
                  <a:pt x="20896" y="1103"/>
                  <a:pt x="20885" y="1105"/>
                  <a:pt x="20874" y="1105"/>
                </a:cubicBezTo>
                <a:cubicBezTo>
                  <a:pt x="20849" y="1105"/>
                  <a:pt x="20830" y="1098"/>
                  <a:pt x="20817" y="1083"/>
                </a:cubicBezTo>
                <a:cubicBezTo>
                  <a:pt x="20804" y="1068"/>
                  <a:pt x="20797" y="1047"/>
                  <a:pt x="20797" y="1022"/>
                </a:cubicBezTo>
                <a:lnTo>
                  <a:pt x="20797" y="861"/>
                </a:lnTo>
                <a:lnTo>
                  <a:pt x="20756" y="861"/>
                </a:lnTo>
                <a:close/>
                <a:moveTo>
                  <a:pt x="21308" y="861"/>
                </a:moveTo>
                <a:lnTo>
                  <a:pt x="21308" y="1136"/>
                </a:lnTo>
                <a:lnTo>
                  <a:pt x="21349" y="1136"/>
                </a:lnTo>
                <a:lnTo>
                  <a:pt x="21349" y="861"/>
                </a:lnTo>
                <a:lnTo>
                  <a:pt x="21308" y="861"/>
                </a:lnTo>
                <a:close/>
                <a:moveTo>
                  <a:pt x="22878" y="861"/>
                </a:moveTo>
                <a:lnTo>
                  <a:pt x="22878" y="1136"/>
                </a:lnTo>
                <a:lnTo>
                  <a:pt x="22919" y="1136"/>
                </a:lnTo>
                <a:lnTo>
                  <a:pt x="22919" y="861"/>
                </a:lnTo>
                <a:lnTo>
                  <a:pt x="22878" y="861"/>
                </a:lnTo>
                <a:close/>
                <a:moveTo>
                  <a:pt x="23526" y="861"/>
                </a:moveTo>
                <a:lnTo>
                  <a:pt x="23526" y="1136"/>
                </a:lnTo>
                <a:lnTo>
                  <a:pt x="23567" y="1136"/>
                </a:lnTo>
                <a:lnTo>
                  <a:pt x="23567" y="861"/>
                </a:lnTo>
                <a:lnTo>
                  <a:pt x="23526" y="861"/>
                </a:lnTo>
                <a:close/>
                <a:moveTo>
                  <a:pt x="26247" y="861"/>
                </a:moveTo>
                <a:lnTo>
                  <a:pt x="26247" y="1136"/>
                </a:lnTo>
                <a:lnTo>
                  <a:pt x="26288" y="1136"/>
                </a:lnTo>
                <a:lnTo>
                  <a:pt x="26288" y="861"/>
                </a:lnTo>
                <a:lnTo>
                  <a:pt x="26247" y="861"/>
                </a:lnTo>
                <a:close/>
                <a:moveTo>
                  <a:pt x="34987" y="861"/>
                </a:moveTo>
                <a:lnTo>
                  <a:pt x="34987" y="1032"/>
                </a:lnTo>
                <a:cubicBezTo>
                  <a:pt x="34987" y="1048"/>
                  <a:pt x="34989" y="1063"/>
                  <a:pt x="34993" y="1077"/>
                </a:cubicBezTo>
                <a:cubicBezTo>
                  <a:pt x="34998" y="1090"/>
                  <a:pt x="35005" y="1102"/>
                  <a:pt x="35014" y="1112"/>
                </a:cubicBezTo>
                <a:cubicBezTo>
                  <a:pt x="35023" y="1122"/>
                  <a:pt x="35035" y="1129"/>
                  <a:pt x="35047" y="1134"/>
                </a:cubicBezTo>
                <a:cubicBezTo>
                  <a:pt x="35060" y="1140"/>
                  <a:pt x="35075" y="1142"/>
                  <a:pt x="35092" y="1142"/>
                </a:cubicBezTo>
                <a:cubicBezTo>
                  <a:pt x="35116" y="1142"/>
                  <a:pt x="35135" y="1137"/>
                  <a:pt x="35150" y="1127"/>
                </a:cubicBezTo>
                <a:cubicBezTo>
                  <a:pt x="35165" y="1116"/>
                  <a:pt x="35177" y="1103"/>
                  <a:pt x="35187" y="1088"/>
                </a:cubicBezTo>
                <a:lnTo>
                  <a:pt x="35187" y="1136"/>
                </a:lnTo>
                <a:lnTo>
                  <a:pt x="35227" y="1136"/>
                </a:lnTo>
                <a:lnTo>
                  <a:pt x="35227" y="861"/>
                </a:lnTo>
                <a:lnTo>
                  <a:pt x="35187" y="861"/>
                </a:lnTo>
                <a:lnTo>
                  <a:pt x="35187" y="1019"/>
                </a:lnTo>
                <a:cubicBezTo>
                  <a:pt x="35187" y="1031"/>
                  <a:pt x="35184" y="1043"/>
                  <a:pt x="35180" y="1054"/>
                </a:cubicBezTo>
                <a:cubicBezTo>
                  <a:pt x="35176" y="1064"/>
                  <a:pt x="35170" y="1074"/>
                  <a:pt x="35163" y="1082"/>
                </a:cubicBezTo>
                <a:cubicBezTo>
                  <a:pt x="35155" y="1089"/>
                  <a:pt x="35147" y="1095"/>
                  <a:pt x="35136" y="1099"/>
                </a:cubicBezTo>
                <a:cubicBezTo>
                  <a:pt x="35126" y="1103"/>
                  <a:pt x="35116" y="1105"/>
                  <a:pt x="35104" y="1105"/>
                </a:cubicBezTo>
                <a:cubicBezTo>
                  <a:pt x="35079" y="1105"/>
                  <a:pt x="35060" y="1098"/>
                  <a:pt x="35047" y="1083"/>
                </a:cubicBezTo>
                <a:cubicBezTo>
                  <a:pt x="35034" y="1068"/>
                  <a:pt x="35028" y="1047"/>
                  <a:pt x="35028" y="1022"/>
                </a:cubicBezTo>
                <a:lnTo>
                  <a:pt x="35028" y="861"/>
                </a:lnTo>
                <a:lnTo>
                  <a:pt x="34987" y="861"/>
                </a:lnTo>
                <a:close/>
                <a:moveTo>
                  <a:pt x="35538" y="861"/>
                </a:moveTo>
                <a:lnTo>
                  <a:pt x="35538" y="1136"/>
                </a:lnTo>
                <a:lnTo>
                  <a:pt x="35579" y="1136"/>
                </a:lnTo>
                <a:lnTo>
                  <a:pt x="35579" y="861"/>
                </a:lnTo>
                <a:lnTo>
                  <a:pt x="35538" y="861"/>
                </a:lnTo>
                <a:close/>
                <a:moveTo>
                  <a:pt x="37108" y="861"/>
                </a:moveTo>
                <a:lnTo>
                  <a:pt x="37108" y="1136"/>
                </a:lnTo>
                <a:lnTo>
                  <a:pt x="37149" y="1136"/>
                </a:lnTo>
                <a:lnTo>
                  <a:pt x="37149" y="861"/>
                </a:lnTo>
                <a:lnTo>
                  <a:pt x="37108" y="861"/>
                </a:lnTo>
                <a:close/>
                <a:moveTo>
                  <a:pt x="37756" y="861"/>
                </a:moveTo>
                <a:lnTo>
                  <a:pt x="37756" y="1136"/>
                </a:lnTo>
                <a:lnTo>
                  <a:pt x="37797" y="1136"/>
                </a:lnTo>
                <a:lnTo>
                  <a:pt x="37797" y="861"/>
                </a:lnTo>
                <a:lnTo>
                  <a:pt x="37756" y="861"/>
                </a:lnTo>
                <a:close/>
                <a:moveTo>
                  <a:pt x="16948" y="890"/>
                </a:moveTo>
                <a:cubicBezTo>
                  <a:pt x="16961" y="890"/>
                  <a:pt x="16973" y="892"/>
                  <a:pt x="16983" y="897"/>
                </a:cubicBezTo>
                <a:cubicBezTo>
                  <a:pt x="16994" y="902"/>
                  <a:pt x="17003" y="909"/>
                  <a:pt x="17010" y="917"/>
                </a:cubicBezTo>
                <a:cubicBezTo>
                  <a:pt x="17017" y="926"/>
                  <a:pt x="17023" y="936"/>
                  <a:pt x="17028" y="947"/>
                </a:cubicBezTo>
                <a:cubicBezTo>
                  <a:pt x="17032" y="958"/>
                  <a:pt x="17035" y="970"/>
                  <a:pt x="17036" y="982"/>
                </a:cubicBezTo>
                <a:lnTo>
                  <a:pt x="16858" y="982"/>
                </a:lnTo>
                <a:cubicBezTo>
                  <a:pt x="16859" y="969"/>
                  <a:pt x="16863" y="957"/>
                  <a:pt x="16868" y="946"/>
                </a:cubicBezTo>
                <a:cubicBezTo>
                  <a:pt x="16873" y="934"/>
                  <a:pt x="16880" y="924"/>
                  <a:pt x="16887" y="916"/>
                </a:cubicBezTo>
                <a:cubicBezTo>
                  <a:pt x="16895" y="908"/>
                  <a:pt x="16904" y="901"/>
                  <a:pt x="16915" y="896"/>
                </a:cubicBezTo>
                <a:cubicBezTo>
                  <a:pt x="16925" y="892"/>
                  <a:pt x="16936" y="890"/>
                  <a:pt x="16948" y="890"/>
                </a:cubicBezTo>
                <a:close/>
                <a:moveTo>
                  <a:pt x="18939" y="890"/>
                </a:moveTo>
                <a:cubicBezTo>
                  <a:pt x="18953" y="890"/>
                  <a:pt x="18965" y="892"/>
                  <a:pt x="18975" y="897"/>
                </a:cubicBezTo>
                <a:cubicBezTo>
                  <a:pt x="18986" y="902"/>
                  <a:pt x="18995" y="909"/>
                  <a:pt x="19002" y="917"/>
                </a:cubicBezTo>
                <a:cubicBezTo>
                  <a:pt x="19009" y="926"/>
                  <a:pt x="19015" y="936"/>
                  <a:pt x="19019" y="947"/>
                </a:cubicBezTo>
                <a:cubicBezTo>
                  <a:pt x="19024" y="958"/>
                  <a:pt x="19026" y="970"/>
                  <a:pt x="19027" y="982"/>
                </a:cubicBezTo>
                <a:lnTo>
                  <a:pt x="18850" y="982"/>
                </a:lnTo>
                <a:cubicBezTo>
                  <a:pt x="18851" y="969"/>
                  <a:pt x="18854" y="957"/>
                  <a:pt x="18859" y="946"/>
                </a:cubicBezTo>
                <a:cubicBezTo>
                  <a:pt x="18865" y="934"/>
                  <a:pt x="18871" y="924"/>
                  <a:pt x="18879" y="916"/>
                </a:cubicBezTo>
                <a:cubicBezTo>
                  <a:pt x="18887" y="908"/>
                  <a:pt x="18896" y="901"/>
                  <a:pt x="18906" y="896"/>
                </a:cubicBezTo>
                <a:cubicBezTo>
                  <a:pt x="18917" y="892"/>
                  <a:pt x="18928" y="890"/>
                  <a:pt x="18939" y="890"/>
                </a:cubicBezTo>
                <a:close/>
                <a:moveTo>
                  <a:pt x="23992" y="890"/>
                </a:moveTo>
                <a:cubicBezTo>
                  <a:pt x="24006" y="890"/>
                  <a:pt x="24018" y="892"/>
                  <a:pt x="24028" y="897"/>
                </a:cubicBezTo>
                <a:cubicBezTo>
                  <a:pt x="24039" y="902"/>
                  <a:pt x="24048" y="909"/>
                  <a:pt x="24055" y="917"/>
                </a:cubicBezTo>
                <a:cubicBezTo>
                  <a:pt x="24062" y="926"/>
                  <a:pt x="24068" y="936"/>
                  <a:pt x="24072" y="947"/>
                </a:cubicBezTo>
                <a:cubicBezTo>
                  <a:pt x="24077" y="958"/>
                  <a:pt x="24079" y="970"/>
                  <a:pt x="24080" y="982"/>
                </a:cubicBezTo>
                <a:lnTo>
                  <a:pt x="23903" y="982"/>
                </a:lnTo>
                <a:cubicBezTo>
                  <a:pt x="23904" y="969"/>
                  <a:pt x="23907" y="957"/>
                  <a:pt x="23912" y="946"/>
                </a:cubicBezTo>
                <a:cubicBezTo>
                  <a:pt x="23918" y="934"/>
                  <a:pt x="23924" y="924"/>
                  <a:pt x="23932" y="916"/>
                </a:cubicBezTo>
                <a:cubicBezTo>
                  <a:pt x="23940" y="908"/>
                  <a:pt x="23949" y="901"/>
                  <a:pt x="23959" y="896"/>
                </a:cubicBezTo>
                <a:cubicBezTo>
                  <a:pt x="23970" y="892"/>
                  <a:pt x="23981" y="890"/>
                  <a:pt x="23992" y="890"/>
                </a:cubicBezTo>
                <a:close/>
                <a:moveTo>
                  <a:pt x="28017" y="890"/>
                </a:moveTo>
                <a:cubicBezTo>
                  <a:pt x="28031" y="890"/>
                  <a:pt x="28043" y="892"/>
                  <a:pt x="28053" y="897"/>
                </a:cubicBezTo>
                <a:cubicBezTo>
                  <a:pt x="28064" y="902"/>
                  <a:pt x="28073" y="909"/>
                  <a:pt x="28080" y="917"/>
                </a:cubicBezTo>
                <a:cubicBezTo>
                  <a:pt x="28087" y="926"/>
                  <a:pt x="28093" y="936"/>
                  <a:pt x="28097" y="947"/>
                </a:cubicBezTo>
                <a:cubicBezTo>
                  <a:pt x="28102" y="958"/>
                  <a:pt x="28104" y="970"/>
                  <a:pt x="28105" y="982"/>
                </a:cubicBezTo>
                <a:lnTo>
                  <a:pt x="27928" y="982"/>
                </a:lnTo>
                <a:cubicBezTo>
                  <a:pt x="27929" y="969"/>
                  <a:pt x="27932" y="957"/>
                  <a:pt x="27937" y="946"/>
                </a:cubicBezTo>
                <a:cubicBezTo>
                  <a:pt x="27943" y="934"/>
                  <a:pt x="27949" y="924"/>
                  <a:pt x="27957" y="916"/>
                </a:cubicBezTo>
                <a:cubicBezTo>
                  <a:pt x="27965" y="908"/>
                  <a:pt x="27974" y="901"/>
                  <a:pt x="27984" y="896"/>
                </a:cubicBezTo>
                <a:cubicBezTo>
                  <a:pt x="27995" y="892"/>
                  <a:pt x="28006" y="890"/>
                  <a:pt x="28017" y="890"/>
                </a:cubicBezTo>
                <a:close/>
                <a:moveTo>
                  <a:pt x="31178" y="890"/>
                </a:moveTo>
                <a:cubicBezTo>
                  <a:pt x="31191" y="890"/>
                  <a:pt x="31203" y="892"/>
                  <a:pt x="31214" y="897"/>
                </a:cubicBezTo>
                <a:cubicBezTo>
                  <a:pt x="31224" y="902"/>
                  <a:pt x="31233" y="909"/>
                  <a:pt x="31240" y="917"/>
                </a:cubicBezTo>
                <a:cubicBezTo>
                  <a:pt x="31248" y="926"/>
                  <a:pt x="31254" y="936"/>
                  <a:pt x="31258" y="947"/>
                </a:cubicBezTo>
                <a:cubicBezTo>
                  <a:pt x="31262" y="958"/>
                  <a:pt x="31265" y="970"/>
                  <a:pt x="31266" y="982"/>
                </a:cubicBezTo>
                <a:lnTo>
                  <a:pt x="31088" y="982"/>
                </a:lnTo>
                <a:cubicBezTo>
                  <a:pt x="31090" y="969"/>
                  <a:pt x="31093" y="957"/>
                  <a:pt x="31098" y="946"/>
                </a:cubicBezTo>
                <a:cubicBezTo>
                  <a:pt x="31103" y="934"/>
                  <a:pt x="31110" y="924"/>
                  <a:pt x="31118" y="916"/>
                </a:cubicBezTo>
                <a:cubicBezTo>
                  <a:pt x="31125" y="908"/>
                  <a:pt x="31134" y="901"/>
                  <a:pt x="31145" y="896"/>
                </a:cubicBezTo>
                <a:cubicBezTo>
                  <a:pt x="31155" y="892"/>
                  <a:pt x="31166" y="890"/>
                  <a:pt x="31178" y="890"/>
                </a:cubicBezTo>
                <a:close/>
                <a:moveTo>
                  <a:pt x="33170" y="890"/>
                </a:moveTo>
                <a:cubicBezTo>
                  <a:pt x="33183" y="890"/>
                  <a:pt x="33195" y="892"/>
                  <a:pt x="33205" y="897"/>
                </a:cubicBezTo>
                <a:cubicBezTo>
                  <a:pt x="33216" y="902"/>
                  <a:pt x="33225" y="909"/>
                  <a:pt x="33232" y="917"/>
                </a:cubicBezTo>
                <a:cubicBezTo>
                  <a:pt x="33239" y="926"/>
                  <a:pt x="33245" y="936"/>
                  <a:pt x="33250" y="947"/>
                </a:cubicBezTo>
                <a:cubicBezTo>
                  <a:pt x="33254" y="958"/>
                  <a:pt x="33256" y="970"/>
                  <a:pt x="33257" y="982"/>
                </a:cubicBezTo>
                <a:lnTo>
                  <a:pt x="33080" y="982"/>
                </a:lnTo>
                <a:cubicBezTo>
                  <a:pt x="33081" y="969"/>
                  <a:pt x="33085" y="957"/>
                  <a:pt x="33090" y="946"/>
                </a:cubicBezTo>
                <a:cubicBezTo>
                  <a:pt x="33095" y="934"/>
                  <a:pt x="33101" y="924"/>
                  <a:pt x="33109" y="916"/>
                </a:cubicBezTo>
                <a:cubicBezTo>
                  <a:pt x="33117" y="908"/>
                  <a:pt x="33126" y="901"/>
                  <a:pt x="33136" y="896"/>
                </a:cubicBezTo>
                <a:cubicBezTo>
                  <a:pt x="33147" y="892"/>
                  <a:pt x="33158" y="890"/>
                  <a:pt x="33170" y="890"/>
                </a:cubicBezTo>
                <a:close/>
                <a:moveTo>
                  <a:pt x="38223" y="890"/>
                </a:moveTo>
                <a:cubicBezTo>
                  <a:pt x="38236" y="890"/>
                  <a:pt x="38248" y="892"/>
                  <a:pt x="38258" y="897"/>
                </a:cubicBezTo>
                <a:cubicBezTo>
                  <a:pt x="38269" y="902"/>
                  <a:pt x="38278" y="909"/>
                  <a:pt x="38285" y="917"/>
                </a:cubicBezTo>
                <a:cubicBezTo>
                  <a:pt x="38292" y="926"/>
                  <a:pt x="38298" y="936"/>
                  <a:pt x="38303" y="947"/>
                </a:cubicBezTo>
                <a:cubicBezTo>
                  <a:pt x="38307" y="958"/>
                  <a:pt x="38310" y="970"/>
                  <a:pt x="38311" y="982"/>
                </a:cubicBezTo>
                <a:lnTo>
                  <a:pt x="38133" y="982"/>
                </a:lnTo>
                <a:cubicBezTo>
                  <a:pt x="38134" y="969"/>
                  <a:pt x="38138" y="957"/>
                  <a:pt x="38143" y="946"/>
                </a:cubicBezTo>
                <a:cubicBezTo>
                  <a:pt x="38148" y="934"/>
                  <a:pt x="38155" y="924"/>
                  <a:pt x="38162" y="916"/>
                </a:cubicBezTo>
                <a:cubicBezTo>
                  <a:pt x="38170" y="908"/>
                  <a:pt x="38179" y="901"/>
                  <a:pt x="38190" y="896"/>
                </a:cubicBezTo>
                <a:cubicBezTo>
                  <a:pt x="38200" y="892"/>
                  <a:pt x="38211" y="890"/>
                  <a:pt x="38223" y="890"/>
                </a:cubicBezTo>
                <a:close/>
                <a:moveTo>
                  <a:pt x="17772" y="891"/>
                </a:moveTo>
                <a:cubicBezTo>
                  <a:pt x="17786" y="891"/>
                  <a:pt x="17800" y="894"/>
                  <a:pt x="17812" y="900"/>
                </a:cubicBezTo>
                <a:cubicBezTo>
                  <a:pt x="17825" y="905"/>
                  <a:pt x="17836" y="913"/>
                  <a:pt x="17845" y="923"/>
                </a:cubicBezTo>
                <a:cubicBezTo>
                  <a:pt x="17854" y="933"/>
                  <a:pt x="17861" y="944"/>
                  <a:pt x="17866" y="957"/>
                </a:cubicBezTo>
                <a:cubicBezTo>
                  <a:pt x="17872" y="970"/>
                  <a:pt x="17874" y="984"/>
                  <a:pt x="17874" y="999"/>
                </a:cubicBezTo>
                <a:lnTo>
                  <a:pt x="17874" y="1000"/>
                </a:lnTo>
                <a:cubicBezTo>
                  <a:pt x="17874" y="1014"/>
                  <a:pt x="17872" y="1028"/>
                  <a:pt x="17867" y="1041"/>
                </a:cubicBezTo>
                <a:cubicBezTo>
                  <a:pt x="17862" y="1054"/>
                  <a:pt x="17855" y="1065"/>
                  <a:pt x="17846" y="1075"/>
                </a:cubicBezTo>
                <a:cubicBezTo>
                  <a:pt x="17837" y="1084"/>
                  <a:pt x="17826" y="1092"/>
                  <a:pt x="17814" y="1098"/>
                </a:cubicBezTo>
                <a:cubicBezTo>
                  <a:pt x="17802" y="1103"/>
                  <a:pt x="17788" y="1106"/>
                  <a:pt x="17773" y="1106"/>
                </a:cubicBezTo>
                <a:cubicBezTo>
                  <a:pt x="17758" y="1106"/>
                  <a:pt x="17745" y="1103"/>
                  <a:pt x="17732" y="1098"/>
                </a:cubicBezTo>
                <a:cubicBezTo>
                  <a:pt x="17720" y="1092"/>
                  <a:pt x="17709" y="1084"/>
                  <a:pt x="17700" y="1075"/>
                </a:cubicBezTo>
                <a:cubicBezTo>
                  <a:pt x="17691" y="1065"/>
                  <a:pt x="17684" y="1054"/>
                  <a:pt x="17679" y="1041"/>
                </a:cubicBezTo>
                <a:cubicBezTo>
                  <a:pt x="17674" y="1028"/>
                  <a:pt x="17671" y="1014"/>
                  <a:pt x="17671" y="999"/>
                </a:cubicBezTo>
                <a:lnTo>
                  <a:pt x="17671" y="998"/>
                </a:lnTo>
                <a:cubicBezTo>
                  <a:pt x="17671" y="983"/>
                  <a:pt x="17674" y="970"/>
                  <a:pt x="17679" y="957"/>
                </a:cubicBezTo>
                <a:cubicBezTo>
                  <a:pt x="17684" y="944"/>
                  <a:pt x="17690" y="932"/>
                  <a:pt x="17699" y="923"/>
                </a:cubicBezTo>
                <a:cubicBezTo>
                  <a:pt x="17708" y="913"/>
                  <a:pt x="17718" y="905"/>
                  <a:pt x="17731" y="900"/>
                </a:cubicBezTo>
                <a:cubicBezTo>
                  <a:pt x="17743" y="894"/>
                  <a:pt x="17757" y="891"/>
                  <a:pt x="17772" y="891"/>
                </a:cubicBezTo>
                <a:close/>
                <a:moveTo>
                  <a:pt x="20401" y="891"/>
                </a:moveTo>
                <a:cubicBezTo>
                  <a:pt x="20416" y="891"/>
                  <a:pt x="20429" y="894"/>
                  <a:pt x="20442" y="900"/>
                </a:cubicBezTo>
                <a:cubicBezTo>
                  <a:pt x="20454" y="905"/>
                  <a:pt x="20465" y="913"/>
                  <a:pt x="20474" y="923"/>
                </a:cubicBezTo>
                <a:cubicBezTo>
                  <a:pt x="20483" y="933"/>
                  <a:pt x="20490" y="944"/>
                  <a:pt x="20495" y="957"/>
                </a:cubicBezTo>
                <a:cubicBezTo>
                  <a:pt x="20501" y="970"/>
                  <a:pt x="20503" y="984"/>
                  <a:pt x="20503" y="999"/>
                </a:cubicBezTo>
                <a:lnTo>
                  <a:pt x="20503" y="1000"/>
                </a:lnTo>
                <a:cubicBezTo>
                  <a:pt x="20503" y="1014"/>
                  <a:pt x="20501" y="1028"/>
                  <a:pt x="20496" y="1041"/>
                </a:cubicBezTo>
                <a:cubicBezTo>
                  <a:pt x="20491" y="1054"/>
                  <a:pt x="20484" y="1065"/>
                  <a:pt x="20475" y="1075"/>
                </a:cubicBezTo>
                <a:cubicBezTo>
                  <a:pt x="20466" y="1084"/>
                  <a:pt x="20456" y="1092"/>
                  <a:pt x="20443" y="1098"/>
                </a:cubicBezTo>
                <a:cubicBezTo>
                  <a:pt x="20431" y="1103"/>
                  <a:pt x="20417" y="1106"/>
                  <a:pt x="20402" y="1106"/>
                </a:cubicBezTo>
                <a:cubicBezTo>
                  <a:pt x="20388" y="1106"/>
                  <a:pt x="20374" y="1103"/>
                  <a:pt x="20362" y="1098"/>
                </a:cubicBezTo>
                <a:cubicBezTo>
                  <a:pt x="20349" y="1092"/>
                  <a:pt x="20338" y="1084"/>
                  <a:pt x="20329" y="1075"/>
                </a:cubicBezTo>
                <a:cubicBezTo>
                  <a:pt x="20320" y="1065"/>
                  <a:pt x="20313" y="1054"/>
                  <a:pt x="20308" y="1041"/>
                </a:cubicBezTo>
                <a:cubicBezTo>
                  <a:pt x="20303" y="1028"/>
                  <a:pt x="20300" y="1014"/>
                  <a:pt x="20300" y="999"/>
                </a:cubicBezTo>
                <a:lnTo>
                  <a:pt x="20300" y="998"/>
                </a:lnTo>
                <a:cubicBezTo>
                  <a:pt x="20300" y="983"/>
                  <a:pt x="20303" y="970"/>
                  <a:pt x="20308" y="957"/>
                </a:cubicBezTo>
                <a:cubicBezTo>
                  <a:pt x="20313" y="944"/>
                  <a:pt x="20319" y="932"/>
                  <a:pt x="20328" y="923"/>
                </a:cubicBezTo>
                <a:cubicBezTo>
                  <a:pt x="20337" y="913"/>
                  <a:pt x="20348" y="905"/>
                  <a:pt x="20360" y="900"/>
                </a:cubicBezTo>
                <a:cubicBezTo>
                  <a:pt x="20372" y="894"/>
                  <a:pt x="20386" y="891"/>
                  <a:pt x="20401" y="891"/>
                </a:cubicBezTo>
                <a:close/>
                <a:moveTo>
                  <a:pt x="21571" y="891"/>
                </a:moveTo>
                <a:cubicBezTo>
                  <a:pt x="21585" y="891"/>
                  <a:pt x="21599" y="894"/>
                  <a:pt x="21611" y="900"/>
                </a:cubicBezTo>
                <a:cubicBezTo>
                  <a:pt x="21624" y="905"/>
                  <a:pt x="21635" y="913"/>
                  <a:pt x="21644" y="923"/>
                </a:cubicBezTo>
                <a:cubicBezTo>
                  <a:pt x="21653" y="933"/>
                  <a:pt x="21660" y="944"/>
                  <a:pt x="21665" y="957"/>
                </a:cubicBezTo>
                <a:cubicBezTo>
                  <a:pt x="21671" y="970"/>
                  <a:pt x="21673" y="984"/>
                  <a:pt x="21673" y="999"/>
                </a:cubicBezTo>
                <a:lnTo>
                  <a:pt x="21673" y="1000"/>
                </a:lnTo>
                <a:cubicBezTo>
                  <a:pt x="21673" y="1014"/>
                  <a:pt x="21671" y="1028"/>
                  <a:pt x="21666" y="1041"/>
                </a:cubicBezTo>
                <a:cubicBezTo>
                  <a:pt x="21661" y="1054"/>
                  <a:pt x="21654" y="1065"/>
                  <a:pt x="21645" y="1075"/>
                </a:cubicBezTo>
                <a:cubicBezTo>
                  <a:pt x="21636" y="1084"/>
                  <a:pt x="21625" y="1092"/>
                  <a:pt x="21613" y="1098"/>
                </a:cubicBezTo>
                <a:cubicBezTo>
                  <a:pt x="21601" y="1103"/>
                  <a:pt x="21587" y="1106"/>
                  <a:pt x="21572" y="1106"/>
                </a:cubicBezTo>
                <a:cubicBezTo>
                  <a:pt x="21557" y="1106"/>
                  <a:pt x="21544" y="1103"/>
                  <a:pt x="21531" y="1098"/>
                </a:cubicBezTo>
                <a:cubicBezTo>
                  <a:pt x="21519" y="1092"/>
                  <a:pt x="21508" y="1084"/>
                  <a:pt x="21499" y="1075"/>
                </a:cubicBezTo>
                <a:cubicBezTo>
                  <a:pt x="21490" y="1065"/>
                  <a:pt x="21483" y="1054"/>
                  <a:pt x="21477" y="1041"/>
                </a:cubicBezTo>
                <a:cubicBezTo>
                  <a:pt x="21473" y="1028"/>
                  <a:pt x="21470" y="1014"/>
                  <a:pt x="21470" y="999"/>
                </a:cubicBezTo>
                <a:lnTo>
                  <a:pt x="21470" y="998"/>
                </a:lnTo>
                <a:cubicBezTo>
                  <a:pt x="21470" y="983"/>
                  <a:pt x="21473" y="970"/>
                  <a:pt x="21477" y="957"/>
                </a:cubicBezTo>
                <a:cubicBezTo>
                  <a:pt x="21482" y="944"/>
                  <a:pt x="21489" y="932"/>
                  <a:pt x="21498" y="923"/>
                </a:cubicBezTo>
                <a:cubicBezTo>
                  <a:pt x="21507" y="913"/>
                  <a:pt x="21517" y="905"/>
                  <a:pt x="21530" y="900"/>
                </a:cubicBezTo>
                <a:cubicBezTo>
                  <a:pt x="21542" y="894"/>
                  <a:pt x="21556" y="891"/>
                  <a:pt x="21571" y="891"/>
                </a:cubicBezTo>
                <a:close/>
                <a:moveTo>
                  <a:pt x="25165" y="891"/>
                </a:moveTo>
                <a:cubicBezTo>
                  <a:pt x="25179" y="891"/>
                  <a:pt x="25193" y="894"/>
                  <a:pt x="25205" y="900"/>
                </a:cubicBezTo>
                <a:cubicBezTo>
                  <a:pt x="25218" y="905"/>
                  <a:pt x="25228" y="913"/>
                  <a:pt x="25238" y="923"/>
                </a:cubicBezTo>
                <a:cubicBezTo>
                  <a:pt x="25247" y="933"/>
                  <a:pt x="25254" y="944"/>
                  <a:pt x="25259" y="957"/>
                </a:cubicBezTo>
                <a:cubicBezTo>
                  <a:pt x="25264" y="970"/>
                  <a:pt x="25267" y="984"/>
                  <a:pt x="25267" y="999"/>
                </a:cubicBezTo>
                <a:lnTo>
                  <a:pt x="25267" y="1000"/>
                </a:lnTo>
                <a:cubicBezTo>
                  <a:pt x="25267" y="1014"/>
                  <a:pt x="25264" y="1028"/>
                  <a:pt x="25260" y="1041"/>
                </a:cubicBezTo>
                <a:cubicBezTo>
                  <a:pt x="25255" y="1054"/>
                  <a:pt x="25248" y="1065"/>
                  <a:pt x="25239" y="1075"/>
                </a:cubicBezTo>
                <a:cubicBezTo>
                  <a:pt x="25230" y="1084"/>
                  <a:pt x="25219" y="1092"/>
                  <a:pt x="25207" y="1098"/>
                </a:cubicBezTo>
                <a:cubicBezTo>
                  <a:pt x="25194" y="1103"/>
                  <a:pt x="25181" y="1106"/>
                  <a:pt x="25166" y="1106"/>
                </a:cubicBezTo>
                <a:cubicBezTo>
                  <a:pt x="25151" y="1106"/>
                  <a:pt x="25138" y="1103"/>
                  <a:pt x="25125" y="1098"/>
                </a:cubicBezTo>
                <a:cubicBezTo>
                  <a:pt x="25113" y="1092"/>
                  <a:pt x="25102" y="1084"/>
                  <a:pt x="25093" y="1075"/>
                </a:cubicBezTo>
                <a:cubicBezTo>
                  <a:pt x="25084" y="1065"/>
                  <a:pt x="25077" y="1054"/>
                  <a:pt x="25071" y="1041"/>
                </a:cubicBezTo>
                <a:cubicBezTo>
                  <a:pt x="25066" y="1028"/>
                  <a:pt x="25064" y="1014"/>
                  <a:pt x="25064" y="999"/>
                </a:cubicBezTo>
                <a:lnTo>
                  <a:pt x="25064" y="998"/>
                </a:lnTo>
                <a:cubicBezTo>
                  <a:pt x="25064" y="983"/>
                  <a:pt x="25066" y="970"/>
                  <a:pt x="25071" y="957"/>
                </a:cubicBezTo>
                <a:cubicBezTo>
                  <a:pt x="25076" y="944"/>
                  <a:pt x="25083" y="932"/>
                  <a:pt x="25092" y="923"/>
                </a:cubicBezTo>
                <a:cubicBezTo>
                  <a:pt x="25100" y="913"/>
                  <a:pt x="25111" y="905"/>
                  <a:pt x="25124" y="900"/>
                </a:cubicBezTo>
                <a:cubicBezTo>
                  <a:pt x="25136" y="894"/>
                  <a:pt x="25150" y="891"/>
                  <a:pt x="25165" y="891"/>
                </a:cubicBezTo>
                <a:close/>
                <a:moveTo>
                  <a:pt x="25505" y="891"/>
                </a:moveTo>
                <a:cubicBezTo>
                  <a:pt x="25518" y="891"/>
                  <a:pt x="25531" y="893"/>
                  <a:pt x="25543" y="898"/>
                </a:cubicBezTo>
                <a:cubicBezTo>
                  <a:pt x="25555" y="902"/>
                  <a:pt x="25566" y="909"/>
                  <a:pt x="25575" y="917"/>
                </a:cubicBezTo>
                <a:cubicBezTo>
                  <a:pt x="25585" y="925"/>
                  <a:pt x="25592" y="935"/>
                  <a:pt x="25598" y="946"/>
                </a:cubicBezTo>
                <a:cubicBezTo>
                  <a:pt x="25604" y="957"/>
                  <a:pt x="25606" y="970"/>
                  <a:pt x="25606" y="984"/>
                </a:cubicBezTo>
                <a:lnTo>
                  <a:pt x="25606" y="986"/>
                </a:lnTo>
                <a:cubicBezTo>
                  <a:pt x="25606" y="999"/>
                  <a:pt x="25604" y="1012"/>
                  <a:pt x="25598" y="1023"/>
                </a:cubicBezTo>
                <a:cubicBezTo>
                  <a:pt x="25592" y="1035"/>
                  <a:pt x="25585" y="1045"/>
                  <a:pt x="25575" y="1053"/>
                </a:cubicBezTo>
                <a:cubicBezTo>
                  <a:pt x="25566" y="1061"/>
                  <a:pt x="25555" y="1068"/>
                  <a:pt x="25543" y="1072"/>
                </a:cubicBezTo>
                <a:cubicBezTo>
                  <a:pt x="25531" y="1077"/>
                  <a:pt x="25518" y="1079"/>
                  <a:pt x="25505" y="1079"/>
                </a:cubicBezTo>
                <a:cubicBezTo>
                  <a:pt x="25492" y="1079"/>
                  <a:pt x="25480" y="1077"/>
                  <a:pt x="25468" y="1072"/>
                </a:cubicBezTo>
                <a:cubicBezTo>
                  <a:pt x="25457" y="1067"/>
                  <a:pt x="25447" y="1061"/>
                  <a:pt x="25438" y="1053"/>
                </a:cubicBezTo>
                <a:cubicBezTo>
                  <a:pt x="25429" y="1045"/>
                  <a:pt x="25422" y="1035"/>
                  <a:pt x="25417" y="1023"/>
                </a:cubicBezTo>
                <a:cubicBezTo>
                  <a:pt x="25412" y="1012"/>
                  <a:pt x="25410" y="999"/>
                  <a:pt x="25410" y="985"/>
                </a:cubicBezTo>
                <a:lnTo>
                  <a:pt x="25410" y="984"/>
                </a:lnTo>
                <a:cubicBezTo>
                  <a:pt x="25410" y="970"/>
                  <a:pt x="25412" y="957"/>
                  <a:pt x="25417" y="946"/>
                </a:cubicBezTo>
                <a:cubicBezTo>
                  <a:pt x="25422" y="934"/>
                  <a:pt x="25429" y="925"/>
                  <a:pt x="25437" y="917"/>
                </a:cubicBezTo>
                <a:cubicBezTo>
                  <a:pt x="25446" y="909"/>
                  <a:pt x="25456" y="902"/>
                  <a:pt x="25468" y="898"/>
                </a:cubicBezTo>
                <a:cubicBezTo>
                  <a:pt x="25479" y="893"/>
                  <a:pt x="25492" y="891"/>
                  <a:pt x="25505" y="891"/>
                </a:cubicBezTo>
                <a:close/>
                <a:moveTo>
                  <a:pt x="25864" y="891"/>
                </a:moveTo>
                <a:cubicBezTo>
                  <a:pt x="25878" y="891"/>
                  <a:pt x="25892" y="894"/>
                  <a:pt x="25904" y="900"/>
                </a:cubicBezTo>
                <a:cubicBezTo>
                  <a:pt x="25917" y="905"/>
                  <a:pt x="25927" y="913"/>
                  <a:pt x="25937" y="923"/>
                </a:cubicBezTo>
                <a:cubicBezTo>
                  <a:pt x="25946" y="933"/>
                  <a:pt x="25953" y="944"/>
                  <a:pt x="25958" y="957"/>
                </a:cubicBezTo>
                <a:cubicBezTo>
                  <a:pt x="25963" y="970"/>
                  <a:pt x="25966" y="984"/>
                  <a:pt x="25966" y="999"/>
                </a:cubicBezTo>
                <a:lnTo>
                  <a:pt x="25966" y="1000"/>
                </a:lnTo>
                <a:cubicBezTo>
                  <a:pt x="25966" y="1014"/>
                  <a:pt x="25963" y="1028"/>
                  <a:pt x="25958" y="1041"/>
                </a:cubicBezTo>
                <a:cubicBezTo>
                  <a:pt x="25953" y="1054"/>
                  <a:pt x="25947" y="1065"/>
                  <a:pt x="25938" y="1075"/>
                </a:cubicBezTo>
                <a:cubicBezTo>
                  <a:pt x="25929" y="1084"/>
                  <a:pt x="25918" y="1092"/>
                  <a:pt x="25906" y="1098"/>
                </a:cubicBezTo>
                <a:cubicBezTo>
                  <a:pt x="25893" y="1103"/>
                  <a:pt x="25880" y="1106"/>
                  <a:pt x="25865" y="1106"/>
                </a:cubicBezTo>
                <a:cubicBezTo>
                  <a:pt x="25850" y="1106"/>
                  <a:pt x="25837" y="1103"/>
                  <a:pt x="25824" y="1098"/>
                </a:cubicBezTo>
                <a:cubicBezTo>
                  <a:pt x="25812" y="1092"/>
                  <a:pt x="25801" y="1084"/>
                  <a:pt x="25792" y="1075"/>
                </a:cubicBezTo>
                <a:cubicBezTo>
                  <a:pt x="25783" y="1065"/>
                  <a:pt x="25776" y="1054"/>
                  <a:pt x="25770" y="1041"/>
                </a:cubicBezTo>
                <a:cubicBezTo>
                  <a:pt x="25765" y="1028"/>
                  <a:pt x="25763" y="1014"/>
                  <a:pt x="25763" y="999"/>
                </a:cubicBezTo>
                <a:lnTo>
                  <a:pt x="25763" y="998"/>
                </a:lnTo>
                <a:cubicBezTo>
                  <a:pt x="25763" y="983"/>
                  <a:pt x="25765" y="970"/>
                  <a:pt x="25770" y="957"/>
                </a:cubicBezTo>
                <a:cubicBezTo>
                  <a:pt x="25775" y="944"/>
                  <a:pt x="25782" y="932"/>
                  <a:pt x="25790" y="923"/>
                </a:cubicBezTo>
                <a:cubicBezTo>
                  <a:pt x="25799" y="913"/>
                  <a:pt x="25810" y="905"/>
                  <a:pt x="25822" y="900"/>
                </a:cubicBezTo>
                <a:cubicBezTo>
                  <a:pt x="25835" y="894"/>
                  <a:pt x="25849" y="891"/>
                  <a:pt x="25864" y="891"/>
                </a:cubicBezTo>
                <a:close/>
                <a:moveTo>
                  <a:pt x="30105" y="891"/>
                </a:moveTo>
                <a:cubicBezTo>
                  <a:pt x="30120" y="891"/>
                  <a:pt x="30133" y="894"/>
                  <a:pt x="30146" y="900"/>
                </a:cubicBezTo>
                <a:cubicBezTo>
                  <a:pt x="30158" y="905"/>
                  <a:pt x="30169" y="913"/>
                  <a:pt x="30178" y="923"/>
                </a:cubicBezTo>
                <a:cubicBezTo>
                  <a:pt x="30187" y="933"/>
                  <a:pt x="30195" y="944"/>
                  <a:pt x="30200" y="957"/>
                </a:cubicBezTo>
                <a:cubicBezTo>
                  <a:pt x="30205" y="970"/>
                  <a:pt x="30208" y="984"/>
                  <a:pt x="30208" y="999"/>
                </a:cubicBezTo>
                <a:lnTo>
                  <a:pt x="30208" y="1000"/>
                </a:lnTo>
                <a:cubicBezTo>
                  <a:pt x="30208" y="1014"/>
                  <a:pt x="30205" y="1028"/>
                  <a:pt x="30200" y="1041"/>
                </a:cubicBezTo>
                <a:cubicBezTo>
                  <a:pt x="30195" y="1054"/>
                  <a:pt x="30188" y="1065"/>
                  <a:pt x="30179" y="1075"/>
                </a:cubicBezTo>
                <a:cubicBezTo>
                  <a:pt x="30170" y="1084"/>
                  <a:pt x="30160" y="1092"/>
                  <a:pt x="30147" y="1098"/>
                </a:cubicBezTo>
                <a:cubicBezTo>
                  <a:pt x="30135" y="1103"/>
                  <a:pt x="30121" y="1106"/>
                  <a:pt x="30106" y="1106"/>
                </a:cubicBezTo>
                <a:cubicBezTo>
                  <a:pt x="30092" y="1106"/>
                  <a:pt x="30078" y="1103"/>
                  <a:pt x="30066" y="1098"/>
                </a:cubicBezTo>
                <a:cubicBezTo>
                  <a:pt x="30053" y="1092"/>
                  <a:pt x="30042" y="1084"/>
                  <a:pt x="30033" y="1075"/>
                </a:cubicBezTo>
                <a:cubicBezTo>
                  <a:pt x="30024" y="1065"/>
                  <a:pt x="30017" y="1054"/>
                  <a:pt x="30012" y="1041"/>
                </a:cubicBezTo>
                <a:cubicBezTo>
                  <a:pt x="30007" y="1028"/>
                  <a:pt x="30004" y="1014"/>
                  <a:pt x="30004" y="999"/>
                </a:cubicBezTo>
                <a:lnTo>
                  <a:pt x="30004" y="998"/>
                </a:lnTo>
                <a:cubicBezTo>
                  <a:pt x="30004" y="983"/>
                  <a:pt x="30007" y="970"/>
                  <a:pt x="30012" y="957"/>
                </a:cubicBezTo>
                <a:cubicBezTo>
                  <a:pt x="30017" y="944"/>
                  <a:pt x="30024" y="932"/>
                  <a:pt x="30032" y="923"/>
                </a:cubicBezTo>
                <a:cubicBezTo>
                  <a:pt x="30041" y="913"/>
                  <a:pt x="30052" y="905"/>
                  <a:pt x="30064" y="900"/>
                </a:cubicBezTo>
                <a:cubicBezTo>
                  <a:pt x="30077" y="894"/>
                  <a:pt x="30090" y="891"/>
                  <a:pt x="30105" y="891"/>
                </a:cubicBezTo>
                <a:close/>
                <a:moveTo>
                  <a:pt x="32002" y="891"/>
                </a:moveTo>
                <a:cubicBezTo>
                  <a:pt x="32017" y="891"/>
                  <a:pt x="32030" y="894"/>
                  <a:pt x="32043" y="900"/>
                </a:cubicBezTo>
                <a:cubicBezTo>
                  <a:pt x="32055" y="905"/>
                  <a:pt x="32066" y="913"/>
                  <a:pt x="32075" y="923"/>
                </a:cubicBezTo>
                <a:cubicBezTo>
                  <a:pt x="32084" y="933"/>
                  <a:pt x="32092" y="944"/>
                  <a:pt x="32096" y="957"/>
                </a:cubicBezTo>
                <a:cubicBezTo>
                  <a:pt x="32102" y="970"/>
                  <a:pt x="32104" y="984"/>
                  <a:pt x="32104" y="999"/>
                </a:cubicBezTo>
                <a:lnTo>
                  <a:pt x="32104" y="1000"/>
                </a:lnTo>
                <a:cubicBezTo>
                  <a:pt x="32104" y="1014"/>
                  <a:pt x="32102" y="1028"/>
                  <a:pt x="32097" y="1041"/>
                </a:cubicBezTo>
                <a:cubicBezTo>
                  <a:pt x="32092" y="1054"/>
                  <a:pt x="32085" y="1065"/>
                  <a:pt x="32076" y="1075"/>
                </a:cubicBezTo>
                <a:cubicBezTo>
                  <a:pt x="32067" y="1084"/>
                  <a:pt x="32057" y="1092"/>
                  <a:pt x="32044" y="1098"/>
                </a:cubicBezTo>
                <a:cubicBezTo>
                  <a:pt x="32032" y="1103"/>
                  <a:pt x="32018" y="1106"/>
                  <a:pt x="32003" y="1106"/>
                </a:cubicBezTo>
                <a:cubicBezTo>
                  <a:pt x="31989" y="1106"/>
                  <a:pt x="31975" y="1103"/>
                  <a:pt x="31963" y="1098"/>
                </a:cubicBezTo>
                <a:cubicBezTo>
                  <a:pt x="31950" y="1092"/>
                  <a:pt x="31939" y="1084"/>
                  <a:pt x="31930" y="1075"/>
                </a:cubicBezTo>
                <a:cubicBezTo>
                  <a:pt x="31921" y="1065"/>
                  <a:pt x="31914" y="1054"/>
                  <a:pt x="31909" y="1041"/>
                </a:cubicBezTo>
                <a:cubicBezTo>
                  <a:pt x="31904" y="1028"/>
                  <a:pt x="31901" y="1014"/>
                  <a:pt x="31901" y="999"/>
                </a:cubicBezTo>
                <a:lnTo>
                  <a:pt x="31901" y="998"/>
                </a:lnTo>
                <a:cubicBezTo>
                  <a:pt x="31901" y="983"/>
                  <a:pt x="31904" y="970"/>
                  <a:pt x="31909" y="957"/>
                </a:cubicBezTo>
                <a:cubicBezTo>
                  <a:pt x="31914" y="944"/>
                  <a:pt x="31920" y="932"/>
                  <a:pt x="31929" y="923"/>
                </a:cubicBezTo>
                <a:cubicBezTo>
                  <a:pt x="31938" y="913"/>
                  <a:pt x="31949" y="905"/>
                  <a:pt x="31961" y="900"/>
                </a:cubicBezTo>
                <a:cubicBezTo>
                  <a:pt x="31973" y="894"/>
                  <a:pt x="31987" y="891"/>
                  <a:pt x="32002" y="891"/>
                </a:cubicBezTo>
                <a:close/>
                <a:moveTo>
                  <a:pt x="34631" y="891"/>
                </a:moveTo>
                <a:cubicBezTo>
                  <a:pt x="34646" y="891"/>
                  <a:pt x="34659" y="894"/>
                  <a:pt x="34672" y="900"/>
                </a:cubicBezTo>
                <a:cubicBezTo>
                  <a:pt x="34684" y="905"/>
                  <a:pt x="34695" y="913"/>
                  <a:pt x="34704" y="923"/>
                </a:cubicBezTo>
                <a:cubicBezTo>
                  <a:pt x="34714" y="933"/>
                  <a:pt x="34721" y="944"/>
                  <a:pt x="34726" y="957"/>
                </a:cubicBezTo>
                <a:cubicBezTo>
                  <a:pt x="34731" y="970"/>
                  <a:pt x="34734" y="984"/>
                  <a:pt x="34734" y="999"/>
                </a:cubicBezTo>
                <a:lnTo>
                  <a:pt x="34734" y="1000"/>
                </a:lnTo>
                <a:cubicBezTo>
                  <a:pt x="34734" y="1014"/>
                  <a:pt x="34731" y="1028"/>
                  <a:pt x="34726" y="1041"/>
                </a:cubicBezTo>
                <a:cubicBezTo>
                  <a:pt x="34721" y="1054"/>
                  <a:pt x="34714" y="1065"/>
                  <a:pt x="34705" y="1075"/>
                </a:cubicBezTo>
                <a:cubicBezTo>
                  <a:pt x="34696" y="1084"/>
                  <a:pt x="34686" y="1092"/>
                  <a:pt x="34673" y="1098"/>
                </a:cubicBezTo>
                <a:cubicBezTo>
                  <a:pt x="34661" y="1103"/>
                  <a:pt x="34647" y="1106"/>
                  <a:pt x="34632" y="1106"/>
                </a:cubicBezTo>
                <a:cubicBezTo>
                  <a:pt x="34618" y="1106"/>
                  <a:pt x="34604" y="1103"/>
                  <a:pt x="34592" y="1098"/>
                </a:cubicBezTo>
                <a:cubicBezTo>
                  <a:pt x="34579" y="1092"/>
                  <a:pt x="34568" y="1084"/>
                  <a:pt x="34559" y="1075"/>
                </a:cubicBezTo>
                <a:cubicBezTo>
                  <a:pt x="34550" y="1065"/>
                  <a:pt x="34543" y="1054"/>
                  <a:pt x="34538" y="1041"/>
                </a:cubicBezTo>
                <a:cubicBezTo>
                  <a:pt x="34533" y="1028"/>
                  <a:pt x="34530" y="1014"/>
                  <a:pt x="34530" y="999"/>
                </a:cubicBezTo>
                <a:lnTo>
                  <a:pt x="34530" y="998"/>
                </a:lnTo>
                <a:cubicBezTo>
                  <a:pt x="34530" y="983"/>
                  <a:pt x="34533" y="970"/>
                  <a:pt x="34538" y="957"/>
                </a:cubicBezTo>
                <a:cubicBezTo>
                  <a:pt x="34543" y="944"/>
                  <a:pt x="34550" y="932"/>
                  <a:pt x="34558" y="923"/>
                </a:cubicBezTo>
                <a:cubicBezTo>
                  <a:pt x="34567" y="913"/>
                  <a:pt x="34578" y="905"/>
                  <a:pt x="34590" y="900"/>
                </a:cubicBezTo>
                <a:cubicBezTo>
                  <a:pt x="34603" y="894"/>
                  <a:pt x="34616" y="891"/>
                  <a:pt x="34631" y="891"/>
                </a:cubicBezTo>
                <a:close/>
                <a:moveTo>
                  <a:pt x="35801" y="891"/>
                </a:moveTo>
                <a:cubicBezTo>
                  <a:pt x="35816" y="891"/>
                  <a:pt x="35829" y="894"/>
                  <a:pt x="35842" y="900"/>
                </a:cubicBezTo>
                <a:cubicBezTo>
                  <a:pt x="35854" y="905"/>
                  <a:pt x="35865" y="913"/>
                  <a:pt x="35874" y="923"/>
                </a:cubicBezTo>
                <a:cubicBezTo>
                  <a:pt x="35883" y="933"/>
                  <a:pt x="35890" y="944"/>
                  <a:pt x="35895" y="957"/>
                </a:cubicBezTo>
                <a:cubicBezTo>
                  <a:pt x="35901" y="970"/>
                  <a:pt x="35903" y="984"/>
                  <a:pt x="35903" y="999"/>
                </a:cubicBezTo>
                <a:lnTo>
                  <a:pt x="35903" y="1000"/>
                </a:lnTo>
                <a:cubicBezTo>
                  <a:pt x="35903" y="1014"/>
                  <a:pt x="35901" y="1028"/>
                  <a:pt x="35896" y="1041"/>
                </a:cubicBezTo>
                <a:cubicBezTo>
                  <a:pt x="35891" y="1054"/>
                  <a:pt x="35884" y="1065"/>
                  <a:pt x="35875" y="1075"/>
                </a:cubicBezTo>
                <a:cubicBezTo>
                  <a:pt x="35866" y="1084"/>
                  <a:pt x="35856" y="1092"/>
                  <a:pt x="35843" y="1098"/>
                </a:cubicBezTo>
                <a:cubicBezTo>
                  <a:pt x="35831" y="1103"/>
                  <a:pt x="35817" y="1106"/>
                  <a:pt x="35802" y="1106"/>
                </a:cubicBezTo>
                <a:cubicBezTo>
                  <a:pt x="35788" y="1106"/>
                  <a:pt x="35774" y="1103"/>
                  <a:pt x="35762" y="1098"/>
                </a:cubicBezTo>
                <a:cubicBezTo>
                  <a:pt x="35749" y="1092"/>
                  <a:pt x="35738" y="1084"/>
                  <a:pt x="35729" y="1075"/>
                </a:cubicBezTo>
                <a:cubicBezTo>
                  <a:pt x="35720" y="1065"/>
                  <a:pt x="35713" y="1054"/>
                  <a:pt x="35708" y="1041"/>
                </a:cubicBezTo>
                <a:cubicBezTo>
                  <a:pt x="35703" y="1028"/>
                  <a:pt x="35700" y="1014"/>
                  <a:pt x="35700" y="999"/>
                </a:cubicBezTo>
                <a:lnTo>
                  <a:pt x="35700" y="998"/>
                </a:lnTo>
                <a:cubicBezTo>
                  <a:pt x="35700" y="983"/>
                  <a:pt x="35703" y="970"/>
                  <a:pt x="35708" y="957"/>
                </a:cubicBezTo>
                <a:cubicBezTo>
                  <a:pt x="35713" y="944"/>
                  <a:pt x="35719" y="932"/>
                  <a:pt x="35728" y="923"/>
                </a:cubicBezTo>
                <a:cubicBezTo>
                  <a:pt x="35737" y="913"/>
                  <a:pt x="35748" y="905"/>
                  <a:pt x="35760" y="900"/>
                </a:cubicBezTo>
                <a:cubicBezTo>
                  <a:pt x="35772" y="894"/>
                  <a:pt x="35786" y="891"/>
                  <a:pt x="35801" y="891"/>
                </a:cubicBezTo>
                <a:close/>
                <a:moveTo>
                  <a:pt x="24317" y="892"/>
                </a:moveTo>
                <a:cubicBezTo>
                  <a:pt x="24330" y="892"/>
                  <a:pt x="24342" y="894"/>
                  <a:pt x="24354" y="900"/>
                </a:cubicBezTo>
                <a:cubicBezTo>
                  <a:pt x="24366" y="905"/>
                  <a:pt x="24377" y="912"/>
                  <a:pt x="24386" y="921"/>
                </a:cubicBezTo>
                <a:cubicBezTo>
                  <a:pt x="24396" y="930"/>
                  <a:pt x="24403" y="941"/>
                  <a:pt x="24408" y="955"/>
                </a:cubicBezTo>
                <a:cubicBezTo>
                  <a:pt x="24414" y="967"/>
                  <a:pt x="24417" y="982"/>
                  <a:pt x="24417" y="998"/>
                </a:cubicBezTo>
                <a:lnTo>
                  <a:pt x="24417" y="999"/>
                </a:lnTo>
                <a:cubicBezTo>
                  <a:pt x="24417" y="1015"/>
                  <a:pt x="24414" y="1029"/>
                  <a:pt x="24408" y="1043"/>
                </a:cubicBezTo>
                <a:cubicBezTo>
                  <a:pt x="24403" y="1055"/>
                  <a:pt x="24396" y="1067"/>
                  <a:pt x="24386" y="1076"/>
                </a:cubicBezTo>
                <a:cubicBezTo>
                  <a:pt x="24377" y="1085"/>
                  <a:pt x="24366" y="1093"/>
                  <a:pt x="24354" y="1098"/>
                </a:cubicBezTo>
                <a:cubicBezTo>
                  <a:pt x="24342" y="1103"/>
                  <a:pt x="24330" y="1106"/>
                  <a:pt x="24317" y="1106"/>
                </a:cubicBezTo>
                <a:cubicBezTo>
                  <a:pt x="24304" y="1106"/>
                  <a:pt x="24292" y="1103"/>
                  <a:pt x="24280" y="1098"/>
                </a:cubicBezTo>
                <a:cubicBezTo>
                  <a:pt x="24268" y="1093"/>
                  <a:pt x="24258" y="1086"/>
                  <a:pt x="24249" y="1077"/>
                </a:cubicBezTo>
                <a:cubicBezTo>
                  <a:pt x="24240" y="1067"/>
                  <a:pt x="24233" y="1056"/>
                  <a:pt x="24228" y="1043"/>
                </a:cubicBezTo>
                <a:cubicBezTo>
                  <a:pt x="24223" y="1030"/>
                  <a:pt x="24220" y="1015"/>
                  <a:pt x="24220" y="999"/>
                </a:cubicBezTo>
                <a:lnTo>
                  <a:pt x="24220" y="998"/>
                </a:lnTo>
                <a:cubicBezTo>
                  <a:pt x="24220" y="981"/>
                  <a:pt x="24223" y="966"/>
                  <a:pt x="24228" y="953"/>
                </a:cubicBezTo>
                <a:cubicBezTo>
                  <a:pt x="24233" y="940"/>
                  <a:pt x="24240" y="929"/>
                  <a:pt x="24248" y="920"/>
                </a:cubicBezTo>
                <a:cubicBezTo>
                  <a:pt x="24257" y="911"/>
                  <a:pt x="24268" y="904"/>
                  <a:pt x="24279" y="899"/>
                </a:cubicBezTo>
                <a:cubicBezTo>
                  <a:pt x="24291" y="894"/>
                  <a:pt x="24304" y="892"/>
                  <a:pt x="24317" y="892"/>
                </a:cubicBezTo>
                <a:close/>
                <a:moveTo>
                  <a:pt x="27672" y="892"/>
                </a:moveTo>
                <a:cubicBezTo>
                  <a:pt x="27685" y="892"/>
                  <a:pt x="27697" y="894"/>
                  <a:pt x="27709" y="900"/>
                </a:cubicBezTo>
                <a:cubicBezTo>
                  <a:pt x="27721" y="905"/>
                  <a:pt x="27732" y="912"/>
                  <a:pt x="27741" y="921"/>
                </a:cubicBezTo>
                <a:cubicBezTo>
                  <a:pt x="27751" y="930"/>
                  <a:pt x="27758" y="941"/>
                  <a:pt x="27764" y="955"/>
                </a:cubicBezTo>
                <a:cubicBezTo>
                  <a:pt x="27769" y="967"/>
                  <a:pt x="27772" y="982"/>
                  <a:pt x="27772" y="998"/>
                </a:cubicBezTo>
                <a:lnTo>
                  <a:pt x="27772" y="999"/>
                </a:lnTo>
                <a:cubicBezTo>
                  <a:pt x="27772" y="1015"/>
                  <a:pt x="27769" y="1029"/>
                  <a:pt x="27764" y="1043"/>
                </a:cubicBezTo>
                <a:cubicBezTo>
                  <a:pt x="27758" y="1055"/>
                  <a:pt x="27751" y="1067"/>
                  <a:pt x="27741" y="1076"/>
                </a:cubicBezTo>
                <a:cubicBezTo>
                  <a:pt x="27732" y="1085"/>
                  <a:pt x="27721" y="1093"/>
                  <a:pt x="27709" y="1098"/>
                </a:cubicBezTo>
                <a:cubicBezTo>
                  <a:pt x="27697" y="1103"/>
                  <a:pt x="27685" y="1106"/>
                  <a:pt x="27672" y="1106"/>
                </a:cubicBezTo>
                <a:cubicBezTo>
                  <a:pt x="27659" y="1106"/>
                  <a:pt x="27647" y="1103"/>
                  <a:pt x="27635" y="1098"/>
                </a:cubicBezTo>
                <a:cubicBezTo>
                  <a:pt x="27623" y="1093"/>
                  <a:pt x="27613" y="1086"/>
                  <a:pt x="27604" y="1077"/>
                </a:cubicBezTo>
                <a:cubicBezTo>
                  <a:pt x="27595" y="1067"/>
                  <a:pt x="27588" y="1056"/>
                  <a:pt x="27583" y="1043"/>
                </a:cubicBezTo>
                <a:cubicBezTo>
                  <a:pt x="27578" y="1030"/>
                  <a:pt x="27575" y="1015"/>
                  <a:pt x="27575" y="999"/>
                </a:cubicBezTo>
                <a:lnTo>
                  <a:pt x="27575" y="998"/>
                </a:lnTo>
                <a:cubicBezTo>
                  <a:pt x="27575" y="981"/>
                  <a:pt x="27578" y="966"/>
                  <a:pt x="27583" y="953"/>
                </a:cubicBezTo>
                <a:cubicBezTo>
                  <a:pt x="27588" y="940"/>
                  <a:pt x="27595" y="929"/>
                  <a:pt x="27604" y="920"/>
                </a:cubicBezTo>
                <a:cubicBezTo>
                  <a:pt x="27612" y="911"/>
                  <a:pt x="27623" y="904"/>
                  <a:pt x="27634" y="899"/>
                </a:cubicBezTo>
                <a:cubicBezTo>
                  <a:pt x="27646" y="894"/>
                  <a:pt x="27659" y="892"/>
                  <a:pt x="27672" y="892"/>
                </a:cubicBezTo>
                <a:close/>
                <a:moveTo>
                  <a:pt x="38547" y="892"/>
                </a:moveTo>
                <a:cubicBezTo>
                  <a:pt x="38560" y="892"/>
                  <a:pt x="38572" y="894"/>
                  <a:pt x="38584" y="900"/>
                </a:cubicBezTo>
                <a:cubicBezTo>
                  <a:pt x="38596" y="905"/>
                  <a:pt x="38607" y="912"/>
                  <a:pt x="38616" y="921"/>
                </a:cubicBezTo>
                <a:cubicBezTo>
                  <a:pt x="38626" y="930"/>
                  <a:pt x="38633" y="941"/>
                  <a:pt x="38639" y="955"/>
                </a:cubicBezTo>
                <a:cubicBezTo>
                  <a:pt x="38644" y="967"/>
                  <a:pt x="38647" y="982"/>
                  <a:pt x="38647" y="998"/>
                </a:cubicBezTo>
                <a:lnTo>
                  <a:pt x="38647" y="999"/>
                </a:lnTo>
                <a:cubicBezTo>
                  <a:pt x="38647" y="1015"/>
                  <a:pt x="38644" y="1029"/>
                  <a:pt x="38639" y="1043"/>
                </a:cubicBezTo>
                <a:cubicBezTo>
                  <a:pt x="38633" y="1055"/>
                  <a:pt x="38626" y="1067"/>
                  <a:pt x="38616" y="1076"/>
                </a:cubicBezTo>
                <a:cubicBezTo>
                  <a:pt x="38607" y="1085"/>
                  <a:pt x="38596" y="1093"/>
                  <a:pt x="38584" y="1098"/>
                </a:cubicBezTo>
                <a:cubicBezTo>
                  <a:pt x="38572" y="1103"/>
                  <a:pt x="38560" y="1106"/>
                  <a:pt x="38547" y="1106"/>
                </a:cubicBezTo>
                <a:cubicBezTo>
                  <a:pt x="38534" y="1106"/>
                  <a:pt x="38522" y="1103"/>
                  <a:pt x="38510" y="1098"/>
                </a:cubicBezTo>
                <a:cubicBezTo>
                  <a:pt x="38498" y="1093"/>
                  <a:pt x="38488" y="1086"/>
                  <a:pt x="38479" y="1077"/>
                </a:cubicBezTo>
                <a:cubicBezTo>
                  <a:pt x="38470" y="1067"/>
                  <a:pt x="38463" y="1056"/>
                  <a:pt x="38458" y="1043"/>
                </a:cubicBezTo>
                <a:cubicBezTo>
                  <a:pt x="38453" y="1030"/>
                  <a:pt x="38450" y="1015"/>
                  <a:pt x="38450" y="999"/>
                </a:cubicBezTo>
                <a:lnTo>
                  <a:pt x="38450" y="998"/>
                </a:lnTo>
                <a:cubicBezTo>
                  <a:pt x="38450" y="981"/>
                  <a:pt x="38453" y="966"/>
                  <a:pt x="38458" y="953"/>
                </a:cubicBezTo>
                <a:cubicBezTo>
                  <a:pt x="38463" y="940"/>
                  <a:pt x="38470" y="929"/>
                  <a:pt x="38479" y="920"/>
                </a:cubicBezTo>
                <a:cubicBezTo>
                  <a:pt x="38487" y="911"/>
                  <a:pt x="38498" y="904"/>
                  <a:pt x="38509" y="899"/>
                </a:cubicBezTo>
                <a:cubicBezTo>
                  <a:pt x="38521" y="894"/>
                  <a:pt x="38534" y="892"/>
                  <a:pt x="38547" y="892"/>
                </a:cubicBezTo>
                <a:close/>
                <a:moveTo>
                  <a:pt x="27342" y="998"/>
                </a:moveTo>
                <a:cubicBezTo>
                  <a:pt x="27359" y="998"/>
                  <a:pt x="27374" y="999"/>
                  <a:pt x="27387" y="1002"/>
                </a:cubicBezTo>
                <a:cubicBezTo>
                  <a:pt x="27401" y="1004"/>
                  <a:pt x="27412" y="1007"/>
                  <a:pt x="27423" y="1010"/>
                </a:cubicBezTo>
                <a:lnTo>
                  <a:pt x="27423" y="1035"/>
                </a:lnTo>
                <a:cubicBezTo>
                  <a:pt x="27423" y="1046"/>
                  <a:pt x="27420" y="1056"/>
                  <a:pt x="27415" y="1066"/>
                </a:cubicBezTo>
                <a:cubicBezTo>
                  <a:pt x="27411" y="1074"/>
                  <a:pt x="27404" y="1082"/>
                  <a:pt x="27395" y="1089"/>
                </a:cubicBezTo>
                <a:cubicBezTo>
                  <a:pt x="27387" y="1095"/>
                  <a:pt x="27378" y="1100"/>
                  <a:pt x="27367" y="1104"/>
                </a:cubicBezTo>
                <a:cubicBezTo>
                  <a:pt x="27356" y="1107"/>
                  <a:pt x="27344" y="1109"/>
                  <a:pt x="27331" y="1109"/>
                </a:cubicBezTo>
                <a:cubicBezTo>
                  <a:pt x="27322" y="1109"/>
                  <a:pt x="27313" y="1108"/>
                  <a:pt x="27304" y="1106"/>
                </a:cubicBezTo>
                <a:cubicBezTo>
                  <a:pt x="27296" y="1103"/>
                  <a:pt x="27289" y="1099"/>
                  <a:pt x="27282" y="1095"/>
                </a:cubicBezTo>
                <a:cubicBezTo>
                  <a:pt x="27276" y="1090"/>
                  <a:pt x="27271" y="1085"/>
                  <a:pt x="27267" y="1078"/>
                </a:cubicBezTo>
                <a:cubicBezTo>
                  <a:pt x="27263" y="1071"/>
                  <a:pt x="27262" y="1063"/>
                  <a:pt x="27262" y="1054"/>
                </a:cubicBezTo>
                <a:lnTo>
                  <a:pt x="27262" y="1053"/>
                </a:lnTo>
                <a:cubicBezTo>
                  <a:pt x="27262" y="1037"/>
                  <a:pt x="27269" y="1023"/>
                  <a:pt x="27282" y="1013"/>
                </a:cubicBezTo>
                <a:cubicBezTo>
                  <a:pt x="27297" y="1003"/>
                  <a:pt x="27317" y="998"/>
                  <a:pt x="27342" y="998"/>
                </a:cubicBezTo>
                <a:close/>
                <a:moveTo>
                  <a:pt x="28828" y="998"/>
                </a:moveTo>
                <a:cubicBezTo>
                  <a:pt x="28845" y="998"/>
                  <a:pt x="28860" y="999"/>
                  <a:pt x="28873" y="1002"/>
                </a:cubicBezTo>
                <a:cubicBezTo>
                  <a:pt x="28886" y="1004"/>
                  <a:pt x="28898" y="1007"/>
                  <a:pt x="28908" y="1010"/>
                </a:cubicBezTo>
                <a:lnTo>
                  <a:pt x="28908" y="1035"/>
                </a:lnTo>
                <a:cubicBezTo>
                  <a:pt x="28908" y="1046"/>
                  <a:pt x="28906" y="1056"/>
                  <a:pt x="28901" y="1066"/>
                </a:cubicBezTo>
                <a:cubicBezTo>
                  <a:pt x="28896" y="1074"/>
                  <a:pt x="28889" y="1082"/>
                  <a:pt x="28881" y="1089"/>
                </a:cubicBezTo>
                <a:cubicBezTo>
                  <a:pt x="28873" y="1095"/>
                  <a:pt x="28863" y="1100"/>
                  <a:pt x="28852" y="1104"/>
                </a:cubicBezTo>
                <a:cubicBezTo>
                  <a:pt x="28841" y="1107"/>
                  <a:pt x="28829" y="1109"/>
                  <a:pt x="28816" y="1109"/>
                </a:cubicBezTo>
                <a:cubicBezTo>
                  <a:pt x="28807" y="1109"/>
                  <a:pt x="28798" y="1108"/>
                  <a:pt x="28790" y="1106"/>
                </a:cubicBezTo>
                <a:cubicBezTo>
                  <a:pt x="28781" y="1103"/>
                  <a:pt x="28774" y="1099"/>
                  <a:pt x="28768" y="1095"/>
                </a:cubicBezTo>
                <a:cubicBezTo>
                  <a:pt x="28761" y="1090"/>
                  <a:pt x="28756" y="1085"/>
                  <a:pt x="28752" y="1078"/>
                </a:cubicBezTo>
                <a:cubicBezTo>
                  <a:pt x="28749" y="1071"/>
                  <a:pt x="28747" y="1063"/>
                  <a:pt x="28747" y="1054"/>
                </a:cubicBezTo>
                <a:lnTo>
                  <a:pt x="28747" y="1053"/>
                </a:lnTo>
                <a:cubicBezTo>
                  <a:pt x="28747" y="1037"/>
                  <a:pt x="28754" y="1023"/>
                  <a:pt x="28768" y="1013"/>
                </a:cubicBezTo>
                <a:cubicBezTo>
                  <a:pt x="28782" y="1003"/>
                  <a:pt x="28802" y="998"/>
                  <a:pt x="28828" y="998"/>
                </a:cubicBezTo>
                <a:close/>
                <a:moveTo>
                  <a:pt x="9442" y="1492"/>
                </a:moveTo>
                <a:cubicBezTo>
                  <a:pt x="9416" y="1492"/>
                  <a:pt x="9397" y="1499"/>
                  <a:pt x="9382" y="1513"/>
                </a:cubicBezTo>
                <a:cubicBezTo>
                  <a:pt x="9366" y="1529"/>
                  <a:pt x="9358" y="1553"/>
                  <a:pt x="9358" y="1584"/>
                </a:cubicBezTo>
                <a:lnTo>
                  <a:pt x="9358" y="1608"/>
                </a:lnTo>
                <a:lnTo>
                  <a:pt x="9320" y="1608"/>
                </a:lnTo>
                <a:lnTo>
                  <a:pt x="9320" y="1644"/>
                </a:lnTo>
                <a:lnTo>
                  <a:pt x="9358" y="1644"/>
                </a:lnTo>
                <a:lnTo>
                  <a:pt x="9358" y="1883"/>
                </a:lnTo>
                <a:lnTo>
                  <a:pt x="9399" y="1883"/>
                </a:lnTo>
                <a:lnTo>
                  <a:pt x="9399" y="1644"/>
                </a:lnTo>
                <a:lnTo>
                  <a:pt x="9486" y="1644"/>
                </a:lnTo>
                <a:lnTo>
                  <a:pt x="9486" y="1608"/>
                </a:lnTo>
                <a:lnTo>
                  <a:pt x="9399" y="1608"/>
                </a:lnTo>
                <a:lnTo>
                  <a:pt x="9399" y="1586"/>
                </a:lnTo>
                <a:cubicBezTo>
                  <a:pt x="9399" y="1547"/>
                  <a:pt x="9415" y="1527"/>
                  <a:pt x="9447" y="1527"/>
                </a:cubicBezTo>
                <a:cubicBezTo>
                  <a:pt x="9454" y="1527"/>
                  <a:pt x="9461" y="1528"/>
                  <a:pt x="9467" y="1530"/>
                </a:cubicBezTo>
                <a:cubicBezTo>
                  <a:pt x="9473" y="1531"/>
                  <a:pt x="9479" y="1532"/>
                  <a:pt x="9487" y="1534"/>
                </a:cubicBezTo>
                <a:lnTo>
                  <a:pt x="9487" y="1499"/>
                </a:lnTo>
                <a:cubicBezTo>
                  <a:pt x="9480" y="1496"/>
                  <a:pt x="9473" y="1494"/>
                  <a:pt x="9466" y="1493"/>
                </a:cubicBezTo>
                <a:cubicBezTo>
                  <a:pt x="9459" y="1492"/>
                  <a:pt x="9451" y="1492"/>
                  <a:pt x="9442" y="1492"/>
                </a:cubicBezTo>
                <a:close/>
                <a:moveTo>
                  <a:pt x="33462" y="1492"/>
                </a:moveTo>
                <a:cubicBezTo>
                  <a:pt x="33437" y="1492"/>
                  <a:pt x="33417" y="1499"/>
                  <a:pt x="33403" y="1513"/>
                </a:cubicBezTo>
                <a:cubicBezTo>
                  <a:pt x="33387" y="1529"/>
                  <a:pt x="33379" y="1553"/>
                  <a:pt x="33379" y="1584"/>
                </a:cubicBezTo>
                <a:lnTo>
                  <a:pt x="33379" y="1608"/>
                </a:lnTo>
                <a:lnTo>
                  <a:pt x="33341" y="1608"/>
                </a:lnTo>
                <a:lnTo>
                  <a:pt x="33341" y="1644"/>
                </a:lnTo>
                <a:lnTo>
                  <a:pt x="33379" y="1644"/>
                </a:lnTo>
                <a:lnTo>
                  <a:pt x="33379" y="1883"/>
                </a:lnTo>
                <a:lnTo>
                  <a:pt x="33420" y="1883"/>
                </a:lnTo>
                <a:lnTo>
                  <a:pt x="33420" y="1644"/>
                </a:lnTo>
                <a:lnTo>
                  <a:pt x="33507" y="1644"/>
                </a:lnTo>
                <a:lnTo>
                  <a:pt x="33507" y="1608"/>
                </a:lnTo>
                <a:lnTo>
                  <a:pt x="33420" y="1608"/>
                </a:lnTo>
                <a:lnTo>
                  <a:pt x="33420" y="1586"/>
                </a:lnTo>
                <a:cubicBezTo>
                  <a:pt x="33420" y="1547"/>
                  <a:pt x="33436" y="1527"/>
                  <a:pt x="33468" y="1527"/>
                </a:cubicBezTo>
                <a:cubicBezTo>
                  <a:pt x="33475" y="1527"/>
                  <a:pt x="33481" y="1528"/>
                  <a:pt x="33487" y="1530"/>
                </a:cubicBezTo>
                <a:cubicBezTo>
                  <a:pt x="33493" y="1531"/>
                  <a:pt x="33500" y="1532"/>
                  <a:pt x="33508" y="1534"/>
                </a:cubicBezTo>
                <a:lnTo>
                  <a:pt x="33508" y="1499"/>
                </a:lnTo>
                <a:cubicBezTo>
                  <a:pt x="33501" y="1496"/>
                  <a:pt x="33494" y="1494"/>
                  <a:pt x="33487" y="1493"/>
                </a:cubicBezTo>
                <a:cubicBezTo>
                  <a:pt x="33480" y="1492"/>
                  <a:pt x="33472" y="1492"/>
                  <a:pt x="33462" y="1492"/>
                </a:cubicBezTo>
                <a:close/>
                <a:moveTo>
                  <a:pt x="1268" y="1494"/>
                </a:moveTo>
                <a:lnTo>
                  <a:pt x="1268" y="1660"/>
                </a:lnTo>
                <a:cubicBezTo>
                  <a:pt x="1263" y="1652"/>
                  <a:pt x="1257" y="1645"/>
                  <a:pt x="1250" y="1638"/>
                </a:cubicBezTo>
                <a:cubicBezTo>
                  <a:pt x="1243" y="1631"/>
                  <a:pt x="1235" y="1624"/>
                  <a:pt x="1227" y="1619"/>
                </a:cubicBezTo>
                <a:cubicBezTo>
                  <a:pt x="1218" y="1614"/>
                  <a:pt x="1209" y="1610"/>
                  <a:pt x="1198" y="1606"/>
                </a:cubicBezTo>
                <a:cubicBezTo>
                  <a:pt x="1187" y="1603"/>
                  <a:pt x="1176" y="1602"/>
                  <a:pt x="1163" y="1602"/>
                </a:cubicBezTo>
                <a:cubicBezTo>
                  <a:pt x="1146" y="1602"/>
                  <a:pt x="1130" y="1605"/>
                  <a:pt x="1114" y="1612"/>
                </a:cubicBezTo>
                <a:cubicBezTo>
                  <a:pt x="1099" y="1618"/>
                  <a:pt x="1085" y="1627"/>
                  <a:pt x="1072" y="1640"/>
                </a:cubicBezTo>
                <a:cubicBezTo>
                  <a:pt x="1060" y="1652"/>
                  <a:pt x="1050" y="1667"/>
                  <a:pt x="1042" y="1685"/>
                </a:cubicBezTo>
                <a:cubicBezTo>
                  <a:pt x="1035" y="1702"/>
                  <a:pt x="1031" y="1723"/>
                  <a:pt x="1031" y="1745"/>
                </a:cubicBezTo>
                <a:lnTo>
                  <a:pt x="1031" y="1746"/>
                </a:lnTo>
                <a:cubicBezTo>
                  <a:pt x="1031" y="1769"/>
                  <a:pt x="1035" y="1789"/>
                  <a:pt x="1042" y="1807"/>
                </a:cubicBezTo>
                <a:cubicBezTo>
                  <a:pt x="1050" y="1824"/>
                  <a:pt x="1060" y="1839"/>
                  <a:pt x="1072" y="1852"/>
                </a:cubicBezTo>
                <a:cubicBezTo>
                  <a:pt x="1085" y="1864"/>
                  <a:pt x="1099" y="1873"/>
                  <a:pt x="1114" y="1879"/>
                </a:cubicBezTo>
                <a:cubicBezTo>
                  <a:pt x="1130" y="1886"/>
                  <a:pt x="1146" y="1889"/>
                  <a:pt x="1163" y="1889"/>
                </a:cubicBezTo>
                <a:cubicBezTo>
                  <a:pt x="1176" y="1889"/>
                  <a:pt x="1187" y="1887"/>
                  <a:pt x="1197" y="1884"/>
                </a:cubicBezTo>
                <a:cubicBezTo>
                  <a:pt x="1208" y="1881"/>
                  <a:pt x="1218" y="1877"/>
                  <a:pt x="1226" y="1871"/>
                </a:cubicBezTo>
                <a:cubicBezTo>
                  <a:pt x="1235" y="1865"/>
                  <a:pt x="1242" y="1859"/>
                  <a:pt x="1249" y="1851"/>
                </a:cubicBezTo>
                <a:cubicBezTo>
                  <a:pt x="1256" y="1844"/>
                  <a:pt x="1263" y="1836"/>
                  <a:pt x="1268" y="1828"/>
                </a:cubicBezTo>
                <a:lnTo>
                  <a:pt x="1268" y="1883"/>
                </a:lnTo>
                <a:lnTo>
                  <a:pt x="1309" y="1883"/>
                </a:lnTo>
                <a:lnTo>
                  <a:pt x="1309" y="1494"/>
                </a:lnTo>
                <a:lnTo>
                  <a:pt x="1268" y="1494"/>
                </a:lnTo>
                <a:close/>
                <a:moveTo>
                  <a:pt x="1623" y="1494"/>
                </a:moveTo>
                <a:lnTo>
                  <a:pt x="1623" y="1660"/>
                </a:lnTo>
                <a:cubicBezTo>
                  <a:pt x="1617" y="1652"/>
                  <a:pt x="1611" y="1645"/>
                  <a:pt x="1604" y="1638"/>
                </a:cubicBezTo>
                <a:cubicBezTo>
                  <a:pt x="1597" y="1631"/>
                  <a:pt x="1589" y="1624"/>
                  <a:pt x="1581" y="1619"/>
                </a:cubicBezTo>
                <a:cubicBezTo>
                  <a:pt x="1572" y="1614"/>
                  <a:pt x="1563" y="1610"/>
                  <a:pt x="1552" y="1606"/>
                </a:cubicBezTo>
                <a:cubicBezTo>
                  <a:pt x="1541" y="1603"/>
                  <a:pt x="1530" y="1602"/>
                  <a:pt x="1517" y="1602"/>
                </a:cubicBezTo>
                <a:cubicBezTo>
                  <a:pt x="1500" y="1602"/>
                  <a:pt x="1484" y="1605"/>
                  <a:pt x="1468" y="1612"/>
                </a:cubicBezTo>
                <a:cubicBezTo>
                  <a:pt x="1453" y="1618"/>
                  <a:pt x="1439" y="1627"/>
                  <a:pt x="1426" y="1640"/>
                </a:cubicBezTo>
                <a:cubicBezTo>
                  <a:pt x="1414" y="1652"/>
                  <a:pt x="1404" y="1667"/>
                  <a:pt x="1396" y="1685"/>
                </a:cubicBezTo>
                <a:cubicBezTo>
                  <a:pt x="1389" y="1702"/>
                  <a:pt x="1385" y="1723"/>
                  <a:pt x="1385" y="1745"/>
                </a:cubicBezTo>
                <a:lnTo>
                  <a:pt x="1385" y="1746"/>
                </a:lnTo>
                <a:cubicBezTo>
                  <a:pt x="1385" y="1769"/>
                  <a:pt x="1389" y="1789"/>
                  <a:pt x="1396" y="1807"/>
                </a:cubicBezTo>
                <a:cubicBezTo>
                  <a:pt x="1404" y="1824"/>
                  <a:pt x="1414" y="1839"/>
                  <a:pt x="1426" y="1852"/>
                </a:cubicBezTo>
                <a:cubicBezTo>
                  <a:pt x="1439" y="1864"/>
                  <a:pt x="1453" y="1873"/>
                  <a:pt x="1468" y="1879"/>
                </a:cubicBezTo>
                <a:cubicBezTo>
                  <a:pt x="1484" y="1886"/>
                  <a:pt x="1500" y="1889"/>
                  <a:pt x="1517" y="1889"/>
                </a:cubicBezTo>
                <a:cubicBezTo>
                  <a:pt x="1530" y="1889"/>
                  <a:pt x="1541" y="1887"/>
                  <a:pt x="1552" y="1884"/>
                </a:cubicBezTo>
                <a:cubicBezTo>
                  <a:pt x="1562" y="1881"/>
                  <a:pt x="1572" y="1877"/>
                  <a:pt x="1580" y="1871"/>
                </a:cubicBezTo>
                <a:cubicBezTo>
                  <a:pt x="1589" y="1865"/>
                  <a:pt x="1597" y="1859"/>
                  <a:pt x="1603" y="1851"/>
                </a:cubicBezTo>
                <a:cubicBezTo>
                  <a:pt x="1610" y="1844"/>
                  <a:pt x="1617" y="1836"/>
                  <a:pt x="1623" y="1828"/>
                </a:cubicBezTo>
                <a:lnTo>
                  <a:pt x="1623" y="1883"/>
                </a:lnTo>
                <a:lnTo>
                  <a:pt x="1664" y="1883"/>
                </a:lnTo>
                <a:lnTo>
                  <a:pt x="1664" y="1494"/>
                </a:lnTo>
                <a:lnTo>
                  <a:pt x="1623" y="1494"/>
                </a:lnTo>
                <a:close/>
                <a:moveTo>
                  <a:pt x="6740" y="1494"/>
                </a:moveTo>
                <a:lnTo>
                  <a:pt x="6740" y="1660"/>
                </a:lnTo>
                <a:cubicBezTo>
                  <a:pt x="6735" y="1652"/>
                  <a:pt x="6729" y="1645"/>
                  <a:pt x="6722" y="1638"/>
                </a:cubicBezTo>
                <a:cubicBezTo>
                  <a:pt x="6715" y="1631"/>
                  <a:pt x="6707" y="1624"/>
                  <a:pt x="6699" y="1619"/>
                </a:cubicBezTo>
                <a:cubicBezTo>
                  <a:pt x="6690" y="1614"/>
                  <a:pt x="6681" y="1610"/>
                  <a:pt x="6670" y="1606"/>
                </a:cubicBezTo>
                <a:cubicBezTo>
                  <a:pt x="6659" y="1603"/>
                  <a:pt x="6647" y="1602"/>
                  <a:pt x="6635" y="1602"/>
                </a:cubicBezTo>
                <a:cubicBezTo>
                  <a:pt x="6618" y="1602"/>
                  <a:pt x="6602" y="1605"/>
                  <a:pt x="6586" y="1612"/>
                </a:cubicBezTo>
                <a:cubicBezTo>
                  <a:pt x="6570" y="1618"/>
                  <a:pt x="6556" y="1627"/>
                  <a:pt x="6544" y="1640"/>
                </a:cubicBezTo>
                <a:cubicBezTo>
                  <a:pt x="6532" y="1652"/>
                  <a:pt x="6522" y="1667"/>
                  <a:pt x="6514" y="1685"/>
                </a:cubicBezTo>
                <a:cubicBezTo>
                  <a:pt x="6507" y="1702"/>
                  <a:pt x="6503" y="1723"/>
                  <a:pt x="6503" y="1745"/>
                </a:cubicBezTo>
                <a:lnTo>
                  <a:pt x="6503" y="1746"/>
                </a:lnTo>
                <a:cubicBezTo>
                  <a:pt x="6503" y="1769"/>
                  <a:pt x="6507" y="1789"/>
                  <a:pt x="6514" y="1807"/>
                </a:cubicBezTo>
                <a:cubicBezTo>
                  <a:pt x="6522" y="1824"/>
                  <a:pt x="6532" y="1839"/>
                  <a:pt x="6544" y="1852"/>
                </a:cubicBezTo>
                <a:cubicBezTo>
                  <a:pt x="6556" y="1864"/>
                  <a:pt x="6570" y="1873"/>
                  <a:pt x="6586" y="1879"/>
                </a:cubicBezTo>
                <a:cubicBezTo>
                  <a:pt x="6602" y="1886"/>
                  <a:pt x="6618" y="1889"/>
                  <a:pt x="6635" y="1889"/>
                </a:cubicBezTo>
                <a:cubicBezTo>
                  <a:pt x="6647" y="1889"/>
                  <a:pt x="6659" y="1887"/>
                  <a:pt x="6669" y="1884"/>
                </a:cubicBezTo>
                <a:cubicBezTo>
                  <a:pt x="6680" y="1881"/>
                  <a:pt x="6690" y="1877"/>
                  <a:pt x="6698" y="1871"/>
                </a:cubicBezTo>
                <a:cubicBezTo>
                  <a:pt x="6707" y="1865"/>
                  <a:pt x="6714" y="1859"/>
                  <a:pt x="6721" y="1851"/>
                </a:cubicBezTo>
                <a:cubicBezTo>
                  <a:pt x="6728" y="1844"/>
                  <a:pt x="6735" y="1836"/>
                  <a:pt x="6740" y="1828"/>
                </a:cubicBezTo>
                <a:lnTo>
                  <a:pt x="6740" y="1883"/>
                </a:lnTo>
                <a:lnTo>
                  <a:pt x="6781" y="1883"/>
                </a:lnTo>
                <a:lnTo>
                  <a:pt x="6781" y="1494"/>
                </a:lnTo>
                <a:lnTo>
                  <a:pt x="6740" y="1494"/>
                </a:lnTo>
                <a:close/>
                <a:moveTo>
                  <a:pt x="8217" y="1494"/>
                </a:moveTo>
                <a:lnTo>
                  <a:pt x="8217" y="1660"/>
                </a:lnTo>
                <a:cubicBezTo>
                  <a:pt x="8212" y="1652"/>
                  <a:pt x="8206" y="1645"/>
                  <a:pt x="8199" y="1638"/>
                </a:cubicBezTo>
                <a:cubicBezTo>
                  <a:pt x="8192" y="1631"/>
                  <a:pt x="8184" y="1624"/>
                  <a:pt x="8176" y="1619"/>
                </a:cubicBezTo>
                <a:cubicBezTo>
                  <a:pt x="8167" y="1614"/>
                  <a:pt x="8158" y="1610"/>
                  <a:pt x="8147" y="1606"/>
                </a:cubicBezTo>
                <a:cubicBezTo>
                  <a:pt x="8136" y="1603"/>
                  <a:pt x="8125" y="1602"/>
                  <a:pt x="8112" y="1602"/>
                </a:cubicBezTo>
                <a:cubicBezTo>
                  <a:pt x="8095" y="1602"/>
                  <a:pt x="8079" y="1605"/>
                  <a:pt x="8063" y="1612"/>
                </a:cubicBezTo>
                <a:cubicBezTo>
                  <a:pt x="8048" y="1618"/>
                  <a:pt x="8034" y="1627"/>
                  <a:pt x="8021" y="1640"/>
                </a:cubicBezTo>
                <a:cubicBezTo>
                  <a:pt x="8009" y="1652"/>
                  <a:pt x="7999" y="1667"/>
                  <a:pt x="7991" y="1685"/>
                </a:cubicBezTo>
                <a:cubicBezTo>
                  <a:pt x="7984" y="1702"/>
                  <a:pt x="7980" y="1723"/>
                  <a:pt x="7980" y="1745"/>
                </a:cubicBezTo>
                <a:lnTo>
                  <a:pt x="7980" y="1746"/>
                </a:lnTo>
                <a:cubicBezTo>
                  <a:pt x="7980" y="1769"/>
                  <a:pt x="7984" y="1789"/>
                  <a:pt x="7991" y="1807"/>
                </a:cubicBezTo>
                <a:cubicBezTo>
                  <a:pt x="7999" y="1824"/>
                  <a:pt x="8009" y="1839"/>
                  <a:pt x="8021" y="1852"/>
                </a:cubicBezTo>
                <a:cubicBezTo>
                  <a:pt x="8034" y="1864"/>
                  <a:pt x="8048" y="1873"/>
                  <a:pt x="8063" y="1879"/>
                </a:cubicBezTo>
                <a:cubicBezTo>
                  <a:pt x="8079" y="1886"/>
                  <a:pt x="8095" y="1889"/>
                  <a:pt x="8112" y="1889"/>
                </a:cubicBezTo>
                <a:cubicBezTo>
                  <a:pt x="8125" y="1889"/>
                  <a:pt x="8136" y="1887"/>
                  <a:pt x="8146" y="1884"/>
                </a:cubicBezTo>
                <a:cubicBezTo>
                  <a:pt x="8157" y="1881"/>
                  <a:pt x="8167" y="1877"/>
                  <a:pt x="8175" y="1871"/>
                </a:cubicBezTo>
                <a:cubicBezTo>
                  <a:pt x="8184" y="1865"/>
                  <a:pt x="8191" y="1859"/>
                  <a:pt x="8198" y="1851"/>
                </a:cubicBezTo>
                <a:cubicBezTo>
                  <a:pt x="8205" y="1844"/>
                  <a:pt x="8212" y="1836"/>
                  <a:pt x="8217" y="1828"/>
                </a:cubicBezTo>
                <a:lnTo>
                  <a:pt x="8217" y="1883"/>
                </a:lnTo>
                <a:lnTo>
                  <a:pt x="8258" y="1883"/>
                </a:lnTo>
                <a:lnTo>
                  <a:pt x="8258" y="1494"/>
                </a:lnTo>
                <a:lnTo>
                  <a:pt x="8217" y="1494"/>
                </a:lnTo>
                <a:close/>
                <a:moveTo>
                  <a:pt x="11798" y="1494"/>
                </a:moveTo>
                <a:lnTo>
                  <a:pt x="11798" y="1883"/>
                </a:lnTo>
                <a:lnTo>
                  <a:pt x="11839" y="1883"/>
                </a:lnTo>
                <a:lnTo>
                  <a:pt x="11839" y="1811"/>
                </a:lnTo>
                <a:lnTo>
                  <a:pt x="11895" y="1755"/>
                </a:lnTo>
                <a:lnTo>
                  <a:pt x="11994" y="1883"/>
                </a:lnTo>
                <a:lnTo>
                  <a:pt x="12043" y="1883"/>
                </a:lnTo>
                <a:lnTo>
                  <a:pt x="11923" y="1726"/>
                </a:lnTo>
                <a:lnTo>
                  <a:pt x="12039" y="1607"/>
                </a:lnTo>
                <a:lnTo>
                  <a:pt x="11988" y="1607"/>
                </a:lnTo>
                <a:lnTo>
                  <a:pt x="11839" y="1763"/>
                </a:lnTo>
                <a:lnTo>
                  <a:pt x="11839" y="1494"/>
                </a:lnTo>
                <a:lnTo>
                  <a:pt x="11798" y="1494"/>
                </a:lnTo>
                <a:close/>
                <a:moveTo>
                  <a:pt x="14733" y="1494"/>
                </a:moveTo>
                <a:lnTo>
                  <a:pt x="14733" y="1883"/>
                </a:lnTo>
                <a:lnTo>
                  <a:pt x="14775" y="1883"/>
                </a:lnTo>
                <a:lnTo>
                  <a:pt x="14775" y="1725"/>
                </a:lnTo>
                <a:cubicBezTo>
                  <a:pt x="14775" y="1712"/>
                  <a:pt x="14777" y="1701"/>
                  <a:pt x="14780" y="1690"/>
                </a:cubicBezTo>
                <a:cubicBezTo>
                  <a:pt x="14785" y="1679"/>
                  <a:pt x="14791" y="1670"/>
                  <a:pt x="14798" y="1663"/>
                </a:cubicBezTo>
                <a:cubicBezTo>
                  <a:pt x="14805" y="1655"/>
                  <a:pt x="14814" y="1649"/>
                  <a:pt x="14824" y="1645"/>
                </a:cubicBezTo>
                <a:cubicBezTo>
                  <a:pt x="14834" y="1641"/>
                  <a:pt x="14846" y="1639"/>
                  <a:pt x="14857" y="1639"/>
                </a:cubicBezTo>
                <a:cubicBezTo>
                  <a:pt x="14882" y="1639"/>
                  <a:pt x="14901" y="1646"/>
                  <a:pt x="14914" y="1661"/>
                </a:cubicBezTo>
                <a:cubicBezTo>
                  <a:pt x="14927" y="1676"/>
                  <a:pt x="14933" y="1696"/>
                  <a:pt x="14933" y="1722"/>
                </a:cubicBezTo>
                <a:lnTo>
                  <a:pt x="14933" y="1883"/>
                </a:lnTo>
                <a:lnTo>
                  <a:pt x="14975" y="1883"/>
                </a:lnTo>
                <a:lnTo>
                  <a:pt x="14975" y="1712"/>
                </a:lnTo>
                <a:cubicBezTo>
                  <a:pt x="14975" y="1696"/>
                  <a:pt x="14972" y="1681"/>
                  <a:pt x="14967" y="1667"/>
                </a:cubicBezTo>
                <a:cubicBezTo>
                  <a:pt x="14962" y="1654"/>
                  <a:pt x="14956" y="1642"/>
                  <a:pt x="14946" y="1632"/>
                </a:cubicBezTo>
                <a:cubicBezTo>
                  <a:pt x="14937" y="1622"/>
                  <a:pt x="14926" y="1615"/>
                  <a:pt x="14913" y="1610"/>
                </a:cubicBezTo>
                <a:cubicBezTo>
                  <a:pt x="14900" y="1604"/>
                  <a:pt x="14886" y="1602"/>
                  <a:pt x="14869" y="1602"/>
                </a:cubicBezTo>
                <a:cubicBezTo>
                  <a:pt x="14845" y="1602"/>
                  <a:pt x="14826" y="1607"/>
                  <a:pt x="14811" y="1618"/>
                </a:cubicBezTo>
                <a:cubicBezTo>
                  <a:pt x="14796" y="1628"/>
                  <a:pt x="14784" y="1640"/>
                  <a:pt x="14775" y="1655"/>
                </a:cubicBezTo>
                <a:lnTo>
                  <a:pt x="14775" y="1494"/>
                </a:lnTo>
                <a:lnTo>
                  <a:pt x="14733" y="1494"/>
                </a:lnTo>
                <a:close/>
                <a:moveTo>
                  <a:pt x="19051" y="1494"/>
                </a:moveTo>
                <a:lnTo>
                  <a:pt x="19051" y="1883"/>
                </a:lnTo>
                <a:lnTo>
                  <a:pt x="19092" y="1883"/>
                </a:lnTo>
                <a:lnTo>
                  <a:pt x="19092" y="1811"/>
                </a:lnTo>
                <a:lnTo>
                  <a:pt x="19148" y="1755"/>
                </a:lnTo>
                <a:lnTo>
                  <a:pt x="19247" y="1883"/>
                </a:lnTo>
                <a:lnTo>
                  <a:pt x="19296" y="1883"/>
                </a:lnTo>
                <a:lnTo>
                  <a:pt x="19177" y="1726"/>
                </a:lnTo>
                <a:lnTo>
                  <a:pt x="19292" y="1607"/>
                </a:lnTo>
                <a:lnTo>
                  <a:pt x="19241" y="1607"/>
                </a:lnTo>
                <a:lnTo>
                  <a:pt x="19092" y="1763"/>
                </a:lnTo>
                <a:lnTo>
                  <a:pt x="19092" y="1494"/>
                </a:lnTo>
                <a:lnTo>
                  <a:pt x="19051" y="1494"/>
                </a:lnTo>
                <a:close/>
                <a:moveTo>
                  <a:pt x="20482" y="1494"/>
                </a:moveTo>
                <a:lnTo>
                  <a:pt x="20482" y="1883"/>
                </a:lnTo>
                <a:lnTo>
                  <a:pt x="20524" y="1883"/>
                </a:lnTo>
                <a:lnTo>
                  <a:pt x="20524" y="1725"/>
                </a:lnTo>
                <a:cubicBezTo>
                  <a:pt x="20524" y="1712"/>
                  <a:pt x="20525" y="1701"/>
                  <a:pt x="20529" y="1690"/>
                </a:cubicBezTo>
                <a:cubicBezTo>
                  <a:pt x="20534" y="1679"/>
                  <a:pt x="20540" y="1670"/>
                  <a:pt x="20547" y="1663"/>
                </a:cubicBezTo>
                <a:cubicBezTo>
                  <a:pt x="20554" y="1655"/>
                  <a:pt x="20563" y="1649"/>
                  <a:pt x="20573" y="1645"/>
                </a:cubicBezTo>
                <a:cubicBezTo>
                  <a:pt x="20583" y="1641"/>
                  <a:pt x="20594" y="1639"/>
                  <a:pt x="20606" y="1639"/>
                </a:cubicBezTo>
                <a:cubicBezTo>
                  <a:pt x="20631" y="1639"/>
                  <a:pt x="20650" y="1646"/>
                  <a:pt x="20663" y="1661"/>
                </a:cubicBezTo>
                <a:cubicBezTo>
                  <a:pt x="20676" y="1676"/>
                  <a:pt x="20682" y="1696"/>
                  <a:pt x="20682" y="1722"/>
                </a:cubicBezTo>
                <a:lnTo>
                  <a:pt x="20682" y="1883"/>
                </a:lnTo>
                <a:lnTo>
                  <a:pt x="20724" y="1883"/>
                </a:lnTo>
                <a:lnTo>
                  <a:pt x="20724" y="1712"/>
                </a:lnTo>
                <a:cubicBezTo>
                  <a:pt x="20724" y="1696"/>
                  <a:pt x="20721" y="1681"/>
                  <a:pt x="20716" y="1667"/>
                </a:cubicBezTo>
                <a:cubicBezTo>
                  <a:pt x="20711" y="1654"/>
                  <a:pt x="20705" y="1642"/>
                  <a:pt x="20695" y="1632"/>
                </a:cubicBezTo>
                <a:cubicBezTo>
                  <a:pt x="20686" y="1622"/>
                  <a:pt x="20675" y="1615"/>
                  <a:pt x="20662" y="1610"/>
                </a:cubicBezTo>
                <a:cubicBezTo>
                  <a:pt x="20649" y="1604"/>
                  <a:pt x="20635" y="1602"/>
                  <a:pt x="20618" y="1602"/>
                </a:cubicBezTo>
                <a:cubicBezTo>
                  <a:pt x="20594" y="1602"/>
                  <a:pt x="20575" y="1607"/>
                  <a:pt x="20560" y="1618"/>
                </a:cubicBezTo>
                <a:cubicBezTo>
                  <a:pt x="20545" y="1628"/>
                  <a:pt x="20533" y="1640"/>
                  <a:pt x="20524" y="1655"/>
                </a:cubicBezTo>
                <a:lnTo>
                  <a:pt x="20524" y="1494"/>
                </a:lnTo>
                <a:lnTo>
                  <a:pt x="20482" y="1494"/>
                </a:lnTo>
                <a:close/>
                <a:moveTo>
                  <a:pt x="23401" y="1494"/>
                </a:moveTo>
                <a:lnTo>
                  <a:pt x="23401" y="1660"/>
                </a:lnTo>
                <a:cubicBezTo>
                  <a:pt x="23395" y="1652"/>
                  <a:pt x="23389" y="1645"/>
                  <a:pt x="23382" y="1638"/>
                </a:cubicBezTo>
                <a:cubicBezTo>
                  <a:pt x="23375" y="1631"/>
                  <a:pt x="23368" y="1624"/>
                  <a:pt x="23359" y="1619"/>
                </a:cubicBezTo>
                <a:cubicBezTo>
                  <a:pt x="23351" y="1614"/>
                  <a:pt x="23341" y="1610"/>
                  <a:pt x="23330" y="1606"/>
                </a:cubicBezTo>
                <a:cubicBezTo>
                  <a:pt x="23320" y="1603"/>
                  <a:pt x="23308" y="1602"/>
                  <a:pt x="23295" y="1602"/>
                </a:cubicBezTo>
                <a:cubicBezTo>
                  <a:pt x="23278" y="1602"/>
                  <a:pt x="23262" y="1605"/>
                  <a:pt x="23247" y="1612"/>
                </a:cubicBezTo>
                <a:cubicBezTo>
                  <a:pt x="23231" y="1618"/>
                  <a:pt x="23217" y="1627"/>
                  <a:pt x="23204" y="1640"/>
                </a:cubicBezTo>
                <a:cubicBezTo>
                  <a:pt x="23192" y="1652"/>
                  <a:pt x="23182" y="1667"/>
                  <a:pt x="23175" y="1685"/>
                </a:cubicBezTo>
                <a:cubicBezTo>
                  <a:pt x="23167" y="1702"/>
                  <a:pt x="23163" y="1723"/>
                  <a:pt x="23163" y="1745"/>
                </a:cubicBezTo>
                <a:lnTo>
                  <a:pt x="23163" y="1746"/>
                </a:lnTo>
                <a:cubicBezTo>
                  <a:pt x="23163" y="1769"/>
                  <a:pt x="23167" y="1789"/>
                  <a:pt x="23175" y="1807"/>
                </a:cubicBezTo>
                <a:cubicBezTo>
                  <a:pt x="23182" y="1824"/>
                  <a:pt x="23192" y="1839"/>
                  <a:pt x="23204" y="1852"/>
                </a:cubicBezTo>
                <a:cubicBezTo>
                  <a:pt x="23217" y="1864"/>
                  <a:pt x="23231" y="1873"/>
                  <a:pt x="23247" y="1879"/>
                </a:cubicBezTo>
                <a:cubicBezTo>
                  <a:pt x="23262" y="1886"/>
                  <a:pt x="23278" y="1889"/>
                  <a:pt x="23295" y="1889"/>
                </a:cubicBezTo>
                <a:cubicBezTo>
                  <a:pt x="23308" y="1889"/>
                  <a:pt x="23319" y="1887"/>
                  <a:pt x="23330" y="1884"/>
                </a:cubicBezTo>
                <a:cubicBezTo>
                  <a:pt x="23340" y="1881"/>
                  <a:pt x="23350" y="1877"/>
                  <a:pt x="23359" y="1871"/>
                </a:cubicBezTo>
                <a:cubicBezTo>
                  <a:pt x="23367" y="1865"/>
                  <a:pt x="23375" y="1859"/>
                  <a:pt x="23381" y="1851"/>
                </a:cubicBezTo>
                <a:cubicBezTo>
                  <a:pt x="23389" y="1844"/>
                  <a:pt x="23395" y="1836"/>
                  <a:pt x="23401" y="1828"/>
                </a:cubicBezTo>
                <a:lnTo>
                  <a:pt x="23401" y="1883"/>
                </a:lnTo>
                <a:lnTo>
                  <a:pt x="23442" y="1883"/>
                </a:lnTo>
                <a:lnTo>
                  <a:pt x="23442" y="1494"/>
                </a:lnTo>
                <a:lnTo>
                  <a:pt x="23401" y="1494"/>
                </a:lnTo>
                <a:close/>
                <a:moveTo>
                  <a:pt x="24384" y="1494"/>
                </a:moveTo>
                <a:lnTo>
                  <a:pt x="24384" y="1660"/>
                </a:lnTo>
                <a:cubicBezTo>
                  <a:pt x="24379" y="1652"/>
                  <a:pt x="24372" y="1645"/>
                  <a:pt x="24365" y="1638"/>
                </a:cubicBezTo>
                <a:cubicBezTo>
                  <a:pt x="24359" y="1631"/>
                  <a:pt x="24351" y="1624"/>
                  <a:pt x="24342" y="1619"/>
                </a:cubicBezTo>
                <a:cubicBezTo>
                  <a:pt x="24334" y="1614"/>
                  <a:pt x="24324" y="1610"/>
                  <a:pt x="24314" y="1606"/>
                </a:cubicBezTo>
                <a:cubicBezTo>
                  <a:pt x="24303" y="1603"/>
                  <a:pt x="24291" y="1602"/>
                  <a:pt x="24278" y="1602"/>
                </a:cubicBezTo>
                <a:cubicBezTo>
                  <a:pt x="24262" y="1602"/>
                  <a:pt x="24246" y="1605"/>
                  <a:pt x="24230" y="1612"/>
                </a:cubicBezTo>
                <a:cubicBezTo>
                  <a:pt x="24214" y="1618"/>
                  <a:pt x="24200" y="1627"/>
                  <a:pt x="24188" y="1640"/>
                </a:cubicBezTo>
                <a:cubicBezTo>
                  <a:pt x="24175" y="1652"/>
                  <a:pt x="24165" y="1667"/>
                  <a:pt x="24158" y="1685"/>
                </a:cubicBezTo>
                <a:cubicBezTo>
                  <a:pt x="24150" y="1702"/>
                  <a:pt x="24147" y="1723"/>
                  <a:pt x="24147" y="1745"/>
                </a:cubicBezTo>
                <a:lnTo>
                  <a:pt x="24147" y="1746"/>
                </a:lnTo>
                <a:cubicBezTo>
                  <a:pt x="24147" y="1769"/>
                  <a:pt x="24150" y="1789"/>
                  <a:pt x="24158" y="1807"/>
                </a:cubicBezTo>
                <a:cubicBezTo>
                  <a:pt x="24165" y="1824"/>
                  <a:pt x="24175" y="1839"/>
                  <a:pt x="24188" y="1852"/>
                </a:cubicBezTo>
                <a:cubicBezTo>
                  <a:pt x="24200" y="1864"/>
                  <a:pt x="24214" y="1873"/>
                  <a:pt x="24230" y="1879"/>
                </a:cubicBezTo>
                <a:cubicBezTo>
                  <a:pt x="24246" y="1886"/>
                  <a:pt x="24262" y="1889"/>
                  <a:pt x="24278" y="1889"/>
                </a:cubicBezTo>
                <a:cubicBezTo>
                  <a:pt x="24291" y="1889"/>
                  <a:pt x="24303" y="1887"/>
                  <a:pt x="24313" y="1884"/>
                </a:cubicBezTo>
                <a:cubicBezTo>
                  <a:pt x="24324" y="1881"/>
                  <a:pt x="24333" y="1877"/>
                  <a:pt x="24342" y="1871"/>
                </a:cubicBezTo>
                <a:cubicBezTo>
                  <a:pt x="24350" y="1865"/>
                  <a:pt x="24358" y="1859"/>
                  <a:pt x="24365" y="1851"/>
                </a:cubicBezTo>
                <a:cubicBezTo>
                  <a:pt x="24372" y="1844"/>
                  <a:pt x="24378" y="1836"/>
                  <a:pt x="24384" y="1828"/>
                </a:cubicBezTo>
                <a:lnTo>
                  <a:pt x="24384" y="1883"/>
                </a:lnTo>
                <a:lnTo>
                  <a:pt x="24425" y="1883"/>
                </a:lnTo>
                <a:lnTo>
                  <a:pt x="24425" y="1494"/>
                </a:lnTo>
                <a:lnTo>
                  <a:pt x="24384" y="1494"/>
                </a:lnTo>
                <a:close/>
                <a:moveTo>
                  <a:pt x="26700" y="1494"/>
                </a:moveTo>
                <a:lnTo>
                  <a:pt x="26700" y="1883"/>
                </a:lnTo>
                <a:lnTo>
                  <a:pt x="26741" y="1883"/>
                </a:lnTo>
                <a:lnTo>
                  <a:pt x="26741" y="1830"/>
                </a:lnTo>
                <a:cubicBezTo>
                  <a:pt x="26747" y="1838"/>
                  <a:pt x="26753" y="1846"/>
                  <a:pt x="26759" y="1853"/>
                </a:cubicBezTo>
                <a:cubicBezTo>
                  <a:pt x="26766" y="1860"/>
                  <a:pt x="26774" y="1866"/>
                  <a:pt x="26783" y="1871"/>
                </a:cubicBezTo>
                <a:cubicBezTo>
                  <a:pt x="26791" y="1877"/>
                  <a:pt x="26801" y="1881"/>
                  <a:pt x="26812" y="1884"/>
                </a:cubicBezTo>
                <a:cubicBezTo>
                  <a:pt x="26822" y="1887"/>
                  <a:pt x="26834" y="1889"/>
                  <a:pt x="26847" y="1889"/>
                </a:cubicBezTo>
                <a:cubicBezTo>
                  <a:pt x="26864" y="1889"/>
                  <a:pt x="26880" y="1886"/>
                  <a:pt x="26895" y="1879"/>
                </a:cubicBezTo>
                <a:cubicBezTo>
                  <a:pt x="26911" y="1873"/>
                  <a:pt x="26925" y="1863"/>
                  <a:pt x="26937" y="1851"/>
                </a:cubicBezTo>
                <a:cubicBezTo>
                  <a:pt x="26950" y="1839"/>
                  <a:pt x="26960" y="1824"/>
                  <a:pt x="26967" y="1806"/>
                </a:cubicBezTo>
                <a:cubicBezTo>
                  <a:pt x="26975" y="1788"/>
                  <a:pt x="26979" y="1768"/>
                  <a:pt x="26979" y="1746"/>
                </a:cubicBezTo>
                <a:lnTo>
                  <a:pt x="26979" y="1744"/>
                </a:lnTo>
                <a:cubicBezTo>
                  <a:pt x="26979" y="1722"/>
                  <a:pt x="26975" y="1702"/>
                  <a:pt x="26967" y="1684"/>
                </a:cubicBezTo>
                <a:cubicBezTo>
                  <a:pt x="26960" y="1666"/>
                  <a:pt x="26950" y="1651"/>
                  <a:pt x="26937" y="1639"/>
                </a:cubicBezTo>
                <a:cubicBezTo>
                  <a:pt x="26925" y="1627"/>
                  <a:pt x="26911" y="1618"/>
                  <a:pt x="26895" y="1611"/>
                </a:cubicBezTo>
                <a:cubicBezTo>
                  <a:pt x="26879" y="1605"/>
                  <a:pt x="26863" y="1602"/>
                  <a:pt x="26847" y="1602"/>
                </a:cubicBezTo>
                <a:cubicBezTo>
                  <a:pt x="26834" y="1602"/>
                  <a:pt x="26822" y="1603"/>
                  <a:pt x="26812" y="1607"/>
                </a:cubicBezTo>
                <a:cubicBezTo>
                  <a:pt x="26801" y="1610"/>
                  <a:pt x="26792" y="1614"/>
                  <a:pt x="26783" y="1620"/>
                </a:cubicBezTo>
                <a:cubicBezTo>
                  <a:pt x="26775" y="1626"/>
                  <a:pt x="26767" y="1632"/>
                  <a:pt x="26760" y="1639"/>
                </a:cubicBezTo>
                <a:cubicBezTo>
                  <a:pt x="26753" y="1647"/>
                  <a:pt x="26747" y="1655"/>
                  <a:pt x="26741" y="1663"/>
                </a:cubicBezTo>
                <a:lnTo>
                  <a:pt x="26741" y="1494"/>
                </a:lnTo>
                <a:lnTo>
                  <a:pt x="26700" y="1494"/>
                </a:lnTo>
                <a:close/>
                <a:moveTo>
                  <a:pt x="27058" y="1494"/>
                </a:moveTo>
                <a:lnTo>
                  <a:pt x="27058" y="1883"/>
                </a:lnTo>
                <a:lnTo>
                  <a:pt x="27099" y="1883"/>
                </a:lnTo>
                <a:lnTo>
                  <a:pt x="27099" y="1494"/>
                </a:lnTo>
                <a:lnTo>
                  <a:pt x="27058" y="1494"/>
                </a:lnTo>
                <a:close/>
                <a:moveTo>
                  <a:pt x="29403" y="1494"/>
                </a:moveTo>
                <a:lnTo>
                  <a:pt x="29403" y="1883"/>
                </a:lnTo>
                <a:lnTo>
                  <a:pt x="29444" y="1883"/>
                </a:lnTo>
                <a:lnTo>
                  <a:pt x="29444" y="1725"/>
                </a:lnTo>
                <a:cubicBezTo>
                  <a:pt x="29444" y="1712"/>
                  <a:pt x="29446" y="1701"/>
                  <a:pt x="29450" y="1690"/>
                </a:cubicBezTo>
                <a:cubicBezTo>
                  <a:pt x="29454" y="1679"/>
                  <a:pt x="29460" y="1670"/>
                  <a:pt x="29468" y="1663"/>
                </a:cubicBezTo>
                <a:cubicBezTo>
                  <a:pt x="29475" y="1655"/>
                  <a:pt x="29484" y="1649"/>
                  <a:pt x="29494" y="1645"/>
                </a:cubicBezTo>
                <a:cubicBezTo>
                  <a:pt x="29504" y="1641"/>
                  <a:pt x="29515" y="1639"/>
                  <a:pt x="29527" y="1639"/>
                </a:cubicBezTo>
                <a:cubicBezTo>
                  <a:pt x="29552" y="1639"/>
                  <a:pt x="29570" y="1646"/>
                  <a:pt x="29584" y="1661"/>
                </a:cubicBezTo>
                <a:cubicBezTo>
                  <a:pt x="29597" y="1676"/>
                  <a:pt x="29603" y="1696"/>
                  <a:pt x="29603" y="1722"/>
                </a:cubicBezTo>
                <a:lnTo>
                  <a:pt x="29603" y="1883"/>
                </a:lnTo>
                <a:lnTo>
                  <a:pt x="29644" y="1883"/>
                </a:lnTo>
                <a:lnTo>
                  <a:pt x="29644" y="1712"/>
                </a:lnTo>
                <a:cubicBezTo>
                  <a:pt x="29644" y="1696"/>
                  <a:pt x="29642" y="1681"/>
                  <a:pt x="29637" y="1667"/>
                </a:cubicBezTo>
                <a:cubicBezTo>
                  <a:pt x="29632" y="1654"/>
                  <a:pt x="29625" y="1642"/>
                  <a:pt x="29616" y="1632"/>
                </a:cubicBezTo>
                <a:cubicBezTo>
                  <a:pt x="29607" y="1622"/>
                  <a:pt x="29596" y="1615"/>
                  <a:pt x="29583" y="1610"/>
                </a:cubicBezTo>
                <a:cubicBezTo>
                  <a:pt x="29570" y="1604"/>
                  <a:pt x="29555" y="1602"/>
                  <a:pt x="29539" y="1602"/>
                </a:cubicBezTo>
                <a:cubicBezTo>
                  <a:pt x="29515" y="1602"/>
                  <a:pt x="29496" y="1607"/>
                  <a:pt x="29481" y="1618"/>
                </a:cubicBezTo>
                <a:cubicBezTo>
                  <a:pt x="29466" y="1628"/>
                  <a:pt x="29454" y="1640"/>
                  <a:pt x="29444" y="1655"/>
                </a:cubicBezTo>
                <a:lnTo>
                  <a:pt x="29444" y="1494"/>
                </a:lnTo>
                <a:lnTo>
                  <a:pt x="29403" y="1494"/>
                </a:lnTo>
                <a:close/>
                <a:moveTo>
                  <a:pt x="30466" y="1494"/>
                </a:moveTo>
                <a:lnTo>
                  <a:pt x="30466" y="1883"/>
                </a:lnTo>
                <a:lnTo>
                  <a:pt x="30507" y="1883"/>
                </a:lnTo>
                <a:lnTo>
                  <a:pt x="30507" y="1830"/>
                </a:lnTo>
                <a:cubicBezTo>
                  <a:pt x="30512" y="1838"/>
                  <a:pt x="30518" y="1846"/>
                  <a:pt x="30525" y="1853"/>
                </a:cubicBezTo>
                <a:cubicBezTo>
                  <a:pt x="30532" y="1860"/>
                  <a:pt x="30540" y="1866"/>
                  <a:pt x="30548" y="1871"/>
                </a:cubicBezTo>
                <a:cubicBezTo>
                  <a:pt x="30557" y="1877"/>
                  <a:pt x="30567" y="1881"/>
                  <a:pt x="30577" y="1884"/>
                </a:cubicBezTo>
                <a:cubicBezTo>
                  <a:pt x="30588" y="1887"/>
                  <a:pt x="30600" y="1889"/>
                  <a:pt x="30612" y="1889"/>
                </a:cubicBezTo>
                <a:cubicBezTo>
                  <a:pt x="30629" y="1889"/>
                  <a:pt x="30645" y="1886"/>
                  <a:pt x="30661" y="1879"/>
                </a:cubicBezTo>
                <a:cubicBezTo>
                  <a:pt x="30677" y="1873"/>
                  <a:pt x="30691" y="1863"/>
                  <a:pt x="30703" y="1851"/>
                </a:cubicBezTo>
                <a:cubicBezTo>
                  <a:pt x="30716" y="1839"/>
                  <a:pt x="30726" y="1824"/>
                  <a:pt x="30733" y="1806"/>
                </a:cubicBezTo>
                <a:cubicBezTo>
                  <a:pt x="30740" y="1788"/>
                  <a:pt x="30744" y="1768"/>
                  <a:pt x="30744" y="1746"/>
                </a:cubicBezTo>
                <a:lnTo>
                  <a:pt x="30744" y="1744"/>
                </a:lnTo>
                <a:cubicBezTo>
                  <a:pt x="30744" y="1722"/>
                  <a:pt x="30740" y="1702"/>
                  <a:pt x="30733" y="1684"/>
                </a:cubicBezTo>
                <a:cubicBezTo>
                  <a:pt x="30726" y="1666"/>
                  <a:pt x="30716" y="1651"/>
                  <a:pt x="30703" y="1639"/>
                </a:cubicBezTo>
                <a:cubicBezTo>
                  <a:pt x="30691" y="1627"/>
                  <a:pt x="30676" y="1618"/>
                  <a:pt x="30660" y="1611"/>
                </a:cubicBezTo>
                <a:cubicBezTo>
                  <a:pt x="30645" y="1605"/>
                  <a:pt x="30629" y="1602"/>
                  <a:pt x="30612" y="1602"/>
                </a:cubicBezTo>
                <a:cubicBezTo>
                  <a:pt x="30600" y="1602"/>
                  <a:pt x="30588" y="1603"/>
                  <a:pt x="30577" y="1607"/>
                </a:cubicBezTo>
                <a:cubicBezTo>
                  <a:pt x="30567" y="1610"/>
                  <a:pt x="30558" y="1614"/>
                  <a:pt x="30549" y="1620"/>
                </a:cubicBezTo>
                <a:cubicBezTo>
                  <a:pt x="30540" y="1626"/>
                  <a:pt x="30533" y="1632"/>
                  <a:pt x="30526" y="1639"/>
                </a:cubicBezTo>
                <a:cubicBezTo>
                  <a:pt x="30519" y="1647"/>
                  <a:pt x="30513" y="1655"/>
                  <a:pt x="30507" y="1663"/>
                </a:cubicBezTo>
                <a:lnTo>
                  <a:pt x="30507" y="1494"/>
                </a:lnTo>
                <a:lnTo>
                  <a:pt x="30466" y="1494"/>
                </a:lnTo>
                <a:close/>
                <a:moveTo>
                  <a:pt x="33070" y="1494"/>
                </a:moveTo>
                <a:lnTo>
                  <a:pt x="33070" y="1660"/>
                </a:lnTo>
                <a:cubicBezTo>
                  <a:pt x="33065" y="1652"/>
                  <a:pt x="33059" y="1645"/>
                  <a:pt x="33052" y="1638"/>
                </a:cubicBezTo>
                <a:cubicBezTo>
                  <a:pt x="33045" y="1631"/>
                  <a:pt x="33037" y="1624"/>
                  <a:pt x="33029" y="1619"/>
                </a:cubicBezTo>
                <a:cubicBezTo>
                  <a:pt x="33020" y="1614"/>
                  <a:pt x="33011" y="1610"/>
                  <a:pt x="33000" y="1606"/>
                </a:cubicBezTo>
                <a:cubicBezTo>
                  <a:pt x="32989" y="1603"/>
                  <a:pt x="32978" y="1602"/>
                  <a:pt x="32965" y="1602"/>
                </a:cubicBezTo>
                <a:cubicBezTo>
                  <a:pt x="32948" y="1602"/>
                  <a:pt x="32932" y="1605"/>
                  <a:pt x="32916" y="1612"/>
                </a:cubicBezTo>
                <a:cubicBezTo>
                  <a:pt x="32901" y="1618"/>
                  <a:pt x="32887" y="1627"/>
                  <a:pt x="32874" y="1640"/>
                </a:cubicBezTo>
                <a:cubicBezTo>
                  <a:pt x="32862" y="1652"/>
                  <a:pt x="32852" y="1667"/>
                  <a:pt x="32844" y="1685"/>
                </a:cubicBezTo>
                <a:cubicBezTo>
                  <a:pt x="32837" y="1702"/>
                  <a:pt x="32833" y="1723"/>
                  <a:pt x="32833" y="1745"/>
                </a:cubicBezTo>
                <a:lnTo>
                  <a:pt x="32833" y="1746"/>
                </a:lnTo>
                <a:cubicBezTo>
                  <a:pt x="32833" y="1769"/>
                  <a:pt x="32837" y="1789"/>
                  <a:pt x="32844" y="1807"/>
                </a:cubicBezTo>
                <a:cubicBezTo>
                  <a:pt x="32852" y="1824"/>
                  <a:pt x="32862" y="1839"/>
                  <a:pt x="32874" y="1852"/>
                </a:cubicBezTo>
                <a:cubicBezTo>
                  <a:pt x="32887" y="1864"/>
                  <a:pt x="32901" y="1873"/>
                  <a:pt x="32916" y="1879"/>
                </a:cubicBezTo>
                <a:cubicBezTo>
                  <a:pt x="32932" y="1886"/>
                  <a:pt x="32948" y="1889"/>
                  <a:pt x="32965" y="1889"/>
                </a:cubicBezTo>
                <a:cubicBezTo>
                  <a:pt x="32978" y="1889"/>
                  <a:pt x="32989" y="1887"/>
                  <a:pt x="33000" y="1884"/>
                </a:cubicBezTo>
                <a:cubicBezTo>
                  <a:pt x="33010" y="1881"/>
                  <a:pt x="33020" y="1877"/>
                  <a:pt x="33028" y="1871"/>
                </a:cubicBezTo>
                <a:cubicBezTo>
                  <a:pt x="33037" y="1865"/>
                  <a:pt x="33044" y="1859"/>
                  <a:pt x="33051" y="1851"/>
                </a:cubicBezTo>
                <a:cubicBezTo>
                  <a:pt x="33058" y="1844"/>
                  <a:pt x="33065" y="1836"/>
                  <a:pt x="33070" y="1828"/>
                </a:cubicBezTo>
                <a:lnTo>
                  <a:pt x="33070" y="1883"/>
                </a:lnTo>
                <a:lnTo>
                  <a:pt x="33112" y="1883"/>
                </a:lnTo>
                <a:lnTo>
                  <a:pt x="33112" y="1494"/>
                </a:lnTo>
                <a:lnTo>
                  <a:pt x="33070" y="1494"/>
                </a:lnTo>
                <a:close/>
                <a:moveTo>
                  <a:pt x="34496" y="1494"/>
                </a:moveTo>
                <a:lnTo>
                  <a:pt x="34496" y="1883"/>
                </a:lnTo>
                <a:lnTo>
                  <a:pt x="34537" y="1883"/>
                </a:lnTo>
                <a:lnTo>
                  <a:pt x="34537" y="1725"/>
                </a:lnTo>
                <a:cubicBezTo>
                  <a:pt x="34537" y="1712"/>
                  <a:pt x="34539" y="1701"/>
                  <a:pt x="34543" y="1690"/>
                </a:cubicBezTo>
                <a:cubicBezTo>
                  <a:pt x="34547" y="1679"/>
                  <a:pt x="34553" y="1670"/>
                  <a:pt x="34561" y="1663"/>
                </a:cubicBezTo>
                <a:cubicBezTo>
                  <a:pt x="34568" y="1655"/>
                  <a:pt x="34577" y="1649"/>
                  <a:pt x="34587" y="1645"/>
                </a:cubicBezTo>
                <a:cubicBezTo>
                  <a:pt x="34597" y="1641"/>
                  <a:pt x="34608" y="1639"/>
                  <a:pt x="34620" y="1639"/>
                </a:cubicBezTo>
                <a:cubicBezTo>
                  <a:pt x="34644" y="1639"/>
                  <a:pt x="34663" y="1646"/>
                  <a:pt x="34676" y="1661"/>
                </a:cubicBezTo>
                <a:cubicBezTo>
                  <a:pt x="34689" y="1676"/>
                  <a:pt x="34696" y="1696"/>
                  <a:pt x="34696" y="1722"/>
                </a:cubicBezTo>
                <a:lnTo>
                  <a:pt x="34696" y="1883"/>
                </a:lnTo>
                <a:lnTo>
                  <a:pt x="34737" y="1883"/>
                </a:lnTo>
                <a:lnTo>
                  <a:pt x="34737" y="1712"/>
                </a:lnTo>
                <a:cubicBezTo>
                  <a:pt x="34737" y="1696"/>
                  <a:pt x="34735" y="1681"/>
                  <a:pt x="34730" y="1667"/>
                </a:cubicBezTo>
                <a:cubicBezTo>
                  <a:pt x="34725" y="1654"/>
                  <a:pt x="34718" y="1642"/>
                  <a:pt x="34709" y="1632"/>
                </a:cubicBezTo>
                <a:cubicBezTo>
                  <a:pt x="34700" y="1622"/>
                  <a:pt x="34689" y="1615"/>
                  <a:pt x="34676" y="1610"/>
                </a:cubicBezTo>
                <a:cubicBezTo>
                  <a:pt x="34663" y="1604"/>
                  <a:pt x="34648" y="1602"/>
                  <a:pt x="34631" y="1602"/>
                </a:cubicBezTo>
                <a:cubicBezTo>
                  <a:pt x="34608" y="1602"/>
                  <a:pt x="34588" y="1607"/>
                  <a:pt x="34573" y="1618"/>
                </a:cubicBezTo>
                <a:cubicBezTo>
                  <a:pt x="34558" y="1628"/>
                  <a:pt x="34546" y="1640"/>
                  <a:pt x="34537" y="1655"/>
                </a:cubicBezTo>
                <a:lnTo>
                  <a:pt x="34537" y="1494"/>
                </a:lnTo>
                <a:lnTo>
                  <a:pt x="34496" y="1494"/>
                </a:lnTo>
                <a:close/>
                <a:moveTo>
                  <a:pt x="39375" y="1494"/>
                </a:moveTo>
                <a:lnTo>
                  <a:pt x="39375" y="1883"/>
                </a:lnTo>
                <a:lnTo>
                  <a:pt x="39416" y="1883"/>
                </a:lnTo>
                <a:lnTo>
                  <a:pt x="39416" y="1725"/>
                </a:lnTo>
                <a:cubicBezTo>
                  <a:pt x="39416" y="1712"/>
                  <a:pt x="39418" y="1701"/>
                  <a:pt x="39422" y="1690"/>
                </a:cubicBezTo>
                <a:cubicBezTo>
                  <a:pt x="39426" y="1679"/>
                  <a:pt x="39432" y="1670"/>
                  <a:pt x="39440" y="1663"/>
                </a:cubicBezTo>
                <a:cubicBezTo>
                  <a:pt x="39447" y="1655"/>
                  <a:pt x="39456" y="1649"/>
                  <a:pt x="39466" y="1645"/>
                </a:cubicBezTo>
                <a:cubicBezTo>
                  <a:pt x="39476" y="1641"/>
                  <a:pt x="39487" y="1639"/>
                  <a:pt x="39499" y="1639"/>
                </a:cubicBezTo>
                <a:cubicBezTo>
                  <a:pt x="39523" y="1639"/>
                  <a:pt x="39542" y="1646"/>
                  <a:pt x="39555" y="1661"/>
                </a:cubicBezTo>
                <a:cubicBezTo>
                  <a:pt x="39569" y="1676"/>
                  <a:pt x="39575" y="1696"/>
                  <a:pt x="39575" y="1722"/>
                </a:cubicBezTo>
                <a:lnTo>
                  <a:pt x="39575" y="1883"/>
                </a:lnTo>
                <a:lnTo>
                  <a:pt x="39616" y="1883"/>
                </a:lnTo>
                <a:lnTo>
                  <a:pt x="39616" y="1712"/>
                </a:lnTo>
                <a:cubicBezTo>
                  <a:pt x="39616" y="1696"/>
                  <a:pt x="39614" y="1681"/>
                  <a:pt x="39609" y="1667"/>
                </a:cubicBezTo>
                <a:cubicBezTo>
                  <a:pt x="39604" y="1654"/>
                  <a:pt x="39597" y="1642"/>
                  <a:pt x="39588" y="1632"/>
                </a:cubicBezTo>
                <a:cubicBezTo>
                  <a:pt x="39579" y="1622"/>
                  <a:pt x="39568" y="1615"/>
                  <a:pt x="39555" y="1610"/>
                </a:cubicBezTo>
                <a:cubicBezTo>
                  <a:pt x="39542" y="1604"/>
                  <a:pt x="39527" y="1602"/>
                  <a:pt x="39511" y="1602"/>
                </a:cubicBezTo>
                <a:cubicBezTo>
                  <a:pt x="39487" y="1602"/>
                  <a:pt x="39467" y="1607"/>
                  <a:pt x="39452" y="1618"/>
                </a:cubicBezTo>
                <a:cubicBezTo>
                  <a:pt x="39438" y="1628"/>
                  <a:pt x="39425" y="1640"/>
                  <a:pt x="39416" y="1655"/>
                </a:cubicBezTo>
                <a:lnTo>
                  <a:pt x="39416" y="1494"/>
                </a:lnTo>
                <a:lnTo>
                  <a:pt x="39375" y="1494"/>
                </a:lnTo>
                <a:close/>
                <a:moveTo>
                  <a:pt x="42285" y="1494"/>
                </a:moveTo>
                <a:lnTo>
                  <a:pt x="42285" y="1883"/>
                </a:lnTo>
                <a:lnTo>
                  <a:pt x="42326" y="1883"/>
                </a:lnTo>
                <a:lnTo>
                  <a:pt x="42326" y="1494"/>
                </a:lnTo>
                <a:lnTo>
                  <a:pt x="42285" y="1494"/>
                </a:lnTo>
                <a:close/>
                <a:moveTo>
                  <a:pt x="44907" y="1494"/>
                </a:moveTo>
                <a:lnTo>
                  <a:pt x="44907" y="1660"/>
                </a:lnTo>
                <a:cubicBezTo>
                  <a:pt x="44902" y="1652"/>
                  <a:pt x="44895" y="1645"/>
                  <a:pt x="44888" y="1638"/>
                </a:cubicBezTo>
                <a:cubicBezTo>
                  <a:pt x="44881" y="1631"/>
                  <a:pt x="44874" y="1624"/>
                  <a:pt x="44865" y="1619"/>
                </a:cubicBezTo>
                <a:cubicBezTo>
                  <a:pt x="44857" y="1614"/>
                  <a:pt x="44847" y="1610"/>
                  <a:pt x="44837" y="1606"/>
                </a:cubicBezTo>
                <a:cubicBezTo>
                  <a:pt x="44826" y="1603"/>
                  <a:pt x="44814" y="1602"/>
                  <a:pt x="44801" y="1602"/>
                </a:cubicBezTo>
                <a:cubicBezTo>
                  <a:pt x="44785" y="1602"/>
                  <a:pt x="44768" y="1605"/>
                  <a:pt x="44753" y="1612"/>
                </a:cubicBezTo>
                <a:cubicBezTo>
                  <a:pt x="44737" y="1618"/>
                  <a:pt x="44723" y="1627"/>
                  <a:pt x="44711" y="1640"/>
                </a:cubicBezTo>
                <a:cubicBezTo>
                  <a:pt x="44698" y="1652"/>
                  <a:pt x="44688" y="1667"/>
                  <a:pt x="44681" y="1685"/>
                </a:cubicBezTo>
                <a:cubicBezTo>
                  <a:pt x="44673" y="1702"/>
                  <a:pt x="44670" y="1723"/>
                  <a:pt x="44670" y="1745"/>
                </a:cubicBezTo>
                <a:lnTo>
                  <a:pt x="44670" y="1746"/>
                </a:lnTo>
                <a:cubicBezTo>
                  <a:pt x="44670" y="1769"/>
                  <a:pt x="44673" y="1789"/>
                  <a:pt x="44681" y="1807"/>
                </a:cubicBezTo>
                <a:cubicBezTo>
                  <a:pt x="44688" y="1824"/>
                  <a:pt x="44698" y="1839"/>
                  <a:pt x="44711" y="1852"/>
                </a:cubicBezTo>
                <a:cubicBezTo>
                  <a:pt x="44723" y="1864"/>
                  <a:pt x="44737" y="1873"/>
                  <a:pt x="44753" y="1879"/>
                </a:cubicBezTo>
                <a:cubicBezTo>
                  <a:pt x="44768" y="1886"/>
                  <a:pt x="44785" y="1889"/>
                  <a:pt x="44801" y="1889"/>
                </a:cubicBezTo>
                <a:cubicBezTo>
                  <a:pt x="44814" y="1889"/>
                  <a:pt x="44826" y="1887"/>
                  <a:pt x="44836" y="1884"/>
                </a:cubicBezTo>
                <a:cubicBezTo>
                  <a:pt x="44847" y="1881"/>
                  <a:pt x="44856" y="1877"/>
                  <a:pt x="44865" y="1871"/>
                </a:cubicBezTo>
                <a:cubicBezTo>
                  <a:pt x="44873" y="1865"/>
                  <a:pt x="44881" y="1859"/>
                  <a:pt x="44888" y="1851"/>
                </a:cubicBezTo>
                <a:cubicBezTo>
                  <a:pt x="44895" y="1844"/>
                  <a:pt x="44901" y="1836"/>
                  <a:pt x="44907" y="1828"/>
                </a:cubicBezTo>
                <a:lnTo>
                  <a:pt x="44907" y="1883"/>
                </a:lnTo>
                <a:lnTo>
                  <a:pt x="44948" y="1883"/>
                </a:lnTo>
                <a:lnTo>
                  <a:pt x="44948" y="1494"/>
                </a:lnTo>
                <a:lnTo>
                  <a:pt x="44907" y="1494"/>
                </a:lnTo>
                <a:close/>
                <a:moveTo>
                  <a:pt x="45421" y="1494"/>
                </a:moveTo>
                <a:lnTo>
                  <a:pt x="45421" y="1660"/>
                </a:lnTo>
                <a:cubicBezTo>
                  <a:pt x="45416" y="1652"/>
                  <a:pt x="45410" y="1645"/>
                  <a:pt x="45403" y="1638"/>
                </a:cubicBezTo>
                <a:cubicBezTo>
                  <a:pt x="45396" y="1631"/>
                  <a:pt x="45388" y="1624"/>
                  <a:pt x="45380" y="1619"/>
                </a:cubicBezTo>
                <a:cubicBezTo>
                  <a:pt x="45371" y="1614"/>
                  <a:pt x="45362" y="1610"/>
                  <a:pt x="45351" y="1606"/>
                </a:cubicBezTo>
                <a:cubicBezTo>
                  <a:pt x="45340" y="1603"/>
                  <a:pt x="45329" y="1602"/>
                  <a:pt x="45316" y="1602"/>
                </a:cubicBezTo>
                <a:cubicBezTo>
                  <a:pt x="45299" y="1602"/>
                  <a:pt x="45283" y="1605"/>
                  <a:pt x="45267" y="1612"/>
                </a:cubicBezTo>
                <a:cubicBezTo>
                  <a:pt x="45252" y="1618"/>
                  <a:pt x="45238" y="1627"/>
                  <a:pt x="45225" y="1640"/>
                </a:cubicBezTo>
                <a:cubicBezTo>
                  <a:pt x="45213" y="1652"/>
                  <a:pt x="45203" y="1667"/>
                  <a:pt x="45195" y="1685"/>
                </a:cubicBezTo>
                <a:cubicBezTo>
                  <a:pt x="45188" y="1702"/>
                  <a:pt x="45184" y="1723"/>
                  <a:pt x="45184" y="1745"/>
                </a:cubicBezTo>
                <a:lnTo>
                  <a:pt x="45184" y="1746"/>
                </a:lnTo>
                <a:cubicBezTo>
                  <a:pt x="45184" y="1769"/>
                  <a:pt x="45188" y="1789"/>
                  <a:pt x="45195" y="1807"/>
                </a:cubicBezTo>
                <a:cubicBezTo>
                  <a:pt x="45203" y="1824"/>
                  <a:pt x="45213" y="1839"/>
                  <a:pt x="45225" y="1852"/>
                </a:cubicBezTo>
                <a:cubicBezTo>
                  <a:pt x="45238" y="1864"/>
                  <a:pt x="45252" y="1873"/>
                  <a:pt x="45267" y="1879"/>
                </a:cubicBezTo>
                <a:cubicBezTo>
                  <a:pt x="45283" y="1886"/>
                  <a:pt x="45299" y="1889"/>
                  <a:pt x="45316" y="1889"/>
                </a:cubicBezTo>
                <a:cubicBezTo>
                  <a:pt x="45329" y="1889"/>
                  <a:pt x="45340" y="1887"/>
                  <a:pt x="45351" y="1884"/>
                </a:cubicBezTo>
                <a:cubicBezTo>
                  <a:pt x="45361" y="1881"/>
                  <a:pt x="45371" y="1877"/>
                  <a:pt x="45379" y="1871"/>
                </a:cubicBezTo>
                <a:cubicBezTo>
                  <a:pt x="45388" y="1865"/>
                  <a:pt x="45396" y="1859"/>
                  <a:pt x="45402" y="1851"/>
                </a:cubicBezTo>
                <a:cubicBezTo>
                  <a:pt x="45409" y="1844"/>
                  <a:pt x="45416" y="1836"/>
                  <a:pt x="45421" y="1828"/>
                </a:cubicBezTo>
                <a:lnTo>
                  <a:pt x="45421" y="1883"/>
                </a:lnTo>
                <a:lnTo>
                  <a:pt x="45463" y="1883"/>
                </a:lnTo>
                <a:lnTo>
                  <a:pt x="45463" y="1494"/>
                </a:lnTo>
                <a:lnTo>
                  <a:pt x="45421" y="1494"/>
                </a:lnTo>
                <a:close/>
                <a:moveTo>
                  <a:pt x="48751" y="1494"/>
                </a:moveTo>
                <a:lnTo>
                  <a:pt x="48751" y="1883"/>
                </a:lnTo>
                <a:lnTo>
                  <a:pt x="48792" y="1883"/>
                </a:lnTo>
                <a:lnTo>
                  <a:pt x="48792" y="1494"/>
                </a:lnTo>
                <a:lnTo>
                  <a:pt x="48751" y="1494"/>
                </a:lnTo>
                <a:close/>
                <a:moveTo>
                  <a:pt x="1756" y="1502"/>
                </a:moveTo>
                <a:lnTo>
                  <a:pt x="1756" y="1547"/>
                </a:lnTo>
                <a:lnTo>
                  <a:pt x="1803" y="1547"/>
                </a:lnTo>
                <a:lnTo>
                  <a:pt x="1803" y="1502"/>
                </a:lnTo>
                <a:lnTo>
                  <a:pt x="1756" y="1502"/>
                </a:lnTo>
                <a:close/>
                <a:moveTo>
                  <a:pt x="2113" y="1502"/>
                </a:moveTo>
                <a:lnTo>
                  <a:pt x="2113" y="1547"/>
                </a:lnTo>
                <a:lnTo>
                  <a:pt x="2160" y="1547"/>
                </a:lnTo>
                <a:lnTo>
                  <a:pt x="2160" y="1502"/>
                </a:lnTo>
                <a:lnTo>
                  <a:pt x="2113" y="1502"/>
                </a:lnTo>
                <a:close/>
                <a:moveTo>
                  <a:pt x="16834" y="1502"/>
                </a:moveTo>
                <a:lnTo>
                  <a:pt x="16834" y="1547"/>
                </a:lnTo>
                <a:lnTo>
                  <a:pt x="16880" y="1547"/>
                </a:lnTo>
                <a:lnTo>
                  <a:pt x="16880" y="1502"/>
                </a:lnTo>
                <a:lnTo>
                  <a:pt x="16834" y="1502"/>
                </a:lnTo>
                <a:close/>
                <a:moveTo>
                  <a:pt x="23695" y="1502"/>
                </a:moveTo>
                <a:lnTo>
                  <a:pt x="23695" y="1547"/>
                </a:lnTo>
                <a:lnTo>
                  <a:pt x="23742" y="1547"/>
                </a:lnTo>
                <a:lnTo>
                  <a:pt x="23742" y="1502"/>
                </a:lnTo>
                <a:lnTo>
                  <a:pt x="23695" y="1502"/>
                </a:lnTo>
                <a:close/>
                <a:moveTo>
                  <a:pt x="27196" y="1502"/>
                </a:moveTo>
                <a:lnTo>
                  <a:pt x="27196" y="1547"/>
                </a:lnTo>
                <a:lnTo>
                  <a:pt x="27243" y="1547"/>
                </a:lnTo>
                <a:lnTo>
                  <a:pt x="27243" y="1502"/>
                </a:lnTo>
                <a:lnTo>
                  <a:pt x="27196" y="1502"/>
                </a:lnTo>
                <a:close/>
                <a:moveTo>
                  <a:pt x="28165" y="1502"/>
                </a:moveTo>
                <a:lnTo>
                  <a:pt x="28165" y="1547"/>
                </a:lnTo>
                <a:lnTo>
                  <a:pt x="28212" y="1547"/>
                </a:lnTo>
                <a:lnTo>
                  <a:pt x="28212" y="1502"/>
                </a:lnTo>
                <a:lnTo>
                  <a:pt x="28165" y="1502"/>
                </a:lnTo>
                <a:close/>
                <a:moveTo>
                  <a:pt x="34825" y="1502"/>
                </a:moveTo>
                <a:lnTo>
                  <a:pt x="34825" y="1547"/>
                </a:lnTo>
                <a:lnTo>
                  <a:pt x="34872" y="1547"/>
                </a:lnTo>
                <a:lnTo>
                  <a:pt x="34872" y="1502"/>
                </a:lnTo>
                <a:lnTo>
                  <a:pt x="34825" y="1502"/>
                </a:lnTo>
                <a:close/>
                <a:moveTo>
                  <a:pt x="37926" y="1502"/>
                </a:moveTo>
                <a:lnTo>
                  <a:pt x="37926" y="1547"/>
                </a:lnTo>
                <a:lnTo>
                  <a:pt x="37973" y="1547"/>
                </a:lnTo>
                <a:lnTo>
                  <a:pt x="37973" y="1502"/>
                </a:lnTo>
                <a:lnTo>
                  <a:pt x="37926" y="1502"/>
                </a:lnTo>
                <a:close/>
                <a:moveTo>
                  <a:pt x="39704" y="1502"/>
                </a:moveTo>
                <a:lnTo>
                  <a:pt x="39704" y="1547"/>
                </a:lnTo>
                <a:lnTo>
                  <a:pt x="39751" y="1547"/>
                </a:lnTo>
                <a:lnTo>
                  <a:pt x="39751" y="1502"/>
                </a:lnTo>
                <a:lnTo>
                  <a:pt x="39704" y="1502"/>
                </a:lnTo>
                <a:close/>
                <a:moveTo>
                  <a:pt x="41834" y="1502"/>
                </a:moveTo>
                <a:lnTo>
                  <a:pt x="41834" y="1547"/>
                </a:lnTo>
                <a:lnTo>
                  <a:pt x="41880" y="1547"/>
                </a:lnTo>
                <a:lnTo>
                  <a:pt x="41880" y="1502"/>
                </a:lnTo>
                <a:lnTo>
                  <a:pt x="41834" y="1502"/>
                </a:lnTo>
                <a:close/>
                <a:moveTo>
                  <a:pt x="46099" y="1502"/>
                </a:moveTo>
                <a:lnTo>
                  <a:pt x="46099" y="1547"/>
                </a:lnTo>
                <a:lnTo>
                  <a:pt x="46146" y="1547"/>
                </a:lnTo>
                <a:lnTo>
                  <a:pt x="46146" y="1502"/>
                </a:lnTo>
                <a:lnTo>
                  <a:pt x="46099" y="1502"/>
                </a:lnTo>
                <a:close/>
                <a:moveTo>
                  <a:pt x="51584" y="1502"/>
                </a:moveTo>
                <a:lnTo>
                  <a:pt x="51584" y="1547"/>
                </a:lnTo>
                <a:lnTo>
                  <a:pt x="51630" y="1547"/>
                </a:lnTo>
                <a:lnTo>
                  <a:pt x="51630" y="1502"/>
                </a:lnTo>
                <a:lnTo>
                  <a:pt x="51584" y="1502"/>
                </a:lnTo>
                <a:close/>
                <a:moveTo>
                  <a:pt x="52694" y="1502"/>
                </a:moveTo>
                <a:lnTo>
                  <a:pt x="52694" y="1547"/>
                </a:lnTo>
                <a:lnTo>
                  <a:pt x="52741" y="1547"/>
                </a:lnTo>
                <a:lnTo>
                  <a:pt x="52741" y="1502"/>
                </a:lnTo>
                <a:lnTo>
                  <a:pt x="52694" y="1502"/>
                </a:lnTo>
                <a:close/>
                <a:moveTo>
                  <a:pt x="53211" y="1502"/>
                </a:moveTo>
                <a:lnTo>
                  <a:pt x="53211" y="1547"/>
                </a:lnTo>
                <a:lnTo>
                  <a:pt x="53258" y="1547"/>
                </a:lnTo>
                <a:lnTo>
                  <a:pt x="53258" y="1502"/>
                </a:lnTo>
                <a:lnTo>
                  <a:pt x="53211" y="1502"/>
                </a:lnTo>
                <a:close/>
                <a:moveTo>
                  <a:pt x="3986" y="1503"/>
                </a:moveTo>
                <a:cubicBezTo>
                  <a:pt x="3958" y="1503"/>
                  <a:pt x="3933" y="1509"/>
                  <a:pt x="3910" y="1519"/>
                </a:cubicBezTo>
                <a:cubicBezTo>
                  <a:pt x="3887" y="1529"/>
                  <a:pt x="3867" y="1543"/>
                  <a:pt x="3850" y="1560"/>
                </a:cubicBezTo>
                <a:cubicBezTo>
                  <a:pt x="3833" y="1578"/>
                  <a:pt x="3820" y="1598"/>
                  <a:pt x="3811" y="1622"/>
                </a:cubicBezTo>
                <a:cubicBezTo>
                  <a:pt x="3801" y="1645"/>
                  <a:pt x="3797" y="1670"/>
                  <a:pt x="3797" y="1696"/>
                </a:cubicBezTo>
                <a:lnTo>
                  <a:pt x="3797" y="1698"/>
                </a:lnTo>
                <a:cubicBezTo>
                  <a:pt x="3797" y="1724"/>
                  <a:pt x="3801" y="1749"/>
                  <a:pt x="3811" y="1773"/>
                </a:cubicBezTo>
                <a:cubicBezTo>
                  <a:pt x="3820" y="1796"/>
                  <a:pt x="3833" y="1817"/>
                  <a:pt x="3850" y="1834"/>
                </a:cubicBezTo>
                <a:cubicBezTo>
                  <a:pt x="3867" y="1851"/>
                  <a:pt x="3887" y="1865"/>
                  <a:pt x="3909" y="1875"/>
                </a:cubicBezTo>
                <a:cubicBezTo>
                  <a:pt x="3932" y="1885"/>
                  <a:pt x="3957" y="1890"/>
                  <a:pt x="3984" y="1890"/>
                </a:cubicBezTo>
                <a:cubicBezTo>
                  <a:pt x="4001" y="1890"/>
                  <a:pt x="4017" y="1888"/>
                  <a:pt x="4030" y="1885"/>
                </a:cubicBezTo>
                <a:cubicBezTo>
                  <a:pt x="4044" y="1882"/>
                  <a:pt x="4057" y="1877"/>
                  <a:pt x="4069" y="1871"/>
                </a:cubicBezTo>
                <a:cubicBezTo>
                  <a:pt x="4081" y="1866"/>
                  <a:pt x="4093" y="1859"/>
                  <a:pt x="4103" y="1851"/>
                </a:cubicBezTo>
                <a:cubicBezTo>
                  <a:pt x="4114" y="1843"/>
                  <a:pt x="4124" y="1834"/>
                  <a:pt x="4133" y="1824"/>
                </a:cubicBezTo>
                <a:lnTo>
                  <a:pt x="4106" y="1797"/>
                </a:lnTo>
                <a:cubicBezTo>
                  <a:pt x="4088" y="1814"/>
                  <a:pt x="4070" y="1827"/>
                  <a:pt x="4051" y="1837"/>
                </a:cubicBezTo>
                <a:cubicBezTo>
                  <a:pt x="4033" y="1846"/>
                  <a:pt x="4011" y="1851"/>
                  <a:pt x="3985" y="1851"/>
                </a:cubicBezTo>
                <a:cubicBezTo>
                  <a:pt x="3964" y="1851"/>
                  <a:pt x="3945" y="1847"/>
                  <a:pt x="3927" y="1839"/>
                </a:cubicBezTo>
                <a:cubicBezTo>
                  <a:pt x="3910" y="1831"/>
                  <a:pt x="3895" y="1820"/>
                  <a:pt x="3882" y="1806"/>
                </a:cubicBezTo>
                <a:cubicBezTo>
                  <a:pt x="3869" y="1792"/>
                  <a:pt x="3859" y="1776"/>
                  <a:pt x="3851" y="1757"/>
                </a:cubicBezTo>
                <a:cubicBezTo>
                  <a:pt x="3844" y="1738"/>
                  <a:pt x="3841" y="1718"/>
                  <a:pt x="3841" y="1696"/>
                </a:cubicBezTo>
                <a:lnTo>
                  <a:pt x="3841" y="1695"/>
                </a:lnTo>
                <a:cubicBezTo>
                  <a:pt x="3841" y="1674"/>
                  <a:pt x="3844" y="1654"/>
                  <a:pt x="3851" y="1636"/>
                </a:cubicBezTo>
                <a:cubicBezTo>
                  <a:pt x="3859" y="1617"/>
                  <a:pt x="3869" y="1600"/>
                  <a:pt x="3882" y="1587"/>
                </a:cubicBezTo>
                <a:cubicBezTo>
                  <a:pt x="3895" y="1573"/>
                  <a:pt x="3910" y="1562"/>
                  <a:pt x="3927" y="1554"/>
                </a:cubicBezTo>
                <a:cubicBezTo>
                  <a:pt x="3945" y="1546"/>
                  <a:pt x="3964" y="1542"/>
                  <a:pt x="3985" y="1542"/>
                </a:cubicBezTo>
                <a:cubicBezTo>
                  <a:pt x="4011" y="1542"/>
                  <a:pt x="4033" y="1547"/>
                  <a:pt x="4051" y="1557"/>
                </a:cubicBezTo>
                <a:cubicBezTo>
                  <a:pt x="4069" y="1566"/>
                  <a:pt x="4086" y="1579"/>
                  <a:pt x="4102" y="1594"/>
                </a:cubicBezTo>
                <a:lnTo>
                  <a:pt x="4131" y="1563"/>
                </a:lnTo>
                <a:cubicBezTo>
                  <a:pt x="4122" y="1554"/>
                  <a:pt x="4112" y="1546"/>
                  <a:pt x="4102" y="1539"/>
                </a:cubicBezTo>
                <a:cubicBezTo>
                  <a:pt x="4092" y="1531"/>
                  <a:pt x="4082" y="1525"/>
                  <a:pt x="4070" y="1520"/>
                </a:cubicBezTo>
                <a:cubicBezTo>
                  <a:pt x="4058" y="1515"/>
                  <a:pt x="4045" y="1510"/>
                  <a:pt x="4031" y="1508"/>
                </a:cubicBezTo>
                <a:cubicBezTo>
                  <a:pt x="4018" y="1505"/>
                  <a:pt x="4003" y="1503"/>
                  <a:pt x="3986" y="1503"/>
                </a:cubicBezTo>
                <a:close/>
                <a:moveTo>
                  <a:pt x="17965" y="1504"/>
                </a:moveTo>
                <a:cubicBezTo>
                  <a:pt x="17947" y="1504"/>
                  <a:pt x="17931" y="1507"/>
                  <a:pt x="17916" y="1512"/>
                </a:cubicBezTo>
                <a:cubicBezTo>
                  <a:pt x="17901" y="1517"/>
                  <a:pt x="17888" y="1525"/>
                  <a:pt x="17877" y="1534"/>
                </a:cubicBezTo>
                <a:cubicBezTo>
                  <a:pt x="17866" y="1543"/>
                  <a:pt x="17857" y="1553"/>
                  <a:pt x="17851" y="1566"/>
                </a:cubicBezTo>
                <a:cubicBezTo>
                  <a:pt x="17845" y="1578"/>
                  <a:pt x="17842" y="1592"/>
                  <a:pt x="17842" y="1606"/>
                </a:cubicBezTo>
                <a:lnTo>
                  <a:pt x="17842" y="1607"/>
                </a:lnTo>
                <a:cubicBezTo>
                  <a:pt x="17842" y="1623"/>
                  <a:pt x="17845" y="1636"/>
                  <a:pt x="17850" y="1647"/>
                </a:cubicBezTo>
                <a:cubicBezTo>
                  <a:pt x="17855" y="1659"/>
                  <a:pt x="17862" y="1669"/>
                  <a:pt x="17873" y="1677"/>
                </a:cubicBezTo>
                <a:cubicBezTo>
                  <a:pt x="17883" y="1686"/>
                  <a:pt x="17896" y="1693"/>
                  <a:pt x="17912" y="1699"/>
                </a:cubicBezTo>
                <a:cubicBezTo>
                  <a:pt x="17928" y="1705"/>
                  <a:pt x="17946" y="1710"/>
                  <a:pt x="17968" y="1715"/>
                </a:cubicBezTo>
                <a:cubicBezTo>
                  <a:pt x="17987" y="1719"/>
                  <a:pt x="18003" y="1724"/>
                  <a:pt x="18016" y="1728"/>
                </a:cubicBezTo>
                <a:cubicBezTo>
                  <a:pt x="18028" y="1733"/>
                  <a:pt x="18038" y="1738"/>
                  <a:pt x="18045" y="1744"/>
                </a:cubicBezTo>
                <a:cubicBezTo>
                  <a:pt x="18053" y="1750"/>
                  <a:pt x="18058" y="1756"/>
                  <a:pt x="18060" y="1763"/>
                </a:cubicBezTo>
                <a:cubicBezTo>
                  <a:pt x="18063" y="1770"/>
                  <a:pt x="18065" y="1778"/>
                  <a:pt x="18065" y="1786"/>
                </a:cubicBezTo>
                <a:lnTo>
                  <a:pt x="18065" y="1787"/>
                </a:lnTo>
                <a:cubicBezTo>
                  <a:pt x="18065" y="1806"/>
                  <a:pt x="18057" y="1821"/>
                  <a:pt x="18042" y="1833"/>
                </a:cubicBezTo>
                <a:cubicBezTo>
                  <a:pt x="18027" y="1845"/>
                  <a:pt x="18007" y="1851"/>
                  <a:pt x="17981" y="1851"/>
                </a:cubicBezTo>
                <a:cubicBezTo>
                  <a:pt x="17956" y="1851"/>
                  <a:pt x="17933" y="1846"/>
                  <a:pt x="17913" y="1838"/>
                </a:cubicBezTo>
                <a:cubicBezTo>
                  <a:pt x="17893" y="1829"/>
                  <a:pt x="17873" y="1816"/>
                  <a:pt x="17853" y="1798"/>
                </a:cubicBezTo>
                <a:lnTo>
                  <a:pt x="17827" y="1829"/>
                </a:lnTo>
                <a:cubicBezTo>
                  <a:pt x="17850" y="1849"/>
                  <a:pt x="17873" y="1864"/>
                  <a:pt x="17898" y="1874"/>
                </a:cubicBezTo>
                <a:cubicBezTo>
                  <a:pt x="17923" y="1884"/>
                  <a:pt x="17950" y="1888"/>
                  <a:pt x="17980" y="1888"/>
                </a:cubicBezTo>
                <a:cubicBezTo>
                  <a:pt x="17998" y="1888"/>
                  <a:pt x="18015" y="1886"/>
                  <a:pt x="18031" y="1881"/>
                </a:cubicBezTo>
                <a:cubicBezTo>
                  <a:pt x="18047" y="1876"/>
                  <a:pt x="18060" y="1869"/>
                  <a:pt x="18071" y="1860"/>
                </a:cubicBezTo>
                <a:cubicBezTo>
                  <a:pt x="18082" y="1850"/>
                  <a:pt x="18091" y="1839"/>
                  <a:pt x="18098" y="1827"/>
                </a:cubicBezTo>
                <a:cubicBezTo>
                  <a:pt x="18104" y="1813"/>
                  <a:pt x="18107" y="1799"/>
                  <a:pt x="18107" y="1783"/>
                </a:cubicBezTo>
                <a:lnTo>
                  <a:pt x="18107" y="1782"/>
                </a:lnTo>
                <a:cubicBezTo>
                  <a:pt x="18107" y="1753"/>
                  <a:pt x="18097" y="1731"/>
                  <a:pt x="18077" y="1715"/>
                </a:cubicBezTo>
                <a:cubicBezTo>
                  <a:pt x="18058" y="1698"/>
                  <a:pt x="18027" y="1685"/>
                  <a:pt x="17986" y="1676"/>
                </a:cubicBezTo>
                <a:cubicBezTo>
                  <a:pt x="17965" y="1672"/>
                  <a:pt x="17948" y="1667"/>
                  <a:pt x="17935" y="1663"/>
                </a:cubicBezTo>
                <a:cubicBezTo>
                  <a:pt x="17922" y="1658"/>
                  <a:pt x="17912" y="1653"/>
                  <a:pt x="17904" y="1647"/>
                </a:cubicBezTo>
                <a:cubicBezTo>
                  <a:pt x="17897" y="1641"/>
                  <a:pt x="17892" y="1634"/>
                  <a:pt x="17889" y="1628"/>
                </a:cubicBezTo>
                <a:cubicBezTo>
                  <a:pt x="17886" y="1621"/>
                  <a:pt x="17884" y="1613"/>
                  <a:pt x="17884" y="1604"/>
                </a:cubicBezTo>
                <a:lnTo>
                  <a:pt x="17884" y="1603"/>
                </a:lnTo>
                <a:cubicBezTo>
                  <a:pt x="17884" y="1586"/>
                  <a:pt x="17892" y="1571"/>
                  <a:pt x="17906" y="1560"/>
                </a:cubicBezTo>
                <a:cubicBezTo>
                  <a:pt x="17920" y="1548"/>
                  <a:pt x="17939" y="1542"/>
                  <a:pt x="17964" y="1542"/>
                </a:cubicBezTo>
                <a:cubicBezTo>
                  <a:pt x="17983" y="1542"/>
                  <a:pt x="18001" y="1546"/>
                  <a:pt x="18019" y="1552"/>
                </a:cubicBezTo>
                <a:cubicBezTo>
                  <a:pt x="18037" y="1558"/>
                  <a:pt x="18054" y="1569"/>
                  <a:pt x="18072" y="1583"/>
                </a:cubicBezTo>
                <a:lnTo>
                  <a:pt x="18096" y="1550"/>
                </a:lnTo>
                <a:cubicBezTo>
                  <a:pt x="18077" y="1535"/>
                  <a:pt x="18057" y="1524"/>
                  <a:pt x="18036" y="1516"/>
                </a:cubicBezTo>
                <a:cubicBezTo>
                  <a:pt x="18016" y="1508"/>
                  <a:pt x="17992" y="1504"/>
                  <a:pt x="17965" y="1504"/>
                </a:cubicBezTo>
                <a:close/>
                <a:moveTo>
                  <a:pt x="106" y="1510"/>
                </a:moveTo>
                <a:lnTo>
                  <a:pt x="106" y="1883"/>
                </a:lnTo>
                <a:lnTo>
                  <a:pt x="148" y="1883"/>
                </a:lnTo>
                <a:lnTo>
                  <a:pt x="148" y="1510"/>
                </a:lnTo>
                <a:lnTo>
                  <a:pt x="106" y="1510"/>
                </a:lnTo>
                <a:close/>
                <a:moveTo>
                  <a:pt x="19522" y="1510"/>
                </a:moveTo>
                <a:lnTo>
                  <a:pt x="19522" y="1883"/>
                </a:lnTo>
                <a:lnTo>
                  <a:pt x="19794" y="1883"/>
                </a:lnTo>
                <a:lnTo>
                  <a:pt x="19794" y="1845"/>
                </a:lnTo>
                <a:lnTo>
                  <a:pt x="19564" y="1845"/>
                </a:lnTo>
                <a:lnTo>
                  <a:pt x="19564" y="1714"/>
                </a:lnTo>
                <a:lnTo>
                  <a:pt x="19768" y="1714"/>
                </a:lnTo>
                <a:lnTo>
                  <a:pt x="19768" y="1676"/>
                </a:lnTo>
                <a:lnTo>
                  <a:pt x="19564" y="1676"/>
                </a:lnTo>
                <a:lnTo>
                  <a:pt x="19564" y="1548"/>
                </a:lnTo>
                <a:lnTo>
                  <a:pt x="19792" y="1548"/>
                </a:lnTo>
                <a:lnTo>
                  <a:pt x="19792" y="1510"/>
                </a:lnTo>
                <a:lnTo>
                  <a:pt x="19522" y="1510"/>
                </a:lnTo>
                <a:close/>
                <a:moveTo>
                  <a:pt x="39010" y="1510"/>
                </a:moveTo>
                <a:lnTo>
                  <a:pt x="39010" y="1549"/>
                </a:lnTo>
                <a:lnTo>
                  <a:pt x="39135" y="1549"/>
                </a:lnTo>
                <a:lnTo>
                  <a:pt x="39135" y="1883"/>
                </a:lnTo>
                <a:lnTo>
                  <a:pt x="39178" y="1883"/>
                </a:lnTo>
                <a:lnTo>
                  <a:pt x="39178" y="1549"/>
                </a:lnTo>
                <a:lnTo>
                  <a:pt x="39303" y="1549"/>
                </a:lnTo>
                <a:lnTo>
                  <a:pt x="39303" y="1510"/>
                </a:lnTo>
                <a:lnTo>
                  <a:pt x="39010" y="1510"/>
                </a:lnTo>
                <a:close/>
                <a:moveTo>
                  <a:pt x="1910" y="1524"/>
                </a:moveTo>
                <a:lnTo>
                  <a:pt x="1910" y="1607"/>
                </a:lnTo>
                <a:lnTo>
                  <a:pt x="1872" y="1607"/>
                </a:lnTo>
                <a:lnTo>
                  <a:pt x="1872" y="1644"/>
                </a:lnTo>
                <a:lnTo>
                  <a:pt x="1910" y="1644"/>
                </a:lnTo>
                <a:lnTo>
                  <a:pt x="1910" y="1810"/>
                </a:lnTo>
                <a:cubicBezTo>
                  <a:pt x="1910" y="1824"/>
                  <a:pt x="1912" y="1836"/>
                  <a:pt x="1916" y="1846"/>
                </a:cubicBezTo>
                <a:cubicBezTo>
                  <a:pt x="1920" y="1856"/>
                  <a:pt x="1926" y="1864"/>
                  <a:pt x="1932" y="1870"/>
                </a:cubicBezTo>
                <a:cubicBezTo>
                  <a:pt x="1939" y="1876"/>
                  <a:pt x="1948" y="1881"/>
                  <a:pt x="1957" y="1884"/>
                </a:cubicBezTo>
                <a:cubicBezTo>
                  <a:pt x="1967" y="1886"/>
                  <a:pt x="1977" y="1888"/>
                  <a:pt x="1988" y="1888"/>
                </a:cubicBezTo>
                <a:cubicBezTo>
                  <a:pt x="1998" y="1888"/>
                  <a:pt x="2007" y="1887"/>
                  <a:pt x="2015" y="1885"/>
                </a:cubicBezTo>
                <a:cubicBezTo>
                  <a:pt x="2023" y="1883"/>
                  <a:pt x="2031" y="1880"/>
                  <a:pt x="2038" y="1876"/>
                </a:cubicBezTo>
                <a:lnTo>
                  <a:pt x="2038" y="1841"/>
                </a:lnTo>
                <a:cubicBezTo>
                  <a:pt x="2031" y="1845"/>
                  <a:pt x="2024" y="1847"/>
                  <a:pt x="2018" y="1848"/>
                </a:cubicBezTo>
                <a:cubicBezTo>
                  <a:pt x="2012" y="1850"/>
                  <a:pt x="2005" y="1851"/>
                  <a:pt x="1998" y="1851"/>
                </a:cubicBezTo>
                <a:cubicBezTo>
                  <a:pt x="1984" y="1851"/>
                  <a:pt x="1973" y="1847"/>
                  <a:pt x="1964" y="1840"/>
                </a:cubicBezTo>
                <a:cubicBezTo>
                  <a:pt x="1956" y="1834"/>
                  <a:pt x="1951" y="1822"/>
                  <a:pt x="1951" y="1805"/>
                </a:cubicBezTo>
                <a:lnTo>
                  <a:pt x="1951" y="1644"/>
                </a:lnTo>
                <a:lnTo>
                  <a:pt x="2039" y="1644"/>
                </a:lnTo>
                <a:lnTo>
                  <a:pt x="2039" y="1607"/>
                </a:lnTo>
                <a:lnTo>
                  <a:pt x="1951" y="1607"/>
                </a:lnTo>
                <a:lnTo>
                  <a:pt x="1951" y="1524"/>
                </a:lnTo>
                <a:lnTo>
                  <a:pt x="1910" y="1524"/>
                </a:lnTo>
                <a:close/>
                <a:moveTo>
                  <a:pt x="3100" y="1524"/>
                </a:moveTo>
                <a:lnTo>
                  <a:pt x="3100" y="1607"/>
                </a:lnTo>
                <a:lnTo>
                  <a:pt x="3062" y="1607"/>
                </a:lnTo>
                <a:lnTo>
                  <a:pt x="3062" y="1644"/>
                </a:lnTo>
                <a:lnTo>
                  <a:pt x="3100" y="1644"/>
                </a:lnTo>
                <a:lnTo>
                  <a:pt x="3100" y="1810"/>
                </a:lnTo>
                <a:cubicBezTo>
                  <a:pt x="3100" y="1824"/>
                  <a:pt x="3102" y="1836"/>
                  <a:pt x="3106" y="1846"/>
                </a:cubicBezTo>
                <a:cubicBezTo>
                  <a:pt x="3110" y="1856"/>
                  <a:pt x="3115" y="1864"/>
                  <a:pt x="3122" y="1870"/>
                </a:cubicBezTo>
                <a:cubicBezTo>
                  <a:pt x="3129" y="1876"/>
                  <a:pt x="3137" y="1881"/>
                  <a:pt x="3147" y="1884"/>
                </a:cubicBezTo>
                <a:cubicBezTo>
                  <a:pt x="3156" y="1886"/>
                  <a:pt x="3167" y="1888"/>
                  <a:pt x="3178" y="1888"/>
                </a:cubicBezTo>
                <a:cubicBezTo>
                  <a:pt x="3188" y="1888"/>
                  <a:pt x="3197" y="1887"/>
                  <a:pt x="3205" y="1885"/>
                </a:cubicBezTo>
                <a:cubicBezTo>
                  <a:pt x="3213" y="1883"/>
                  <a:pt x="3220" y="1880"/>
                  <a:pt x="3227" y="1876"/>
                </a:cubicBezTo>
                <a:lnTo>
                  <a:pt x="3227" y="1841"/>
                </a:lnTo>
                <a:cubicBezTo>
                  <a:pt x="3220" y="1845"/>
                  <a:pt x="3214" y="1847"/>
                  <a:pt x="3207" y="1848"/>
                </a:cubicBezTo>
                <a:cubicBezTo>
                  <a:pt x="3201" y="1850"/>
                  <a:pt x="3195" y="1851"/>
                  <a:pt x="3187" y="1851"/>
                </a:cubicBezTo>
                <a:cubicBezTo>
                  <a:pt x="3174" y="1851"/>
                  <a:pt x="3162" y="1847"/>
                  <a:pt x="3154" y="1840"/>
                </a:cubicBezTo>
                <a:cubicBezTo>
                  <a:pt x="3145" y="1834"/>
                  <a:pt x="3141" y="1822"/>
                  <a:pt x="3141" y="1805"/>
                </a:cubicBezTo>
                <a:lnTo>
                  <a:pt x="3141" y="1644"/>
                </a:lnTo>
                <a:lnTo>
                  <a:pt x="3229" y="1644"/>
                </a:lnTo>
                <a:lnTo>
                  <a:pt x="3229" y="1607"/>
                </a:lnTo>
                <a:lnTo>
                  <a:pt x="3141" y="1607"/>
                </a:lnTo>
                <a:lnTo>
                  <a:pt x="3141" y="1524"/>
                </a:lnTo>
                <a:lnTo>
                  <a:pt x="3100" y="1524"/>
                </a:lnTo>
                <a:close/>
                <a:moveTo>
                  <a:pt x="7196" y="1524"/>
                </a:moveTo>
                <a:lnTo>
                  <a:pt x="7196" y="1607"/>
                </a:lnTo>
                <a:lnTo>
                  <a:pt x="7157" y="1607"/>
                </a:lnTo>
                <a:lnTo>
                  <a:pt x="7157" y="1644"/>
                </a:lnTo>
                <a:lnTo>
                  <a:pt x="7196" y="1644"/>
                </a:lnTo>
                <a:lnTo>
                  <a:pt x="7196" y="1810"/>
                </a:lnTo>
                <a:cubicBezTo>
                  <a:pt x="7196" y="1824"/>
                  <a:pt x="7198" y="1836"/>
                  <a:pt x="7202" y="1846"/>
                </a:cubicBezTo>
                <a:cubicBezTo>
                  <a:pt x="7206" y="1856"/>
                  <a:pt x="7211" y="1864"/>
                  <a:pt x="7218" y="1870"/>
                </a:cubicBezTo>
                <a:cubicBezTo>
                  <a:pt x="7225" y="1876"/>
                  <a:pt x="7233" y="1881"/>
                  <a:pt x="7243" y="1884"/>
                </a:cubicBezTo>
                <a:cubicBezTo>
                  <a:pt x="7252" y="1886"/>
                  <a:pt x="7263" y="1888"/>
                  <a:pt x="7274" y="1888"/>
                </a:cubicBezTo>
                <a:cubicBezTo>
                  <a:pt x="7284" y="1888"/>
                  <a:pt x="7293" y="1887"/>
                  <a:pt x="7300" y="1885"/>
                </a:cubicBezTo>
                <a:cubicBezTo>
                  <a:pt x="7309" y="1883"/>
                  <a:pt x="7316" y="1880"/>
                  <a:pt x="7323" y="1876"/>
                </a:cubicBezTo>
                <a:lnTo>
                  <a:pt x="7323" y="1841"/>
                </a:lnTo>
                <a:cubicBezTo>
                  <a:pt x="7316" y="1845"/>
                  <a:pt x="7309" y="1847"/>
                  <a:pt x="7303" y="1848"/>
                </a:cubicBezTo>
                <a:cubicBezTo>
                  <a:pt x="7297" y="1850"/>
                  <a:pt x="7290" y="1851"/>
                  <a:pt x="7283" y="1851"/>
                </a:cubicBezTo>
                <a:cubicBezTo>
                  <a:pt x="7269" y="1851"/>
                  <a:pt x="7258" y="1847"/>
                  <a:pt x="7250" y="1840"/>
                </a:cubicBezTo>
                <a:cubicBezTo>
                  <a:pt x="7241" y="1834"/>
                  <a:pt x="7237" y="1822"/>
                  <a:pt x="7237" y="1805"/>
                </a:cubicBezTo>
                <a:lnTo>
                  <a:pt x="7237" y="1644"/>
                </a:lnTo>
                <a:lnTo>
                  <a:pt x="7324" y="1644"/>
                </a:lnTo>
                <a:lnTo>
                  <a:pt x="7324" y="1607"/>
                </a:lnTo>
                <a:lnTo>
                  <a:pt x="7237" y="1607"/>
                </a:lnTo>
                <a:lnTo>
                  <a:pt x="7237" y="1524"/>
                </a:lnTo>
                <a:lnTo>
                  <a:pt x="7196" y="1524"/>
                </a:lnTo>
                <a:close/>
                <a:moveTo>
                  <a:pt x="8673" y="1524"/>
                </a:moveTo>
                <a:lnTo>
                  <a:pt x="8673" y="1607"/>
                </a:lnTo>
                <a:lnTo>
                  <a:pt x="8635" y="1607"/>
                </a:lnTo>
                <a:lnTo>
                  <a:pt x="8635" y="1644"/>
                </a:lnTo>
                <a:lnTo>
                  <a:pt x="8673" y="1644"/>
                </a:lnTo>
                <a:lnTo>
                  <a:pt x="8673" y="1810"/>
                </a:lnTo>
                <a:cubicBezTo>
                  <a:pt x="8673" y="1824"/>
                  <a:pt x="8675" y="1836"/>
                  <a:pt x="8679" y="1846"/>
                </a:cubicBezTo>
                <a:cubicBezTo>
                  <a:pt x="8683" y="1856"/>
                  <a:pt x="8688" y="1864"/>
                  <a:pt x="8695" y="1870"/>
                </a:cubicBezTo>
                <a:cubicBezTo>
                  <a:pt x="8702" y="1876"/>
                  <a:pt x="8710" y="1881"/>
                  <a:pt x="8720" y="1884"/>
                </a:cubicBezTo>
                <a:cubicBezTo>
                  <a:pt x="8729" y="1886"/>
                  <a:pt x="8740" y="1888"/>
                  <a:pt x="8751" y="1888"/>
                </a:cubicBezTo>
                <a:cubicBezTo>
                  <a:pt x="8761" y="1888"/>
                  <a:pt x="8770" y="1887"/>
                  <a:pt x="8777" y="1885"/>
                </a:cubicBezTo>
                <a:cubicBezTo>
                  <a:pt x="8786" y="1883"/>
                  <a:pt x="8793" y="1880"/>
                  <a:pt x="8800" y="1876"/>
                </a:cubicBezTo>
                <a:lnTo>
                  <a:pt x="8800" y="1841"/>
                </a:lnTo>
                <a:cubicBezTo>
                  <a:pt x="8793" y="1845"/>
                  <a:pt x="8786" y="1847"/>
                  <a:pt x="8780" y="1848"/>
                </a:cubicBezTo>
                <a:cubicBezTo>
                  <a:pt x="8774" y="1850"/>
                  <a:pt x="8767" y="1851"/>
                  <a:pt x="8760" y="1851"/>
                </a:cubicBezTo>
                <a:cubicBezTo>
                  <a:pt x="8746" y="1851"/>
                  <a:pt x="8735" y="1847"/>
                  <a:pt x="8727" y="1840"/>
                </a:cubicBezTo>
                <a:cubicBezTo>
                  <a:pt x="8718" y="1834"/>
                  <a:pt x="8714" y="1822"/>
                  <a:pt x="8714" y="1805"/>
                </a:cubicBezTo>
                <a:lnTo>
                  <a:pt x="8714" y="1644"/>
                </a:lnTo>
                <a:lnTo>
                  <a:pt x="8801" y="1644"/>
                </a:lnTo>
                <a:lnTo>
                  <a:pt x="8801" y="1607"/>
                </a:lnTo>
                <a:lnTo>
                  <a:pt x="8714" y="1607"/>
                </a:lnTo>
                <a:lnTo>
                  <a:pt x="8714" y="1524"/>
                </a:lnTo>
                <a:lnTo>
                  <a:pt x="8673" y="1524"/>
                </a:lnTo>
                <a:close/>
                <a:moveTo>
                  <a:pt x="12431" y="1524"/>
                </a:moveTo>
                <a:lnTo>
                  <a:pt x="12431" y="1607"/>
                </a:lnTo>
                <a:lnTo>
                  <a:pt x="12393" y="1607"/>
                </a:lnTo>
                <a:lnTo>
                  <a:pt x="12393" y="1644"/>
                </a:lnTo>
                <a:lnTo>
                  <a:pt x="12431" y="1644"/>
                </a:lnTo>
                <a:lnTo>
                  <a:pt x="12431" y="1810"/>
                </a:lnTo>
                <a:cubicBezTo>
                  <a:pt x="12431" y="1824"/>
                  <a:pt x="12433" y="1836"/>
                  <a:pt x="12437" y="1846"/>
                </a:cubicBezTo>
                <a:cubicBezTo>
                  <a:pt x="12441" y="1856"/>
                  <a:pt x="12446" y="1864"/>
                  <a:pt x="12453" y="1870"/>
                </a:cubicBezTo>
                <a:cubicBezTo>
                  <a:pt x="12460" y="1876"/>
                  <a:pt x="12469" y="1881"/>
                  <a:pt x="12478" y="1884"/>
                </a:cubicBezTo>
                <a:cubicBezTo>
                  <a:pt x="12488" y="1886"/>
                  <a:pt x="12498" y="1888"/>
                  <a:pt x="12509" y="1888"/>
                </a:cubicBezTo>
                <a:cubicBezTo>
                  <a:pt x="12519" y="1888"/>
                  <a:pt x="12528" y="1887"/>
                  <a:pt x="12536" y="1885"/>
                </a:cubicBezTo>
                <a:cubicBezTo>
                  <a:pt x="12544" y="1883"/>
                  <a:pt x="12552" y="1880"/>
                  <a:pt x="12559" y="1876"/>
                </a:cubicBezTo>
                <a:lnTo>
                  <a:pt x="12559" y="1841"/>
                </a:lnTo>
                <a:cubicBezTo>
                  <a:pt x="12552" y="1845"/>
                  <a:pt x="12545" y="1847"/>
                  <a:pt x="12538" y="1848"/>
                </a:cubicBezTo>
                <a:cubicBezTo>
                  <a:pt x="12532" y="1850"/>
                  <a:pt x="12526" y="1851"/>
                  <a:pt x="12519" y="1851"/>
                </a:cubicBezTo>
                <a:cubicBezTo>
                  <a:pt x="12505" y="1851"/>
                  <a:pt x="12494" y="1847"/>
                  <a:pt x="12485" y="1840"/>
                </a:cubicBezTo>
                <a:cubicBezTo>
                  <a:pt x="12477" y="1834"/>
                  <a:pt x="12472" y="1822"/>
                  <a:pt x="12472" y="1805"/>
                </a:cubicBezTo>
                <a:lnTo>
                  <a:pt x="12472" y="1644"/>
                </a:lnTo>
                <a:lnTo>
                  <a:pt x="12560" y="1644"/>
                </a:lnTo>
                <a:lnTo>
                  <a:pt x="12560" y="1607"/>
                </a:lnTo>
                <a:lnTo>
                  <a:pt x="12472" y="1607"/>
                </a:lnTo>
                <a:lnTo>
                  <a:pt x="12472" y="1524"/>
                </a:lnTo>
                <a:lnTo>
                  <a:pt x="12431" y="1524"/>
                </a:lnTo>
                <a:close/>
                <a:moveTo>
                  <a:pt x="18201" y="1524"/>
                </a:moveTo>
                <a:lnTo>
                  <a:pt x="18201" y="1607"/>
                </a:lnTo>
                <a:lnTo>
                  <a:pt x="18163" y="1607"/>
                </a:lnTo>
                <a:lnTo>
                  <a:pt x="18163" y="1644"/>
                </a:lnTo>
                <a:lnTo>
                  <a:pt x="18201" y="1644"/>
                </a:lnTo>
                <a:lnTo>
                  <a:pt x="18201" y="1810"/>
                </a:lnTo>
                <a:cubicBezTo>
                  <a:pt x="18201" y="1824"/>
                  <a:pt x="18203" y="1836"/>
                  <a:pt x="18207" y="1846"/>
                </a:cubicBezTo>
                <a:cubicBezTo>
                  <a:pt x="18211" y="1856"/>
                  <a:pt x="18216" y="1864"/>
                  <a:pt x="18223" y="1870"/>
                </a:cubicBezTo>
                <a:cubicBezTo>
                  <a:pt x="18230" y="1876"/>
                  <a:pt x="18238" y="1881"/>
                  <a:pt x="18248" y="1884"/>
                </a:cubicBezTo>
                <a:cubicBezTo>
                  <a:pt x="18258" y="1886"/>
                  <a:pt x="18268" y="1888"/>
                  <a:pt x="18279" y="1888"/>
                </a:cubicBezTo>
                <a:cubicBezTo>
                  <a:pt x="18289" y="1888"/>
                  <a:pt x="18298" y="1887"/>
                  <a:pt x="18306" y="1885"/>
                </a:cubicBezTo>
                <a:cubicBezTo>
                  <a:pt x="18314" y="1883"/>
                  <a:pt x="18321" y="1880"/>
                  <a:pt x="18328" y="1876"/>
                </a:cubicBezTo>
                <a:lnTo>
                  <a:pt x="18328" y="1841"/>
                </a:lnTo>
                <a:cubicBezTo>
                  <a:pt x="18321" y="1845"/>
                  <a:pt x="18315" y="1847"/>
                  <a:pt x="18308" y="1848"/>
                </a:cubicBezTo>
                <a:cubicBezTo>
                  <a:pt x="18302" y="1850"/>
                  <a:pt x="18296" y="1851"/>
                  <a:pt x="18288" y="1851"/>
                </a:cubicBezTo>
                <a:cubicBezTo>
                  <a:pt x="18275" y="1851"/>
                  <a:pt x="18263" y="1847"/>
                  <a:pt x="18255" y="1840"/>
                </a:cubicBezTo>
                <a:cubicBezTo>
                  <a:pt x="18246" y="1834"/>
                  <a:pt x="18242" y="1822"/>
                  <a:pt x="18242" y="1805"/>
                </a:cubicBezTo>
                <a:lnTo>
                  <a:pt x="18242" y="1644"/>
                </a:lnTo>
                <a:lnTo>
                  <a:pt x="18330" y="1644"/>
                </a:lnTo>
                <a:lnTo>
                  <a:pt x="18330" y="1607"/>
                </a:lnTo>
                <a:lnTo>
                  <a:pt x="18242" y="1607"/>
                </a:lnTo>
                <a:lnTo>
                  <a:pt x="18242" y="1524"/>
                </a:lnTo>
                <a:lnTo>
                  <a:pt x="18201" y="1524"/>
                </a:lnTo>
                <a:close/>
                <a:moveTo>
                  <a:pt x="25125" y="1524"/>
                </a:moveTo>
                <a:lnTo>
                  <a:pt x="25125" y="1607"/>
                </a:lnTo>
                <a:lnTo>
                  <a:pt x="25087" y="1607"/>
                </a:lnTo>
                <a:lnTo>
                  <a:pt x="25087" y="1644"/>
                </a:lnTo>
                <a:lnTo>
                  <a:pt x="25125" y="1644"/>
                </a:lnTo>
                <a:lnTo>
                  <a:pt x="25125" y="1810"/>
                </a:lnTo>
                <a:cubicBezTo>
                  <a:pt x="25125" y="1824"/>
                  <a:pt x="25127" y="1836"/>
                  <a:pt x="25131" y="1846"/>
                </a:cubicBezTo>
                <a:cubicBezTo>
                  <a:pt x="25135" y="1856"/>
                  <a:pt x="25140" y="1864"/>
                  <a:pt x="25147" y="1870"/>
                </a:cubicBezTo>
                <a:cubicBezTo>
                  <a:pt x="25154" y="1876"/>
                  <a:pt x="25162" y="1881"/>
                  <a:pt x="25172" y="1884"/>
                </a:cubicBezTo>
                <a:cubicBezTo>
                  <a:pt x="25181" y="1886"/>
                  <a:pt x="25192" y="1888"/>
                  <a:pt x="25203" y="1888"/>
                </a:cubicBezTo>
                <a:cubicBezTo>
                  <a:pt x="25213" y="1888"/>
                  <a:pt x="25222" y="1887"/>
                  <a:pt x="25230" y="1885"/>
                </a:cubicBezTo>
                <a:cubicBezTo>
                  <a:pt x="25238" y="1883"/>
                  <a:pt x="25245" y="1880"/>
                  <a:pt x="25252" y="1876"/>
                </a:cubicBezTo>
                <a:lnTo>
                  <a:pt x="25252" y="1841"/>
                </a:lnTo>
                <a:cubicBezTo>
                  <a:pt x="25245" y="1845"/>
                  <a:pt x="25239" y="1847"/>
                  <a:pt x="25232" y="1848"/>
                </a:cubicBezTo>
                <a:cubicBezTo>
                  <a:pt x="25226" y="1850"/>
                  <a:pt x="25220" y="1851"/>
                  <a:pt x="25212" y="1851"/>
                </a:cubicBezTo>
                <a:cubicBezTo>
                  <a:pt x="25199" y="1851"/>
                  <a:pt x="25187" y="1847"/>
                  <a:pt x="25179" y="1840"/>
                </a:cubicBezTo>
                <a:cubicBezTo>
                  <a:pt x="25170" y="1834"/>
                  <a:pt x="25166" y="1822"/>
                  <a:pt x="25166" y="1805"/>
                </a:cubicBezTo>
                <a:lnTo>
                  <a:pt x="25166" y="1644"/>
                </a:lnTo>
                <a:lnTo>
                  <a:pt x="25254" y="1644"/>
                </a:lnTo>
                <a:lnTo>
                  <a:pt x="25254" y="1607"/>
                </a:lnTo>
                <a:lnTo>
                  <a:pt x="25166" y="1607"/>
                </a:lnTo>
                <a:lnTo>
                  <a:pt x="25166" y="1524"/>
                </a:lnTo>
                <a:lnTo>
                  <a:pt x="25125" y="1524"/>
                </a:lnTo>
                <a:close/>
                <a:moveTo>
                  <a:pt x="27962" y="1524"/>
                </a:moveTo>
                <a:lnTo>
                  <a:pt x="27962" y="1607"/>
                </a:lnTo>
                <a:lnTo>
                  <a:pt x="27924" y="1607"/>
                </a:lnTo>
                <a:lnTo>
                  <a:pt x="27924" y="1644"/>
                </a:lnTo>
                <a:lnTo>
                  <a:pt x="27962" y="1644"/>
                </a:lnTo>
                <a:lnTo>
                  <a:pt x="27962" y="1810"/>
                </a:lnTo>
                <a:cubicBezTo>
                  <a:pt x="27962" y="1824"/>
                  <a:pt x="27964" y="1836"/>
                  <a:pt x="27968" y="1846"/>
                </a:cubicBezTo>
                <a:cubicBezTo>
                  <a:pt x="27972" y="1856"/>
                  <a:pt x="27978" y="1864"/>
                  <a:pt x="27984" y="1870"/>
                </a:cubicBezTo>
                <a:cubicBezTo>
                  <a:pt x="27991" y="1876"/>
                  <a:pt x="28000" y="1881"/>
                  <a:pt x="28009" y="1884"/>
                </a:cubicBezTo>
                <a:cubicBezTo>
                  <a:pt x="28019" y="1886"/>
                  <a:pt x="28029" y="1888"/>
                  <a:pt x="28040" y="1888"/>
                </a:cubicBezTo>
                <a:cubicBezTo>
                  <a:pt x="28050" y="1888"/>
                  <a:pt x="28059" y="1887"/>
                  <a:pt x="28067" y="1885"/>
                </a:cubicBezTo>
                <a:cubicBezTo>
                  <a:pt x="28075" y="1883"/>
                  <a:pt x="28083" y="1880"/>
                  <a:pt x="28090" y="1876"/>
                </a:cubicBezTo>
                <a:lnTo>
                  <a:pt x="28090" y="1841"/>
                </a:lnTo>
                <a:cubicBezTo>
                  <a:pt x="28083" y="1845"/>
                  <a:pt x="28076" y="1847"/>
                  <a:pt x="28070" y="1848"/>
                </a:cubicBezTo>
                <a:cubicBezTo>
                  <a:pt x="28064" y="1850"/>
                  <a:pt x="28057" y="1851"/>
                  <a:pt x="28050" y="1851"/>
                </a:cubicBezTo>
                <a:cubicBezTo>
                  <a:pt x="28036" y="1851"/>
                  <a:pt x="28025" y="1847"/>
                  <a:pt x="28016" y="1840"/>
                </a:cubicBezTo>
                <a:cubicBezTo>
                  <a:pt x="28008" y="1834"/>
                  <a:pt x="28004" y="1822"/>
                  <a:pt x="28004" y="1805"/>
                </a:cubicBezTo>
                <a:lnTo>
                  <a:pt x="28004" y="1644"/>
                </a:lnTo>
                <a:lnTo>
                  <a:pt x="28091" y="1644"/>
                </a:lnTo>
                <a:lnTo>
                  <a:pt x="28091" y="1607"/>
                </a:lnTo>
                <a:lnTo>
                  <a:pt x="28004" y="1607"/>
                </a:lnTo>
                <a:lnTo>
                  <a:pt x="28004" y="1524"/>
                </a:lnTo>
                <a:lnTo>
                  <a:pt x="27962" y="1524"/>
                </a:lnTo>
                <a:close/>
                <a:moveTo>
                  <a:pt x="34295" y="1524"/>
                </a:moveTo>
                <a:lnTo>
                  <a:pt x="34295" y="1607"/>
                </a:lnTo>
                <a:lnTo>
                  <a:pt x="34256" y="1607"/>
                </a:lnTo>
                <a:lnTo>
                  <a:pt x="34256" y="1644"/>
                </a:lnTo>
                <a:lnTo>
                  <a:pt x="34295" y="1644"/>
                </a:lnTo>
                <a:lnTo>
                  <a:pt x="34295" y="1810"/>
                </a:lnTo>
                <a:cubicBezTo>
                  <a:pt x="34295" y="1824"/>
                  <a:pt x="34297" y="1836"/>
                  <a:pt x="34301" y="1846"/>
                </a:cubicBezTo>
                <a:cubicBezTo>
                  <a:pt x="34305" y="1856"/>
                  <a:pt x="34310" y="1864"/>
                  <a:pt x="34317" y="1870"/>
                </a:cubicBezTo>
                <a:cubicBezTo>
                  <a:pt x="34324" y="1876"/>
                  <a:pt x="34332" y="1881"/>
                  <a:pt x="34342" y="1884"/>
                </a:cubicBezTo>
                <a:cubicBezTo>
                  <a:pt x="34351" y="1886"/>
                  <a:pt x="34362" y="1888"/>
                  <a:pt x="34373" y="1888"/>
                </a:cubicBezTo>
                <a:cubicBezTo>
                  <a:pt x="34383" y="1888"/>
                  <a:pt x="34391" y="1887"/>
                  <a:pt x="34399" y="1885"/>
                </a:cubicBezTo>
                <a:cubicBezTo>
                  <a:pt x="34407" y="1883"/>
                  <a:pt x="34415" y="1880"/>
                  <a:pt x="34422" y="1876"/>
                </a:cubicBezTo>
                <a:lnTo>
                  <a:pt x="34422" y="1841"/>
                </a:lnTo>
                <a:cubicBezTo>
                  <a:pt x="34415" y="1845"/>
                  <a:pt x="34408" y="1847"/>
                  <a:pt x="34402" y="1848"/>
                </a:cubicBezTo>
                <a:cubicBezTo>
                  <a:pt x="34396" y="1850"/>
                  <a:pt x="34389" y="1851"/>
                  <a:pt x="34382" y="1851"/>
                </a:cubicBezTo>
                <a:cubicBezTo>
                  <a:pt x="34368" y="1851"/>
                  <a:pt x="34357" y="1847"/>
                  <a:pt x="34349" y="1840"/>
                </a:cubicBezTo>
                <a:cubicBezTo>
                  <a:pt x="34340" y="1834"/>
                  <a:pt x="34336" y="1822"/>
                  <a:pt x="34336" y="1805"/>
                </a:cubicBezTo>
                <a:lnTo>
                  <a:pt x="34336" y="1644"/>
                </a:lnTo>
                <a:lnTo>
                  <a:pt x="34423" y="1644"/>
                </a:lnTo>
                <a:lnTo>
                  <a:pt x="34423" y="1607"/>
                </a:lnTo>
                <a:lnTo>
                  <a:pt x="34336" y="1607"/>
                </a:lnTo>
                <a:lnTo>
                  <a:pt x="34336" y="1524"/>
                </a:lnTo>
                <a:lnTo>
                  <a:pt x="34295" y="1524"/>
                </a:lnTo>
                <a:close/>
                <a:moveTo>
                  <a:pt x="37200" y="1524"/>
                </a:moveTo>
                <a:lnTo>
                  <a:pt x="37200" y="1607"/>
                </a:lnTo>
                <a:lnTo>
                  <a:pt x="37162" y="1607"/>
                </a:lnTo>
                <a:lnTo>
                  <a:pt x="37162" y="1644"/>
                </a:lnTo>
                <a:lnTo>
                  <a:pt x="37200" y="1644"/>
                </a:lnTo>
                <a:lnTo>
                  <a:pt x="37200" y="1810"/>
                </a:lnTo>
                <a:cubicBezTo>
                  <a:pt x="37200" y="1824"/>
                  <a:pt x="37202" y="1836"/>
                  <a:pt x="37206" y="1846"/>
                </a:cubicBezTo>
                <a:cubicBezTo>
                  <a:pt x="37210" y="1856"/>
                  <a:pt x="37215" y="1864"/>
                  <a:pt x="37222" y="1870"/>
                </a:cubicBezTo>
                <a:cubicBezTo>
                  <a:pt x="37229" y="1876"/>
                  <a:pt x="37237" y="1881"/>
                  <a:pt x="37247" y="1884"/>
                </a:cubicBezTo>
                <a:cubicBezTo>
                  <a:pt x="37256" y="1886"/>
                  <a:pt x="37267" y="1888"/>
                  <a:pt x="37278" y="1888"/>
                </a:cubicBezTo>
                <a:cubicBezTo>
                  <a:pt x="37288" y="1888"/>
                  <a:pt x="37297" y="1887"/>
                  <a:pt x="37305" y="1885"/>
                </a:cubicBezTo>
                <a:cubicBezTo>
                  <a:pt x="37313" y="1883"/>
                  <a:pt x="37320" y="1880"/>
                  <a:pt x="37327" y="1876"/>
                </a:cubicBezTo>
                <a:lnTo>
                  <a:pt x="37327" y="1841"/>
                </a:lnTo>
                <a:cubicBezTo>
                  <a:pt x="37320" y="1845"/>
                  <a:pt x="37314" y="1847"/>
                  <a:pt x="37307" y="1848"/>
                </a:cubicBezTo>
                <a:cubicBezTo>
                  <a:pt x="37301" y="1850"/>
                  <a:pt x="37295" y="1851"/>
                  <a:pt x="37287" y="1851"/>
                </a:cubicBezTo>
                <a:cubicBezTo>
                  <a:pt x="37274" y="1851"/>
                  <a:pt x="37262" y="1847"/>
                  <a:pt x="37254" y="1840"/>
                </a:cubicBezTo>
                <a:cubicBezTo>
                  <a:pt x="37245" y="1834"/>
                  <a:pt x="37241" y="1822"/>
                  <a:pt x="37241" y="1805"/>
                </a:cubicBezTo>
                <a:lnTo>
                  <a:pt x="37241" y="1644"/>
                </a:lnTo>
                <a:lnTo>
                  <a:pt x="37329" y="1644"/>
                </a:lnTo>
                <a:lnTo>
                  <a:pt x="37329" y="1607"/>
                </a:lnTo>
                <a:lnTo>
                  <a:pt x="37241" y="1607"/>
                </a:lnTo>
                <a:lnTo>
                  <a:pt x="37241" y="1524"/>
                </a:lnTo>
                <a:lnTo>
                  <a:pt x="37200" y="1524"/>
                </a:lnTo>
                <a:close/>
                <a:moveTo>
                  <a:pt x="37724" y="1524"/>
                </a:moveTo>
                <a:lnTo>
                  <a:pt x="37724" y="1607"/>
                </a:lnTo>
                <a:lnTo>
                  <a:pt x="37686" y="1607"/>
                </a:lnTo>
                <a:lnTo>
                  <a:pt x="37686" y="1644"/>
                </a:lnTo>
                <a:lnTo>
                  <a:pt x="37724" y="1644"/>
                </a:lnTo>
                <a:lnTo>
                  <a:pt x="37724" y="1810"/>
                </a:lnTo>
                <a:cubicBezTo>
                  <a:pt x="37724" y="1824"/>
                  <a:pt x="37726" y="1836"/>
                  <a:pt x="37730" y="1846"/>
                </a:cubicBezTo>
                <a:cubicBezTo>
                  <a:pt x="37734" y="1856"/>
                  <a:pt x="37739" y="1864"/>
                  <a:pt x="37746" y="1870"/>
                </a:cubicBezTo>
                <a:cubicBezTo>
                  <a:pt x="37753" y="1876"/>
                  <a:pt x="37761" y="1881"/>
                  <a:pt x="37771" y="1884"/>
                </a:cubicBezTo>
                <a:cubicBezTo>
                  <a:pt x="37780" y="1886"/>
                  <a:pt x="37791" y="1888"/>
                  <a:pt x="37802" y="1888"/>
                </a:cubicBezTo>
                <a:cubicBezTo>
                  <a:pt x="37812" y="1888"/>
                  <a:pt x="37821" y="1887"/>
                  <a:pt x="37828" y="1885"/>
                </a:cubicBezTo>
                <a:cubicBezTo>
                  <a:pt x="37837" y="1883"/>
                  <a:pt x="37844" y="1880"/>
                  <a:pt x="37851" y="1876"/>
                </a:cubicBezTo>
                <a:lnTo>
                  <a:pt x="37851" y="1841"/>
                </a:lnTo>
                <a:cubicBezTo>
                  <a:pt x="37844" y="1845"/>
                  <a:pt x="37838" y="1847"/>
                  <a:pt x="37831" y="1848"/>
                </a:cubicBezTo>
                <a:cubicBezTo>
                  <a:pt x="37825" y="1850"/>
                  <a:pt x="37819" y="1851"/>
                  <a:pt x="37811" y="1851"/>
                </a:cubicBezTo>
                <a:cubicBezTo>
                  <a:pt x="37798" y="1851"/>
                  <a:pt x="37786" y="1847"/>
                  <a:pt x="37778" y="1840"/>
                </a:cubicBezTo>
                <a:cubicBezTo>
                  <a:pt x="37769" y="1834"/>
                  <a:pt x="37765" y="1822"/>
                  <a:pt x="37765" y="1805"/>
                </a:cubicBezTo>
                <a:lnTo>
                  <a:pt x="37765" y="1644"/>
                </a:lnTo>
                <a:lnTo>
                  <a:pt x="37852" y="1644"/>
                </a:lnTo>
                <a:lnTo>
                  <a:pt x="37852" y="1607"/>
                </a:lnTo>
                <a:lnTo>
                  <a:pt x="37765" y="1607"/>
                </a:lnTo>
                <a:lnTo>
                  <a:pt x="37765" y="1524"/>
                </a:lnTo>
                <a:lnTo>
                  <a:pt x="37724" y="1524"/>
                </a:lnTo>
                <a:close/>
                <a:moveTo>
                  <a:pt x="41100" y="1524"/>
                </a:moveTo>
                <a:lnTo>
                  <a:pt x="41100" y="1607"/>
                </a:lnTo>
                <a:lnTo>
                  <a:pt x="41062" y="1607"/>
                </a:lnTo>
                <a:lnTo>
                  <a:pt x="41062" y="1644"/>
                </a:lnTo>
                <a:lnTo>
                  <a:pt x="41100" y="1644"/>
                </a:lnTo>
                <a:lnTo>
                  <a:pt x="41100" y="1810"/>
                </a:lnTo>
                <a:cubicBezTo>
                  <a:pt x="41100" y="1824"/>
                  <a:pt x="41102" y="1836"/>
                  <a:pt x="41106" y="1846"/>
                </a:cubicBezTo>
                <a:cubicBezTo>
                  <a:pt x="41110" y="1856"/>
                  <a:pt x="41115" y="1864"/>
                  <a:pt x="41122" y="1870"/>
                </a:cubicBezTo>
                <a:cubicBezTo>
                  <a:pt x="41129" y="1876"/>
                  <a:pt x="41137" y="1881"/>
                  <a:pt x="41147" y="1884"/>
                </a:cubicBezTo>
                <a:cubicBezTo>
                  <a:pt x="41156" y="1886"/>
                  <a:pt x="41167" y="1888"/>
                  <a:pt x="41178" y="1888"/>
                </a:cubicBezTo>
                <a:cubicBezTo>
                  <a:pt x="41188" y="1888"/>
                  <a:pt x="41197" y="1887"/>
                  <a:pt x="41205" y="1885"/>
                </a:cubicBezTo>
                <a:cubicBezTo>
                  <a:pt x="41213" y="1883"/>
                  <a:pt x="41220" y="1880"/>
                  <a:pt x="41227" y="1876"/>
                </a:cubicBezTo>
                <a:lnTo>
                  <a:pt x="41227" y="1841"/>
                </a:lnTo>
                <a:cubicBezTo>
                  <a:pt x="41220" y="1845"/>
                  <a:pt x="41214" y="1847"/>
                  <a:pt x="41207" y="1848"/>
                </a:cubicBezTo>
                <a:cubicBezTo>
                  <a:pt x="41201" y="1850"/>
                  <a:pt x="41195" y="1851"/>
                  <a:pt x="41187" y="1851"/>
                </a:cubicBezTo>
                <a:cubicBezTo>
                  <a:pt x="41174" y="1851"/>
                  <a:pt x="41162" y="1847"/>
                  <a:pt x="41154" y="1840"/>
                </a:cubicBezTo>
                <a:cubicBezTo>
                  <a:pt x="41145" y="1834"/>
                  <a:pt x="41141" y="1822"/>
                  <a:pt x="41141" y="1805"/>
                </a:cubicBezTo>
                <a:lnTo>
                  <a:pt x="41141" y="1644"/>
                </a:lnTo>
                <a:lnTo>
                  <a:pt x="41229" y="1644"/>
                </a:lnTo>
                <a:lnTo>
                  <a:pt x="41229" y="1607"/>
                </a:lnTo>
                <a:lnTo>
                  <a:pt x="41141" y="1607"/>
                </a:lnTo>
                <a:lnTo>
                  <a:pt x="41141" y="1524"/>
                </a:lnTo>
                <a:lnTo>
                  <a:pt x="41100" y="1524"/>
                </a:lnTo>
                <a:close/>
                <a:moveTo>
                  <a:pt x="50857" y="1524"/>
                </a:moveTo>
                <a:lnTo>
                  <a:pt x="50857" y="1607"/>
                </a:lnTo>
                <a:lnTo>
                  <a:pt x="50819" y="1607"/>
                </a:lnTo>
                <a:lnTo>
                  <a:pt x="50819" y="1644"/>
                </a:lnTo>
                <a:lnTo>
                  <a:pt x="50857" y="1644"/>
                </a:lnTo>
                <a:lnTo>
                  <a:pt x="50857" y="1810"/>
                </a:lnTo>
                <a:cubicBezTo>
                  <a:pt x="50857" y="1824"/>
                  <a:pt x="50859" y="1836"/>
                  <a:pt x="50863" y="1846"/>
                </a:cubicBezTo>
                <a:cubicBezTo>
                  <a:pt x="50867" y="1856"/>
                  <a:pt x="50872" y="1864"/>
                  <a:pt x="50879" y="1870"/>
                </a:cubicBezTo>
                <a:cubicBezTo>
                  <a:pt x="50886" y="1876"/>
                  <a:pt x="50895" y="1881"/>
                  <a:pt x="50904" y="1884"/>
                </a:cubicBezTo>
                <a:cubicBezTo>
                  <a:pt x="50914" y="1886"/>
                  <a:pt x="50924" y="1888"/>
                  <a:pt x="50935" y="1888"/>
                </a:cubicBezTo>
                <a:cubicBezTo>
                  <a:pt x="50945" y="1888"/>
                  <a:pt x="50954" y="1887"/>
                  <a:pt x="50962" y="1885"/>
                </a:cubicBezTo>
                <a:cubicBezTo>
                  <a:pt x="50970" y="1883"/>
                  <a:pt x="50978" y="1880"/>
                  <a:pt x="50985" y="1876"/>
                </a:cubicBezTo>
                <a:lnTo>
                  <a:pt x="50985" y="1841"/>
                </a:lnTo>
                <a:cubicBezTo>
                  <a:pt x="50978" y="1845"/>
                  <a:pt x="50971" y="1847"/>
                  <a:pt x="50964" y="1848"/>
                </a:cubicBezTo>
                <a:cubicBezTo>
                  <a:pt x="50958" y="1850"/>
                  <a:pt x="50952" y="1851"/>
                  <a:pt x="50945" y="1851"/>
                </a:cubicBezTo>
                <a:cubicBezTo>
                  <a:pt x="50931" y="1851"/>
                  <a:pt x="50920" y="1847"/>
                  <a:pt x="50911" y="1840"/>
                </a:cubicBezTo>
                <a:cubicBezTo>
                  <a:pt x="50903" y="1834"/>
                  <a:pt x="50898" y="1822"/>
                  <a:pt x="50898" y="1805"/>
                </a:cubicBezTo>
                <a:lnTo>
                  <a:pt x="50898" y="1644"/>
                </a:lnTo>
                <a:lnTo>
                  <a:pt x="50986" y="1644"/>
                </a:lnTo>
                <a:lnTo>
                  <a:pt x="50986" y="1607"/>
                </a:lnTo>
                <a:lnTo>
                  <a:pt x="50898" y="1607"/>
                </a:lnTo>
                <a:lnTo>
                  <a:pt x="50898" y="1524"/>
                </a:lnTo>
                <a:lnTo>
                  <a:pt x="50857" y="1524"/>
                </a:lnTo>
                <a:close/>
                <a:moveTo>
                  <a:pt x="51381" y="1524"/>
                </a:moveTo>
                <a:lnTo>
                  <a:pt x="51381" y="1607"/>
                </a:lnTo>
                <a:lnTo>
                  <a:pt x="51343" y="1607"/>
                </a:lnTo>
                <a:lnTo>
                  <a:pt x="51343" y="1644"/>
                </a:lnTo>
                <a:lnTo>
                  <a:pt x="51381" y="1644"/>
                </a:lnTo>
                <a:lnTo>
                  <a:pt x="51381" y="1810"/>
                </a:lnTo>
                <a:cubicBezTo>
                  <a:pt x="51381" y="1824"/>
                  <a:pt x="51383" y="1836"/>
                  <a:pt x="51387" y="1846"/>
                </a:cubicBezTo>
                <a:cubicBezTo>
                  <a:pt x="51391" y="1856"/>
                  <a:pt x="51396" y="1864"/>
                  <a:pt x="51403" y="1870"/>
                </a:cubicBezTo>
                <a:cubicBezTo>
                  <a:pt x="51410" y="1876"/>
                  <a:pt x="51419" y="1881"/>
                  <a:pt x="51428" y="1884"/>
                </a:cubicBezTo>
                <a:cubicBezTo>
                  <a:pt x="51438" y="1886"/>
                  <a:pt x="51448" y="1888"/>
                  <a:pt x="51459" y="1888"/>
                </a:cubicBezTo>
                <a:cubicBezTo>
                  <a:pt x="51469" y="1888"/>
                  <a:pt x="51478" y="1887"/>
                  <a:pt x="51486" y="1885"/>
                </a:cubicBezTo>
                <a:cubicBezTo>
                  <a:pt x="51494" y="1883"/>
                  <a:pt x="51502" y="1880"/>
                  <a:pt x="51509" y="1876"/>
                </a:cubicBezTo>
                <a:lnTo>
                  <a:pt x="51509" y="1841"/>
                </a:lnTo>
                <a:cubicBezTo>
                  <a:pt x="51502" y="1845"/>
                  <a:pt x="51495" y="1847"/>
                  <a:pt x="51488" y="1848"/>
                </a:cubicBezTo>
                <a:cubicBezTo>
                  <a:pt x="51482" y="1850"/>
                  <a:pt x="51476" y="1851"/>
                  <a:pt x="51469" y="1851"/>
                </a:cubicBezTo>
                <a:cubicBezTo>
                  <a:pt x="51455" y="1851"/>
                  <a:pt x="51444" y="1847"/>
                  <a:pt x="51435" y="1840"/>
                </a:cubicBezTo>
                <a:cubicBezTo>
                  <a:pt x="51427" y="1834"/>
                  <a:pt x="51422" y="1822"/>
                  <a:pt x="51422" y="1805"/>
                </a:cubicBezTo>
                <a:lnTo>
                  <a:pt x="51422" y="1644"/>
                </a:lnTo>
                <a:lnTo>
                  <a:pt x="51510" y="1644"/>
                </a:lnTo>
                <a:lnTo>
                  <a:pt x="51510" y="1607"/>
                </a:lnTo>
                <a:lnTo>
                  <a:pt x="51422" y="1607"/>
                </a:lnTo>
                <a:lnTo>
                  <a:pt x="51422" y="1524"/>
                </a:lnTo>
                <a:lnTo>
                  <a:pt x="51381" y="1524"/>
                </a:lnTo>
                <a:close/>
                <a:moveTo>
                  <a:pt x="52848" y="1524"/>
                </a:moveTo>
                <a:lnTo>
                  <a:pt x="52848" y="1607"/>
                </a:lnTo>
                <a:lnTo>
                  <a:pt x="52810" y="1607"/>
                </a:lnTo>
                <a:lnTo>
                  <a:pt x="52810" y="1644"/>
                </a:lnTo>
                <a:lnTo>
                  <a:pt x="52848" y="1644"/>
                </a:lnTo>
                <a:lnTo>
                  <a:pt x="52848" y="1810"/>
                </a:lnTo>
                <a:cubicBezTo>
                  <a:pt x="52848" y="1824"/>
                  <a:pt x="52850" y="1836"/>
                  <a:pt x="52854" y="1846"/>
                </a:cubicBezTo>
                <a:cubicBezTo>
                  <a:pt x="52858" y="1856"/>
                  <a:pt x="52863" y="1864"/>
                  <a:pt x="52870" y="1870"/>
                </a:cubicBezTo>
                <a:cubicBezTo>
                  <a:pt x="52877" y="1876"/>
                  <a:pt x="52885" y="1881"/>
                  <a:pt x="52895" y="1884"/>
                </a:cubicBezTo>
                <a:cubicBezTo>
                  <a:pt x="52904" y="1886"/>
                  <a:pt x="52915" y="1888"/>
                  <a:pt x="52926" y="1888"/>
                </a:cubicBezTo>
                <a:cubicBezTo>
                  <a:pt x="52936" y="1888"/>
                  <a:pt x="52945" y="1887"/>
                  <a:pt x="52952" y="1885"/>
                </a:cubicBezTo>
                <a:cubicBezTo>
                  <a:pt x="52961" y="1883"/>
                  <a:pt x="52968" y="1880"/>
                  <a:pt x="52975" y="1876"/>
                </a:cubicBezTo>
                <a:lnTo>
                  <a:pt x="52975" y="1841"/>
                </a:lnTo>
                <a:cubicBezTo>
                  <a:pt x="52968" y="1845"/>
                  <a:pt x="52961" y="1847"/>
                  <a:pt x="52955" y="1848"/>
                </a:cubicBezTo>
                <a:cubicBezTo>
                  <a:pt x="52949" y="1850"/>
                  <a:pt x="52942" y="1851"/>
                  <a:pt x="52935" y="1851"/>
                </a:cubicBezTo>
                <a:cubicBezTo>
                  <a:pt x="52921" y="1851"/>
                  <a:pt x="52910" y="1847"/>
                  <a:pt x="52902" y="1840"/>
                </a:cubicBezTo>
                <a:cubicBezTo>
                  <a:pt x="52893" y="1834"/>
                  <a:pt x="52889" y="1822"/>
                  <a:pt x="52889" y="1805"/>
                </a:cubicBezTo>
                <a:lnTo>
                  <a:pt x="52889" y="1644"/>
                </a:lnTo>
                <a:lnTo>
                  <a:pt x="52976" y="1644"/>
                </a:lnTo>
                <a:lnTo>
                  <a:pt x="52976" y="1607"/>
                </a:lnTo>
                <a:lnTo>
                  <a:pt x="52889" y="1607"/>
                </a:lnTo>
                <a:lnTo>
                  <a:pt x="52889" y="1524"/>
                </a:lnTo>
                <a:lnTo>
                  <a:pt x="52848" y="1524"/>
                </a:lnTo>
                <a:close/>
                <a:moveTo>
                  <a:pt x="54464" y="1524"/>
                </a:moveTo>
                <a:lnTo>
                  <a:pt x="54464" y="1607"/>
                </a:lnTo>
                <a:lnTo>
                  <a:pt x="54425" y="1607"/>
                </a:lnTo>
                <a:lnTo>
                  <a:pt x="54425" y="1644"/>
                </a:lnTo>
                <a:lnTo>
                  <a:pt x="54464" y="1644"/>
                </a:lnTo>
                <a:lnTo>
                  <a:pt x="54464" y="1810"/>
                </a:lnTo>
                <a:cubicBezTo>
                  <a:pt x="54464" y="1824"/>
                  <a:pt x="54465" y="1836"/>
                  <a:pt x="54469" y="1846"/>
                </a:cubicBezTo>
                <a:cubicBezTo>
                  <a:pt x="54473" y="1856"/>
                  <a:pt x="54479" y="1864"/>
                  <a:pt x="54485" y="1870"/>
                </a:cubicBezTo>
                <a:cubicBezTo>
                  <a:pt x="54492" y="1876"/>
                  <a:pt x="54501" y="1881"/>
                  <a:pt x="54510" y="1884"/>
                </a:cubicBezTo>
                <a:cubicBezTo>
                  <a:pt x="54520" y="1886"/>
                  <a:pt x="54530" y="1888"/>
                  <a:pt x="54541" y="1888"/>
                </a:cubicBezTo>
                <a:cubicBezTo>
                  <a:pt x="54551" y="1888"/>
                  <a:pt x="54560" y="1887"/>
                  <a:pt x="54568" y="1885"/>
                </a:cubicBezTo>
                <a:cubicBezTo>
                  <a:pt x="54576" y="1883"/>
                  <a:pt x="54584" y="1880"/>
                  <a:pt x="54591" y="1876"/>
                </a:cubicBezTo>
                <a:lnTo>
                  <a:pt x="54591" y="1841"/>
                </a:lnTo>
                <a:cubicBezTo>
                  <a:pt x="54584" y="1845"/>
                  <a:pt x="54577" y="1847"/>
                  <a:pt x="54571" y="1848"/>
                </a:cubicBezTo>
                <a:cubicBezTo>
                  <a:pt x="54565" y="1850"/>
                  <a:pt x="54558" y="1851"/>
                  <a:pt x="54551" y="1851"/>
                </a:cubicBezTo>
                <a:cubicBezTo>
                  <a:pt x="54537" y="1851"/>
                  <a:pt x="54526" y="1847"/>
                  <a:pt x="54517" y="1840"/>
                </a:cubicBezTo>
                <a:cubicBezTo>
                  <a:pt x="54509" y="1834"/>
                  <a:pt x="54505" y="1822"/>
                  <a:pt x="54505" y="1805"/>
                </a:cubicBezTo>
                <a:lnTo>
                  <a:pt x="54505" y="1644"/>
                </a:lnTo>
                <a:lnTo>
                  <a:pt x="54592" y="1644"/>
                </a:lnTo>
                <a:lnTo>
                  <a:pt x="54592" y="1607"/>
                </a:lnTo>
                <a:lnTo>
                  <a:pt x="54505" y="1607"/>
                </a:lnTo>
                <a:lnTo>
                  <a:pt x="54505" y="1524"/>
                </a:lnTo>
                <a:lnTo>
                  <a:pt x="54464" y="1524"/>
                </a:lnTo>
                <a:close/>
                <a:moveTo>
                  <a:pt x="386" y="1602"/>
                </a:moveTo>
                <a:cubicBezTo>
                  <a:pt x="362" y="1602"/>
                  <a:pt x="342" y="1607"/>
                  <a:pt x="327" y="1618"/>
                </a:cubicBezTo>
                <a:cubicBezTo>
                  <a:pt x="313" y="1628"/>
                  <a:pt x="300" y="1640"/>
                  <a:pt x="291" y="1655"/>
                </a:cubicBezTo>
                <a:lnTo>
                  <a:pt x="291" y="1607"/>
                </a:lnTo>
                <a:lnTo>
                  <a:pt x="250" y="1607"/>
                </a:lnTo>
                <a:lnTo>
                  <a:pt x="250" y="1883"/>
                </a:lnTo>
                <a:lnTo>
                  <a:pt x="291" y="1883"/>
                </a:lnTo>
                <a:lnTo>
                  <a:pt x="291" y="1725"/>
                </a:lnTo>
                <a:cubicBezTo>
                  <a:pt x="291" y="1712"/>
                  <a:pt x="293" y="1701"/>
                  <a:pt x="297" y="1690"/>
                </a:cubicBezTo>
                <a:cubicBezTo>
                  <a:pt x="301" y="1679"/>
                  <a:pt x="307" y="1670"/>
                  <a:pt x="315" y="1663"/>
                </a:cubicBezTo>
                <a:cubicBezTo>
                  <a:pt x="322" y="1655"/>
                  <a:pt x="331" y="1649"/>
                  <a:pt x="341" y="1645"/>
                </a:cubicBezTo>
                <a:cubicBezTo>
                  <a:pt x="351" y="1641"/>
                  <a:pt x="362" y="1639"/>
                  <a:pt x="374" y="1639"/>
                </a:cubicBezTo>
                <a:cubicBezTo>
                  <a:pt x="398" y="1639"/>
                  <a:pt x="417" y="1646"/>
                  <a:pt x="430" y="1661"/>
                </a:cubicBezTo>
                <a:cubicBezTo>
                  <a:pt x="444" y="1676"/>
                  <a:pt x="450" y="1696"/>
                  <a:pt x="450" y="1722"/>
                </a:cubicBezTo>
                <a:lnTo>
                  <a:pt x="450" y="1883"/>
                </a:lnTo>
                <a:lnTo>
                  <a:pt x="491" y="1883"/>
                </a:lnTo>
                <a:lnTo>
                  <a:pt x="491" y="1712"/>
                </a:lnTo>
                <a:cubicBezTo>
                  <a:pt x="491" y="1696"/>
                  <a:pt x="489" y="1681"/>
                  <a:pt x="484" y="1667"/>
                </a:cubicBezTo>
                <a:cubicBezTo>
                  <a:pt x="479" y="1654"/>
                  <a:pt x="472" y="1642"/>
                  <a:pt x="463" y="1632"/>
                </a:cubicBezTo>
                <a:cubicBezTo>
                  <a:pt x="454" y="1622"/>
                  <a:pt x="443" y="1615"/>
                  <a:pt x="430" y="1610"/>
                </a:cubicBezTo>
                <a:cubicBezTo>
                  <a:pt x="417" y="1604"/>
                  <a:pt x="402" y="1602"/>
                  <a:pt x="386" y="1602"/>
                </a:cubicBezTo>
                <a:close/>
                <a:moveTo>
                  <a:pt x="2379" y="1602"/>
                </a:moveTo>
                <a:cubicBezTo>
                  <a:pt x="2358" y="1602"/>
                  <a:pt x="2339" y="1605"/>
                  <a:pt x="2321" y="1613"/>
                </a:cubicBezTo>
                <a:cubicBezTo>
                  <a:pt x="2304" y="1621"/>
                  <a:pt x="2288" y="1631"/>
                  <a:pt x="2276" y="1644"/>
                </a:cubicBezTo>
                <a:cubicBezTo>
                  <a:pt x="2263" y="1657"/>
                  <a:pt x="2253" y="1673"/>
                  <a:pt x="2246" y="1690"/>
                </a:cubicBezTo>
                <a:cubicBezTo>
                  <a:pt x="2239" y="1707"/>
                  <a:pt x="2235" y="1726"/>
                  <a:pt x="2235" y="1746"/>
                </a:cubicBezTo>
                <a:lnTo>
                  <a:pt x="2235" y="1747"/>
                </a:lnTo>
                <a:cubicBezTo>
                  <a:pt x="2235" y="1766"/>
                  <a:pt x="2239" y="1785"/>
                  <a:pt x="2246" y="1802"/>
                </a:cubicBezTo>
                <a:cubicBezTo>
                  <a:pt x="2253" y="1819"/>
                  <a:pt x="2263" y="1834"/>
                  <a:pt x="2276" y="1847"/>
                </a:cubicBezTo>
                <a:cubicBezTo>
                  <a:pt x="2288" y="1860"/>
                  <a:pt x="2304" y="1871"/>
                  <a:pt x="2321" y="1878"/>
                </a:cubicBezTo>
                <a:cubicBezTo>
                  <a:pt x="2338" y="1886"/>
                  <a:pt x="2357" y="1890"/>
                  <a:pt x="2378" y="1890"/>
                </a:cubicBezTo>
                <a:cubicBezTo>
                  <a:pt x="2399" y="1890"/>
                  <a:pt x="2418" y="1886"/>
                  <a:pt x="2436" y="1878"/>
                </a:cubicBezTo>
                <a:cubicBezTo>
                  <a:pt x="2453" y="1871"/>
                  <a:pt x="2469" y="1860"/>
                  <a:pt x="2482" y="1847"/>
                </a:cubicBezTo>
                <a:cubicBezTo>
                  <a:pt x="2494" y="1834"/>
                  <a:pt x="2504" y="1818"/>
                  <a:pt x="2511" y="1801"/>
                </a:cubicBezTo>
                <a:cubicBezTo>
                  <a:pt x="2519" y="1784"/>
                  <a:pt x="2523" y="1765"/>
                  <a:pt x="2523" y="1746"/>
                </a:cubicBezTo>
                <a:lnTo>
                  <a:pt x="2523" y="1744"/>
                </a:lnTo>
                <a:cubicBezTo>
                  <a:pt x="2523" y="1725"/>
                  <a:pt x="2519" y="1707"/>
                  <a:pt x="2512" y="1690"/>
                </a:cubicBezTo>
                <a:cubicBezTo>
                  <a:pt x="2505" y="1672"/>
                  <a:pt x="2495" y="1657"/>
                  <a:pt x="2482" y="1644"/>
                </a:cubicBezTo>
                <a:cubicBezTo>
                  <a:pt x="2469" y="1631"/>
                  <a:pt x="2454" y="1621"/>
                  <a:pt x="2436" y="1613"/>
                </a:cubicBezTo>
                <a:cubicBezTo>
                  <a:pt x="2419" y="1605"/>
                  <a:pt x="2400" y="1602"/>
                  <a:pt x="2379" y="1602"/>
                </a:cubicBezTo>
                <a:close/>
                <a:moveTo>
                  <a:pt x="2732" y="1602"/>
                </a:moveTo>
                <a:cubicBezTo>
                  <a:pt x="2709" y="1602"/>
                  <a:pt x="2689" y="1607"/>
                  <a:pt x="2674" y="1618"/>
                </a:cubicBezTo>
                <a:cubicBezTo>
                  <a:pt x="2659" y="1628"/>
                  <a:pt x="2647" y="1640"/>
                  <a:pt x="2638" y="1655"/>
                </a:cubicBezTo>
                <a:lnTo>
                  <a:pt x="2638" y="1607"/>
                </a:lnTo>
                <a:lnTo>
                  <a:pt x="2597" y="1607"/>
                </a:lnTo>
                <a:lnTo>
                  <a:pt x="2597" y="1883"/>
                </a:lnTo>
                <a:lnTo>
                  <a:pt x="2638" y="1883"/>
                </a:lnTo>
                <a:lnTo>
                  <a:pt x="2638" y="1725"/>
                </a:lnTo>
                <a:cubicBezTo>
                  <a:pt x="2638" y="1712"/>
                  <a:pt x="2640" y="1701"/>
                  <a:pt x="2644" y="1690"/>
                </a:cubicBezTo>
                <a:cubicBezTo>
                  <a:pt x="2648" y="1679"/>
                  <a:pt x="2654" y="1670"/>
                  <a:pt x="2662" y="1663"/>
                </a:cubicBezTo>
                <a:cubicBezTo>
                  <a:pt x="2669" y="1655"/>
                  <a:pt x="2678" y="1649"/>
                  <a:pt x="2688" y="1645"/>
                </a:cubicBezTo>
                <a:cubicBezTo>
                  <a:pt x="2698" y="1641"/>
                  <a:pt x="2709" y="1639"/>
                  <a:pt x="2721" y="1639"/>
                </a:cubicBezTo>
                <a:cubicBezTo>
                  <a:pt x="2745" y="1639"/>
                  <a:pt x="2764" y="1646"/>
                  <a:pt x="2777" y="1661"/>
                </a:cubicBezTo>
                <a:cubicBezTo>
                  <a:pt x="2790" y="1676"/>
                  <a:pt x="2797" y="1696"/>
                  <a:pt x="2797" y="1722"/>
                </a:cubicBezTo>
                <a:lnTo>
                  <a:pt x="2797" y="1883"/>
                </a:lnTo>
                <a:lnTo>
                  <a:pt x="2838" y="1883"/>
                </a:lnTo>
                <a:lnTo>
                  <a:pt x="2838" y="1712"/>
                </a:lnTo>
                <a:cubicBezTo>
                  <a:pt x="2838" y="1696"/>
                  <a:pt x="2836" y="1681"/>
                  <a:pt x="2831" y="1667"/>
                </a:cubicBezTo>
                <a:cubicBezTo>
                  <a:pt x="2826" y="1654"/>
                  <a:pt x="2819" y="1642"/>
                  <a:pt x="2810" y="1632"/>
                </a:cubicBezTo>
                <a:cubicBezTo>
                  <a:pt x="2801" y="1622"/>
                  <a:pt x="2790" y="1615"/>
                  <a:pt x="2777" y="1610"/>
                </a:cubicBezTo>
                <a:cubicBezTo>
                  <a:pt x="2764" y="1604"/>
                  <a:pt x="2749" y="1602"/>
                  <a:pt x="2732" y="1602"/>
                </a:cubicBezTo>
                <a:close/>
                <a:moveTo>
                  <a:pt x="3428" y="1602"/>
                </a:moveTo>
                <a:cubicBezTo>
                  <a:pt x="3407" y="1602"/>
                  <a:pt x="3388" y="1605"/>
                  <a:pt x="3370" y="1613"/>
                </a:cubicBezTo>
                <a:cubicBezTo>
                  <a:pt x="3353" y="1621"/>
                  <a:pt x="3337" y="1631"/>
                  <a:pt x="3325" y="1644"/>
                </a:cubicBezTo>
                <a:cubicBezTo>
                  <a:pt x="3312" y="1657"/>
                  <a:pt x="3302" y="1673"/>
                  <a:pt x="3295" y="1690"/>
                </a:cubicBezTo>
                <a:cubicBezTo>
                  <a:pt x="3288" y="1707"/>
                  <a:pt x="3284" y="1726"/>
                  <a:pt x="3284" y="1746"/>
                </a:cubicBezTo>
                <a:lnTo>
                  <a:pt x="3284" y="1747"/>
                </a:lnTo>
                <a:cubicBezTo>
                  <a:pt x="3284" y="1766"/>
                  <a:pt x="3288" y="1785"/>
                  <a:pt x="3295" y="1802"/>
                </a:cubicBezTo>
                <a:cubicBezTo>
                  <a:pt x="3302" y="1819"/>
                  <a:pt x="3312" y="1834"/>
                  <a:pt x="3325" y="1847"/>
                </a:cubicBezTo>
                <a:cubicBezTo>
                  <a:pt x="3337" y="1860"/>
                  <a:pt x="3353" y="1871"/>
                  <a:pt x="3370" y="1878"/>
                </a:cubicBezTo>
                <a:cubicBezTo>
                  <a:pt x="3387" y="1886"/>
                  <a:pt x="3406" y="1890"/>
                  <a:pt x="3427" y="1890"/>
                </a:cubicBezTo>
                <a:cubicBezTo>
                  <a:pt x="3448" y="1890"/>
                  <a:pt x="3467" y="1886"/>
                  <a:pt x="3485" y="1878"/>
                </a:cubicBezTo>
                <a:cubicBezTo>
                  <a:pt x="3502" y="1871"/>
                  <a:pt x="3518" y="1860"/>
                  <a:pt x="3531" y="1847"/>
                </a:cubicBezTo>
                <a:cubicBezTo>
                  <a:pt x="3543" y="1834"/>
                  <a:pt x="3553" y="1818"/>
                  <a:pt x="3560" y="1801"/>
                </a:cubicBezTo>
                <a:cubicBezTo>
                  <a:pt x="3568" y="1784"/>
                  <a:pt x="3572" y="1765"/>
                  <a:pt x="3572" y="1746"/>
                </a:cubicBezTo>
                <a:lnTo>
                  <a:pt x="3572" y="1744"/>
                </a:lnTo>
                <a:cubicBezTo>
                  <a:pt x="3572" y="1725"/>
                  <a:pt x="3568" y="1707"/>
                  <a:pt x="3561" y="1690"/>
                </a:cubicBezTo>
                <a:cubicBezTo>
                  <a:pt x="3554" y="1672"/>
                  <a:pt x="3544" y="1657"/>
                  <a:pt x="3531" y="1644"/>
                </a:cubicBezTo>
                <a:cubicBezTo>
                  <a:pt x="3518" y="1631"/>
                  <a:pt x="3503" y="1621"/>
                  <a:pt x="3485" y="1613"/>
                </a:cubicBezTo>
                <a:cubicBezTo>
                  <a:pt x="3468" y="1605"/>
                  <a:pt x="3449" y="1602"/>
                  <a:pt x="3428" y="1602"/>
                </a:cubicBezTo>
                <a:close/>
                <a:moveTo>
                  <a:pt x="4327" y="1602"/>
                </a:moveTo>
                <a:cubicBezTo>
                  <a:pt x="4306" y="1602"/>
                  <a:pt x="4287" y="1605"/>
                  <a:pt x="4269" y="1613"/>
                </a:cubicBezTo>
                <a:cubicBezTo>
                  <a:pt x="4252" y="1621"/>
                  <a:pt x="4236" y="1631"/>
                  <a:pt x="4224" y="1644"/>
                </a:cubicBezTo>
                <a:cubicBezTo>
                  <a:pt x="4211" y="1657"/>
                  <a:pt x="4201" y="1673"/>
                  <a:pt x="4194" y="1690"/>
                </a:cubicBezTo>
                <a:cubicBezTo>
                  <a:pt x="4187" y="1707"/>
                  <a:pt x="4183" y="1726"/>
                  <a:pt x="4183" y="1746"/>
                </a:cubicBezTo>
                <a:lnTo>
                  <a:pt x="4183" y="1747"/>
                </a:lnTo>
                <a:cubicBezTo>
                  <a:pt x="4183" y="1766"/>
                  <a:pt x="4187" y="1785"/>
                  <a:pt x="4194" y="1802"/>
                </a:cubicBezTo>
                <a:cubicBezTo>
                  <a:pt x="4201" y="1819"/>
                  <a:pt x="4211" y="1834"/>
                  <a:pt x="4224" y="1847"/>
                </a:cubicBezTo>
                <a:cubicBezTo>
                  <a:pt x="4236" y="1860"/>
                  <a:pt x="4252" y="1871"/>
                  <a:pt x="4269" y="1878"/>
                </a:cubicBezTo>
                <a:cubicBezTo>
                  <a:pt x="4286" y="1886"/>
                  <a:pt x="4305" y="1890"/>
                  <a:pt x="4326" y="1890"/>
                </a:cubicBezTo>
                <a:cubicBezTo>
                  <a:pt x="4347" y="1890"/>
                  <a:pt x="4366" y="1886"/>
                  <a:pt x="4384" y="1878"/>
                </a:cubicBezTo>
                <a:cubicBezTo>
                  <a:pt x="4401" y="1871"/>
                  <a:pt x="4417" y="1860"/>
                  <a:pt x="4430" y="1847"/>
                </a:cubicBezTo>
                <a:cubicBezTo>
                  <a:pt x="4442" y="1834"/>
                  <a:pt x="4452" y="1818"/>
                  <a:pt x="4459" y="1801"/>
                </a:cubicBezTo>
                <a:cubicBezTo>
                  <a:pt x="4467" y="1784"/>
                  <a:pt x="4471" y="1765"/>
                  <a:pt x="4471" y="1746"/>
                </a:cubicBezTo>
                <a:lnTo>
                  <a:pt x="4471" y="1744"/>
                </a:lnTo>
                <a:cubicBezTo>
                  <a:pt x="4471" y="1725"/>
                  <a:pt x="4467" y="1707"/>
                  <a:pt x="4460" y="1690"/>
                </a:cubicBezTo>
                <a:cubicBezTo>
                  <a:pt x="4453" y="1672"/>
                  <a:pt x="4443" y="1657"/>
                  <a:pt x="4430" y="1644"/>
                </a:cubicBezTo>
                <a:cubicBezTo>
                  <a:pt x="4417" y="1631"/>
                  <a:pt x="4402" y="1621"/>
                  <a:pt x="4384" y="1613"/>
                </a:cubicBezTo>
                <a:cubicBezTo>
                  <a:pt x="4367" y="1605"/>
                  <a:pt x="4348" y="1602"/>
                  <a:pt x="4327" y="1602"/>
                </a:cubicBezTo>
                <a:close/>
                <a:moveTo>
                  <a:pt x="4675" y="1602"/>
                </a:moveTo>
                <a:cubicBezTo>
                  <a:pt x="4663" y="1602"/>
                  <a:pt x="4653" y="1603"/>
                  <a:pt x="4644" y="1606"/>
                </a:cubicBezTo>
                <a:cubicBezTo>
                  <a:pt x="4635" y="1609"/>
                  <a:pt x="4627" y="1613"/>
                  <a:pt x="4620" y="1618"/>
                </a:cubicBezTo>
                <a:cubicBezTo>
                  <a:pt x="4613" y="1622"/>
                  <a:pt x="4607" y="1628"/>
                  <a:pt x="4601" y="1634"/>
                </a:cubicBezTo>
                <a:cubicBezTo>
                  <a:pt x="4596" y="1640"/>
                  <a:pt x="4591" y="1647"/>
                  <a:pt x="4586" y="1654"/>
                </a:cubicBezTo>
                <a:lnTo>
                  <a:pt x="4586" y="1607"/>
                </a:lnTo>
                <a:lnTo>
                  <a:pt x="4545" y="1607"/>
                </a:lnTo>
                <a:lnTo>
                  <a:pt x="4545" y="1883"/>
                </a:lnTo>
                <a:lnTo>
                  <a:pt x="4586" y="1883"/>
                </a:lnTo>
                <a:lnTo>
                  <a:pt x="4586" y="1726"/>
                </a:lnTo>
                <a:cubicBezTo>
                  <a:pt x="4586" y="1713"/>
                  <a:pt x="4588" y="1701"/>
                  <a:pt x="4592" y="1691"/>
                </a:cubicBezTo>
                <a:cubicBezTo>
                  <a:pt x="4596" y="1680"/>
                  <a:pt x="4601" y="1671"/>
                  <a:pt x="4608" y="1663"/>
                </a:cubicBezTo>
                <a:cubicBezTo>
                  <a:pt x="4615" y="1656"/>
                  <a:pt x="4623" y="1650"/>
                  <a:pt x="4632" y="1645"/>
                </a:cubicBezTo>
                <a:cubicBezTo>
                  <a:pt x="4642" y="1641"/>
                  <a:pt x="4652" y="1639"/>
                  <a:pt x="4663" y="1639"/>
                </a:cubicBezTo>
                <a:cubicBezTo>
                  <a:pt x="4685" y="1639"/>
                  <a:pt x="4702" y="1646"/>
                  <a:pt x="4715" y="1661"/>
                </a:cubicBezTo>
                <a:cubicBezTo>
                  <a:pt x="4727" y="1675"/>
                  <a:pt x="4734" y="1695"/>
                  <a:pt x="4734" y="1721"/>
                </a:cubicBezTo>
                <a:lnTo>
                  <a:pt x="4734" y="1883"/>
                </a:lnTo>
                <a:lnTo>
                  <a:pt x="4774" y="1883"/>
                </a:lnTo>
                <a:lnTo>
                  <a:pt x="4774" y="1724"/>
                </a:lnTo>
                <a:cubicBezTo>
                  <a:pt x="4774" y="1711"/>
                  <a:pt x="4776" y="1699"/>
                  <a:pt x="4780" y="1688"/>
                </a:cubicBezTo>
                <a:cubicBezTo>
                  <a:pt x="4784" y="1677"/>
                  <a:pt x="4790" y="1668"/>
                  <a:pt x="4797" y="1661"/>
                </a:cubicBezTo>
                <a:cubicBezTo>
                  <a:pt x="4804" y="1654"/>
                  <a:pt x="4812" y="1648"/>
                  <a:pt x="4821" y="1645"/>
                </a:cubicBezTo>
                <a:cubicBezTo>
                  <a:pt x="4830" y="1641"/>
                  <a:pt x="4840" y="1639"/>
                  <a:pt x="4851" y="1639"/>
                </a:cubicBezTo>
                <a:cubicBezTo>
                  <a:pt x="4873" y="1639"/>
                  <a:pt x="4890" y="1646"/>
                  <a:pt x="4903" y="1661"/>
                </a:cubicBezTo>
                <a:cubicBezTo>
                  <a:pt x="4916" y="1675"/>
                  <a:pt x="4922" y="1695"/>
                  <a:pt x="4922" y="1722"/>
                </a:cubicBezTo>
                <a:lnTo>
                  <a:pt x="4922" y="1883"/>
                </a:lnTo>
                <a:lnTo>
                  <a:pt x="4963" y="1883"/>
                </a:lnTo>
                <a:lnTo>
                  <a:pt x="4963" y="1712"/>
                </a:lnTo>
                <a:cubicBezTo>
                  <a:pt x="4963" y="1678"/>
                  <a:pt x="4954" y="1651"/>
                  <a:pt x="4936" y="1631"/>
                </a:cubicBezTo>
                <a:cubicBezTo>
                  <a:pt x="4918" y="1611"/>
                  <a:pt x="4893" y="1602"/>
                  <a:pt x="4861" y="1602"/>
                </a:cubicBezTo>
                <a:cubicBezTo>
                  <a:pt x="4849" y="1602"/>
                  <a:pt x="4838" y="1603"/>
                  <a:pt x="4828" y="1606"/>
                </a:cubicBezTo>
                <a:cubicBezTo>
                  <a:pt x="4818" y="1609"/>
                  <a:pt x="4809" y="1613"/>
                  <a:pt x="4801" y="1618"/>
                </a:cubicBezTo>
                <a:cubicBezTo>
                  <a:pt x="4794" y="1622"/>
                  <a:pt x="4787" y="1628"/>
                  <a:pt x="4780" y="1635"/>
                </a:cubicBezTo>
                <a:cubicBezTo>
                  <a:pt x="4774" y="1642"/>
                  <a:pt x="4769" y="1649"/>
                  <a:pt x="4764" y="1656"/>
                </a:cubicBezTo>
                <a:cubicBezTo>
                  <a:pt x="4756" y="1641"/>
                  <a:pt x="4745" y="1628"/>
                  <a:pt x="4731" y="1618"/>
                </a:cubicBezTo>
                <a:cubicBezTo>
                  <a:pt x="4716" y="1607"/>
                  <a:pt x="4697" y="1602"/>
                  <a:pt x="4675" y="1602"/>
                </a:cubicBezTo>
                <a:close/>
                <a:moveTo>
                  <a:pt x="5199" y="1602"/>
                </a:moveTo>
                <a:cubicBezTo>
                  <a:pt x="5186" y="1602"/>
                  <a:pt x="5174" y="1603"/>
                  <a:pt x="5164" y="1607"/>
                </a:cubicBezTo>
                <a:cubicBezTo>
                  <a:pt x="5153" y="1610"/>
                  <a:pt x="5144" y="1614"/>
                  <a:pt x="5135" y="1620"/>
                </a:cubicBezTo>
                <a:cubicBezTo>
                  <a:pt x="5127" y="1626"/>
                  <a:pt x="5119" y="1632"/>
                  <a:pt x="5112" y="1639"/>
                </a:cubicBezTo>
                <a:cubicBezTo>
                  <a:pt x="5105" y="1647"/>
                  <a:pt x="5099" y="1655"/>
                  <a:pt x="5093" y="1663"/>
                </a:cubicBezTo>
                <a:lnTo>
                  <a:pt x="5093" y="1607"/>
                </a:lnTo>
                <a:lnTo>
                  <a:pt x="5052" y="1607"/>
                </a:lnTo>
                <a:lnTo>
                  <a:pt x="5052" y="1968"/>
                </a:lnTo>
                <a:lnTo>
                  <a:pt x="5093" y="1968"/>
                </a:lnTo>
                <a:lnTo>
                  <a:pt x="5093" y="1830"/>
                </a:lnTo>
                <a:cubicBezTo>
                  <a:pt x="5099" y="1838"/>
                  <a:pt x="5105" y="1846"/>
                  <a:pt x="5111" y="1853"/>
                </a:cubicBezTo>
                <a:cubicBezTo>
                  <a:pt x="5119" y="1860"/>
                  <a:pt x="5126" y="1866"/>
                  <a:pt x="5135" y="1871"/>
                </a:cubicBezTo>
                <a:cubicBezTo>
                  <a:pt x="5143" y="1877"/>
                  <a:pt x="5153" y="1881"/>
                  <a:pt x="5164" y="1884"/>
                </a:cubicBezTo>
                <a:cubicBezTo>
                  <a:pt x="5174" y="1887"/>
                  <a:pt x="5186" y="1889"/>
                  <a:pt x="5199" y="1889"/>
                </a:cubicBezTo>
                <a:cubicBezTo>
                  <a:pt x="5216" y="1889"/>
                  <a:pt x="5232" y="1886"/>
                  <a:pt x="5247" y="1879"/>
                </a:cubicBezTo>
                <a:cubicBezTo>
                  <a:pt x="5263" y="1873"/>
                  <a:pt x="5277" y="1863"/>
                  <a:pt x="5290" y="1851"/>
                </a:cubicBezTo>
                <a:cubicBezTo>
                  <a:pt x="5302" y="1839"/>
                  <a:pt x="5312" y="1824"/>
                  <a:pt x="5319" y="1806"/>
                </a:cubicBezTo>
                <a:cubicBezTo>
                  <a:pt x="5327" y="1788"/>
                  <a:pt x="5331" y="1768"/>
                  <a:pt x="5331" y="1746"/>
                </a:cubicBezTo>
                <a:lnTo>
                  <a:pt x="5331" y="1744"/>
                </a:lnTo>
                <a:cubicBezTo>
                  <a:pt x="5331" y="1722"/>
                  <a:pt x="5327" y="1702"/>
                  <a:pt x="5319" y="1684"/>
                </a:cubicBezTo>
                <a:cubicBezTo>
                  <a:pt x="5312" y="1666"/>
                  <a:pt x="5302" y="1651"/>
                  <a:pt x="5290" y="1639"/>
                </a:cubicBezTo>
                <a:cubicBezTo>
                  <a:pt x="5277" y="1627"/>
                  <a:pt x="5263" y="1618"/>
                  <a:pt x="5247" y="1611"/>
                </a:cubicBezTo>
                <a:cubicBezTo>
                  <a:pt x="5231" y="1605"/>
                  <a:pt x="5215" y="1602"/>
                  <a:pt x="5199" y="1602"/>
                </a:cubicBezTo>
                <a:close/>
                <a:moveTo>
                  <a:pt x="5850" y="1602"/>
                </a:moveTo>
                <a:cubicBezTo>
                  <a:pt x="5826" y="1602"/>
                  <a:pt x="5807" y="1607"/>
                  <a:pt x="5792" y="1618"/>
                </a:cubicBezTo>
                <a:cubicBezTo>
                  <a:pt x="5777" y="1628"/>
                  <a:pt x="5765" y="1640"/>
                  <a:pt x="5756" y="1655"/>
                </a:cubicBezTo>
                <a:lnTo>
                  <a:pt x="5756" y="1607"/>
                </a:lnTo>
                <a:lnTo>
                  <a:pt x="5715" y="1607"/>
                </a:lnTo>
                <a:lnTo>
                  <a:pt x="5715" y="1883"/>
                </a:lnTo>
                <a:lnTo>
                  <a:pt x="5756" y="1883"/>
                </a:lnTo>
                <a:lnTo>
                  <a:pt x="5756" y="1725"/>
                </a:lnTo>
                <a:cubicBezTo>
                  <a:pt x="5756" y="1712"/>
                  <a:pt x="5758" y="1701"/>
                  <a:pt x="5762" y="1690"/>
                </a:cubicBezTo>
                <a:cubicBezTo>
                  <a:pt x="5766" y="1679"/>
                  <a:pt x="5772" y="1670"/>
                  <a:pt x="5779" y="1663"/>
                </a:cubicBezTo>
                <a:cubicBezTo>
                  <a:pt x="5787" y="1655"/>
                  <a:pt x="5795" y="1649"/>
                  <a:pt x="5805" y="1645"/>
                </a:cubicBezTo>
                <a:cubicBezTo>
                  <a:pt x="5816" y="1641"/>
                  <a:pt x="5827" y="1639"/>
                  <a:pt x="5838" y="1639"/>
                </a:cubicBezTo>
                <a:cubicBezTo>
                  <a:pt x="5863" y="1639"/>
                  <a:pt x="5882" y="1646"/>
                  <a:pt x="5895" y="1661"/>
                </a:cubicBezTo>
                <a:cubicBezTo>
                  <a:pt x="5908" y="1676"/>
                  <a:pt x="5915" y="1696"/>
                  <a:pt x="5915" y="1722"/>
                </a:cubicBezTo>
                <a:lnTo>
                  <a:pt x="5915" y="1883"/>
                </a:lnTo>
                <a:lnTo>
                  <a:pt x="5956" y="1883"/>
                </a:lnTo>
                <a:lnTo>
                  <a:pt x="5956" y="1712"/>
                </a:lnTo>
                <a:cubicBezTo>
                  <a:pt x="5956" y="1696"/>
                  <a:pt x="5953" y="1681"/>
                  <a:pt x="5948" y="1667"/>
                </a:cubicBezTo>
                <a:cubicBezTo>
                  <a:pt x="5944" y="1654"/>
                  <a:pt x="5937" y="1642"/>
                  <a:pt x="5928" y="1632"/>
                </a:cubicBezTo>
                <a:cubicBezTo>
                  <a:pt x="5919" y="1622"/>
                  <a:pt x="5908" y="1615"/>
                  <a:pt x="5894" y="1610"/>
                </a:cubicBezTo>
                <a:cubicBezTo>
                  <a:pt x="5882" y="1604"/>
                  <a:pt x="5867" y="1602"/>
                  <a:pt x="5850" y="1602"/>
                </a:cubicBezTo>
                <a:close/>
                <a:moveTo>
                  <a:pt x="9881" y="1602"/>
                </a:moveTo>
                <a:cubicBezTo>
                  <a:pt x="9860" y="1602"/>
                  <a:pt x="9841" y="1605"/>
                  <a:pt x="9823" y="1613"/>
                </a:cubicBezTo>
                <a:cubicBezTo>
                  <a:pt x="9806" y="1621"/>
                  <a:pt x="9791" y="1631"/>
                  <a:pt x="9778" y="1644"/>
                </a:cubicBezTo>
                <a:cubicBezTo>
                  <a:pt x="9765" y="1657"/>
                  <a:pt x="9755" y="1673"/>
                  <a:pt x="9748" y="1690"/>
                </a:cubicBezTo>
                <a:cubicBezTo>
                  <a:pt x="9741" y="1707"/>
                  <a:pt x="9737" y="1726"/>
                  <a:pt x="9737" y="1746"/>
                </a:cubicBezTo>
                <a:lnTo>
                  <a:pt x="9737" y="1747"/>
                </a:lnTo>
                <a:cubicBezTo>
                  <a:pt x="9737" y="1766"/>
                  <a:pt x="9741" y="1785"/>
                  <a:pt x="9748" y="1802"/>
                </a:cubicBezTo>
                <a:cubicBezTo>
                  <a:pt x="9755" y="1819"/>
                  <a:pt x="9765" y="1834"/>
                  <a:pt x="9778" y="1847"/>
                </a:cubicBezTo>
                <a:cubicBezTo>
                  <a:pt x="9791" y="1860"/>
                  <a:pt x="9806" y="1871"/>
                  <a:pt x="9823" y="1878"/>
                </a:cubicBezTo>
                <a:cubicBezTo>
                  <a:pt x="9841" y="1886"/>
                  <a:pt x="9860" y="1890"/>
                  <a:pt x="9880" y="1890"/>
                </a:cubicBezTo>
                <a:cubicBezTo>
                  <a:pt x="9901" y="1890"/>
                  <a:pt x="9920" y="1886"/>
                  <a:pt x="9938" y="1878"/>
                </a:cubicBezTo>
                <a:cubicBezTo>
                  <a:pt x="9956" y="1871"/>
                  <a:pt x="9971" y="1860"/>
                  <a:pt x="9984" y="1847"/>
                </a:cubicBezTo>
                <a:cubicBezTo>
                  <a:pt x="9996" y="1834"/>
                  <a:pt x="10006" y="1818"/>
                  <a:pt x="10014" y="1801"/>
                </a:cubicBezTo>
                <a:cubicBezTo>
                  <a:pt x="10021" y="1784"/>
                  <a:pt x="10025" y="1765"/>
                  <a:pt x="10025" y="1746"/>
                </a:cubicBezTo>
                <a:lnTo>
                  <a:pt x="10025" y="1744"/>
                </a:lnTo>
                <a:cubicBezTo>
                  <a:pt x="10025" y="1725"/>
                  <a:pt x="10021" y="1707"/>
                  <a:pt x="10014" y="1690"/>
                </a:cubicBezTo>
                <a:cubicBezTo>
                  <a:pt x="10007" y="1672"/>
                  <a:pt x="9997" y="1657"/>
                  <a:pt x="9984" y="1644"/>
                </a:cubicBezTo>
                <a:cubicBezTo>
                  <a:pt x="9971" y="1631"/>
                  <a:pt x="9956" y="1621"/>
                  <a:pt x="9938" y="1613"/>
                </a:cubicBezTo>
                <a:cubicBezTo>
                  <a:pt x="9921" y="1605"/>
                  <a:pt x="9902" y="1602"/>
                  <a:pt x="9881" y="1602"/>
                </a:cubicBezTo>
                <a:close/>
                <a:moveTo>
                  <a:pt x="10229" y="1602"/>
                </a:moveTo>
                <a:cubicBezTo>
                  <a:pt x="10218" y="1602"/>
                  <a:pt x="10207" y="1603"/>
                  <a:pt x="10198" y="1606"/>
                </a:cubicBezTo>
                <a:cubicBezTo>
                  <a:pt x="10189" y="1609"/>
                  <a:pt x="10181" y="1613"/>
                  <a:pt x="10174" y="1618"/>
                </a:cubicBezTo>
                <a:cubicBezTo>
                  <a:pt x="10167" y="1622"/>
                  <a:pt x="10161" y="1628"/>
                  <a:pt x="10155" y="1634"/>
                </a:cubicBezTo>
                <a:cubicBezTo>
                  <a:pt x="10150" y="1640"/>
                  <a:pt x="10145" y="1647"/>
                  <a:pt x="10140" y="1654"/>
                </a:cubicBezTo>
                <a:lnTo>
                  <a:pt x="10140" y="1607"/>
                </a:lnTo>
                <a:lnTo>
                  <a:pt x="10099" y="1607"/>
                </a:lnTo>
                <a:lnTo>
                  <a:pt x="10099" y="1883"/>
                </a:lnTo>
                <a:lnTo>
                  <a:pt x="10140" y="1883"/>
                </a:lnTo>
                <a:lnTo>
                  <a:pt x="10140" y="1726"/>
                </a:lnTo>
                <a:cubicBezTo>
                  <a:pt x="10140" y="1713"/>
                  <a:pt x="10142" y="1701"/>
                  <a:pt x="10146" y="1691"/>
                </a:cubicBezTo>
                <a:cubicBezTo>
                  <a:pt x="10150" y="1680"/>
                  <a:pt x="10155" y="1671"/>
                  <a:pt x="10162" y="1663"/>
                </a:cubicBezTo>
                <a:cubicBezTo>
                  <a:pt x="10169" y="1656"/>
                  <a:pt x="10177" y="1650"/>
                  <a:pt x="10187" y="1645"/>
                </a:cubicBezTo>
                <a:cubicBezTo>
                  <a:pt x="10196" y="1641"/>
                  <a:pt x="10206" y="1639"/>
                  <a:pt x="10217" y="1639"/>
                </a:cubicBezTo>
                <a:cubicBezTo>
                  <a:pt x="10239" y="1639"/>
                  <a:pt x="10256" y="1646"/>
                  <a:pt x="10269" y="1661"/>
                </a:cubicBezTo>
                <a:cubicBezTo>
                  <a:pt x="10282" y="1675"/>
                  <a:pt x="10288" y="1695"/>
                  <a:pt x="10288" y="1721"/>
                </a:cubicBezTo>
                <a:lnTo>
                  <a:pt x="10288" y="1883"/>
                </a:lnTo>
                <a:lnTo>
                  <a:pt x="10328" y="1883"/>
                </a:lnTo>
                <a:lnTo>
                  <a:pt x="10328" y="1724"/>
                </a:lnTo>
                <a:cubicBezTo>
                  <a:pt x="10328" y="1711"/>
                  <a:pt x="10330" y="1699"/>
                  <a:pt x="10334" y="1688"/>
                </a:cubicBezTo>
                <a:cubicBezTo>
                  <a:pt x="10339" y="1677"/>
                  <a:pt x="10344" y="1668"/>
                  <a:pt x="10351" y="1661"/>
                </a:cubicBezTo>
                <a:cubicBezTo>
                  <a:pt x="10358" y="1654"/>
                  <a:pt x="10366" y="1648"/>
                  <a:pt x="10375" y="1645"/>
                </a:cubicBezTo>
                <a:cubicBezTo>
                  <a:pt x="10385" y="1641"/>
                  <a:pt x="10394" y="1639"/>
                  <a:pt x="10405" y="1639"/>
                </a:cubicBezTo>
                <a:cubicBezTo>
                  <a:pt x="10427" y="1639"/>
                  <a:pt x="10445" y="1646"/>
                  <a:pt x="10457" y="1661"/>
                </a:cubicBezTo>
                <a:cubicBezTo>
                  <a:pt x="10470" y="1675"/>
                  <a:pt x="10476" y="1695"/>
                  <a:pt x="10476" y="1722"/>
                </a:cubicBezTo>
                <a:lnTo>
                  <a:pt x="10476" y="1883"/>
                </a:lnTo>
                <a:lnTo>
                  <a:pt x="10517" y="1883"/>
                </a:lnTo>
                <a:lnTo>
                  <a:pt x="10517" y="1712"/>
                </a:lnTo>
                <a:cubicBezTo>
                  <a:pt x="10517" y="1678"/>
                  <a:pt x="10508" y="1651"/>
                  <a:pt x="10490" y="1631"/>
                </a:cubicBezTo>
                <a:cubicBezTo>
                  <a:pt x="10472" y="1611"/>
                  <a:pt x="10447" y="1602"/>
                  <a:pt x="10415" y="1602"/>
                </a:cubicBezTo>
                <a:cubicBezTo>
                  <a:pt x="10403" y="1602"/>
                  <a:pt x="10392" y="1603"/>
                  <a:pt x="10382" y="1606"/>
                </a:cubicBezTo>
                <a:cubicBezTo>
                  <a:pt x="10372" y="1609"/>
                  <a:pt x="10363" y="1613"/>
                  <a:pt x="10356" y="1618"/>
                </a:cubicBezTo>
                <a:cubicBezTo>
                  <a:pt x="10348" y="1622"/>
                  <a:pt x="10341" y="1628"/>
                  <a:pt x="10334" y="1635"/>
                </a:cubicBezTo>
                <a:cubicBezTo>
                  <a:pt x="10328" y="1642"/>
                  <a:pt x="10323" y="1649"/>
                  <a:pt x="10318" y="1656"/>
                </a:cubicBezTo>
                <a:cubicBezTo>
                  <a:pt x="10310" y="1641"/>
                  <a:pt x="10299" y="1628"/>
                  <a:pt x="10285" y="1618"/>
                </a:cubicBezTo>
                <a:cubicBezTo>
                  <a:pt x="10270" y="1607"/>
                  <a:pt x="10252" y="1602"/>
                  <a:pt x="10229" y="1602"/>
                </a:cubicBezTo>
                <a:close/>
                <a:moveTo>
                  <a:pt x="10897" y="1602"/>
                </a:moveTo>
                <a:cubicBezTo>
                  <a:pt x="10885" y="1602"/>
                  <a:pt x="10875" y="1603"/>
                  <a:pt x="10866" y="1606"/>
                </a:cubicBezTo>
                <a:cubicBezTo>
                  <a:pt x="10857" y="1609"/>
                  <a:pt x="10849" y="1613"/>
                  <a:pt x="10842" y="1618"/>
                </a:cubicBezTo>
                <a:cubicBezTo>
                  <a:pt x="10835" y="1622"/>
                  <a:pt x="10829" y="1628"/>
                  <a:pt x="10823" y="1634"/>
                </a:cubicBezTo>
                <a:cubicBezTo>
                  <a:pt x="10818" y="1640"/>
                  <a:pt x="10813" y="1647"/>
                  <a:pt x="10808" y="1654"/>
                </a:cubicBezTo>
                <a:lnTo>
                  <a:pt x="10808" y="1607"/>
                </a:lnTo>
                <a:lnTo>
                  <a:pt x="10767" y="1607"/>
                </a:lnTo>
                <a:lnTo>
                  <a:pt x="10767" y="1883"/>
                </a:lnTo>
                <a:lnTo>
                  <a:pt x="10808" y="1883"/>
                </a:lnTo>
                <a:lnTo>
                  <a:pt x="10808" y="1726"/>
                </a:lnTo>
                <a:cubicBezTo>
                  <a:pt x="10808" y="1713"/>
                  <a:pt x="10810" y="1701"/>
                  <a:pt x="10814" y="1691"/>
                </a:cubicBezTo>
                <a:cubicBezTo>
                  <a:pt x="10818" y="1680"/>
                  <a:pt x="10823" y="1671"/>
                  <a:pt x="10830" y="1663"/>
                </a:cubicBezTo>
                <a:cubicBezTo>
                  <a:pt x="10837" y="1656"/>
                  <a:pt x="10845" y="1650"/>
                  <a:pt x="10854" y="1645"/>
                </a:cubicBezTo>
                <a:cubicBezTo>
                  <a:pt x="10864" y="1641"/>
                  <a:pt x="10874" y="1639"/>
                  <a:pt x="10885" y="1639"/>
                </a:cubicBezTo>
                <a:cubicBezTo>
                  <a:pt x="10907" y="1639"/>
                  <a:pt x="10924" y="1646"/>
                  <a:pt x="10936" y="1661"/>
                </a:cubicBezTo>
                <a:cubicBezTo>
                  <a:pt x="10949" y="1675"/>
                  <a:pt x="10956" y="1695"/>
                  <a:pt x="10956" y="1721"/>
                </a:cubicBezTo>
                <a:lnTo>
                  <a:pt x="10956" y="1883"/>
                </a:lnTo>
                <a:lnTo>
                  <a:pt x="10996" y="1883"/>
                </a:lnTo>
                <a:lnTo>
                  <a:pt x="10996" y="1724"/>
                </a:lnTo>
                <a:cubicBezTo>
                  <a:pt x="10996" y="1711"/>
                  <a:pt x="10998" y="1699"/>
                  <a:pt x="11002" y="1688"/>
                </a:cubicBezTo>
                <a:cubicBezTo>
                  <a:pt x="11006" y="1677"/>
                  <a:pt x="11012" y="1668"/>
                  <a:pt x="11019" y="1661"/>
                </a:cubicBezTo>
                <a:cubicBezTo>
                  <a:pt x="11026" y="1654"/>
                  <a:pt x="11034" y="1648"/>
                  <a:pt x="11043" y="1645"/>
                </a:cubicBezTo>
                <a:cubicBezTo>
                  <a:pt x="11052" y="1641"/>
                  <a:pt x="11062" y="1639"/>
                  <a:pt x="11072" y="1639"/>
                </a:cubicBezTo>
                <a:cubicBezTo>
                  <a:pt x="11095" y="1639"/>
                  <a:pt x="11112" y="1646"/>
                  <a:pt x="11125" y="1661"/>
                </a:cubicBezTo>
                <a:cubicBezTo>
                  <a:pt x="11137" y="1675"/>
                  <a:pt x="11144" y="1695"/>
                  <a:pt x="11144" y="1722"/>
                </a:cubicBezTo>
                <a:lnTo>
                  <a:pt x="11144" y="1883"/>
                </a:lnTo>
                <a:lnTo>
                  <a:pt x="11185" y="1883"/>
                </a:lnTo>
                <a:lnTo>
                  <a:pt x="11185" y="1712"/>
                </a:lnTo>
                <a:cubicBezTo>
                  <a:pt x="11185" y="1678"/>
                  <a:pt x="11176" y="1651"/>
                  <a:pt x="11158" y="1631"/>
                </a:cubicBezTo>
                <a:cubicBezTo>
                  <a:pt x="11140" y="1611"/>
                  <a:pt x="11115" y="1602"/>
                  <a:pt x="11083" y="1602"/>
                </a:cubicBezTo>
                <a:cubicBezTo>
                  <a:pt x="11070" y="1602"/>
                  <a:pt x="11059" y="1603"/>
                  <a:pt x="11050" y="1606"/>
                </a:cubicBezTo>
                <a:cubicBezTo>
                  <a:pt x="11040" y="1609"/>
                  <a:pt x="11031" y="1613"/>
                  <a:pt x="11023" y="1618"/>
                </a:cubicBezTo>
                <a:cubicBezTo>
                  <a:pt x="11016" y="1622"/>
                  <a:pt x="11008" y="1628"/>
                  <a:pt x="11002" y="1635"/>
                </a:cubicBezTo>
                <a:cubicBezTo>
                  <a:pt x="10996" y="1642"/>
                  <a:pt x="10990" y="1649"/>
                  <a:pt x="10985" y="1656"/>
                </a:cubicBezTo>
                <a:cubicBezTo>
                  <a:pt x="10978" y="1641"/>
                  <a:pt x="10967" y="1628"/>
                  <a:pt x="10952" y="1618"/>
                </a:cubicBezTo>
                <a:cubicBezTo>
                  <a:pt x="10938" y="1607"/>
                  <a:pt x="10919" y="1602"/>
                  <a:pt x="10897" y="1602"/>
                </a:cubicBezTo>
                <a:close/>
                <a:moveTo>
                  <a:pt x="12216" y="1602"/>
                </a:moveTo>
                <a:cubicBezTo>
                  <a:pt x="12197" y="1602"/>
                  <a:pt x="12179" y="1605"/>
                  <a:pt x="12163" y="1613"/>
                </a:cubicBezTo>
                <a:cubicBezTo>
                  <a:pt x="12147" y="1620"/>
                  <a:pt x="12133" y="1630"/>
                  <a:pt x="12121" y="1644"/>
                </a:cubicBezTo>
                <a:cubicBezTo>
                  <a:pt x="12110" y="1656"/>
                  <a:pt x="12101" y="1672"/>
                  <a:pt x="12094" y="1690"/>
                </a:cubicBezTo>
                <a:cubicBezTo>
                  <a:pt x="12087" y="1707"/>
                  <a:pt x="12084" y="1726"/>
                  <a:pt x="12084" y="1746"/>
                </a:cubicBezTo>
                <a:cubicBezTo>
                  <a:pt x="12084" y="1767"/>
                  <a:pt x="12088" y="1786"/>
                  <a:pt x="12095" y="1804"/>
                </a:cubicBezTo>
                <a:cubicBezTo>
                  <a:pt x="12102" y="1822"/>
                  <a:pt x="12112" y="1837"/>
                  <a:pt x="12125" y="1850"/>
                </a:cubicBezTo>
                <a:cubicBezTo>
                  <a:pt x="12137" y="1862"/>
                  <a:pt x="12152" y="1872"/>
                  <a:pt x="12168" y="1879"/>
                </a:cubicBezTo>
                <a:cubicBezTo>
                  <a:pt x="12185" y="1886"/>
                  <a:pt x="12203" y="1890"/>
                  <a:pt x="12222" y="1890"/>
                </a:cubicBezTo>
                <a:cubicBezTo>
                  <a:pt x="12248" y="1890"/>
                  <a:pt x="12270" y="1885"/>
                  <a:pt x="12288" y="1876"/>
                </a:cubicBezTo>
                <a:cubicBezTo>
                  <a:pt x="12306" y="1866"/>
                  <a:pt x="12321" y="1853"/>
                  <a:pt x="12335" y="1838"/>
                </a:cubicBezTo>
                <a:lnTo>
                  <a:pt x="12310" y="1815"/>
                </a:lnTo>
                <a:cubicBezTo>
                  <a:pt x="12298" y="1827"/>
                  <a:pt x="12286" y="1836"/>
                  <a:pt x="12272" y="1843"/>
                </a:cubicBezTo>
                <a:cubicBezTo>
                  <a:pt x="12258" y="1850"/>
                  <a:pt x="12242" y="1854"/>
                  <a:pt x="12223" y="1854"/>
                </a:cubicBezTo>
                <a:cubicBezTo>
                  <a:pt x="12211" y="1854"/>
                  <a:pt x="12199" y="1852"/>
                  <a:pt x="12188" y="1848"/>
                </a:cubicBezTo>
                <a:cubicBezTo>
                  <a:pt x="12177" y="1844"/>
                  <a:pt x="12167" y="1838"/>
                  <a:pt x="12158" y="1830"/>
                </a:cubicBezTo>
                <a:cubicBezTo>
                  <a:pt x="12149" y="1822"/>
                  <a:pt x="12142" y="1812"/>
                  <a:pt x="12136" y="1801"/>
                </a:cubicBezTo>
                <a:cubicBezTo>
                  <a:pt x="12131" y="1790"/>
                  <a:pt x="12127" y="1777"/>
                  <a:pt x="12126" y="1762"/>
                </a:cubicBezTo>
                <a:lnTo>
                  <a:pt x="12344" y="1762"/>
                </a:lnTo>
                <a:cubicBezTo>
                  <a:pt x="12345" y="1759"/>
                  <a:pt x="12345" y="1756"/>
                  <a:pt x="12345" y="1754"/>
                </a:cubicBezTo>
                <a:lnTo>
                  <a:pt x="12345" y="1748"/>
                </a:lnTo>
                <a:cubicBezTo>
                  <a:pt x="12345" y="1727"/>
                  <a:pt x="12342" y="1708"/>
                  <a:pt x="12336" y="1691"/>
                </a:cubicBezTo>
                <a:cubicBezTo>
                  <a:pt x="12331" y="1673"/>
                  <a:pt x="12322" y="1657"/>
                  <a:pt x="12311" y="1644"/>
                </a:cubicBezTo>
                <a:cubicBezTo>
                  <a:pt x="12300" y="1631"/>
                  <a:pt x="12287" y="1621"/>
                  <a:pt x="12271" y="1613"/>
                </a:cubicBezTo>
                <a:cubicBezTo>
                  <a:pt x="12255" y="1605"/>
                  <a:pt x="12237" y="1602"/>
                  <a:pt x="12216" y="1602"/>
                </a:cubicBezTo>
                <a:close/>
                <a:moveTo>
                  <a:pt x="13124" y="1602"/>
                </a:moveTo>
                <a:cubicBezTo>
                  <a:pt x="13104" y="1602"/>
                  <a:pt x="13087" y="1605"/>
                  <a:pt x="13070" y="1613"/>
                </a:cubicBezTo>
                <a:cubicBezTo>
                  <a:pt x="13054" y="1620"/>
                  <a:pt x="13041" y="1630"/>
                  <a:pt x="13029" y="1644"/>
                </a:cubicBezTo>
                <a:cubicBezTo>
                  <a:pt x="13017" y="1656"/>
                  <a:pt x="13008" y="1672"/>
                  <a:pt x="13001" y="1690"/>
                </a:cubicBezTo>
                <a:cubicBezTo>
                  <a:pt x="12995" y="1707"/>
                  <a:pt x="12991" y="1726"/>
                  <a:pt x="12991" y="1746"/>
                </a:cubicBezTo>
                <a:cubicBezTo>
                  <a:pt x="12991" y="1767"/>
                  <a:pt x="12995" y="1786"/>
                  <a:pt x="13002" y="1804"/>
                </a:cubicBezTo>
                <a:cubicBezTo>
                  <a:pt x="13010" y="1822"/>
                  <a:pt x="13020" y="1837"/>
                  <a:pt x="13032" y="1850"/>
                </a:cubicBezTo>
                <a:cubicBezTo>
                  <a:pt x="13044" y="1862"/>
                  <a:pt x="13059" y="1872"/>
                  <a:pt x="13076" y="1879"/>
                </a:cubicBezTo>
                <a:cubicBezTo>
                  <a:pt x="13092" y="1886"/>
                  <a:pt x="13110" y="1890"/>
                  <a:pt x="13129" y="1890"/>
                </a:cubicBezTo>
                <a:cubicBezTo>
                  <a:pt x="13155" y="1890"/>
                  <a:pt x="13177" y="1885"/>
                  <a:pt x="13195" y="1876"/>
                </a:cubicBezTo>
                <a:cubicBezTo>
                  <a:pt x="13213" y="1866"/>
                  <a:pt x="13229" y="1853"/>
                  <a:pt x="13243" y="1838"/>
                </a:cubicBezTo>
                <a:lnTo>
                  <a:pt x="13217" y="1815"/>
                </a:lnTo>
                <a:cubicBezTo>
                  <a:pt x="13206" y="1827"/>
                  <a:pt x="13193" y="1836"/>
                  <a:pt x="13179" y="1843"/>
                </a:cubicBezTo>
                <a:cubicBezTo>
                  <a:pt x="13166" y="1850"/>
                  <a:pt x="13149" y="1854"/>
                  <a:pt x="13130" y="1854"/>
                </a:cubicBezTo>
                <a:cubicBezTo>
                  <a:pt x="13118" y="1854"/>
                  <a:pt x="13106" y="1852"/>
                  <a:pt x="13095" y="1848"/>
                </a:cubicBezTo>
                <a:cubicBezTo>
                  <a:pt x="13084" y="1844"/>
                  <a:pt x="13074" y="1838"/>
                  <a:pt x="13066" y="1830"/>
                </a:cubicBezTo>
                <a:cubicBezTo>
                  <a:pt x="13057" y="1822"/>
                  <a:pt x="13049" y="1812"/>
                  <a:pt x="13044" y="1801"/>
                </a:cubicBezTo>
                <a:cubicBezTo>
                  <a:pt x="13038" y="1790"/>
                  <a:pt x="13034" y="1777"/>
                  <a:pt x="13033" y="1762"/>
                </a:cubicBezTo>
                <a:lnTo>
                  <a:pt x="13252" y="1762"/>
                </a:lnTo>
                <a:cubicBezTo>
                  <a:pt x="13252" y="1759"/>
                  <a:pt x="13252" y="1756"/>
                  <a:pt x="13252" y="1754"/>
                </a:cubicBezTo>
                <a:lnTo>
                  <a:pt x="13252" y="1748"/>
                </a:lnTo>
                <a:cubicBezTo>
                  <a:pt x="13252" y="1727"/>
                  <a:pt x="13249" y="1708"/>
                  <a:pt x="13244" y="1691"/>
                </a:cubicBezTo>
                <a:cubicBezTo>
                  <a:pt x="13238" y="1673"/>
                  <a:pt x="13230" y="1657"/>
                  <a:pt x="13219" y="1644"/>
                </a:cubicBezTo>
                <a:cubicBezTo>
                  <a:pt x="13208" y="1631"/>
                  <a:pt x="13194" y="1621"/>
                  <a:pt x="13178" y="1613"/>
                </a:cubicBezTo>
                <a:cubicBezTo>
                  <a:pt x="13162" y="1605"/>
                  <a:pt x="13144" y="1602"/>
                  <a:pt x="13124" y="1602"/>
                </a:cubicBezTo>
                <a:close/>
                <a:moveTo>
                  <a:pt x="13705" y="1602"/>
                </a:moveTo>
                <a:cubicBezTo>
                  <a:pt x="13686" y="1602"/>
                  <a:pt x="13668" y="1605"/>
                  <a:pt x="13652" y="1613"/>
                </a:cubicBezTo>
                <a:cubicBezTo>
                  <a:pt x="13636" y="1620"/>
                  <a:pt x="13622" y="1630"/>
                  <a:pt x="13610" y="1644"/>
                </a:cubicBezTo>
                <a:cubicBezTo>
                  <a:pt x="13598" y="1656"/>
                  <a:pt x="13589" y="1672"/>
                  <a:pt x="13582" y="1690"/>
                </a:cubicBezTo>
                <a:cubicBezTo>
                  <a:pt x="13576" y="1707"/>
                  <a:pt x="13573" y="1726"/>
                  <a:pt x="13573" y="1746"/>
                </a:cubicBezTo>
                <a:cubicBezTo>
                  <a:pt x="13573" y="1767"/>
                  <a:pt x="13576" y="1786"/>
                  <a:pt x="13583" y="1804"/>
                </a:cubicBezTo>
                <a:cubicBezTo>
                  <a:pt x="13591" y="1822"/>
                  <a:pt x="13601" y="1837"/>
                  <a:pt x="13613" y="1850"/>
                </a:cubicBezTo>
                <a:cubicBezTo>
                  <a:pt x="13626" y="1862"/>
                  <a:pt x="13640" y="1872"/>
                  <a:pt x="13657" y="1879"/>
                </a:cubicBezTo>
                <a:cubicBezTo>
                  <a:pt x="13674" y="1886"/>
                  <a:pt x="13691" y="1890"/>
                  <a:pt x="13710" y="1890"/>
                </a:cubicBezTo>
                <a:cubicBezTo>
                  <a:pt x="13737" y="1890"/>
                  <a:pt x="13759" y="1885"/>
                  <a:pt x="13776" y="1876"/>
                </a:cubicBezTo>
                <a:cubicBezTo>
                  <a:pt x="13794" y="1866"/>
                  <a:pt x="13810" y="1853"/>
                  <a:pt x="13824" y="1838"/>
                </a:cubicBezTo>
                <a:lnTo>
                  <a:pt x="13798" y="1815"/>
                </a:lnTo>
                <a:cubicBezTo>
                  <a:pt x="13787" y="1827"/>
                  <a:pt x="13774" y="1836"/>
                  <a:pt x="13760" y="1843"/>
                </a:cubicBezTo>
                <a:cubicBezTo>
                  <a:pt x="13747" y="1850"/>
                  <a:pt x="13731" y="1854"/>
                  <a:pt x="13711" y="1854"/>
                </a:cubicBezTo>
                <a:cubicBezTo>
                  <a:pt x="13699" y="1854"/>
                  <a:pt x="13688" y="1852"/>
                  <a:pt x="13677" y="1848"/>
                </a:cubicBezTo>
                <a:cubicBezTo>
                  <a:pt x="13666" y="1844"/>
                  <a:pt x="13656" y="1838"/>
                  <a:pt x="13647" y="1830"/>
                </a:cubicBezTo>
                <a:cubicBezTo>
                  <a:pt x="13638" y="1822"/>
                  <a:pt x="13631" y="1812"/>
                  <a:pt x="13625" y="1801"/>
                </a:cubicBezTo>
                <a:cubicBezTo>
                  <a:pt x="13619" y="1790"/>
                  <a:pt x="13616" y="1777"/>
                  <a:pt x="13614" y="1762"/>
                </a:cubicBezTo>
                <a:lnTo>
                  <a:pt x="13833" y="1762"/>
                </a:lnTo>
                <a:cubicBezTo>
                  <a:pt x="13833" y="1759"/>
                  <a:pt x="13833" y="1756"/>
                  <a:pt x="13833" y="1754"/>
                </a:cubicBezTo>
                <a:lnTo>
                  <a:pt x="13833" y="1748"/>
                </a:lnTo>
                <a:cubicBezTo>
                  <a:pt x="13833" y="1727"/>
                  <a:pt x="13831" y="1708"/>
                  <a:pt x="13825" y="1691"/>
                </a:cubicBezTo>
                <a:cubicBezTo>
                  <a:pt x="13819" y="1673"/>
                  <a:pt x="13811" y="1657"/>
                  <a:pt x="13800" y="1644"/>
                </a:cubicBezTo>
                <a:cubicBezTo>
                  <a:pt x="13789" y="1631"/>
                  <a:pt x="13775" y="1621"/>
                  <a:pt x="13759" y="1613"/>
                </a:cubicBezTo>
                <a:cubicBezTo>
                  <a:pt x="13743" y="1605"/>
                  <a:pt x="13725" y="1602"/>
                  <a:pt x="13705" y="1602"/>
                </a:cubicBezTo>
                <a:close/>
                <a:moveTo>
                  <a:pt x="14554" y="1602"/>
                </a:moveTo>
                <a:cubicBezTo>
                  <a:pt x="14533" y="1602"/>
                  <a:pt x="14514" y="1605"/>
                  <a:pt x="14497" y="1613"/>
                </a:cubicBezTo>
                <a:cubicBezTo>
                  <a:pt x="14480" y="1621"/>
                  <a:pt x="14465" y="1631"/>
                  <a:pt x="14452" y="1644"/>
                </a:cubicBezTo>
                <a:cubicBezTo>
                  <a:pt x="14440" y="1657"/>
                  <a:pt x="14430" y="1673"/>
                  <a:pt x="14423" y="1690"/>
                </a:cubicBezTo>
                <a:cubicBezTo>
                  <a:pt x="14416" y="1707"/>
                  <a:pt x="14412" y="1726"/>
                  <a:pt x="14412" y="1746"/>
                </a:cubicBezTo>
                <a:lnTo>
                  <a:pt x="14412" y="1747"/>
                </a:lnTo>
                <a:cubicBezTo>
                  <a:pt x="14412" y="1766"/>
                  <a:pt x="14416" y="1784"/>
                  <a:pt x="14423" y="1802"/>
                </a:cubicBezTo>
                <a:cubicBezTo>
                  <a:pt x="14430" y="1819"/>
                  <a:pt x="14440" y="1834"/>
                  <a:pt x="14452" y="1847"/>
                </a:cubicBezTo>
                <a:cubicBezTo>
                  <a:pt x="14465" y="1860"/>
                  <a:pt x="14480" y="1871"/>
                  <a:pt x="14497" y="1878"/>
                </a:cubicBezTo>
                <a:cubicBezTo>
                  <a:pt x="14514" y="1886"/>
                  <a:pt x="14533" y="1890"/>
                  <a:pt x="14554" y="1890"/>
                </a:cubicBezTo>
                <a:cubicBezTo>
                  <a:pt x="14580" y="1890"/>
                  <a:pt x="14601" y="1885"/>
                  <a:pt x="14619" y="1875"/>
                </a:cubicBezTo>
                <a:cubicBezTo>
                  <a:pt x="14636" y="1865"/>
                  <a:pt x="14652" y="1852"/>
                  <a:pt x="14666" y="1836"/>
                </a:cubicBezTo>
                <a:lnTo>
                  <a:pt x="14640" y="1812"/>
                </a:lnTo>
                <a:cubicBezTo>
                  <a:pt x="14629" y="1823"/>
                  <a:pt x="14617" y="1833"/>
                  <a:pt x="14603" y="1841"/>
                </a:cubicBezTo>
                <a:cubicBezTo>
                  <a:pt x="14589" y="1849"/>
                  <a:pt x="14574" y="1853"/>
                  <a:pt x="14556" y="1853"/>
                </a:cubicBezTo>
                <a:cubicBezTo>
                  <a:pt x="14541" y="1853"/>
                  <a:pt x="14528" y="1850"/>
                  <a:pt x="14515" y="1845"/>
                </a:cubicBezTo>
                <a:cubicBezTo>
                  <a:pt x="14503" y="1839"/>
                  <a:pt x="14492" y="1831"/>
                  <a:pt x="14483" y="1822"/>
                </a:cubicBezTo>
                <a:cubicBezTo>
                  <a:pt x="14474" y="1812"/>
                  <a:pt x="14467" y="1800"/>
                  <a:pt x="14462" y="1788"/>
                </a:cubicBezTo>
                <a:cubicBezTo>
                  <a:pt x="14457" y="1774"/>
                  <a:pt x="14454" y="1760"/>
                  <a:pt x="14454" y="1746"/>
                </a:cubicBezTo>
                <a:lnTo>
                  <a:pt x="14454" y="1744"/>
                </a:lnTo>
                <a:cubicBezTo>
                  <a:pt x="14454" y="1730"/>
                  <a:pt x="14457" y="1716"/>
                  <a:pt x="14462" y="1703"/>
                </a:cubicBezTo>
                <a:cubicBezTo>
                  <a:pt x="14467" y="1690"/>
                  <a:pt x="14474" y="1678"/>
                  <a:pt x="14483" y="1669"/>
                </a:cubicBezTo>
                <a:cubicBezTo>
                  <a:pt x="14492" y="1659"/>
                  <a:pt x="14502" y="1652"/>
                  <a:pt x="14514" y="1646"/>
                </a:cubicBezTo>
                <a:cubicBezTo>
                  <a:pt x="14526" y="1641"/>
                  <a:pt x="14539" y="1638"/>
                  <a:pt x="14553" y="1638"/>
                </a:cubicBezTo>
                <a:cubicBezTo>
                  <a:pt x="14572" y="1638"/>
                  <a:pt x="14588" y="1642"/>
                  <a:pt x="14601" y="1650"/>
                </a:cubicBezTo>
                <a:cubicBezTo>
                  <a:pt x="14614" y="1658"/>
                  <a:pt x="14626" y="1668"/>
                  <a:pt x="14637" y="1679"/>
                </a:cubicBezTo>
                <a:lnTo>
                  <a:pt x="14664" y="1651"/>
                </a:lnTo>
                <a:cubicBezTo>
                  <a:pt x="14658" y="1644"/>
                  <a:pt x="14651" y="1637"/>
                  <a:pt x="14643" y="1631"/>
                </a:cubicBezTo>
                <a:cubicBezTo>
                  <a:pt x="14636" y="1625"/>
                  <a:pt x="14628" y="1620"/>
                  <a:pt x="14619" y="1616"/>
                </a:cubicBezTo>
                <a:cubicBezTo>
                  <a:pt x="14610" y="1611"/>
                  <a:pt x="14600" y="1608"/>
                  <a:pt x="14589" y="1605"/>
                </a:cubicBezTo>
                <a:cubicBezTo>
                  <a:pt x="14579" y="1603"/>
                  <a:pt x="14567" y="1602"/>
                  <a:pt x="14554" y="1602"/>
                </a:cubicBezTo>
                <a:close/>
                <a:moveTo>
                  <a:pt x="15644" y="1602"/>
                </a:moveTo>
                <a:cubicBezTo>
                  <a:pt x="15628" y="1602"/>
                  <a:pt x="15612" y="1605"/>
                  <a:pt x="15596" y="1611"/>
                </a:cubicBezTo>
                <a:cubicBezTo>
                  <a:pt x="15580" y="1617"/>
                  <a:pt x="15566" y="1625"/>
                  <a:pt x="15554" y="1637"/>
                </a:cubicBezTo>
                <a:cubicBezTo>
                  <a:pt x="15542" y="1648"/>
                  <a:pt x="15532" y="1661"/>
                  <a:pt x="15525" y="1677"/>
                </a:cubicBezTo>
                <a:cubicBezTo>
                  <a:pt x="15518" y="1693"/>
                  <a:pt x="15514" y="1711"/>
                  <a:pt x="15514" y="1732"/>
                </a:cubicBezTo>
                <a:lnTo>
                  <a:pt x="15514" y="1733"/>
                </a:lnTo>
                <a:cubicBezTo>
                  <a:pt x="15514" y="1753"/>
                  <a:pt x="15518" y="1771"/>
                  <a:pt x="15525" y="1787"/>
                </a:cubicBezTo>
                <a:cubicBezTo>
                  <a:pt x="15532" y="1802"/>
                  <a:pt x="15542" y="1816"/>
                  <a:pt x="15554" y="1827"/>
                </a:cubicBezTo>
                <a:cubicBezTo>
                  <a:pt x="15566" y="1838"/>
                  <a:pt x="15580" y="1847"/>
                  <a:pt x="15595" y="1853"/>
                </a:cubicBezTo>
                <a:cubicBezTo>
                  <a:pt x="15611" y="1859"/>
                  <a:pt x="15627" y="1862"/>
                  <a:pt x="15644" y="1862"/>
                </a:cubicBezTo>
                <a:cubicBezTo>
                  <a:pt x="15669" y="1862"/>
                  <a:pt x="15691" y="1856"/>
                  <a:pt x="15708" y="1845"/>
                </a:cubicBezTo>
                <a:cubicBezTo>
                  <a:pt x="15725" y="1833"/>
                  <a:pt x="15740" y="1820"/>
                  <a:pt x="15752" y="1804"/>
                </a:cubicBezTo>
                <a:lnTo>
                  <a:pt x="15752" y="1836"/>
                </a:lnTo>
                <a:cubicBezTo>
                  <a:pt x="15752" y="1869"/>
                  <a:pt x="15743" y="1893"/>
                  <a:pt x="15725" y="1909"/>
                </a:cubicBezTo>
                <a:cubicBezTo>
                  <a:pt x="15707" y="1926"/>
                  <a:pt x="15683" y="1934"/>
                  <a:pt x="15652" y="1934"/>
                </a:cubicBezTo>
                <a:cubicBezTo>
                  <a:pt x="15632" y="1934"/>
                  <a:pt x="15613" y="1931"/>
                  <a:pt x="15596" y="1925"/>
                </a:cubicBezTo>
                <a:cubicBezTo>
                  <a:pt x="15579" y="1919"/>
                  <a:pt x="15562" y="1910"/>
                  <a:pt x="15546" y="1899"/>
                </a:cubicBezTo>
                <a:lnTo>
                  <a:pt x="15527" y="1931"/>
                </a:lnTo>
                <a:cubicBezTo>
                  <a:pt x="15546" y="1944"/>
                  <a:pt x="15565" y="1954"/>
                  <a:pt x="15586" y="1960"/>
                </a:cubicBezTo>
                <a:cubicBezTo>
                  <a:pt x="15607" y="1966"/>
                  <a:pt x="15629" y="1970"/>
                  <a:pt x="15652" y="1970"/>
                </a:cubicBezTo>
                <a:cubicBezTo>
                  <a:pt x="15675" y="1970"/>
                  <a:pt x="15694" y="1967"/>
                  <a:pt x="15712" y="1960"/>
                </a:cubicBezTo>
                <a:cubicBezTo>
                  <a:pt x="15730" y="1954"/>
                  <a:pt x="15745" y="1945"/>
                  <a:pt x="15758" y="1933"/>
                </a:cubicBezTo>
                <a:cubicBezTo>
                  <a:pt x="15769" y="1921"/>
                  <a:pt x="15778" y="1907"/>
                  <a:pt x="15784" y="1891"/>
                </a:cubicBezTo>
                <a:cubicBezTo>
                  <a:pt x="15790" y="1875"/>
                  <a:pt x="15793" y="1856"/>
                  <a:pt x="15793" y="1835"/>
                </a:cubicBezTo>
                <a:lnTo>
                  <a:pt x="15793" y="1607"/>
                </a:lnTo>
                <a:lnTo>
                  <a:pt x="15752" y="1607"/>
                </a:lnTo>
                <a:lnTo>
                  <a:pt x="15752" y="1657"/>
                </a:lnTo>
                <a:cubicBezTo>
                  <a:pt x="15746" y="1650"/>
                  <a:pt x="15740" y="1642"/>
                  <a:pt x="15732" y="1636"/>
                </a:cubicBezTo>
                <a:cubicBezTo>
                  <a:pt x="15725" y="1629"/>
                  <a:pt x="15717" y="1623"/>
                  <a:pt x="15709" y="1618"/>
                </a:cubicBezTo>
                <a:cubicBezTo>
                  <a:pt x="15700" y="1613"/>
                  <a:pt x="15690" y="1609"/>
                  <a:pt x="15679" y="1606"/>
                </a:cubicBezTo>
                <a:cubicBezTo>
                  <a:pt x="15668" y="1603"/>
                  <a:pt x="15657" y="1602"/>
                  <a:pt x="15644" y="1602"/>
                </a:cubicBezTo>
                <a:close/>
                <a:moveTo>
                  <a:pt x="16000" y="1602"/>
                </a:moveTo>
                <a:cubicBezTo>
                  <a:pt x="15981" y="1602"/>
                  <a:pt x="15963" y="1605"/>
                  <a:pt x="15946" y="1613"/>
                </a:cubicBezTo>
                <a:cubicBezTo>
                  <a:pt x="15930" y="1620"/>
                  <a:pt x="15917" y="1630"/>
                  <a:pt x="15905" y="1644"/>
                </a:cubicBezTo>
                <a:cubicBezTo>
                  <a:pt x="15893" y="1656"/>
                  <a:pt x="15884" y="1672"/>
                  <a:pt x="15877" y="1690"/>
                </a:cubicBezTo>
                <a:cubicBezTo>
                  <a:pt x="15871" y="1707"/>
                  <a:pt x="15867" y="1726"/>
                  <a:pt x="15867" y="1746"/>
                </a:cubicBezTo>
                <a:cubicBezTo>
                  <a:pt x="15867" y="1767"/>
                  <a:pt x="15871" y="1786"/>
                  <a:pt x="15878" y="1804"/>
                </a:cubicBezTo>
                <a:cubicBezTo>
                  <a:pt x="15886" y="1822"/>
                  <a:pt x="15896" y="1837"/>
                  <a:pt x="15908" y="1850"/>
                </a:cubicBezTo>
                <a:cubicBezTo>
                  <a:pt x="15920" y="1862"/>
                  <a:pt x="15935" y="1872"/>
                  <a:pt x="15952" y="1879"/>
                </a:cubicBezTo>
                <a:cubicBezTo>
                  <a:pt x="15968" y="1886"/>
                  <a:pt x="15986" y="1890"/>
                  <a:pt x="16005" y="1890"/>
                </a:cubicBezTo>
                <a:cubicBezTo>
                  <a:pt x="16031" y="1890"/>
                  <a:pt x="16053" y="1885"/>
                  <a:pt x="16071" y="1876"/>
                </a:cubicBezTo>
                <a:cubicBezTo>
                  <a:pt x="16089" y="1866"/>
                  <a:pt x="16105" y="1853"/>
                  <a:pt x="16119" y="1838"/>
                </a:cubicBezTo>
                <a:lnTo>
                  <a:pt x="16093" y="1815"/>
                </a:lnTo>
                <a:cubicBezTo>
                  <a:pt x="16082" y="1827"/>
                  <a:pt x="16069" y="1836"/>
                  <a:pt x="16055" y="1843"/>
                </a:cubicBezTo>
                <a:cubicBezTo>
                  <a:pt x="16042" y="1850"/>
                  <a:pt x="16025" y="1854"/>
                  <a:pt x="16006" y="1854"/>
                </a:cubicBezTo>
                <a:cubicBezTo>
                  <a:pt x="15994" y="1854"/>
                  <a:pt x="15983" y="1852"/>
                  <a:pt x="15971" y="1848"/>
                </a:cubicBezTo>
                <a:cubicBezTo>
                  <a:pt x="15960" y="1844"/>
                  <a:pt x="15950" y="1838"/>
                  <a:pt x="15942" y="1830"/>
                </a:cubicBezTo>
                <a:cubicBezTo>
                  <a:pt x="15933" y="1822"/>
                  <a:pt x="15925" y="1812"/>
                  <a:pt x="15920" y="1801"/>
                </a:cubicBezTo>
                <a:cubicBezTo>
                  <a:pt x="15914" y="1790"/>
                  <a:pt x="15910" y="1777"/>
                  <a:pt x="15909" y="1762"/>
                </a:cubicBezTo>
                <a:lnTo>
                  <a:pt x="16128" y="1762"/>
                </a:lnTo>
                <a:cubicBezTo>
                  <a:pt x="16128" y="1759"/>
                  <a:pt x="16128" y="1756"/>
                  <a:pt x="16128" y="1754"/>
                </a:cubicBezTo>
                <a:lnTo>
                  <a:pt x="16128" y="1748"/>
                </a:lnTo>
                <a:cubicBezTo>
                  <a:pt x="16128" y="1727"/>
                  <a:pt x="16125" y="1708"/>
                  <a:pt x="16120" y="1691"/>
                </a:cubicBezTo>
                <a:cubicBezTo>
                  <a:pt x="16114" y="1673"/>
                  <a:pt x="16106" y="1657"/>
                  <a:pt x="16095" y="1644"/>
                </a:cubicBezTo>
                <a:cubicBezTo>
                  <a:pt x="16084" y="1631"/>
                  <a:pt x="16070" y="1621"/>
                  <a:pt x="16054" y="1613"/>
                </a:cubicBezTo>
                <a:cubicBezTo>
                  <a:pt x="16038" y="1605"/>
                  <a:pt x="16020" y="1602"/>
                  <a:pt x="16000" y="1602"/>
                </a:cubicBezTo>
                <a:close/>
                <a:moveTo>
                  <a:pt x="16336" y="1602"/>
                </a:moveTo>
                <a:cubicBezTo>
                  <a:pt x="16312" y="1602"/>
                  <a:pt x="16292" y="1607"/>
                  <a:pt x="16277" y="1618"/>
                </a:cubicBezTo>
                <a:cubicBezTo>
                  <a:pt x="16263" y="1628"/>
                  <a:pt x="16250" y="1640"/>
                  <a:pt x="16241" y="1655"/>
                </a:cubicBezTo>
                <a:lnTo>
                  <a:pt x="16241" y="1607"/>
                </a:lnTo>
                <a:lnTo>
                  <a:pt x="16200" y="1607"/>
                </a:lnTo>
                <a:lnTo>
                  <a:pt x="16200" y="1883"/>
                </a:lnTo>
                <a:lnTo>
                  <a:pt x="16241" y="1883"/>
                </a:lnTo>
                <a:lnTo>
                  <a:pt x="16241" y="1725"/>
                </a:lnTo>
                <a:cubicBezTo>
                  <a:pt x="16241" y="1712"/>
                  <a:pt x="16243" y="1701"/>
                  <a:pt x="16247" y="1690"/>
                </a:cubicBezTo>
                <a:cubicBezTo>
                  <a:pt x="16251" y="1679"/>
                  <a:pt x="16257" y="1670"/>
                  <a:pt x="16265" y="1663"/>
                </a:cubicBezTo>
                <a:cubicBezTo>
                  <a:pt x="16272" y="1655"/>
                  <a:pt x="16281" y="1649"/>
                  <a:pt x="16291" y="1645"/>
                </a:cubicBezTo>
                <a:cubicBezTo>
                  <a:pt x="16301" y="1641"/>
                  <a:pt x="16312" y="1639"/>
                  <a:pt x="16324" y="1639"/>
                </a:cubicBezTo>
                <a:cubicBezTo>
                  <a:pt x="16348" y="1639"/>
                  <a:pt x="16367" y="1646"/>
                  <a:pt x="16380" y="1661"/>
                </a:cubicBezTo>
                <a:cubicBezTo>
                  <a:pt x="16394" y="1676"/>
                  <a:pt x="16400" y="1696"/>
                  <a:pt x="16400" y="1722"/>
                </a:cubicBezTo>
                <a:lnTo>
                  <a:pt x="16400" y="1883"/>
                </a:lnTo>
                <a:lnTo>
                  <a:pt x="16441" y="1883"/>
                </a:lnTo>
                <a:lnTo>
                  <a:pt x="16441" y="1712"/>
                </a:lnTo>
                <a:cubicBezTo>
                  <a:pt x="16441" y="1696"/>
                  <a:pt x="16439" y="1681"/>
                  <a:pt x="16434" y="1667"/>
                </a:cubicBezTo>
                <a:cubicBezTo>
                  <a:pt x="16429" y="1654"/>
                  <a:pt x="16422" y="1642"/>
                  <a:pt x="16413" y="1632"/>
                </a:cubicBezTo>
                <a:cubicBezTo>
                  <a:pt x="16404" y="1622"/>
                  <a:pt x="16393" y="1615"/>
                  <a:pt x="16380" y="1610"/>
                </a:cubicBezTo>
                <a:cubicBezTo>
                  <a:pt x="16367" y="1604"/>
                  <a:pt x="16352" y="1602"/>
                  <a:pt x="16336" y="1602"/>
                </a:cubicBezTo>
                <a:close/>
                <a:moveTo>
                  <a:pt x="16653" y="1602"/>
                </a:moveTo>
                <a:cubicBezTo>
                  <a:pt x="16632" y="1602"/>
                  <a:pt x="16613" y="1605"/>
                  <a:pt x="16596" y="1613"/>
                </a:cubicBezTo>
                <a:cubicBezTo>
                  <a:pt x="16579" y="1621"/>
                  <a:pt x="16564" y="1631"/>
                  <a:pt x="16551" y="1644"/>
                </a:cubicBezTo>
                <a:cubicBezTo>
                  <a:pt x="16539" y="1657"/>
                  <a:pt x="16529" y="1673"/>
                  <a:pt x="16522" y="1690"/>
                </a:cubicBezTo>
                <a:cubicBezTo>
                  <a:pt x="16515" y="1707"/>
                  <a:pt x="16511" y="1726"/>
                  <a:pt x="16511" y="1746"/>
                </a:cubicBezTo>
                <a:lnTo>
                  <a:pt x="16511" y="1747"/>
                </a:lnTo>
                <a:cubicBezTo>
                  <a:pt x="16511" y="1766"/>
                  <a:pt x="16515" y="1784"/>
                  <a:pt x="16522" y="1802"/>
                </a:cubicBezTo>
                <a:cubicBezTo>
                  <a:pt x="16529" y="1819"/>
                  <a:pt x="16539" y="1834"/>
                  <a:pt x="16551" y="1847"/>
                </a:cubicBezTo>
                <a:cubicBezTo>
                  <a:pt x="16564" y="1860"/>
                  <a:pt x="16579" y="1871"/>
                  <a:pt x="16596" y="1878"/>
                </a:cubicBezTo>
                <a:cubicBezTo>
                  <a:pt x="16613" y="1886"/>
                  <a:pt x="16632" y="1890"/>
                  <a:pt x="16653" y="1890"/>
                </a:cubicBezTo>
                <a:cubicBezTo>
                  <a:pt x="16679" y="1890"/>
                  <a:pt x="16700" y="1885"/>
                  <a:pt x="16718" y="1875"/>
                </a:cubicBezTo>
                <a:cubicBezTo>
                  <a:pt x="16735" y="1865"/>
                  <a:pt x="16751" y="1852"/>
                  <a:pt x="16765" y="1836"/>
                </a:cubicBezTo>
                <a:lnTo>
                  <a:pt x="16739" y="1812"/>
                </a:lnTo>
                <a:cubicBezTo>
                  <a:pt x="16728" y="1823"/>
                  <a:pt x="16715" y="1833"/>
                  <a:pt x="16702" y="1841"/>
                </a:cubicBezTo>
                <a:cubicBezTo>
                  <a:pt x="16688" y="1849"/>
                  <a:pt x="16672" y="1853"/>
                  <a:pt x="16655" y="1853"/>
                </a:cubicBezTo>
                <a:cubicBezTo>
                  <a:pt x="16640" y="1853"/>
                  <a:pt x="16627" y="1850"/>
                  <a:pt x="16614" y="1845"/>
                </a:cubicBezTo>
                <a:cubicBezTo>
                  <a:pt x="16602" y="1839"/>
                  <a:pt x="16591" y="1831"/>
                  <a:pt x="16582" y="1822"/>
                </a:cubicBezTo>
                <a:cubicBezTo>
                  <a:pt x="16573" y="1812"/>
                  <a:pt x="16566" y="1800"/>
                  <a:pt x="16561" y="1788"/>
                </a:cubicBezTo>
                <a:cubicBezTo>
                  <a:pt x="16556" y="1774"/>
                  <a:pt x="16553" y="1760"/>
                  <a:pt x="16553" y="1746"/>
                </a:cubicBezTo>
                <a:lnTo>
                  <a:pt x="16553" y="1744"/>
                </a:lnTo>
                <a:cubicBezTo>
                  <a:pt x="16553" y="1730"/>
                  <a:pt x="16556" y="1716"/>
                  <a:pt x="16561" y="1703"/>
                </a:cubicBezTo>
                <a:cubicBezTo>
                  <a:pt x="16566" y="1690"/>
                  <a:pt x="16573" y="1678"/>
                  <a:pt x="16582" y="1669"/>
                </a:cubicBezTo>
                <a:cubicBezTo>
                  <a:pt x="16590" y="1659"/>
                  <a:pt x="16601" y="1652"/>
                  <a:pt x="16613" y="1646"/>
                </a:cubicBezTo>
                <a:cubicBezTo>
                  <a:pt x="16625" y="1641"/>
                  <a:pt x="16638" y="1638"/>
                  <a:pt x="16652" y="1638"/>
                </a:cubicBezTo>
                <a:cubicBezTo>
                  <a:pt x="16671" y="1638"/>
                  <a:pt x="16687" y="1642"/>
                  <a:pt x="16699" y="1650"/>
                </a:cubicBezTo>
                <a:cubicBezTo>
                  <a:pt x="16713" y="1658"/>
                  <a:pt x="16725" y="1668"/>
                  <a:pt x="16736" y="1679"/>
                </a:cubicBezTo>
                <a:lnTo>
                  <a:pt x="16763" y="1651"/>
                </a:lnTo>
                <a:cubicBezTo>
                  <a:pt x="16757" y="1644"/>
                  <a:pt x="16750" y="1637"/>
                  <a:pt x="16742" y="1631"/>
                </a:cubicBezTo>
                <a:cubicBezTo>
                  <a:pt x="16735" y="1625"/>
                  <a:pt x="16727" y="1620"/>
                  <a:pt x="16718" y="1616"/>
                </a:cubicBezTo>
                <a:cubicBezTo>
                  <a:pt x="16709" y="1611"/>
                  <a:pt x="16699" y="1608"/>
                  <a:pt x="16688" y="1605"/>
                </a:cubicBezTo>
                <a:cubicBezTo>
                  <a:pt x="16678" y="1603"/>
                  <a:pt x="16666" y="1602"/>
                  <a:pt x="16653" y="1602"/>
                </a:cubicBezTo>
                <a:close/>
                <a:moveTo>
                  <a:pt x="17088" y="1602"/>
                </a:moveTo>
                <a:cubicBezTo>
                  <a:pt x="17069" y="1602"/>
                  <a:pt x="17051" y="1605"/>
                  <a:pt x="17035" y="1613"/>
                </a:cubicBezTo>
                <a:cubicBezTo>
                  <a:pt x="17019" y="1620"/>
                  <a:pt x="17005" y="1630"/>
                  <a:pt x="16993" y="1644"/>
                </a:cubicBezTo>
                <a:cubicBezTo>
                  <a:pt x="16982" y="1656"/>
                  <a:pt x="16972" y="1672"/>
                  <a:pt x="16966" y="1690"/>
                </a:cubicBezTo>
                <a:cubicBezTo>
                  <a:pt x="16959" y="1707"/>
                  <a:pt x="16956" y="1726"/>
                  <a:pt x="16956" y="1746"/>
                </a:cubicBezTo>
                <a:cubicBezTo>
                  <a:pt x="16956" y="1767"/>
                  <a:pt x="16960" y="1786"/>
                  <a:pt x="16967" y="1804"/>
                </a:cubicBezTo>
                <a:cubicBezTo>
                  <a:pt x="16974" y="1822"/>
                  <a:pt x="16984" y="1837"/>
                  <a:pt x="16997" y="1850"/>
                </a:cubicBezTo>
                <a:cubicBezTo>
                  <a:pt x="17009" y="1862"/>
                  <a:pt x="17024" y="1872"/>
                  <a:pt x="17040" y="1879"/>
                </a:cubicBezTo>
                <a:cubicBezTo>
                  <a:pt x="17057" y="1886"/>
                  <a:pt x="17075" y="1890"/>
                  <a:pt x="17094" y="1890"/>
                </a:cubicBezTo>
                <a:cubicBezTo>
                  <a:pt x="17120" y="1890"/>
                  <a:pt x="17142" y="1885"/>
                  <a:pt x="17160" y="1876"/>
                </a:cubicBezTo>
                <a:cubicBezTo>
                  <a:pt x="17178" y="1866"/>
                  <a:pt x="17193" y="1853"/>
                  <a:pt x="17207" y="1838"/>
                </a:cubicBezTo>
                <a:lnTo>
                  <a:pt x="17182" y="1815"/>
                </a:lnTo>
                <a:cubicBezTo>
                  <a:pt x="17170" y="1827"/>
                  <a:pt x="17158" y="1836"/>
                  <a:pt x="17144" y="1843"/>
                </a:cubicBezTo>
                <a:cubicBezTo>
                  <a:pt x="17130" y="1850"/>
                  <a:pt x="17114" y="1854"/>
                  <a:pt x="17095" y="1854"/>
                </a:cubicBezTo>
                <a:cubicBezTo>
                  <a:pt x="17083" y="1854"/>
                  <a:pt x="17071" y="1852"/>
                  <a:pt x="17060" y="1848"/>
                </a:cubicBezTo>
                <a:cubicBezTo>
                  <a:pt x="17049" y="1844"/>
                  <a:pt x="17039" y="1838"/>
                  <a:pt x="17030" y="1830"/>
                </a:cubicBezTo>
                <a:cubicBezTo>
                  <a:pt x="17021" y="1822"/>
                  <a:pt x="17014" y="1812"/>
                  <a:pt x="17008" y="1801"/>
                </a:cubicBezTo>
                <a:cubicBezTo>
                  <a:pt x="17003" y="1790"/>
                  <a:pt x="16999" y="1777"/>
                  <a:pt x="16998" y="1762"/>
                </a:cubicBezTo>
                <a:lnTo>
                  <a:pt x="17216" y="1762"/>
                </a:lnTo>
                <a:cubicBezTo>
                  <a:pt x="17217" y="1759"/>
                  <a:pt x="17217" y="1756"/>
                  <a:pt x="17217" y="1754"/>
                </a:cubicBezTo>
                <a:lnTo>
                  <a:pt x="17217" y="1748"/>
                </a:lnTo>
                <a:cubicBezTo>
                  <a:pt x="17217" y="1727"/>
                  <a:pt x="17214" y="1708"/>
                  <a:pt x="17208" y="1691"/>
                </a:cubicBezTo>
                <a:cubicBezTo>
                  <a:pt x="17203" y="1673"/>
                  <a:pt x="17194" y="1657"/>
                  <a:pt x="17183" y="1644"/>
                </a:cubicBezTo>
                <a:cubicBezTo>
                  <a:pt x="17172" y="1631"/>
                  <a:pt x="17159" y="1621"/>
                  <a:pt x="17143" y="1613"/>
                </a:cubicBezTo>
                <a:cubicBezTo>
                  <a:pt x="17127" y="1605"/>
                  <a:pt x="17109" y="1602"/>
                  <a:pt x="17088" y="1602"/>
                </a:cubicBezTo>
                <a:close/>
                <a:moveTo>
                  <a:pt x="18529" y="1602"/>
                </a:moveTo>
                <a:cubicBezTo>
                  <a:pt x="18508" y="1602"/>
                  <a:pt x="18489" y="1605"/>
                  <a:pt x="18471" y="1613"/>
                </a:cubicBezTo>
                <a:cubicBezTo>
                  <a:pt x="18454" y="1621"/>
                  <a:pt x="18438" y="1631"/>
                  <a:pt x="18426" y="1644"/>
                </a:cubicBezTo>
                <a:cubicBezTo>
                  <a:pt x="18413" y="1657"/>
                  <a:pt x="18403" y="1673"/>
                  <a:pt x="18396" y="1690"/>
                </a:cubicBezTo>
                <a:cubicBezTo>
                  <a:pt x="18389" y="1707"/>
                  <a:pt x="18385" y="1726"/>
                  <a:pt x="18385" y="1746"/>
                </a:cubicBezTo>
                <a:lnTo>
                  <a:pt x="18385" y="1747"/>
                </a:lnTo>
                <a:cubicBezTo>
                  <a:pt x="18385" y="1766"/>
                  <a:pt x="18389" y="1785"/>
                  <a:pt x="18396" y="1802"/>
                </a:cubicBezTo>
                <a:cubicBezTo>
                  <a:pt x="18403" y="1819"/>
                  <a:pt x="18413" y="1834"/>
                  <a:pt x="18426" y="1847"/>
                </a:cubicBezTo>
                <a:cubicBezTo>
                  <a:pt x="18438" y="1860"/>
                  <a:pt x="18454" y="1871"/>
                  <a:pt x="18471" y="1878"/>
                </a:cubicBezTo>
                <a:cubicBezTo>
                  <a:pt x="18488" y="1886"/>
                  <a:pt x="18507" y="1890"/>
                  <a:pt x="18528" y="1890"/>
                </a:cubicBezTo>
                <a:cubicBezTo>
                  <a:pt x="18549" y="1890"/>
                  <a:pt x="18568" y="1886"/>
                  <a:pt x="18586" y="1878"/>
                </a:cubicBezTo>
                <a:cubicBezTo>
                  <a:pt x="18603" y="1871"/>
                  <a:pt x="18619" y="1860"/>
                  <a:pt x="18632" y="1847"/>
                </a:cubicBezTo>
                <a:cubicBezTo>
                  <a:pt x="18644" y="1834"/>
                  <a:pt x="18654" y="1818"/>
                  <a:pt x="18661" y="1801"/>
                </a:cubicBezTo>
                <a:cubicBezTo>
                  <a:pt x="18669" y="1784"/>
                  <a:pt x="18673" y="1765"/>
                  <a:pt x="18673" y="1746"/>
                </a:cubicBezTo>
                <a:lnTo>
                  <a:pt x="18673" y="1744"/>
                </a:lnTo>
                <a:cubicBezTo>
                  <a:pt x="18673" y="1725"/>
                  <a:pt x="18669" y="1707"/>
                  <a:pt x="18662" y="1690"/>
                </a:cubicBezTo>
                <a:cubicBezTo>
                  <a:pt x="18655" y="1672"/>
                  <a:pt x="18645" y="1657"/>
                  <a:pt x="18632" y="1644"/>
                </a:cubicBezTo>
                <a:cubicBezTo>
                  <a:pt x="18619" y="1631"/>
                  <a:pt x="18604" y="1621"/>
                  <a:pt x="18586" y="1613"/>
                </a:cubicBezTo>
                <a:cubicBezTo>
                  <a:pt x="18569" y="1605"/>
                  <a:pt x="18550" y="1602"/>
                  <a:pt x="18529" y="1602"/>
                </a:cubicBezTo>
                <a:close/>
                <a:moveTo>
                  <a:pt x="18871" y="1602"/>
                </a:moveTo>
                <a:cubicBezTo>
                  <a:pt x="18851" y="1602"/>
                  <a:pt x="18832" y="1605"/>
                  <a:pt x="18815" y="1613"/>
                </a:cubicBezTo>
                <a:cubicBezTo>
                  <a:pt x="18798" y="1621"/>
                  <a:pt x="18783" y="1631"/>
                  <a:pt x="18770" y="1644"/>
                </a:cubicBezTo>
                <a:cubicBezTo>
                  <a:pt x="18758" y="1657"/>
                  <a:pt x="18748" y="1673"/>
                  <a:pt x="18741" y="1690"/>
                </a:cubicBezTo>
                <a:cubicBezTo>
                  <a:pt x="18734" y="1707"/>
                  <a:pt x="18730" y="1726"/>
                  <a:pt x="18730" y="1746"/>
                </a:cubicBezTo>
                <a:lnTo>
                  <a:pt x="18730" y="1747"/>
                </a:lnTo>
                <a:cubicBezTo>
                  <a:pt x="18730" y="1766"/>
                  <a:pt x="18734" y="1784"/>
                  <a:pt x="18741" y="1802"/>
                </a:cubicBezTo>
                <a:cubicBezTo>
                  <a:pt x="18748" y="1819"/>
                  <a:pt x="18758" y="1834"/>
                  <a:pt x="18770" y="1847"/>
                </a:cubicBezTo>
                <a:cubicBezTo>
                  <a:pt x="18783" y="1860"/>
                  <a:pt x="18798" y="1871"/>
                  <a:pt x="18815" y="1878"/>
                </a:cubicBezTo>
                <a:cubicBezTo>
                  <a:pt x="18832" y="1886"/>
                  <a:pt x="18851" y="1890"/>
                  <a:pt x="18871" y="1890"/>
                </a:cubicBezTo>
                <a:cubicBezTo>
                  <a:pt x="18897" y="1890"/>
                  <a:pt x="18919" y="1885"/>
                  <a:pt x="18936" y="1875"/>
                </a:cubicBezTo>
                <a:cubicBezTo>
                  <a:pt x="18954" y="1865"/>
                  <a:pt x="18970" y="1852"/>
                  <a:pt x="18984" y="1836"/>
                </a:cubicBezTo>
                <a:lnTo>
                  <a:pt x="18958" y="1812"/>
                </a:lnTo>
                <a:cubicBezTo>
                  <a:pt x="18947" y="1823"/>
                  <a:pt x="18934" y="1833"/>
                  <a:pt x="18920" y="1841"/>
                </a:cubicBezTo>
                <a:cubicBezTo>
                  <a:pt x="18907" y="1849"/>
                  <a:pt x="18891" y="1853"/>
                  <a:pt x="18873" y="1853"/>
                </a:cubicBezTo>
                <a:cubicBezTo>
                  <a:pt x="18859" y="1853"/>
                  <a:pt x="18845" y="1850"/>
                  <a:pt x="18833" y="1845"/>
                </a:cubicBezTo>
                <a:cubicBezTo>
                  <a:pt x="18821" y="1839"/>
                  <a:pt x="18810" y="1831"/>
                  <a:pt x="18801" y="1822"/>
                </a:cubicBezTo>
                <a:cubicBezTo>
                  <a:pt x="18792" y="1812"/>
                  <a:pt x="18785" y="1800"/>
                  <a:pt x="18780" y="1788"/>
                </a:cubicBezTo>
                <a:cubicBezTo>
                  <a:pt x="18775" y="1774"/>
                  <a:pt x="18772" y="1760"/>
                  <a:pt x="18772" y="1746"/>
                </a:cubicBezTo>
                <a:lnTo>
                  <a:pt x="18772" y="1744"/>
                </a:lnTo>
                <a:cubicBezTo>
                  <a:pt x="18772" y="1730"/>
                  <a:pt x="18775" y="1716"/>
                  <a:pt x="18780" y="1703"/>
                </a:cubicBezTo>
                <a:cubicBezTo>
                  <a:pt x="18785" y="1690"/>
                  <a:pt x="18791" y="1678"/>
                  <a:pt x="18800" y="1669"/>
                </a:cubicBezTo>
                <a:cubicBezTo>
                  <a:pt x="18809" y="1659"/>
                  <a:pt x="18820" y="1652"/>
                  <a:pt x="18832" y="1646"/>
                </a:cubicBezTo>
                <a:cubicBezTo>
                  <a:pt x="18844" y="1641"/>
                  <a:pt x="18857" y="1638"/>
                  <a:pt x="18871" y="1638"/>
                </a:cubicBezTo>
                <a:cubicBezTo>
                  <a:pt x="18890" y="1638"/>
                  <a:pt x="18905" y="1642"/>
                  <a:pt x="18918" y="1650"/>
                </a:cubicBezTo>
                <a:cubicBezTo>
                  <a:pt x="18931" y="1658"/>
                  <a:pt x="18943" y="1668"/>
                  <a:pt x="18955" y="1679"/>
                </a:cubicBezTo>
                <a:lnTo>
                  <a:pt x="18982" y="1651"/>
                </a:lnTo>
                <a:cubicBezTo>
                  <a:pt x="18975" y="1644"/>
                  <a:pt x="18968" y="1637"/>
                  <a:pt x="18961" y="1631"/>
                </a:cubicBezTo>
                <a:cubicBezTo>
                  <a:pt x="18953" y="1625"/>
                  <a:pt x="18945" y="1620"/>
                  <a:pt x="18936" y="1616"/>
                </a:cubicBezTo>
                <a:cubicBezTo>
                  <a:pt x="18927" y="1611"/>
                  <a:pt x="18918" y="1608"/>
                  <a:pt x="18907" y="1605"/>
                </a:cubicBezTo>
                <a:cubicBezTo>
                  <a:pt x="18896" y="1603"/>
                  <a:pt x="18884" y="1602"/>
                  <a:pt x="18871" y="1602"/>
                </a:cubicBezTo>
                <a:close/>
                <a:moveTo>
                  <a:pt x="20303" y="1602"/>
                </a:moveTo>
                <a:cubicBezTo>
                  <a:pt x="20282" y="1602"/>
                  <a:pt x="20263" y="1605"/>
                  <a:pt x="20246" y="1613"/>
                </a:cubicBezTo>
                <a:cubicBezTo>
                  <a:pt x="20229" y="1621"/>
                  <a:pt x="20214" y="1631"/>
                  <a:pt x="20201" y="1644"/>
                </a:cubicBezTo>
                <a:cubicBezTo>
                  <a:pt x="20189" y="1657"/>
                  <a:pt x="20179" y="1673"/>
                  <a:pt x="20172" y="1690"/>
                </a:cubicBezTo>
                <a:cubicBezTo>
                  <a:pt x="20165" y="1707"/>
                  <a:pt x="20161" y="1726"/>
                  <a:pt x="20161" y="1746"/>
                </a:cubicBezTo>
                <a:lnTo>
                  <a:pt x="20161" y="1747"/>
                </a:lnTo>
                <a:cubicBezTo>
                  <a:pt x="20161" y="1766"/>
                  <a:pt x="20165" y="1784"/>
                  <a:pt x="20172" y="1802"/>
                </a:cubicBezTo>
                <a:cubicBezTo>
                  <a:pt x="20179" y="1819"/>
                  <a:pt x="20189" y="1834"/>
                  <a:pt x="20201" y="1847"/>
                </a:cubicBezTo>
                <a:cubicBezTo>
                  <a:pt x="20214" y="1860"/>
                  <a:pt x="20229" y="1871"/>
                  <a:pt x="20246" y="1878"/>
                </a:cubicBezTo>
                <a:cubicBezTo>
                  <a:pt x="20263" y="1886"/>
                  <a:pt x="20282" y="1890"/>
                  <a:pt x="20303" y="1890"/>
                </a:cubicBezTo>
                <a:cubicBezTo>
                  <a:pt x="20329" y="1890"/>
                  <a:pt x="20350" y="1885"/>
                  <a:pt x="20368" y="1875"/>
                </a:cubicBezTo>
                <a:cubicBezTo>
                  <a:pt x="20385" y="1865"/>
                  <a:pt x="20401" y="1852"/>
                  <a:pt x="20415" y="1836"/>
                </a:cubicBezTo>
                <a:lnTo>
                  <a:pt x="20389" y="1812"/>
                </a:lnTo>
                <a:cubicBezTo>
                  <a:pt x="20378" y="1823"/>
                  <a:pt x="20365" y="1833"/>
                  <a:pt x="20352" y="1841"/>
                </a:cubicBezTo>
                <a:cubicBezTo>
                  <a:pt x="20338" y="1849"/>
                  <a:pt x="20322" y="1853"/>
                  <a:pt x="20305" y="1853"/>
                </a:cubicBezTo>
                <a:cubicBezTo>
                  <a:pt x="20290" y="1853"/>
                  <a:pt x="20277" y="1850"/>
                  <a:pt x="20264" y="1845"/>
                </a:cubicBezTo>
                <a:cubicBezTo>
                  <a:pt x="20252" y="1839"/>
                  <a:pt x="20241" y="1831"/>
                  <a:pt x="20232" y="1822"/>
                </a:cubicBezTo>
                <a:cubicBezTo>
                  <a:pt x="20223" y="1812"/>
                  <a:pt x="20216" y="1800"/>
                  <a:pt x="20211" y="1788"/>
                </a:cubicBezTo>
                <a:cubicBezTo>
                  <a:pt x="20206" y="1774"/>
                  <a:pt x="20203" y="1760"/>
                  <a:pt x="20203" y="1746"/>
                </a:cubicBezTo>
                <a:lnTo>
                  <a:pt x="20203" y="1744"/>
                </a:lnTo>
                <a:cubicBezTo>
                  <a:pt x="20203" y="1730"/>
                  <a:pt x="20206" y="1716"/>
                  <a:pt x="20211" y="1703"/>
                </a:cubicBezTo>
                <a:cubicBezTo>
                  <a:pt x="20216" y="1690"/>
                  <a:pt x="20223" y="1678"/>
                  <a:pt x="20232" y="1669"/>
                </a:cubicBezTo>
                <a:cubicBezTo>
                  <a:pt x="20240" y="1659"/>
                  <a:pt x="20251" y="1652"/>
                  <a:pt x="20263" y="1646"/>
                </a:cubicBezTo>
                <a:cubicBezTo>
                  <a:pt x="20275" y="1641"/>
                  <a:pt x="20288" y="1638"/>
                  <a:pt x="20302" y="1638"/>
                </a:cubicBezTo>
                <a:cubicBezTo>
                  <a:pt x="20321" y="1638"/>
                  <a:pt x="20337" y="1642"/>
                  <a:pt x="20349" y="1650"/>
                </a:cubicBezTo>
                <a:cubicBezTo>
                  <a:pt x="20363" y="1658"/>
                  <a:pt x="20375" y="1668"/>
                  <a:pt x="20386" y="1679"/>
                </a:cubicBezTo>
                <a:lnTo>
                  <a:pt x="20413" y="1651"/>
                </a:lnTo>
                <a:cubicBezTo>
                  <a:pt x="20407" y="1644"/>
                  <a:pt x="20400" y="1637"/>
                  <a:pt x="20392" y="1631"/>
                </a:cubicBezTo>
                <a:cubicBezTo>
                  <a:pt x="20385" y="1625"/>
                  <a:pt x="20377" y="1620"/>
                  <a:pt x="20368" y="1616"/>
                </a:cubicBezTo>
                <a:cubicBezTo>
                  <a:pt x="20359" y="1611"/>
                  <a:pt x="20349" y="1608"/>
                  <a:pt x="20338" y="1605"/>
                </a:cubicBezTo>
                <a:cubicBezTo>
                  <a:pt x="20328" y="1603"/>
                  <a:pt x="20316" y="1602"/>
                  <a:pt x="20303" y="1602"/>
                </a:cubicBezTo>
                <a:close/>
                <a:moveTo>
                  <a:pt x="21254" y="1602"/>
                </a:moveTo>
                <a:cubicBezTo>
                  <a:pt x="21231" y="1602"/>
                  <a:pt x="21211" y="1607"/>
                  <a:pt x="21196" y="1618"/>
                </a:cubicBezTo>
                <a:cubicBezTo>
                  <a:pt x="21181" y="1628"/>
                  <a:pt x="21169" y="1640"/>
                  <a:pt x="21160" y="1655"/>
                </a:cubicBezTo>
                <a:lnTo>
                  <a:pt x="21160" y="1607"/>
                </a:lnTo>
                <a:lnTo>
                  <a:pt x="21119" y="1607"/>
                </a:lnTo>
                <a:lnTo>
                  <a:pt x="21119" y="1883"/>
                </a:lnTo>
                <a:lnTo>
                  <a:pt x="21160" y="1883"/>
                </a:lnTo>
                <a:lnTo>
                  <a:pt x="21160" y="1725"/>
                </a:lnTo>
                <a:cubicBezTo>
                  <a:pt x="21160" y="1712"/>
                  <a:pt x="21162" y="1701"/>
                  <a:pt x="21166" y="1690"/>
                </a:cubicBezTo>
                <a:cubicBezTo>
                  <a:pt x="21170" y="1679"/>
                  <a:pt x="21176" y="1670"/>
                  <a:pt x="21183" y="1663"/>
                </a:cubicBezTo>
                <a:cubicBezTo>
                  <a:pt x="21191" y="1655"/>
                  <a:pt x="21200" y="1649"/>
                  <a:pt x="21210" y="1645"/>
                </a:cubicBezTo>
                <a:cubicBezTo>
                  <a:pt x="21220" y="1641"/>
                  <a:pt x="21231" y="1639"/>
                  <a:pt x="21243" y="1639"/>
                </a:cubicBezTo>
                <a:cubicBezTo>
                  <a:pt x="21267" y="1639"/>
                  <a:pt x="21286" y="1646"/>
                  <a:pt x="21299" y="1661"/>
                </a:cubicBezTo>
                <a:cubicBezTo>
                  <a:pt x="21312" y="1676"/>
                  <a:pt x="21319" y="1696"/>
                  <a:pt x="21319" y="1722"/>
                </a:cubicBezTo>
                <a:lnTo>
                  <a:pt x="21319" y="1883"/>
                </a:lnTo>
                <a:lnTo>
                  <a:pt x="21360" y="1883"/>
                </a:lnTo>
                <a:lnTo>
                  <a:pt x="21360" y="1712"/>
                </a:lnTo>
                <a:cubicBezTo>
                  <a:pt x="21360" y="1696"/>
                  <a:pt x="21357" y="1681"/>
                  <a:pt x="21353" y="1667"/>
                </a:cubicBezTo>
                <a:cubicBezTo>
                  <a:pt x="21348" y="1654"/>
                  <a:pt x="21341" y="1642"/>
                  <a:pt x="21332" y="1632"/>
                </a:cubicBezTo>
                <a:cubicBezTo>
                  <a:pt x="21323" y="1622"/>
                  <a:pt x="21312" y="1615"/>
                  <a:pt x="21299" y="1610"/>
                </a:cubicBezTo>
                <a:cubicBezTo>
                  <a:pt x="21286" y="1604"/>
                  <a:pt x="21271" y="1602"/>
                  <a:pt x="21254" y="1602"/>
                </a:cubicBezTo>
                <a:close/>
                <a:moveTo>
                  <a:pt x="21561" y="1602"/>
                </a:moveTo>
                <a:cubicBezTo>
                  <a:pt x="21544" y="1602"/>
                  <a:pt x="21528" y="1605"/>
                  <a:pt x="21513" y="1611"/>
                </a:cubicBezTo>
                <a:cubicBezTo>
                  <a:pt x="21497" y="1617"/>
                  <a:pt x="21483" y="1625"/>
                  <a:pt x="21471" y="1637"/>
                </a:cubicBezTo>
                <a:cubicBezTo>
                  <a:pt x="21459" y="1648"/>
                  <a:pt x="21449" y="1661"/>
                  <a:pt x="21442" y="1677"/>
                </a:cubicBezTo>
                <a:cubicBezTo>
                  <a:pt x="21435" y="1693"/>
                  <a:pt x="21431" y="1711"/>
                  <a:pt x="21431" y="1732"/>
                </a:cubicBezTo>
                <a:lnTo>
                  <a:pt x="21431" y="1733"/>
                </a:lnTo>
                <a:cubicBezTo>
                  <a:pt x="21431" y="1753"/>
                  <a:pt x="21435" y="1771"/>
                  <a:pt x="21442" y="1787"/>
                </a:cubicBezTo>
                <a:cubicBezTo>
                  <a:pt x="21449" y="1802"/>
                  <a:pt x="21459" y="1816"/>
                  <a:pt x="21471" y="1827"/>
                </a:cubicBezTo>
                <a:cubicBezTo>
                  <a:pt x="21483" y="1838"/>
                  <a:pt x="21497" y="1847"/>
                  <a:pt x="21512" y="1853"/>
                </a:cubicBezTo>
                <a:cubicBezTo>
                  <a:pt x="21528" y="1859"/>
                  <a:pt x="21544" y="1862"/>
                  <a:pt x="21561" y="1862"/>
                </a:cubicBezTo>
                <a:cubicBezTo>
                  <a:pt x="21586" y="1862"/>
                  <a:pt x="21607" y="1856"/>
                  <a:pt x="21625" y="1845"/>
                </a:cubicBezTo>
                <a:cubicBezTo>
                  <a:pt x="21642" y="1833"/>
                  <a:pt x="21657" y="1820"/>
                  <a:pt x="21669" y="1804"/>
                </a:cubicBezTo>
                <a:lnTo>
                  <a:pt x="21669" y="1836"/>
                </a:lnTo>
                <a:cubicBezTo>
                  <a:pt x="21669" y="1869"/>
                  <a:pt x="21660" y="1893"/>
                  <a:pt x="21642" y="1909"/>
                </a:cubicBezTo>
                <a:cubicBezTo>
                  <a:pt x="21624" y="1926"/>
                  <a:pt x="21599" y="1934"/>
                  <a:pt x="21569" y="1934"/>
                </a:cubicBezTo>
                <a:cubicBezTo>
                  <a:pt x="21549" y="1934"/>
                  <a:pt x="21530" y="1931"/>
                  <a:pt x="21513" y="1925"/>
                </a:cubicBezTo>
                <a:cubicBezTo>
                  <a:pt x="21495" y="1919"/>
                  <a:pt x="21478" y="1910"/>
                  <a:pt x="21462" y="1899"/>
                </a:cubicBezTo>
                <a:lnTo>
                  <a:pt x="21444" y="1931"/>
                </a:lnTo>
                <a:cubicBezTo>
                  <a:pt x="21462" y="1944"/>
                  <a:pt x="21482" y="1954"/>
                  <a:pt x="21503" y="1960"/>
                </a:cubicBezTo>
                <a:cubicBezTo>
                  <a:pt x="21524" y="1966"/>
                  <a:pt x="21546" y="1970"/>
                  <a:pt x="21569" y="1970"/>
                </a:cubicBezTo>
                <a:cubicBezTo>
                  <a:pt x="21591" y="1970"/>
                  <a:pt x="21611" y="1967"/>
                  <a:pt x="21629" y="1960"/>
                </a:cubicBezTo>
                <a:cubicBezTo>
                  <a:pt x="21647" y="1954"/>
                  <a:pt x="21662" y="1945"/>
                  <a:pt x="21674" y="1933"/>
                </a:cubicBezTo>
                <a:cubicBezTo>
                  <a:pt x="21686" y="1921"/>
                  <a:pt x="21694" y="1907"/>
                  <a:pt x="21700" y="1891"/>
                </a:cubicBezTo>
                <a:cubicBezTo>
                  <a:pt x="21706" y="1875"/>
                  <a:pt x="21709" y="1856"/>
                  <a:pt x="21709" y="1835"/>
                </a:cubicBezTo>
                <a:lnTo>
                  <a:pt x="21709" y="1607"/>
                </a:lnTo>
                <a:lnTo>
                  <a:pt x="21668" y="1607"/>
                </a:lnTo>
                <a:lnTo>
                  <a:pt x="21668" y="1657"/>
                </a:lnTo>
                <a:cubicBezTo>
                  <a:pt x="21663" y="1650"/>
                  <a:pt x="21656" y="1642"/>
                  <a:pt x="21649" y="1636"/>
                </a:cubicBezTo>
                <a:cubicBezTo>
                  <a:pt x="21642" y="1629"/>
                  <a:pt x="21634" y="1623"/>
                  <a:pt x="21625" y="1618"/>
                </a:cubicBezTo>
                <a:cubicBezTo>
                  <a:pt x="21617" y="1613"/>
                  <a:pt x="21607" y="1609"/>
                  <a:pt x="21596" y="1606"/>
                </a:cubicBezTo>
                <a:cubicBezTo>
                  <a:pt x="21585" y="1603"/>
                  <a:pt x="21573" y="1602"/>
                  <a:pt x="21561" y="1602"/>
                </a:cubicBezTo>
                <a:close/>
                <a:moveTo>
                  <a:pt x="21916" y="1602"/>
                </a:moveTo>
                <a:cubicBezTo>
                  <a:pt x="21897" y="1602"/>
                  <a:pt x="21879" y="1605"/>
                  <a:pt x="21863" y="1613"/>
                </a:cubicBezTo>
                <a:cubicBezTo>
                  <a:pt x="21847" y="1620"/>
                  <a:pt x="21833" y="1630"/>
                  <a:pt x="21821" y="1644"/>
                </a:cubicBezTo>
                <a:cubicBezTo>
                  <a:pt x="21810" y="1656"/>
                  <a:pt x="21801" y="1672"/>
                  <a:pt x="21794" y="1690"/>
                </a:cubicBezTo>
                <a:cubicBezTo>
                  <a:pt x="21787" y="1707"/>
                  <a:pt x="21784" y="1726"/>
                  <a:pt x="21784" y="1746"/>
                </a:cubicBezTo>
                <a:cubicBezTo>
                  <a:pt x="21784" y="1767"/>
                  <a:pt x="21788" y="1786"/>
                  <a:pt x="21795" y="1804"/>
                </a:cubicBezTo>
                <a:cubicBezTo>
                  <a:pt x="21802" y="1822"/>
                  <a:pt x="21812" y="1837"/>
                  <a:pt x="21825" y="1850"/>
                </a:cubicBezTo>
                <a:cubicBezTo>
                  <a:pt x="21837" y="1862"/>
                  <a:pt x="21852" y="1872"/>
                  <a:pt x="21868" y="1879"/>
                </a:cubicBezTo>
                <a:cubicBezTo>
                  <a:pt x="21885" y="1886"/>
                  <a:pt x="21903" y="1890"/>
                  <a:pt x="21922" y="1890"/>
                </a:cubicBezTo>
                <a:cubicBezTo>
                  <a:pt x="21948" y="1890"/>
                  <a:pt x="21970" y="1885"/>
                  <a:pt x="21988" y="1876"/>
                </a:cubicBezTo>
                <a:cubicBezTo>
                  <a:pt x="22006" y="1866"/>
                  <a:pt x="22021" y="1853"/>
                  <a:pt x="22035" y="1838"/>
                </a:cubicBezTo>
                <a:lnTo>
                  <a:pt x="22010" y="1815"/>
                </a:lnTo>
                <a:cubicBezTo>
                  <a:pt x="21998" y="1827"/>
                  <a:pt x="21986" y="1836"/>
                  <a:pt x="21972" y="1843"/>
                </a:cubicBezTo>
                <a:cubicBezTo>
                  <a:pt x="21958" y="1850"/>
                  <a:pt x="21942" y="1854"/>
                  <a:pt x="21923" y="1854"/>
                </a:cubicBezTo>
                <a:cubicBezTo>
                  <a:pt x="21911" y="1854"/>
                  <a:pt x="21899" y="1852"/>
                  <a:pt x="21888" y="1848"/>
                </a:cubicBezTo>
                <a:cubicBezTo>
                  <a:pt x="21877" y="1844"/>
                  <a:pt x="21867" y="1838"/>
                  <a:pt x="21858" y="1830"/>
                </a:cubicBezTo>
                <a:cubicBezTo>
                  <a:pt x="21849" y="1822"/>
                  <a:pt x="21842" y="1812"/>
                  <a:pt x="21836" y="1801"/>
                </a:cubicBezTo>
                <a:cubicBezTo>
                  <a:pt x="21831" y="1790"/>
                  <a:pt x="21827" y="1777"/>
                  <a:pt x="21826" y="1762"/>
                </a:cubicBezTo>
                <a:lnTo>
                  <a:pt x="22044" y="1762"/>
                </a:lnTo>
                <a:cubicBezTo>
                  <a:pt x="22045" y="1759"/>
                  <a:pt x="22045" y="1756"/>
                  <a:pt x="22045" y="1754"/>
                </a:cubicBezTo>
                <a:lnTo>
                  <a:pt x="22045" y="1748"/>
                </a:lnTo>
                <a:cubicBezTo>
                  <a:pt x="22045" y="1727"/>
                  <a:pt x="22042" y="1708"/>
                  <a:pt x="22036" y="1691"/>
                </a:cubicBezTo>
                <a:cubicBezTo>
                  <a:pt x="22031" y="1673"/>
                  <a:pt x="22022" y="1657"/>
                  <a:pt x="22011" y="1644"/>
                </a:cubicBezTo>
                <a:cubicBezTo>
                  <a:pt x="22000" y="1631"/>
                  <a:pt x="21987" y="1621"/>
                  <a:pt x="21971" y="1613"/>
                </a:cubicBezTo>
                <a:cubicBezTo>
                  <a:pt x="21955" y="1605"/>
                  <a:pt x="21937" y="1602"/>
                  <a:pt x="21916" y="1602"/>
                </a:cubicBezTo>
                <a:close/>
                <a:moveTo>
                  <a:pt x="22987" y="1602"/>
                </a:moveTo>
                <a:cubicBezTo>
                  <a:pt x="22963" y="1602"/>
                  <a:pt x="22943" y="1607"/>
                  <a:pt x="22929" y="1618"/>
                </a:cubicBezTo>
                <a:cubicBezTo>
                  <a:pt x="22914" y="1628"/>
                  <a:pt x="22902" y="1640"/>
                  <a:pt x="22892" y="1655"/>
                </a:cubicBezTo>
                <a:lnTo>
                  <a:pt x="22892" y="1607"/>
                </a:lnTo>
                <a:lnTo>
                  <a:pt x="22851" y="1607"/>
                </a:lnTo>
                <a:lnTo>
                  <a:pt x="22851" y="1883"/>
                </a:lnTo>
                <a:lnTo>
                  <a:pt x="22892" y="1883"/>
                </a:lnTo>
                <a:lnTo>
                  <a:pt x="22892" y="1725"/>
                </a:lnTo>
                <a:cubicBezTo>
                  <a:pt x="22892" y="1712"/>
                  <a:pt x="22894" y="1701"/>
                  <a:pt x="22898" y="1690"/>
                </a:cubicBezTo>
                <a:cubicBezTo>
                  <a:pt x="22902" y="1679"/>
                  <a:pt x="22908" y="1670"/>
                  <a:pt x="22916" y="1663"/>
                </a:cubicBezTo>
                <a:cubicBezTo>
                  <a:pt x="22923" y="1655"/>
                  <a:pt x="22932" y="1649"/>
                  <a:pt x="22942" y="1645"/>
                </a:cubicBezTo>
                <a:cubicBezTo>
                  <a:pt x="22952" y="1641"/>
                  <a:pt x="22963" y="1639"/>
                  <a:pt x="22975" y="1639"/>
                </a:cubicBezTo>
                <a:cubicBezTo>
                  <a:pt x="22999" y="1639"/>
                  <a:pt x="23018" y="1646"/>
                  <a:pt x="23031" y="1661"/>
                </a:cubicBezTo>
                <a:cubicBezTo>
                  <a:pt x="23045" y="1676"/>
                  <a:pt x="23051" y="1696"/>
                  <a:pt x="23051" y="1722"/>
                </a:cubicBezTo>
                <a:lnTo>
                  <a:pt x="23051" y="1883"/>
                </a:lnTo>
                <a:lnTo>
                  <a:pt x="23092" y="1883"/>
                </a:lnTo>
                <a:lnTo>
                  <a:pt x="23092" y="1712"/>
                </a:lnTo>
                <a:cubicBezTo>
                  <a:pt x="23092" y="1696"/>
                  <a:pt x="23090" y="1681"/>
                  <a:pt x="23085" y="1667"/>
                </a:cubicBezTo>
                <a:cubicBezTo>
                  <a:pt x="23080" y="1654"/>
                  <a:pt x="23073" y="1642"/>
                  <a:pt x="23064" y="1632"/>
                </a:cubicBezTo>
                <a:cubicBezTo>
                  <a:pt x="23055" y="1622"/>
                  <a:pt x="23044" y="1615"/>
                  <a:pt x="23031" y="1610"/>
                </a:cubicBezTo>
                <a:cubicBezTo>
                  <a:pt x="23018" y="1604"/>
                  <a:pt x="23003" y="1602"/>
                  <a:pt x="22987" y="1602"/>
                </a:cubicBezTo>
                <a:close/>
                <a:moveTo>
                  <a:pt x="23970" y="1602"/>
                </a:moveTo>
                <a:cubicBezTo>
                  <a:pt x="23946" y="1602"/>
                  <a:pt x="23927" y="1607"/>
                  <a:pt x="23912" y="1618"/>
                </a:cubicBezTo>
                <a:cubicBezTo>
                  <a:pt x="23897" y="1628"/>
                  <a:pt x="23885" y="1640"/>
                  <a:pt x="23876" y="1655"/>
                </a:cubicBezTo>
                <a:lnTo>
                  <a:pt x="23876" y="1607"/>
                </a:lnTo>
                <a:lnTo>
                  <a:pt x="23835" y="1607"/>
                </a:lnTo>
                <a:lnTo>
                  <a:pt x="23835" y="1883"/>
                </a:lnTo>
                <a:lnTo>
                  <a:pt x="23876" y="1883"/>
                </a:lnTo>
                <a:lnTo>
                  <a:pt x="23876" y="1725"/>
                </a:lnTo>
                <a:cubicBezTo>
                  <a:pt x="23876" y="1712"/>
                  <a:pt x="23878" y="1701"/>
                  <a:pt x="23881" y="1690"/>
                </a:cubicBezTo>
                <a:cubicBezTo>
                  <a:pt x="23886" y="1679"/>
                  <a:pt x="23892" y="1670"/>
                  <a:pt x="23899" y="1663"/>
                </a:cubicBezTo>
                <a:cubicBezTo>
                  <a:pt x="23907" y="1655"/>
                  <a:pt x="23915" y="1649"/>
                  <a:pt x="23925" y="1645"/>
                </a:cubicBezTo>
                <a:cubicBezTo>
                  <a:pt x="23936" y="1641"/>
                  <a:pt x="23947" y="1639"/>
                  <a:pt x="23958" y="1639"/>
                </a:cubicBezTo>
                <a:cubicBezTo>
                  <a:pt x="23983" y="1639"/>
                  <a:pt x="24002" y="1646"/>
                  <a:pt x="24015" y="1661"/>
                </a:cubicBezTo>
                <a:cubicBezTo>
                  <a:pt x="24028" y="1676"/>
                  <a:pt x="24035" y="1696"/>
                  <a:pt x="24035" y="1722"/>
                </a:cubicBezTo>
                <a:lnTo>
                  <a:pt x="24035" y="1883"/>
                </a:lnTo>
                <a:lnTo>
                  <a:pt x="24076" y="1883"/>
                </a:lnTo>
                <a:lnTo>
                  <a:pt x="24076" y="1712"/>
                </a:lnTo>
                <a:cubicBezTo>
                  <a:pt x="24076" y="1696"/>
                  <a:pt x="24073" y="1681"/>
                  <a:pt x="24068" y="1667"/>
                </a:cubicBezTo>
                <a:cubicBezTo>
                  <a:pt x="24064" y="1654"/>
                  <a:pt x="24057" y="1642"/>
                  <a:pt x="24047" y="1632"/>
                </a:cubicBezTo>
                <a:cubicBezTo>
                  <a:pt x="24038" y="1622"/>
                  <a:pt x="24027" y="1615"/>
                  <a:pt x="24014" y="1610"/>
                </a:cubicBezTo>
                <a:cubicBezTo>
                  <a:pt x="24001" y="1604"/>
                  <a:pt x="23987" y="1602"/>
                  <a:pt x="23970" y="1602"/>
                </a:cubicBezTo>
                <a:close/>
                <a:moveTo>
                  <a:pt x="26165" y="1602"/>
                </a:moveTo>
                <a:cubicBezTo>
                  <a:pt x="26152" y="1602"/>
                  <a:pt x="26140" y="1603"/>
                  <a:pt x="26129" y="1607"/>
                </a:cubicBezTo>
                <a:cubicBezTo>
                  <a:pt x="26119" y="1610"/>
                  <a:pt x="26110" y="1614"/>
                  <a:pt x="26101" y="1620"/>
                </a:cubicBezTo>
                <a:cubicBezTo>
                  <a:pt x="26093" y="1626"/>
                  <a:pt x="26085" y="1632"/>
                  <a:pt x="26078" y="1639"/>
                </a:cubicBezTo>
                <a:cubicBezTo>
                  <a:pt x="26071" y="1647"/>
                  <a:pt x="26065" y="1655"/>
                  <a:pt x="26059" y="1663"/>
                </a:cubicBezTo>
                <a:lnTo>
                  <a:pt x="26059" y="1607"/>
                </a:lnTo>
                <a:lnTo>
                  <a:pt x="26018" y="1607"/>
                </a:lnTo>
                <a:lnTo>
                  <a:pt x="26018" y="1968"/>
                </a:lnTo>
                <a:lnTo>
                  <a:pt x="26059" y="1968"/>
                </a:lnTo>
                <a:lnTo>
                  <a:pt x="26059" y="1830"/>
                </a:lnTo>
                <a:cubicBezTo>
                  <a:pt x="26064" y="1838"/>
                  <a:pt x="26070" y="1846"/>
                  <a:pt x="26077" y="1853"/>
                </a:cubicBezTo>
                <a:cubicBezTo>
                  <a:pt x="26084" y="1860"/>
                  <a:pt x="26092" y="1866"/>
                  <a:pt x="26101" y="1871"/>
                </a:cubicBezTo>
                <a:cubicBezTo>
                  <a:pt x="26109" y="1877"/>
                  <a:pt x="26119" y="1881"/>
                  <a:pt x="26129" y="1884"/>
                </a:cubicBezTo>
                <a:cubicBezTo>
                  <a:pt x="26140" y="1887"/>
                  <a:pt x="26152" y="1889"/>
                  <a:pt x="26165" y="1889"/>
                </a:cubicBezTo>
                <a:cubicBezTo>
                  <a:pt x="26181" y="1889"/>
                  <a:pt x="26197" y="1886"/>
                  <a:pt x="26213" y="1879"/>
                </a:cubicBezTo>
                <a:cubicBezTo>
                  <a:pt x="26229" y="1873"/>
                  <a:pt x="26243" y="1863"/>
                  <a:pt x="26255" y="1851"/>
                </a:cubicBezTo>
                <a:cubicBezTo>
                  <a:pt x="26268" y="1839"/>
                  <a:pt x="26278" y="1824"/>
                  <a:pt x="26285" y="1806"/>
                </a:cubicBezTo>
                <a:cubicBezTo>
                  <a:pt x="26293" y="1788"/>
                  <a:pt x="26296" y="1768"/>
                  <a:pt x="26296" y="1746"/>
                </a:cubicBezTo>
                <a:lnTo>
                  <a:pt x="26296" y="1744"/>
                </a:lnTo>
                <a:cubicBezTo>
                  <a:pt x="26296" y="1722"/>
                  <a:pt x="26293" y="1702"/>
                  <a:pt x="26285" y="1684"/>
                </a:cubicBezTo>
                <a:cubicBezTo>
                  <a:pt x="26278" y="1666"/>
                  <a:pt x="26268" y="1651"/>
                  <a:pt x="26255" y="1639"/>
                </a:cubicBezTo>
                <a:cubicBezTo>
                  <a:pt x="26243" y="1627"/>
                  <a:pt x="26229" y="1618"/>
                  <a:pt x="26213" y="1611"/>
                </a:cubicBezTo>
                <a:cubicBezTo>
                  <a:pt x="26197" y="1605"/>
                  <a:pt x="26181" y="1602"/>
                  <a:pt x="26165" y="1602"/>
                </a:cubicBezTo>
                <a:close/>
                <a:moveTo>
                  <a:pt x="27460" y="1602"/>
                </a:moveTo>
                <a:cubicBezTo>
                  <a:pt x="27440" y="1602"/>
                  <a:pt x="27421" y="1605"/>
                  <a:pt x="27403" y="1613"/>
                </a:cubicBezTo>
                <a:cubicBezTo>
                  <a:pt x="27386" y="1621"/>
                  <a:pt x="27371" y="1631"/>
                  <a:pt x="27359" y="1644"/>
                </a:cubicBezTo>
                <a:cubicBezTo>
                  <a:pt x="27346" y="1657"/>
                  <a:pt x="27336" y="1673"/>
                  <a:pt x="27329" y="1690"/>
                </a:cubicBezTo>
                <a:cubicBezTo>
                  <a:pt x="27322" y="1707"/>
                  <a:pt x="27319" y="1726"/>
                  <a:pt x="27319" y="1746"/>
                </a:cubicBezTo>
                <a:lnTo>
                  <a:pt x="27319" y="1747"/>
                </a:lnTo>
                <a:cubicBezTo>
                  <a:pt x="27319" y="1766"/>
                  <a:pt x="27322" y="1784"/>
                  <a:pt x="27329" y="1802"/>
                </a:cubicBezTo>
                <a:cubicBezTo>
                  <a:pt x="27336" y="1819"/>
                  <a:pt x="27346" y="1834"/>
                  <a:pt x="27359" y="1847"/>
                </a:cubicBezTo>
                <a:cubicBezTo>
                  <a:pt x="27371" y="1860"/>
                  <a:pt x="27386" y="1871"/>
                  <a:pt x="27403" y="1878"/>
                </a:cubicBezTo>
                <a:cubicBezTo>
                  <a:pt x="27421" y="1886"/>
                  <a:pt x="27440" y="1890"/>
                  <a:pt x="27460" y="1890"/>
                </a:cubicBezTo>
                <a:cubicBezTo>
                  <a:pt x="27486" y="1890"/>
                  <a:pt x="27507" y="1885"/>
                  <a:pt x="27525" y="1875"/>
                </a:cubicBezTo>
                <a:cubicBezTo>
                  <a:pt x="27543" y="1865"/>
                  <a:pt x="27558" y="1852"/>
                  <a:pt x="27572" y="1836"/>
                </a:cubicBezTo>
                <a:lnTo>
                  <a:pt x="27546" y="1812"/>
                </a:lnTo>
                <a:cubicBezTo>
                  <a:pt x="27535" y="1823"/>
                  <a:pt x="27523" y="1833"/>
                  <a:pt x="27509" y="1841"/>
                </a:cubicBezTo>
                <a:cubicBezTo>
                  <a:pt x="27495" y="1849"/>
                  <a:pt x="27480" y="1853"/>
                  <a:pt x="27462" y="1853"/>
                </a:cubicBezTo>
                <a:cubicBezTo>
                  <a:pt x="27447" y="1853"/>
                  <a:pt x="27434" y="1850"/>
                  <a:pt x="27421" y="1845"/>
                </a:cubicBezTo>
                <a:cubicBezTo>
                  <a:pt x="27409" y="1839"/>
                  <a:pt x="27399" y="1831"/>
                  <a:pt x="27389" y="1822"/>
                </a:cubicBezTo>
                <a:cubicBezTo>
                  <a:pt x="27381" y="1812"/>
                  <a:pt x="27373" y="1800"/>
                  <a:pt x="27368" y="1788"/>
                </a:cubicBezTo>
                <a:cubicBezTo>
                  <a:pt x="27363" y="1774"/>
                  <a:pt x="27361" y="1760"/>
                  <a:pt x="27361" y="1746"/>
                </a:cubicBezTo>
                <a:lnTo>
                  <a:pt x="27361" y="1744"/>
                </a:lnTo>
                <a:cubicBezTo>
                  <a:pt x="27361" y="1730"/>
                  <a:pt x="27363" y="1716"/>
                  <a:pt x="27368" y="1703"/>
                </a:cubicBezTo>
                <a:cubicBezTo>
                  <a:pt x="27373" y="1690"/>
                  <a:pt x="27380" y="1678"/>
                  <a:pt x="27389" y="1669"/>
                </a:cubicBezTo>
                <a:cubicBezTo>
                  <a:pt x="27398" y="1659"/>
                  <a:pt x="27408" y="1652"/>
                  <a:pt x="27420" y="1646"/>
                </a:cubicBezTo>
                <a:cubicBezTo>
                  <a:pt x="27432" y="1641"/>
                  <a:pt x="27445" y="1638"/>
                  <a:pt x="27459" y="1638"/>
                </a:cubicBezTo>
                <a:cubicBezTo>
                  <a:pt x="27478" y="1638"/>
                  <a:pt x="27494" y="1642"/>
                  <a:pt x="27507" y="1650"/>
                </a:cubicBezTo>
                <a:cubicBezTo>
                  <a:pt x="27520" y="1658"/>
                  <a:pt x="27532" y="1668"/>
                  <a:pt x="27543" y="1679"/>
                </a:cubicBezTo>
                <a:lnTo>
                  <a:pt x="27570" y="1651"/>
                </a:lnTo>
                <a:cubicBezTo>
                  <a:pt x="27564" y="1644"/>
                  <a:pt x="27557" y="1637"/>
                  <a:pt x="27549" y="1631"/>
                </a:cubicBezTo>
                <a:cubicBezTo>
                  <a:pt x="27542" y="1625"/>
                  <a:pt x="27534" y="1620"/>
                  <a:pt x="27525" y="1616"/>
                </a:cubicBezTo>
                <a:cubicBezTo>
                  <a:pt x="27516" y="1611"/>
                  <a:pt x="27506" y="1608"/>
                  <a:pt x="27496" y="1605"/>
                </a:cubicBezTo>
                <a:cubicBezTo>
                  <a:pt x="27485" y="1603"/>
                  <a:pt x="27473" y="1602"/>
                  <a:pt x="27460" y="1602"/>
                </a:cubicBezTo>
                <a:close/>
                <a:moveTo>
                  <a:pt x="28431" y="1602"/>
                </a:moveTo>
                <a:cubicBezTo>
                  <a:pt x="28410" y="1602"/>
                  <a:pt x="28391" y="1605"/>
                  <a:pt x="28373" y="1613"/>
                </a:cubicBezTo>
                <a:cubicBezTo>
                  <a:pt x="28356" y="1621"/>
                  <a:pt x="28341" y="1631"/>
                  <a:pt x="28328" y="1644"/>
                </a:cubicBezTo>
                <a:cubicBezTo>
                  <a:pt x="28315" y="1657"/>
                  <a:pt x="28305" y="1673"/>
                  <a:pt x="28298" y="1690"/>
                </a:cubicBezTo>
                <a:cubicBezTo>
                  <a:pt x="28291" y="1707"/>
                  <a:pt x="28287" y="1726"/>
                  <a:pt x="28287" y="1746"/>
                </a:cubicBezTo>
                <a:lnTo>
                  <a:pt x="28287" y="1747"/>
                </a:lnTo>
                <a:cubicBezTo>
                  <a:pt x="28287" y="1766"/>
                  <a:pt x="28291" y="1785"/>
                  <a:pt x="28298" y="1802"/>
                </a:cubicBezTo>
                <a:cubicBezTo>
                  <a:pt x="28305" y="1819"/>
                  <a:pt x="28315" y="1834"/>
                  <a:pt x="28328" y="1847"/>
                </a:cubicBezTo>
                <a:cubicBezTo>
                  <a:pt x="28341" y="1860"/>
                  <a:pt x="28356" y="1871"/>
                  <a:pt x="28373" y="1878"/>
                </a:cubicBezTo>
                <a:cubicBezTo>
                  <a:pt x="28391" y="1886"/>
                  <a:pt x="28410" y="1890"/>
                  <a:pt x="28430" y="1890"/>
                </a:cubicBezTo>
                <a:cubicBezTo>
                  <a:pt x="28451" y="1890"/>
                  <a:pt x="28470" y="1886"/>
                  <a:pt x="28488" y="1878"/>
                </a:cubicBezTo>
                <a:cubicBezTo>
                  <a:pt x="28506" y="1871"/>
                  <a:pt x="28521" y="1860"/>
                  <a:pt x="28534" y="1847"/>
                </a:cubicBezTo>
                <a:cubicBezTo>
                  <a:pt x="28546" y="1834"/>
                  <a:pt x="28556" y="1818"/>
                  <a:pt x="28564" y="1801"/>
                </a:cubicBezTo>
                <a:cubicBezTo>
                  <a:pt x="28571" y="1784"/>
                  <a:pt x="28575" y="1765"/>
                  <a:pt x="28575" y="1746"/>
                </a:cubicBezTo>
                <a:lnTo>
                  <a:pt x="28575" y="1744"/>
                </a:lnTo>
                <a:cubicBezTo>
                  <a:pt x="28575" y="1725"/>
                  <a:pt x="28571" y="1707"/>
                  <a:pt x="28564" y="1690"/>
                </a:cubicBezTo>
                <a:cubicBezTo>
                  <a:pt x="28557" y="1672"/>
                  <a:pt x="28547" y="1657"/>
                  <a:pt x="28534" y="1644"/>
                </a:cubicBezTo>
                <a:cubicBezTo>
                  <a:pt x="28521" y="1631"/>
                  <a:pt x="28506" y="1621"/>
                  <a:pt x="28488" y="1613"/>
                </a:cubicBezTo>
                <a:cubicBezTo>
                  <a:pt x="28471" y="1605"/>
                  <a:pt x="28452" y="1602"/>
                  <a:pt x="28431" y="1602"/>
                </a:cubicBezTo>
                <a:close/>
                <a:moveTo>
                  <a:pt x="28785" y="1602"/>
                </a:moveTo>
                <a:cubicBezTo>
                  <a:pt x="28761" y="1602"/>
                  <a:pt x="28741" y="1607"/>
                  <a:pt x="28726" y="1618"/>
                </a:cubicBezTo>
                <a:cubicBezTo>
                  <a:pt x="28712" y="1628"/>
                  <a:pt x="28699" y="1640"/>
                  <a:pt x="28690" y="1655"/>
                </a:cubicBezTo>
                <a:lnTo>
                  <a:pt x="28690" y="1607"/>
                </a:lnTo>
                <a:lnTo>
                  <a:pt x="28649" y="1607"/>
                </a:lnTo>
                <a:lnTo>
                  <a:pt x="28649" y="1883"/>
                </a:lnTo>
                <a:lnTo>
                  <a:pt x="28690" y="1883"/>
                </a:lnTo>
                <a:lnTo>
                  <a:pt x="28690" y="1725"/>
                </a:lnTo>
                <a:cubicBezTo>
                  <a:pt x="28690" y="1712"/>
                  <a:pt x="28692" y="1701"/>
                  <a:pt x="28696" y="1690"/>
                </a:cubicBezTo>
                <a:cubicBezTo>
                  <a:pt x="28700" y="1679"/>
                  <a:pt x="28706" y="1670"/>
                  <a:pt x="28714" y="1663"/>
                </a:cubicBezTo>
                <a:cubicBezTo>
                  <a:pt x="28721" y="1655"/>
                  <a:pt x="28730" y="1649"/>
                  <a:pt x="28740" y="1645"/>
                </a:cubicBezTo>
                <a:cubicBezTo>
                  <a:pt x="28750" y="1641"/>
                  <a:pt x="28761" y="1639"/>
                  <a:pt x="28773" y="1639"/>
                </a:cubicBezTo>
                <a:cubicBezTo>
                  <a:pt x="28797" y="1639"/>
                  <a:pt x="28816" y="1646"/>
                  <a:pt x="28829" y="1661"/>
                </a:cubicBezTo>
                <a:cubicBezTo>
                  <a:pt x="28843" y="1676"/>
                  <a:pt x="28849" y="1696"/>
                  <a:pt x="28849" y="1722"/>
                </a:cubicBezTo>
                <a:lnTo>
                  <a:pt x="28849" y="1883"/>
                </a:lnTo>
                <a:lnTo>
                  <a:pt x="28890" y="1883"/>
                </a:lnTo>
                <a:lnTo>
                  <a:pt x="28890" y="1712"/>
                </a:lnTo>
                <a:cubicBezTo>
                  <a:pt x="28890" y="1696"/>
                  <a:pt x="28888" y="1681"/>
                  <a:pt x="28883" y="1667"/>
                </a:cubicBezTo>
                <a:cubicBezTo>
                  <a:pt x="28878" y="1654"/>
                  <a:pt x="28871" y="1642"/>
                  <a:pt x="28862" y="1632"/>
                </a:cubicBezTo>
                <a:cubicBezTo>
                  <a:pt x="28853" y="1622"/>
                  <a:pt x="28842" y="1615"/>
                  <a:pt x="28829" y="1610"/>
                </a:cubicBezTo>
                <a:cubicBezTo>
                  <a:pt x="28816" y="1604"/>
                  <a:pt x="28801" y="1602"/>
                  <a:pt x="28785" y="1602"/>
                </a:cubicBezTo>
                <a:close/>
                <a:moveTo>
                  <a:pt x="30935" y="1602"/>
                </a:moveTo>
                <a:cubicBezTo>
                  <a:pt x="30916" y="1602"/>
                  <a:pt x="30898" y="1605"/>
                  <a:pt x="30882" y="1613"/>
                </a:cubicBezTo>
                <a:cubicBezTo>
                  <a:pt x="30866" y="1620"/>
                  <a:pt x="30852" y="1630"/>
                  <a:pt x="30840" y="1644"/>
                </a:cubicBezTo>
                <a:cubicBezTo>
                  <a:pt x="30828" y="1656"/>
                  <a:pt x="30819" y="1672"/>
                  <a:pt x="30812" y="1690"/>
                </a:cubicBezTo>
                <a:cubicBezTo>
                  <a:pt x="30806" y="1707"/>
                  <a:pt x="30803" y="1726"/>
                  <a:pt x="30803" y="1746"/>
                </a:cubicBezTo>
                <a:cubicBezTo>
                  <a:pt x="30803" y="1767"/>
                  <a:pt x="30806" y="1786"/>
                  <a:pt x="30814" y="1804"/>
                </a:cubicBezTo>
                <a:cubicBezTo>
                  <a:pt x="30821" y="1822"/>
                  <a:pt x="30831" y="1837"/>
                  <a:pt x="30843" y="1850"/>
                </a:cubicBezTo>
                <a:cubicBezTo>
                  <a:pt x="30856" y="1862"/>
                  <a:pt x="30870" y="1872"/>
                  <a:pt x="30887" y="1879"/>
                </a:cubicBezTo>
                <a:cubicBezTo>
                  <a:pt x="30904" y="1886"/>
                  <a:pt x="30922" y="1890"/>
                  <a:pt x="30940" y="1890"/>
                </a:cubicBezTo>
                <a:cubicBezTo>
                  <a:pt x="30967" y="1890"/>
                  <a:pt x="30989" y="1885"/>
                  <a:pt x="31007" y="1876"/>
                </a:cubicBezTo>
                <a:cubicBezTo>
                  <a:pt x="31024" y="1866"/>
                  <a:pt x="31040" y="1853"/>
                  <a:pt x="31054" y="1838"/>
                </a:cubicBezTo>
                <a:lnTo>
                  <a:pt x="31028" y="1815"/>
                </a:lnTo>
                <a:cubicBezTo>
                  <a:pt x="31017" y="1827"/>
                  <a:pt x="31004" y="1836"/>
                  <a:pt x="30991" y="1843"/>
                </a:cubicBezTo>
                <a:cubicBezTo>
                  <a:pt x="30977" y="1850"/>
                  <a:pt x="30961" y="1854"/>
                  <a:pt x="30942" y="1854"/>
                </a:cubicBezTo>
                <a:cubicBezTo>
                  <a:pt x="30929" y="1854"/>
                  <a:pt x="30918" y="1852"/>
                  <a:pt x="30907" y="1848"/>
                </a:cubicBezTo>
                <a:cubicBezTo>
                  <a:pt x="30896" y="1844"/>
                  <a:pt x="30886" y="1838"/>
                  <a:pt x="30877" y="1830"/>
                </a:cubicBezTo>
                <a:cubicBezTo>
                  <a:pt x="30868" y="1822"/>
                  <a:pt x="30861" y="1812"/>
                  <a:pt x="30855" y="1801"/>
                </a:cubicBezTo>
                <a:cubicBezTo>
                  <a:pt x="30849" y="1790"/>
                  <a:pt x="30846" y="1777"/>
                  <a:pt x="30844" y="1762"/>
                </a:cubicBezTo>
                <a:lnTo>
                  <a:pt x="31063" y="1762"/>
                </a:lnTo>
                <a:cubicBezTo>
                  <a:pt x="31064" y="1759"/>
                  <a:pt x="31064" y="1756"/>
                  <a:pt x="31064" y="1754"/>
                </a:cubicBezTo>
                <a:lnTo>
                  <a:pt x="31064" y="1748"/>
                </a:lnTo>
                <a:cubicBezTo>
                  <a:pt x="31064" y="1727"/>
                  <a:pt x="31061" y="1708"/>
                  <a:pt x="31055" y="1691"/>
                </a:cubicBezTo>
                <a:cubicBezTo>
                  <a:pt x="31049" y="1673"/>
                  <a:pt x="31041" y="1657"/>
                  <a:pt x="31030" y="1644"/>
                </a:cubicBezTo>
                <a:cubicBezTo>
                  <a:pt x="31019" y="1631"/>
                  <a:pt x="31006" y="1621"/>
                  <a:pt x="30990" y="1613"/>
                </a:cubicBezTo>
                <a:cubicBezTo>
                  <a:pt x="30974" y="1605"/>
                  <a:pt x="30955" y="1602"/>
                  <a:pt x="30935" y="1602"/>
                </a:cubicBezTo>
                <a:close/>
                <a:moveTo>
                  <a:pt x="31251" y="1602"/>
                </a:moveTo>
                <a:cubicBezTo>
                  <a:pt x="31232" y="1602"/>
                  <a:pt x="31214" y="1605"/>
                  <a:pt x="31197" y="1613"/>
                </a:cubicBezTo>
                <a:cubicBezTo>
                  <a:pt x="31181" y="1620"/>
                  <a:pt x="31168" y="1630"/>
                  <a:pt x="31156" y="1644"/>
                </a:cubicBezTo>
                <a:cubicBezTo>
                  <a:pt x="31144" y="1656"/>
                  <a:pt x="31135" y="1672"/>
                  <a:pt x="31128" y="1690"/>
                </a:cubicBezTo>
                <a:cubicBezTo>
                  <a:pt x="31122" y="1707"/>
                  <a:pt x="31119" y="1726"/>
                  <a:pt x="31119" y="1746"/>
                </a:cubicBezTo>
                <a:cubicBezTo>
                  <a:pt x="31119" y="1767"/>
                  <a:pt x="31122" y="1786"/>
                  <a:pt x="31129" y="1804"/>
                </a:cubicBezTo>
                <a:cubicBezTo>
                  <a:pt x="31137" y="1822"/>
                  <a:pt x="31147" y="1837"/>
                  <a:pt x="31159" y="1850"/>
                </a:cubicBezTo>
                <a:cubicBezTo>
                  <a:pt x="31171" y="1862"/>
                  <a:pt x="31186" y="1872"/>
                  <a:pt x="31203" y="1879"/>
                </a:cubicBezTo>
                <a:cubicBezTo>
                  <a:pt x="31219" y="1886"/>
                  <a:pt x="31237" y="1890"/>
                  <a:pt x="31256" y="1890"/>
                </a:cubicBezTo>
                <a:cubicBezTo>
                  <a:pt x="31282" y="1890"/>
                  <a:pt x="31304" y="1885"/>
                  <a:pt x="31322" y="1876"/>
                </a:cubicBezTo>
                <a:cubicBezTo>
                  <a:pt x="31340" y="1866"/>
                  <a:pt x="31356" y="1853"/>
                  <a:pt x="31370" y="1838"/>
                </a:cubicBezTo>
                <a:lnTo>
                  <a:pt x="31344" y="1815"/>
                </a:lnTo>
                <a:cubicBezTo>
                  <a:pt x="31333" y="1827"/>
                  <a:pt x="31320" y="1836"/>
                  <a:pt x="31306" y="1843"/>
                </a:cubicBezTo>
                <a:cubicBezTo>
                  <a:pt x="31293" y="1850"/>
                  <a:pt x="31276" y="1854"/>
                  <a:pt x="31257" y="1854"/>
                </a:cubicBezTo>
                <a:cubicBezTo>
                  <a:pt x="31245" y="1854"/>
                  <a:pt x="31234" y="1852"/>
                  <a:pt x="31223" y="1848"/>
                </a:cubicBezTo>
                <a:cubicBezTo>
                  <a:pt x="31211" y="1844"/>
                  <a:pt x="31202" y="1838"/>
                  <a:pt x="31193" y="1830"/>
                </a:cubicBezTo>
                <a:cubicBezTo>
                  <a:pt x="31184" y="1822"/>
                  <a:pt x="31176" y="1812"/>
                  <a:pt x="31171" y="1801"/>
                </a:cubicBezTo>
                <a:cubicBezTo>
                  <a:pt x="31165" y="1790"/>
                  <a:pt x="31162" y="1777"/>
                  <a:pt x="31160" y="1762"/>
                </a:cubicBezTo>
                <a:lnTo>
                  <a:pt x="31379" y="1762"/>
                </a:lnTo>
                <a:cubicBezTo>
                  <a:pt x="31379" y="1759"/>
                  <a:pt x="31379" y="1756"/>
                  <a:pt x="31379" y="1754"/>
                </a:cubicBezTo>
                <a:lnTo>
                  <a:pt x="31379" y="1748"/>
                </a:lnTo>
                <a:cubicBezTo>
                  <a:pt x="31379" y="1727"/>
                  <a:pt x="31376" y="1708"/>
                  <a:pt x="31371" y="1691"/>
                </a:cubicBezTo>
                <a:cubicBezTo>
                  <a:pt x="31365" y="1673"/>
                  <a:pt x="31357" y="1657"/>
                  <a:pt x="31346" y="1644"/>
                </a:cubicBezTo>
                <a:cubicBezTo>
                  <a:pt x="31335" y="1631"/>
                  <a:pt x="31321" y="1621"/>
                  <a:pt x="31305" y="1613"/>
                </a:cubicBezTo>
                <a:cubicBezTo>
                  <a:pt x="31289" y="1605"/>
                  <a:pt x="31271" y="1602"/>
                  <a:pt x="31251" y="1602"/>
                </a:cubicBezTo>
                <a:close/>
                <a:moveTo>
                  <a:pt x="31587" y="1602"/>
                </a:moveTo>
                <a:cubicBezTo>
                  <a:pt x="31563" y="1602"/>
                  <a:pt x="31543" y="1607"/>
                  <a:pt x="31529" y="1618"/>
                </a:cubicBezTo>
                <a:cubicBezTo>
                  <a:pt x="31514" y="1628"/>
                  <a:pt x="31502" y="1640"/>
                  <a:pt x="31492" y="1655"/>
                </a:cubicBezTo>
                <a:lnTo>
                  <a:pt x="31492" y="1607"/>
                </a:lnTo>
                <a:lnTo>
                  <a:pt x="31451" y="1607"/>
                </a:lnTo>
                <a:lnTo>
                  <a:pt x="31451" y="1883"/>
                </a:lnTo>
                <a:lnTo>
                  <a:pt x="31492" y="1883"/>
                </a:lnTo>
                <a:lnTo>
                  <a:pt x="31492" y="1725"/>
                </a:lnTo>
                <a:cubicBezTo>
                  <a:pt x="31492" y="1712"/>
                  <a:pt x="31494" y="1701"/>
                  <a:pt x="31498" y="1690"/>
                </a:cubicBezTo>
                <a:cubicBezTo>
                  <a:pt x="31502" y="1679"/>
                  <a:pt x="31508" y="1670"/>
                  <a:pt x="31516" y="1663"/>
                </a:cubicBezTo>
                <a:cubicBezTo>
                  <a:pt x="31523" y="1655"/>
                  <a:pt x="31532" y="1649"/>
                  <a:pt x="31542" y="1645"/>
                </a:cubicBezTo>
                <a:cubicBezTo>
                  <a:pt x="31552" y="1641"/>
                  <a:pt x="31563" y="1639"/>
                  <a:pt x="31575" y="1639"/>
                </a:cubicBezTo>
                <a:cubicBezTo>
                  <a:pt x="31599" y="1639"/>
                  <a:pt x="31618" y="1646"/>
                  <a:pt x="31631" y="1661"/>
                </a:cubicBezTo>
                <a:cubicBezTo>
                  <a:pt x="31645" y="1676"/>
                  <a:pt x="31651" y="1696"/>
                  <a:pt x="31651" y="1722"/>
                </a:cubicBezTo>
                <a:lnTo>
                  <a:pt x="31651" y="1883"/>
                </a:lnTo>
                <a:lnTo>
                  <a:pt x="31692" y="1883"/>
                </a:lnTo>
                <a:lnTo>
                  <a:pt x="31692" y="1712"/>
                </a:lnTo>
                <a:cubicBezTo>
                  <a:pt x="31692" y="1696"/>
                  <a:pt x="31690" y="1681"/>
                  <a:pt x="31685" y="1667"/>
                </a:cubicBezTo>
                <a:cubicBezTo>
                  <a:pt x="31680" y="1654"/>
                  <a:pt x="31673" y="1642"/>
                  <a:pt x="31664" y="1632"/>
                </a:cubicBezTo>
                <a:cubicBezTo>
                  <a:pt x="31655" y="1622"/>
                  <a:pt x="31644" y="1615"/>
                  <a:pt x="31631" y="1610"/>
                </a:cubicBezTo>
                <a:cubicBezTo>
                  <a:pt x="31618" y="1604"/>
                  <a:pt x="31603" y="1602"/>
                  <a:pt x="31587" y="1602"/>
                </a:cubicBezTo>
                <a:close/>
                <a:moveTo>
                  <a:pt x="32649" y="1602"/>
                </a:moveTo>
                <a:cubicBezTo>
                  <a:pt x="32629" y="1602"/>
                  <a:pt x="32612" y="1605"/>
                  <a:pt x="32595" y="1613"/>
                </a:cubicBezTo>
                <a:cubicBezTo>
                  <a:pt x="32579" y="1620"/>
                  <a:pt x="32566" y="1630"/>
                  <a:pt x="32554" y="1644"/>
                </a:cubicBezTo>
                <a:cubicBezTo>
                  <a:pt x="32542" y="1656"/>
                  <a:pt x="32533" y="1672"/>
                  <a:pt x="32526" y="1690"/>
                </a:cubicBezTo>
                <a:cubicBezTo>
                  <a:pt x="32520" y="1707"/>
                  <a:pt x="32516" y="1726"/>
                  <a:pt x="32516" y="1746"/>
                </a:cubicBezTo>
                <a:cubicBezTo>
                  <a:pt x="32516" y="1767"/>
                  <a:pt x="32520" y="1786"/>
                  <a:pt x="32527" y="1804"/>
                </a:cubicBezTo>
                <a:cubicBezTo>
                  <a:pt x="32535" y="1822"/>
                  <a:pt x="32545" y="1837"/>
                  <a:pt x="32557" y="1850"/>
                </a:cubicBezTo>
                <a:cubicBezTo>
                  <a:pt x="32569" y="1862"/>
                  <a:pt x="32584" y="1872"/>
                  <a:pt x="32601" y="1879"/>
                </a:cubicBezTo>
                <a:cubicBezTo>
                  <a:pt x="32617" y="1886"/>
                  <a:pt x="32635" y="1890"/>
                  <a:pt x="32654" y="1890"/>
                </a:cubicBezTo>
                <a:cubicBezTo>
                  <a:pt x="32680" y="1890"/>
                  <a:pt x="32702" y="1885"/>
                  <a:pt x="32720" y="1876"/>
                </a:cubicBezTo>
                <a:cubicBezTo>
                  <a:pt x="32738" y="1866"/>
                  <a:pt x="32754" y="1853"/>
                  <a:pt x="32768" y="1838"/>
                </a:cubicBezTo>
                <a:lnTo>
                  <a:pt x="32742" y="1815"/>
                </a:lnTo>
                <a:cubicBezTo>
                  <a:pt x="32731" y="1827"/>
                  <a:pt x="32718" y="1836"/>
                  <a:pt x="32704" y="1843"/>
                </a:cubicBezTo>
                <a:cubicBezTo>
                  <a:pt x="32691" y="1850"/>
                  <a:pt x="32674" y="1854"/>
                  <a:pt x="32655" y="1854"/>
                </a:cubicBezTo>
                <a:cubicBezTo>
                  <a:pt x="32643" y="1854"/>
                  <a:pt x="32631" y="1852"/>
                  <a:pt x="32620" y="1848"/>
                </a:cubicBezTo>
                <a:cubicBezTo>
                  <a:pt x="32609" y="1844"/>
                  <a:pt x="32599" y="1838"/>
                  <a:pt x="32591" y="1830"/>
                </a:cubicBezTo>
                <a:cubicBezTo>
                  <a:pt x="32582" y="1822"/>
                  <a:pt x="32574" y="1812"/>
                  <a:pt x="32569" y="1801"/>
                </a:cubicBezTo>
                <a:cubicBezTo>
                  <a:pt x="32563" y="1790"/>
                  <a:pt x="32559" y="1777"/>
                  <a:pt x="32558" y="1762"/>
                </a:cubicBezTo>
                <a:lnTo>
                  <a:pt x="32777" y="1762"/>
                </a:lnTo>
                <a:cubicBezTo>
                  <a:pt x="32777" y="1759"/>
                  <a:pt x="32777" y="1756"/>
                  <a:pt x="32777" y="1754"/>
                </a:cubicBezTo>
                <a:lnTo>
                  <a:pt x="32777" y="1748"/>
                </a:lnTo>
                <a:cubicBezTo>
                  <a:pt x="32777" y="1727"/>
                  <a:pt x="32774" y="1708"/>
                  <a:pt x="32769" y="1691"/>
                </a:cubicBezTo>
                <a:cubicBezTo>
                  <a:pt x="32763" y="1673"/>
                  <a:pt x="32755" y="1657"/>
                  <a:pt x="32744" y="1644"/>
                </a:cubicBezTo>
                <a:cubicBezTo>
                  <a:pt x="32733" y="1631"/>
                  <a:pt x="32719" y="1621"/>
                  <a:pt x="32703" y="1613"/>
                </a:cubicBezTo>
                <a:cubicBezTo>
                  <a:pt x="32687" y="1605"/>
                  <a:pt x="32669" y="1602"/>
                  <a:pt x="32649" y="1602"/>
                </a:cubicBezTo>
                <a:close/>
                <a:moveTo>
                  <a:pt x="33686" y="1602"/>
                </a:moveTo>
                <a:cubicBezTo>
                  <a:pt x="33666" y="1602"/>
                  <a:pt x="33646" y="1605"/>
                  <a:pt x="33628" y="1613"/>
                </a:cubicBezTo>
                <a:cubicBezTo>
                  <a:pt x="33611" y="1621"/>
                  <a:pt x="33596" y="1631"/>
                  <a:pt x="33583" y="1644"/>
                </a:cubicBezTo>
                <a:cubicBezTo>
                  <a:pt x="33570" y="1657"/>
                  <a:pt x="33560" y="1673"/>
                  <a:pt x="33553" y="1690"/>
                </a:cubicBezTo>
                <a:cubicBezTo>
                  <a:pt x="33546" y="1707"/>
                  <a:pt x="33542" y="1726"/>
                  <a:pt x="33542" y="1746"/>
                </a:cubicBezTo>
                <a:lnTo>
                  <a:pt x="33542" y="1747"/>
                </a:lnTo>
                <a:cubicBezTo>
                  <a:pt x="33542" y="1766"/>
                  <a:pt x="33546" y="1785"/>
                  <a:pt x="33553" y="1802"/>
                </a:cubicBezTo>
                <a:cubicBezTo>
                  <a:pt x="33560" y="1819"/>
                  <a:pt x="33570" y="1834"/>
                  <a:pt x="33583" y="1847"/>
                </a:cubicBezTo>
                <a:cubicBezTo>
                  <a:pt x="33596" y="1860"/>
                  <a:pt x="33611" y="1871"/>
                  <a:pt x="33628" y="1878"/>
                </a:cubicBezTo>
                <a:cubicBezTo>
                  <a:pt x="33646" y="1886"/>
                  <a:pt x="33665" y="1890"/>
                  <a:pt x="33685" y="1890"/>
                </a:cubicBezTo>
                <a:cubicBezTo>
                  <a:pt x="33706" y="1890"/>
                  <a:pt x="33725" y="1886"/>
                  <a:pt x="33743" y="1878"/>
                </a:cubicBezTo>
                <a:cubicBezTo>
                  <a:pt x="33761" y="1871"/>
                  <a:pt x="33776" y="1860"/>
                  <a:pt x="33789" y="1847"/>
                </a:cubicBezTo>
                <a:cubicBezTo>
                  <a:pt x="33802" y="1834"/>
                  <a:pt x="33812" y="1818"/>
                  <a:pt x="33819" y="1801"/>
                </a:cubicBezTo>
                <a:cubicBezTo>
                  <a:pt x="33826" y="1784"/>
                  <a:pt x="33830" y="1765"/>
                  <a:pt x="33830" y="1746"/>
                </a:cubicBezTo>
                <a:lnTo>
                  <a:pt x="33830" y="1744"/>
                </a:lnTo>
                <a:cubicBezTo>
                  <a:pt x="33830" y="1725"/>
                  <a:pt x="33826" y="1707"/>
                  <a:pt x="33819" y="1690"/>
                </a:cubicBezTo>
                <a:cubicBezTo>
                  <a:pt x="33812" y="1672"/>
                  <a:pt x="33802" y="1657"/>
                  <a:pt x="33789" y="1644"/>
                </a:cubicBezTo>
                <a:cubicBezTo>
                  <a:pt x="33777" y="1631"/>
                  <a:pt x="33761" y="1621"/>
                  <a:pt x="33744" y="1613"/>
                </a:cubicBezTo>
                <a:cubicBezTo>
                  <a:pt x="33726" y="1605"/>
                  <a:pt x="33707" y="1602"/>
                  <a:pt x="33686" y="1602"/>
                </a:cubicBezTo>
                <a:close/>
                <a:moveTo>
                  <a:pt x="35537" y="1602"/>
                </a:moveTo>
                <a:cubicBezTo>
                  <a:pt x="35525" y="1602"/>
                  <a:pt x="35513" y="1603"/>
                  <a:pt x="35502" y="1607"/>
                </a:cubicBezTo>
                <a:cubicBezTo>
                  <a:pt x="35492" y="1610"/>
                  <a:pt x="35483" y="1614"/>
                  <a:pt x="35474" y="1620"/>
                </a:cubicBezTo>
                <a:cubicBezTo>
                  <a:pt x="35465" y="1626"/>
                  <a:pt x="35458" y="1632"/>
                  <a:pt x="35451" y="1639"/>
                </a:cubicBezTo>
                <a:cubicBezTo>
                  <a:pt x="35444" y="1647"/>
                  <a:pt x="35438" y="1655"/>
                  <a:pt x="35432" y="1663"/>
                </a:cubicBezTo>
                <a:lnTo>
                  <a:pt x="35432" y="1607"/>
                </a:lnTo>
                <a:lnTo>
                  <a:pt x="35391" y="1607"/>
                </a:lnTo>
                <a:lnTo>
                  <a:pt x="35391" y="1968"/>
                </a:lnTo>
                <a:lnTo>
                  <a:pt x="35432" y="1968"/>
                </a:lnTo>
                <a:lnTo>
                  <a:pt x="35432" y="1830"/>
                </a:lnTo>
                <a:cubicBezTo>
                  <a:pt x="35437" y="1838"/>
                  <a:pt x="35443" y="1846"/>
                  <a:pt x="35450" y="1853"/>
                </a:cubicBezTo>
                <a:cubicBezTo>
                  <a:pt x="35457" y="1860"/>
                  <a:pt x="35465" y="1866"/>
                  <a:pt x="35473" y="1871"/>
                </a:cubicBezTo>
                <a:cubicBezTo>
                  <a:pt x="35482" y="1877"/>
                  <a:pt x="35492" y="1881"/>
                  <a:pt x="35502" y="1884"/>
                </a:cubicBezTo>
                <a:cubicBezTo>
                  <a:pt x="35513" y="1887"/>
                  <a:pt x="35525" y="1889"/>
                  <a:pt x="35537" y="1889"/>
                </a:cubicBezTo>
                <a:cubicBezTo>
                  <a:pt x="35554" y="1889"/>
                  <a:pt x="35570" y="1886"/>
                  <a:pt x="35586" y="1879"/>
                </a:cubicBezTo>
                <a:cubicBezTo>
                  <a:pt x="35602" y="1873"/>
                  <a:pt x="35616" y="1863"/>
                  <a:pt x="35628" y="1851"/>
                </a:cubicBezTo>
                <a:cubicBezTo>
                  <a:pt x="35641" y="1839"/>
                  <a:pt x="35651" y="1824"/>
                  <a:pt x="35658" y="1806"/>
                </a:cubicBezTo>
                <a:cubicBezTo>
                  <a:pt x="35665" y="1788"/>
                  <a:pt x="35669" y="1768"/>
                  <a:pt x="35669" y="1746"/>
                </a:cubicBezTo>
                <a:lnTo>
                  <a:pt x="35669" y="1744"/>
                </a:lnTo>
                <a:cubicBezTo>
                  <a:pt x="35669" y="1722"/>
                  <a:pt x="35665" y="1702"/>
                  <a:pt x="35658" y="1684"/>
                </a:cubicBezTo>
                <a:cubicBezTo>
                  <a:pt x="35651" y="1666"/>
                  <a:pt x="35641" y="1651"/>
                  <a:pt x="35628" y="1639"/>
                </a:cubicBezTo>
                <a:cubicBezTo>
                  <a:pt x="35616" y="1627"/>
                  <a:pt x="35601" y="1618"/>
                  <a:pt x="35585" y="1611"/>
                </a:cubicBezTo>
                <a:cubicBezTo>
                  <a:pt x="35570" y="1605"/>
                  <a:pt x="35554" y="1602"/>
                  <a:pt x="35537" y="1602"/>
                </a:cubicBezTo>
                <a:close/>
                <a:moveTo>
                  <a:pt x="36076" y="1602"/>
                </a:moveTo>
                <a:cubicBezTo>
                  <a:pt x="36057" y="1602"/>
                  <a:pt x="36039" y="1605"/>
                  <a:pt x="36022" y="1613"/>
                </a:cubicBezTo>
                <a:cubicBezTo>
                  <a:pt x="36006" y="1620"/>
                  <a:pt x="35993" y="1630"/>
                  <a:pt x="35981" y="1644"/>
                </a:cubicBezTo>
                <a:cubicBezTo>
                  <a:pt x="35969" y="1656"/>
                  <a:pt x="35960" y="1672"/>
                  <a:pt x="35953" y="1690"/>
                </a:cubicBezTo>
                <a:cubicBezTo>
                  <a:pt x="35947" y="1707"/>
                  <a:pt x="35944" y="1726"/>
                  <a:pt x="35944" y="1746"/>
                </a:cubicBezTo>
                <a:cubicBezTo>
                  <a:pt x="35944" y="1767"/>
                  <a:pt x="35947" y="1786"/>
                  <a:pt x="35954" y="1804"/>
                </a:cubicBezTo>
                <a:cubicBezTo>
                  <a:pt x="35962" y="1822"/>
                  <a:pt x="35972" y="1837"/>
                  <a:pt x="35984" y="1850"/>
                </a:cubicBezTo>
                <a:cubicBezTo>
                  <a:pt x="35996" y="1862"/>
                  <a:pt x="36011" y="1872"/>
                  <a:pt x="36028" y="1879"/>
                </a:cubicBezTo>
                <a:cubicBezTo>
                  <a:pt x="36044" y="1886"/>
                  <a:pt x="36062" y="1890"/>
                  <a:pt x="36081" y="1890"/>
                </a:cubicBezTo>
                <a:cubicBezTo>
                  <a:pt x="36107" y="1890"/>
                  <a:pt x="36129" y="1885"/>
                  <a:pt x="36147" y="1876"/>
                </a:cubicBezTo>
                <a:cubicBezTo>
                  <a:pt x="36165" y="1866"/>
                  <a:pt x="36181" y="1853"/>
                  <a:pt x="36195" y="1838"/>
                </a:cubicBezTo>
                <a:lnTo>
                  <a:pt x="36169" y="1815"/>
                </a:lnTo>
                <a:cubicBezTo>
                  <a:pt x="36158" y="1827"/>
                  <a:pt x="36145" y="1836"/>
                  <a:pt x="36131" y="1843"/>
                </a:cubicBezTo>
                <a:cubicBezTo>
                  <a:pt x="36118" y="1850"/>
                  <a:pt x="36101" y="1854"/>
                  <a:pt x="36082" y="1854"/>
                </a:cubicBezTo>
                <a:cubicBezTo>
                  <a:pt x="36070" y="1854"/>
                  <a:pt x="36059" y="1852"/>
                  <a:pt x="36048" y="1848"/>
                </a:cubicBezTo>
                <a:cubicBezTo>
                  <a:pt x="36036" y="1844"/>
                  <a:pt x="36027" y="1838"/>
                  <a:pt x="36018" y="1830"/>
                </a:cubicBezTo>
                <a:cubicBezTo>
                  <a:pt x="36009" y="1822"/>
                  <a:pt x="36001" y="1812"/>
                  <a:pt x="35996" y="1801"/>
                </a:cubicBezTo>
                <a:cubicBezTo>
                  <a:pt x="35990" y="1790"/>
                  <a:pt x="35987" y="1777"/>
                  <a:pt x="35985" y="1762"/>
                </a:cubicBezTo>
                <a:lnTo>
                  <a:pt x="36204" y="1762"/>
                </a:lnTo>
                <a:cubicBezTo>
                  <a:pt x="36204" y="1759"/>
                  <a:pt x="36204" y="1756"/>
                  <a:pt x="36204" y="1754"/>
                </a:cubicBezTo>
                <a:lnTo>
                  <a:pt x="36204" y="1748"/>
                </a:lnTo>
                <a:cubicBezTo>
                  <a:pt x="36204" y="1727"/>
                  <a:pt x="36201" y="1708"/>
                  <a:pt x="36196" y="1691"/>
                </a:cubicBezTo>
                <a:cubicBezTo>
                  <a:pt x="36190" y="1673"/>
                  <a:pt x="36182" y="1657"/>
                  <a:pt x="36171" y="1644"/>
                </a:cubicBezTo>
                <a:cubicBezTo>
                  <a:pt x="36160" y="1631"/>
                  <a:pt x="36146" y="1621"/>
                  <a:pt x="36130" y="1613"/>
                </a:cubicBezTo>
                <a:cubicBezTo>
                  <a:pt x="36114" y="1605"/>
                  <a:pt x="36096" y="1602"/>
                  <a:pt x="36076" y="1602"/>
                </a:cubicBezTo>
                <a:close/>
                <a:moveTo>
                  <a:pt x="36657" y="1602"/>
                </a:moveTo>
                <a:cubicBezTo>
                  <a:pt x="36638" y="1602"/>
                  <a:pt x="36620" y="1605"/>
                  <a:pt x="36604" y="1613"/>
                </a:cubicBezTo>
                <a:cubicBezTo>
                  <a:pt x="36588" y="1620"/>
                  <a:pt x="36574" y="1630"/>
                  <a:pt x="36562" y="1644"/>
                </a:cubicBezTo>
                <a:cubicBezTo>
                  <a:pt x="36550" y="1656"/>
                  <a:pt x="36541" y="1672"/>
                  <a:pt x="36534" y="1690"/>
                </a:cubicBezTo>
                <a:cubicBezTo>
                  <a:pt x="36528" y="1707"/>
                  <a:pt x="36525" y="1726"/>
                  <a:pt x="36525" y="1746"/>
                </a:cubicBezTo>
                <a:cubicBezTo>
                  <a:pt x="36525" y="1767"/>
                  <a:pt x="36528" y="1786"/>
                  <a:pt x="36535" y="1804"/>
                </a:cubicBezTo>
                <a:cubicBezTo>
                  <a:pt x="36543" y="1822"/>
                  <a:pt x="36553" y="1837"/>
                  <a:pt x="36565" y="1850"/>
                </a:cubicBezTo>
                <a:cubicBezTo>
                  <a:pt x="36578" y="1862"/>
                  <a:pt x="36592" y="1872"/>
                  <a:pt x="36609" y="1879"/>
                </a:cubicBezTo>
                <a:cubicBezTo>
                  <a:pt x="36626" y="1886"/>
                  <a:pt x="36644" y="1890"/>
                  <a:pt x="36662" y="1890"/>
                </a:cubicBezTo>
                <a:cubicBezTo>
                  <a:pt x="36689" y="1890"/>
                  <a:pt x="36711" y="1885"/>
                  <a:pt x="36728" y="1876"/>
                </a:cubicBezTo>
                <a:cubicBezTo>
                  <a:pt x="36746" y="1866"/>
                  <a:pt x="36762" y="1853"/>
                  <a:pt x="36776" y="1838"/>
                </a:cubicBezTo>
                <a:lnTo>
                  <a:pt x="36750" y="1815"/>
                </a:lnTo>
                <a:cubicBezTo>
                  <a:pt x="36739" y="1827"/>
                  <a:pt x="36726" y="1836"/>
                  <a:pt x="36712" y="1843"/>
                </a:cubicBezTo>
                <a:cubicBezTo>
                  <a:pt x="36699" y="1850"/>
                  <a:pt x="36683" y="1854"/>
                  <a:pt x="36663" y="1854"/>
                </a:cubicBezTo>
                <a:cubicBezTo>
                  <a:pt x="36651" y="1854"/>
                  <a:pt x="36640" y="1852"/>
                  <a:pt x="36629" y="1848"/>
                </a:cubicBezTo>
                <a:cubicBezTo>
                  <a:pt x="36618" y="1844"/>
                  <a:pt x="36608" y="1838"/>
                  <a:pt x="36599" y="1830"/>
                </a:cubicBezTo>
                <a:cubicBezTo>
                  <a:pt x="36590" y="1822"/>
                  <a:pt x="36583" y="1812"/>
                  <a:pt x="36577" y="1801"/>
                </a:cubicBezTo>
                <a:cubicBezTo>
                  <a:pt x="36571" y="1790"/>
                  <a:pt x="36568" y="1777"/>
                  <a:pt x="36566" y="1762"/>
                </a:cubicBezTo>
                <a:lnTo>
                  <a:pt x="36785" y="1762"/>
                </a:lnTo>
                <a:cubicBezTo>
                  <a:pt x="36785" y="1759"/>
                  <a:pt x="36786" y="1756"/>
                  <a:pt x="36786" y="1754"/>
                </a:cubicBezTo>
                <a:lnTo>
                  <a:pt x="36786" y="1748"/>
                </a:lnTo>
                <a:cubicBezTo>
                  <a:pt x="36786" y="1727"/>
                  <a:pt x="36783" y="1708"/>
                  <a:pt x="36777" y="1691"/>
                </a:cubicBezTo>
                <a:cubicBezTo>
                  <a:pt x="36771" y="1673"/>
                  <a:pt x="36763" y="1657"/>
                  <a:pt x="36752" y="1644"/>
                </a:cubicBezTo>
                <a:cubicBezTo>
                  <a:pt x="36741" y="1631"/>
                  <a:pt x="36727" y="1621"/>
                  <a:pt x="36711" y="1613"/>
                </a:cubicBezTo>
                <a:cubicBezTo>
                  <a:pt x="36695" y="1605"/>
                  <a:pt x="36677" y="1602"/>
                  <a:pt x="36657" y="1602"/>
                </a:cubicBezTo>
                <a:close/>
                <a:moveTo>
                  <a:pt x="36993" y="1602"/>
                </a:moveTo>
                <a:cubicBezTo>
                  <a:pt x="36969" y="1602"/>
                  <a:pt x="36950" y="1607"/>
                  <a:pt x="36935" y="1618"/>
                </a:cubicBezTo>
                <a:cubicBezTo>
                  <a:pt x="36920" y="1628"/>
                  <a:pt x="36908" y="1640"/>
                  <a:pt x="36899" y="1655"/>
                </a:cubicBezTo>
                <a:lnTo>
                  <a:pt x="36899" y="1607"/>
                </a:lnTo>
                <a:lnTo>
                  <a:pt x="36857" y="1607"/>
                </a:lnTo>
                <a:lnTo>
                  <a:pt x="36857" y="1883"/>
                </a:lnTo>
                <a:lnTo>
                  <a:pt x="36899" y="1883"/>
                </a:lnTo>
                <a:lnTo>
                  <a:pt x="36899" y="1725"/>
                </a:lnTo>
                <a:cubicBezTo>
                  <a:pt x="36899" y="1712"/>
                  <a:pt x="36900" y="1701"/>
                  <a:pt x="36904" y="1690"/>
                </a:cubicBezTo>
                <a:cubicBezTo>
                  <a:pt x="36909" y="1679"/>
                  <a:pt x="36915" y="1670"/>
                  <a:pt x="36922" y="1663"/>
                </a:cubicBezTo>
                <a:cubicBezTo>
                  <a:pt x="36929" y="1655"/>
                  <a:pt x="36938" y="1649"/>
                  <a:pt x="36948" y="1645"/>
                </a:cubicBezTo>
                <a:cubicBezTo>
                  <a:pt x="36958" y="1641"/>
                  <a:pt x="36969" y="1639"/>
                  <a:pt x="36981" y="1639"/>
                </a:cubicBezTo>
                <a:cubicBezTo>
                  <a:pt x="37006" y="1639"/>
                  <a:pt x="37025" y="1646"/>
                  <a:pt x="37038" y="1661"/>
                </a:cubicBezTo>
                <a:cubicBezTo>
                  <a:pt x="37051" y="1676"/>
                  <a:pt x="37057" y="1696"/>
                  <a:pt x="37057" y="1722"/>
                </a:cubicBezTo>
                <a:lnTo>
                  <a:pt x="37057" y="1883"/>
                </a:lnTo>
                <a:lnTo>
                  <a:pt x="37099" y="1883"/>
                </a:lnTo>
                <a:lnTo>
                  <a:pt x="37099" y="1712"/>
                </a:lnTo>
                <a:cubicBezTo>
                  <a:pt x="37099" y="1696"/>
                  <a:pt x="37096" y="1681"/>
                  <a:pt x="37091" y="1667"/>
                </a:cubicBezTo>
                <a:cubicBezTo>
                  <a:pt x="37086" y="1654"/>
                  <a:pt x="37080" y="1642"/>
                  <a:pt x="37070" y="1632"/>
                </a:cubicBezTo>
                <a:cubicBezTo>
                  <a:pt x="37061" y="1622"/>
                  <a:pt x="37050" y="1615"/>
                  <a:pt x="37037" y="1610"/>
                </a:cubicBezTo>
                <a:cubicBezTo>
                  <a:pt x="37024" y="1604"/>
                  <a:pt x="37010" y="1602"/>
                  <a:pt x="36993" y="1602"/>
                </a:cubicBezTo>
                <a:close/>
                <a:moveTo>
                  <a:pt x="38193" y="1602"/>
                </a:moveTo>
                <a:cubicBezTo>
                  <a:pt x="38172" y="1602"/>
                  <a:pt x="38152" y="1605"/>
                  <a:pt x="38135" y="1613"/>
                </a:cubicBezTo>
                <a:cubicBezTo>
                  <a:pt x="38117" y="1621"/>
                  <a:pt x="38102" y="1631"/>
                  <a:pt x="38089" y="1644"/>
                </a:cubicBezTo>
                <a:cubicBezTo>
                  <a:pt x="38076" y="1657"/>
                  <a:pt x="38066" y="1673"/>
                  <a:pt x="38059" y="1690"/>
                </a:cubicBezTo>
                <a:cubicBezTo>
                  <a:pt x="38052" y="1707"/>
                  <a:pt x="38049" y="1726"/>
                  <a:pt x="38049" y="1746"/>
                </a:cubicBezTo>
                <a:lnTo>
                  <a:pt x="38049" y="1747"/>
                </a:lnTo>
                <a:cubicBezTo>
                  <a:pt x="38049" y="1766"/>
                  <a:pt x="38052" y="1785"/>
                  <a:pt x="38059" y="1802"/>
                </a:cubicBezTo>
                <a:cubicBezTo>
                  <a:pt x="38066" y="1819"/>
                  <a:pt x="38076" y="1834"/>
                  <a:pt x="38089" y="1847"/>
                </a:cubicBezTo>
                <a:cubicBezTo>
                  <a:pt x="38102" y="1860"/>
                  <a:pt x="38117" y="1871"/>
                  <a:pt x="38135" y="1878"/>
                </a:cubicBezTo>
                <a:cubicBezTo>
                  <a:pt x="38152" y="1886"/>
                  <a:pt x="38171" y="1890"/>
                  <a:pt x="38192" y="1890"/>
                </a:cubicBezTo>
                <a:cubicBezTo>
                  <a:pt x="38212" y="1890"/>
                  <a:pt x="38231" y="1886"/>
                  <a:pt x="38249" y="1878"/>
                </a:cubicBezTo>
                <a:cubicBezTo>
                  <a:pt x="38267" y="1871"/>
                  <a:pt x="38282" y="1860"/>
                  <a:pt x="38295" y="1847"/>
                </a:cubicBezTo>
                <a:cubicBezTo>
                  <a:pt x="38308" y="1834"/>
                  <a:pt x="38318" y="1818"/>
                  <a:pt x="38325" y="1801"/>
                </a:cubicBezTo>
                <a:cubicBezTo>
                  <a:pt x="38332" y="1784"/>
                  <a:pt x="38336" y="1765"/>
                  <a:pt x="38336" y="1746"/>
                </a:cubicBezTo>
                <a:lnTo>
                  <a:pt x="38336" y="1744"/>
                </a:lnTo>
                <a:cubicBezTo>
                  <a:pt x="38336" y="1725"/>
                  <a:pt x="38333" y="1707"/>
                  <a:pt x="38326" y="1690"/>
                </a:cubicBezTo>
                <a:cubicBezTo>
                  <a:pt x="38318" y="1672"/>
                  <a:pt x="38308" y="1657"/>
                  <a:pt x="38296" y="1644"/>
                </a:cubicBezTo>
                <a:cubicBezTo>
                  <a:pt x="38283" y="1631"/>
                  <a:pt x="38268" y="1621"/>
                  <a:pt x="38250" y="1613"/>
                </a:cubicBezTo>
                <a:cubicBezTo>
                  <a:pt x="38232" y="1605"/>
                  <a:pt x="38213" y="1602"/>
                  <a:pt x="38193" y="1602"/>
                </a:cubicBezTo>
                <a:close/>
                <a:moveTo>
                  <a:pt x="38546" y="1602"/>
                </a:moveTo>
                <a:cubicBezTo>
                  <a:pt x="38522" y="1602"/>
                  <a:pt x="38503" y="1607"/>
                  <a:pt x="38488" y="1618"/>
                </a:cubicBezTo>
                <a:cubicBezTo>
                  <a:pt x="38473" y="1628"/>
                  <a:pt x="38461" y="1640"/>
                  <a:pt x="38452" y="1655"/>
                </a:cubicBezTo>
                <a:lnTo>
                  <a:pt x="38452" y="1607"/>
                </a:lnTo>
                <a:lnTo>
                  <a:pt x="38411" y="1607"/>
                </a:lnTo>
                <a:lnTo>
                  <a:pt x="38411" y="1883"/>
                </a:lnTo>
                <a:lnTo>
                  <a:pt x="38452" y="1883"/>
                </a:lnTo>
                <a:lnTo>
                  <a:pt x="38452" y="1725"/>
                </a:lnTo>
                <a:cubicBezTo>
                  <a:pt x="38452" y="1712"/>
                  <a:pt x="38454" y="1701"/>
                  <a:pt x="38458" y="1690"/>
                </a:cubicBezTo>
                <a:cubicBezTo>
                  <a:pt x="38462" y="1679"/>
                  <a:pt x="38468" y="1670"/>
                  <a:pt x="38475" y="1663"/>
                </a:cubicBezTo>
                <a:cubicBezTo>
                  <a:pt x="38483" y="1655"/>
                  <a:pt x="38491" y="1649"/>
                  <a:pt x="38501" y="1645"/>
                </a:cubicBezTo>
                <a:cubicBezTo>
                  <a:pt x="38512" y="1641"/>
                  <a:pt x="38523" y="1639"/>
                  <a:pt x="38534" y="1639"/>
                </a:cubicBezTo>
                <a:cubicBezTo>
                  <a:pt x="38559" y="1639"/>
                  <a:pt x="38578" y="1646"/>
                  <a:pt x="38591" y="1661"/>
                </a:cubicBezTo>
                <a:cubicBezTo>
                  <a:pt x="38604" y="1676"/>
                  <a:pt x="38611" y="1696"/>
                  <a:pt x="38611" y="1722"/>
                </a:cubicBezTo>
                <a:lnTo>
                  <a:pt x="38611" y="1883"/>
                </a:lnTo>
                <a:lnTo>
                  <a:pt x="38652" y="1883"/>
                </a:lnTo>
                <a:lnTo>
                  <a:pt x="38652" y="1712"/>
                </a:lnTo>
                <a:cubicBezTo>
                  <a:pt x="38652" y="1696"/>
                  <a:pt x="38649" y="1681"/>
                  <a:pt x="38644" y="1667"/>
                </a:cubicBezTo>
                <a:cubicBezTo>
                  <a:pt x="38640" y="1654"/>
                  <a:pt x="38633" y="1642"/>
                  <a:pt x="38623" y="1632"/>
                </a:cubicBezTo>
                <a:cubicBezTo>
                  <a:pt x="38614" y="1622"/>
                  <a:pt x="38603" y="1615"/>
                  <a:pt x="38590" y="1610"/>
                </a:cubicBezTo>
                <a:cubicBezTo>
                  <a:pt x="38578" y="1604"/>
                  <a:pt x="38563" y="1602"/>
                  <a:pt x="38546" y="1602"/>
                </a:cubicBezTo>
                <a:close/>
                <a:moveTo>
                  <a:pt x="40400" y="1602"/>
                </a:moveTo>
                <a:cubicBezTo>
                  <a:pt x="40388" y="1602"/>
                  <a:pt x="40378" y="1603"/>
                  <a:pt x="40369" y="1606"/>
                </a:cubicBezTo>
                <a:cubicBezTo>
                  <a:pt x="40360" y="1609"/>
                  <a:pt x="40352" y="1613"/>
                  <a:pt x="40345" y="1618"/>
                </a:cubicBezTo>
                <a:cubicBezTo>
                  <a:pt x="40338" y="1622"/>
                  <a:pt x="40332" y="1628"/>
                  <a:pt x="40326" y="1634"/>
                </a:cubicBezTo>
                <a:cubicBezTo>
                  <a:pt x="40321" y="1640"/>
                  <a:pt x="40316" y="1647"/>
                  <a:pt x="40311" y="1654"/>
                </a:cubicBezTo>
                <a:lnTo>
                  <a:pt x="40311" y="1607"/>
                </a:lnTo>
                <a:lnTo>
                  <a:pt x="40270" y="1607"/>
                </a:lnTo>
                <a:lnTo>
                  <a:pt x="40270" y="1883"/>
                </a:lnTo>
                <a:lnTo>
                  <a:pt x="40311" y="1883"/>
                </a:lnTo>
                <a:lnTo>
                  <a:pt x="40311" y="1726"/>
                </a:lnTo>
                <a:cubicBezTo>
                  <a:pt x="40311" y="1713"/>
                  <a:pt x="40313" y="1701"/>
                  <a:pt x="40317" y="1691"/>
                </a:cubicBezTo>
                <a:cubicBezTo>
                  <a:pt x="40321" y="1680"/>
                  <a:pt x="40326" y="1671"/>
                  <a:pt x="40333" y="1663"/>
                </a:cubicBezTo>
                <a:cubicBezTo>
                  <a:pt x="40340" y="1656"/>
                  <a:pt x="40348" y="1650"/>
                  <a:pt x="40357" y="1645"/>
                </a:cubicBezTo>
                <a:cubicBezTo>
                  <a:pt x="40367" y="1641"/>
                  <a:pt x="40377" y="1639"/>
                  <a:pt x="40388" y="1639"/>
                </a:cubicBezTo>
                <a:cubicBezTo>
                  <a:pt x="40410" y="1639"/>
                  <a:pt x="40427" y="1646"/>
                  <a:pt x="40440" y="1661"/>
                </a:cubicBezTo>
                <a:cubicBezTo>
                  <a:pt x="40452" y="1675"/>
                  <a:pt x="40459" y="1695"/>
                  <a:pt x="40459" y="1721"/>
                </a:cubicBezTo>
                <a:lnTo>
                  <a:pt x="40459" y="1883"/>
                </a:lnTo>
                <a:lnTo>
                  <a:pt x="40499" y="1883"/>
                </a:lnTo>
                <a:lnTo>
                  <a:pt x="40499" y="1724"/>
                </a:lnTo>
                <a:cubicBezTo>
                  <a:pt x="40499" y="1711"/>
                  <a:pt x="40501" y="1699"/>
                  <a:pt x="40505" y="1688"/>
                </a:cubicBezTo>
                <a:cubicBezTo>
                  <a:pt x="40509" y="1677"/>
                  <a:pt x="40515" y="1668"/>
                  <a:pt x="40522" y="1661"/>
                </a:cubicBezTo>
                <a:cubicBezTo>
                  <a:pt x="40529" y="1654"/>
                  <a:pt x="40537" y="1648"/>
                  <a:pt x="40546" y="1645"/>
                </a:cubicBezTo>
                <a:cubicBezTo>
                  <a:pt x="40555" y="1641"/>
                  <a:pt x="40565" y="1639"/>
                  <a:pt x="40576" y="1639"/>
                </a:cubicBezTo>
                <a:cubicBezTo>
                  <a:pt x="40598" y="1639"/>
                  <a:pt x="40615" y="1646"/>
                  <a:pt x="40628" y="1661"/>
                </a:cubicBezTo>
                <a:cubicBezTo>
                  <a:pt x="40641" y="1675"/>
                  <a:pt x="40647" y="1695"/>
                  <a:pt x="40647" y="1722"/>
                </a:cubicBezTo>
                <a:lnTo>
                  <a:pt x="40647" y="1883"/>
                </a:lnTo>
                <a:lnTo>
                  <a:pt x="40688" y="1883"/>
                </a:lnTo>
                <a:lnTo>
                  <a:pt x="40688" y="1712"/>
                </a:lnTo>
                <a:cubicBezTo>
                  <a:pt x="40688" y="1678"/>
                  <a:pt x="40679" y="1651"/>
                  <a:pt x="40661" y="1631"/>
                </a:cubicBezTo>
                <a:cubicBezTo>
                  <a:pt x="40643" y="1611"/>
                  <a:pt x="40618" y="1602"/>
                  <a:pt x="40586" y="1602"/>
                </a:cubicBezTo>
                <a:cubicBezTo>
                  <a:pt x="40574" y="1602"/>
                  <a:pt x="40563" y="1603"/>
                  <a:pt x="40553" y="1606"/>
                </a:cubicBezTo>
                <a:cubicBezTo>
                  <a:pt x="40543" y="1609"/>
                  <a:pt x="40534" y="1613"/>
                  <a:pt x="40526" y="1618"/>
                </a:cubicBezTo>
                <a:cubicBezTo>
                  <a:pt x="40519" y="1622"/>
                  <a:pt x="40512" y="1628"/>
                  <a:pt x="40505" y="1635"/>
                </a:cubicBezTo>
                <a:cubicBezTo>
                  <a:pt x="40499" y="1642"/>
                  <a:pt x="40494" y="1649"/>
                  <a:pt x="40489" y="1656"/>
                </a:cubicBezTo>
                <a:cubicBezTo>
                  <a:pt x="40481" y="1641"/>
                  <a:pt x="40470" y="1628"/>
                  <a:pt x="40456" y="1618"/>
                </a:cubicBezTo>
                <a:cubicBezTo>
                  <a:pt x="40441" y="1607"/>
                  <a:pt x="40422" y="1602"/>
                  <a:pt x="40400" y="1602"/>
                </a:cubicBezTo>
                <a:close/>
                <a:moveTo>
                  <a:pt x="41416" y="1602"/>
                </a:moveTo>
                <a:cubicBezTo>
                  <a:pt x="41397" y="1602"/>
                  <a:pt x="41379" y="1605"/>
                  <a:pt x="41363" y="1613"/>
                </a:cubicBezTo>
                <a:cubicBezTo>
                  <a:pt x="41347" y="1620"/>
                  <a:pt x="41333" y="1630"/>
                  <a:pt x="41321" y="1644"/>
                </a:cubicBezTo>
                <a:cubicBezTo>
                  <a:pt x="41310" y="1656"/>
                  <a:pt x="41301" y="1672"/>
                  <a:pt x="41294" y="1690"/>
                </a:cubicBezTo>
                <a:cubicBezTo>
                  <a:pt x="41287" y="1707"/>
                  <a:pt x="41284" y="1726"/>
                  <a:pt x="41284" y="1746"/>
                </a:cubicBezTo>
                <a:cubicBezTo>
                  <a:pt x="41284" y="1767"/>
                  <a:pt x="41288" y="1786"/>
                  <a:pt x="41295" y="1804"/>
                </a:cubicBezTo>
                <a:cubicBezTo>
                  <a:pt x="41302" y="1822"/>
                  <a:pt x="41312" y="1837"/>
                  <a:pt x="41325" y="1850"/>
                </a:cubicBezTo>
                <a:cubicBezTo>
                  <a:pt x="41337" y="1862"/>
                  <a:pt x="41352" y="1872"/>
                  <a:pt x="41368" y="1879"/>
                </a:cubicBezTo>
                <a:cubicBezTo>
                  <a:pt x="41385" y="1886"/>
                  <a:pt x="41403" y="1890"/>
                  <a:pt x="41422" y="1890"/>
                </a:cubicBezTo>
                <a:cubicBezTo>
                  <a:pt x="41448" y="1890"/>
                  <a:pt x="41470" y="1885"/>
                  <a:pt x="41488" y="1876"/>
                </a:cubicBezTo>
                <a:cubicBezTo>
                  <a:pt x="41506" y="1866"/>
                  <a:pt x="41521" y="1853"/>
                  <a:pt x="41535" y="1838"/>
                </a:cubicBezTo>
                <a:lnTo>
                  <a:pt x="41510" y="1815"/>
                </a:lnTo>
                <a:cubicBezTo>
                  <a:pt x="41498" y="1827"/>
                  <a:pt x="41486" y="1836"/>
                  <a:pt x="41472" y="1843"/>
                </a:cubicBezTo>
                <a:cubicBezTo>
                  <a:pt x="41458" y="1850"/>
                  <a:pt x="41442" y="1854"/>
                  <a:pt x="41423" y="1854"/>
                </a:cubicBezTo>
                <a:cubicBezTo>
                  <a:pt x="41411" y="1854"/>
                  <a:pt x="41399" y="1852"/>
                  <a:pt x="41388" y="1848"/>
                </a:cubicBezTo>
                <a:cubicBezTo>
                  <a:pt x="41377" y="1844"/>
                  <a:pt x="41367" y="1838"/>
                  <a:pt x="41358" y="1830"/>
                </a:cubicBezTo>
                <a:cubicBezTo>
                  <a:pt x="41349" y="1822"/>
                  <a:pt x="41342" y="1812"/>
                  <a:pt x="41336" y="1801"/>
                </a:cubicBezTo>
                <a:cubicBezTo>
                  <a:pt x="41331" y="1790"/>
                  <a:pt x="41327" y="1777"/>
                  <a:pt x="41326" y="1762"/>
                </a:cubicBezTo>
                <a:lnTo>
                  <a:pt x="41544" y="1762"/>
                </a:lnTo>
                <a:cubicBezTo>
                  <a:pt x="41545" y="1759"/>
                  <a:pt x="41545" y="1756"/>
                  <a:pt x="41545" y="1754"/>
                </a:cubicBezTo>
                <a:lnTo>
                  <a:pt x="41545" y="1748"/>
                </a:lnTo>
                <a:cubicBezTo>
                  <a:pt x="41545" y="1727"/>
                  <a:pt x="41542" y="1708"/>
                  <a:pt x="41536" y="1691"/>
                </a:cubicBezTo>
                <a:cubicBezTo>
                  <a:pt x="41531" y="1673"/>
                  <a:pt x="41522" y="1657"/>
                  <a:pt x="41511" y="1644"/>
                </a:cubicBezTo>
                <a:cubicBezTo>
                  <a:pt x="41500" y="1631"/>
                  <a:pt x="41487" y="1621"/>
                  <a:pt x="41471" y="1613"/>
                </a:cubicBezTo>
                <a:cubicBezTo>
                  <a:pt x="41455" y="1605"/>
                  <a:pt x="41437" y="1602"/>
                  <a:pt x="41416" y="1602"/>
                </a:cubicBezTo>
                <a:close/>
                <a:moveTo>
                  <a:pt x="44485" y="1602"/>
                </a:moveTo>
                <a:cubicBezTo>
                  <a:pt x="44466" y="1602"/>
                  <a:pt x="44448" y="1605"/>
                  <a:pt x="44432" y="1613"/>
                </a:cubicBezTo>
                <a:cubicBezTo>
                  <a:pt x="44416" y="1620"/>
                  <a:pt x="44402" y="1630"/>
                  <a:pt x="44390" y="1644"/>
                </a:cubicBezTo>
                <a:cubicBezTo>
                  <a:pt x="44378" y="1656"/>
                  <a:pt x="44369" y="1672"/>
                  <a:pt x="44362" y="1690"/>
                </a:cubicBezTo>
                <a:cubicBezTo>
                  <a:pt x="44356" y="1707"/>
                  <a:pt x="44353" y="1726"/>
                  <a:pt x="44353" y="1746"/>
                </a:cubicBezTo>
                <a:cubicBezTo>
                  <a:pt x="44353" y="1767"/>
                  <a:pt x="44356" y="1786"/>
                  <a:pt x="44364" y="1804"/>
                </a:cubicBezTo>
                <a:cubicBezTo>
                  <a:pt x="44371" y="1822"/>
                  <a:pt x="44381" y="1837"/>
                  <a:pt x="44393" y="1850"/>
                </a:cubicBezTo>
                <a:cubicBezTo>
                  <a:pt x="44406" y="1862"/>
                  <a:pt x="44420" y="1872"/>
                  <a:pt x="44437" y="1879"/>
                </a:cubicBezTo>
                <a:cubicBezTo>
                  <a:pt x="44454" y="1886"/>
                  <a:pt x="44472" y="1890"/>
                  <a:pt x="44490" y="1890"/>
                </a:cubicBezTo>
                <a:cubicBezTo>
                  <a:pt x="44517" y="1890"/>
                  <a:pt x="44539" y="1885"/>
                  <a:pt x="44557" y="1876"/>
                </a:cubicBezTo>
                <a:cubicBezTo>
                  <a:pt x="44574" y="1866"/>
                  <a:pt x="44590" y="1853"/>
                  <a:pt x="44604" y="1838"/>
                </a:cubicBezTo>
                <a:lnTo>
                  <a:pt x="44578" y="1815"/>
                </a:lnTo>
                <a:cubicBezTo>
                  <a:pt x="44567" y="1827"/>
                  <a:pt x="44554" y="1836"/>
                  <a:pt x="44541" y="1843"/>
                </a:cubicBezTo>
                <a:cubicBezTo>
                  <a:pt x="44527" y="1850"/>
                  <a:pt x="44511" y="1854"/>
                  <a:pt x="44492" y="1854"/>
                </a:cubicBezTo>
                <a:cubicBezTo>
                  <a:pt x="44479" y="1854"/>
                  <a:pt x="44468" y="1852"/>
                  <a:pt x="44457" y="1848"/>
                </a:cubicBezTo>
                <a:cubicBezTo>
                  <a:pt x="44446" y="1844"/>
                  <a:pt x="44436" y="1838"/>
                  <a:pt x="44427" y="1830"/>
                </a:cubicBezTo>
                <a:cubicBezTo>
                  <a:pt x="44418" y="1822"/>
                  <a:pt x="44411" y="1812"/>
                  <a:pt x="44405" y="1801"/>
                </a:cubicBezTo>
                <a:cubicBezTo>
                  <a:pt x="44399" y="1790"/>
                  <a:pt x="44396" y="1777"/>
                  <a:pt x="44394" y="1762"/>
                </a:cubicBezTo>
                <a:lnTo>
                  <a:pt x="44613" y="1762"/>
                </a:lnTo>
                <a:cubicBezTo>
                  <a:pt x="44614" y="1759"/>
                  <a:pt x="44614" y="1756"/>
                  <a:pt x="44614" y="1754"/>
                </a:cubicBezTo>
                <a:lnTo>
                  <a:pt x="44614" y="1748"/>
                </a:lnTo>
                <a:cubicBezTo>
                  <a:pt x="44614" y="1727"/>
                  <a:pt x="44611" y="1708"/>
                  <a:pt x="44605" y="1691"/>
                </a:cubicBezTo>
                <a:cubicBezTo>
                  <a:pt x="44599" y="1673"/>
                  <a:pt x="44591" y="1657"/>
                  <a:pt x="44580" y="1644"/>
                </a:cubicBezTo>
                <a:cubicBezTo>
                  <a:pt x="44569" y="1631"/>
                  <a:pt x="44556" y="1621"/>
                  <a:pt x="44540" y="1613"/>
                </a:cubicBezTo>
                <a:cubicBezTo>
                  <a:pt x="44524" y="1605"/>
                  <a:pt x="44505" y="1602"/>
                  <a:pt x="44485" y="1602"/>
                </a:cubicBezTo>
                <a:close/>
                <a:moveTo>
                  <a:pt x="46374" y="1602"/>
                </a:moveTo>
                <a:cubicBezTo>
                  <a:pt x="46350" y="1602"/>
                  <a:pt x="46331" y="1607"/>
                  <a:pt x="46316" y="1618"/>
                </a:cubicBezTo>
                <a:cubicBezTo>
                  <a:pt x="46301" y="1628"/>
                  <a:pt x="46289" y="1640"/>
                  <a:pt x="46280" y="1655"/>
                </a:cubicBezTo>
                <a:lnTo>
                  <a:pt x="46280" y="1607"/>
                </a:lnTo>
                <a:lnTo>
                  <a:pt x="46239" y="1607"/>
                </a:lnTo>
                <a:lnTo>
                  <a:pt x="46239" y="1883"/>
                </a:lnTo>
                <a:lnTo>
                  <a:pt x="46280" y="1883"/>
                </a:lnTo>
                <a:lnTo>
                  <a:pt x="46280" y="1725"/>
                </a:lnTo>
                <a:cubicBezTo>
                  <a:pt x="46280" y="1712"/>
                  <a:pt x="46282" y="1701"/>
                  <a:pt x="46286" y="1690"/>
                </a:cubicBezTo>
                <a:cubicBezTo>
                  <a:pt x="46290" y="1679"/>
                  <a:pt x="46296" y="1670"/>
                  <a:pt x="46303" y="1663"/>
                </a:cubicBezTo>
                <a:cubicBezTo>
                  <a:pt x="46311" y="1655"/>
                  <a:pt x="46319" y="1649"/>
                  <a:pt x="46329" y="1645"/>
                </a:cubicBezTo>
                <a:cubicBezTo>
                  <a:pt x="46340" y="1641"/>
                  <a:pt x="46351" y="1639"/>
                  <a:pt x="46362" y="1639"/>
                </a:cubicBezTo>
                <a:cubicBezTo>
                  <a:pt x="46387" y="1639"/>
                  <a:pt x="46406" y="1646"/>
                  <a:pt x="46419" y="1661"/>
                </a:cubicBezTo>
                <a:cubicBezTo>
                  <a:pt x="46432" y="1676"/>
                  <a:pt x="46439" y="1696"/>
                  <a:pt x="46439" y="1722"/>
                </a:cubicBezTo>
                <a:lnTo>
                  <a:pt x="46439" y="1883"/>
                </a:lnTo>
                <a:lnTo>
                  <a:pt x="46480" y="1883"/>
                </a:lnTo>
                <a:lnTo>
                  <a:pt x="46480" y="1712"/>
                </a:lnTo>
                <a:cubicBezTo>
                  <a:pt x="46480" y="1696"/>
                  <a:pt x="46477" y="1681"/>
                  <a:pt x="46472" y="1667"/>
                </a:cubicBezTo>
                <a:cubicBezTo>
                  <a:pt x="46468" y="1654"/>
                  <a:pt x="46461" y="1642"/>
                  <a:pt x="46452" y="1632"/>
                </a:cubicBezTo>
                <a:cubicBezTo>
                  <a:pt x="46443" y="1622"/>
                  <a:pt x="46432" y="1615"/>
                  <a:pt x="46418" y="1610"/>
                </a:cubicBezTo>
                <a:cubicBezTo>
                  <a:pt x="46406" y="1604"/>
                  <a:pt x="46391" y="1602"/>
                  <a:pt x="46374" y="1602"/>
                </a:cubicBezTo>
                <a:close/>
                <a:moveTo>
                  <a:pt x="46680" y="1602"/>
                </a:moveTo>
                <a:cubicBezTo>
                  <a:pt x="46664" y="1602"/>
                  <a:pt x="46648" y="1605"/>
                  <a:pt x="46632" y="1611"/>
                </a:cubicBezTo>
                <a:cubicBezTo>
                  <a:pt x="46617" y="1617"/>
                  <a:pt x="46603" y="1625"/>
                  <a:pt x="46591" y="1637"/>
                </a:cubicBezTo>
                <a:cubicBezTo>
                  <a:pt x="46579" y="1648"/>
                  <a:pt x="46569" y="1661"/>
                  <a:pt x="46561" y="1677"/>
                </a:cubicBezTo>
                <a:cubicBezTo>
                  <a:pt x="46554" y="1693"/>
                  <a:pt x="46551" y="1711"/>
                  <a:pt x="46551" y="1732"/>
                </a:cubicBezTo>
                <a:lnTo>
                  <a:pt x="46551" y="1733"/>
                </a:lnTo>
                <a:cubicBezTo>
                  <a:pt x="46551" y="1753"/>
                  <a:pt x="46554" y="1771"/>
                  <a:pt x="46561" y="1787"/>
                </a:cubicBezTo>
                <a:cubicBezTo>
                  <a:pt x="46569" y="1802"/>
                  <a:pt x="46579" y="1816"/>
                  <a:pt x="46591" y="1827"/>
                </a:cubicBezTo>
                <a:cubicBezTo>
                  <a:pt x="46603" y="1838"/>
                  <a:pt x="46617" y="1847"/>
                  <a:pt x="46632" y="1853"/>
                </a:cubicBezTo>
                <a:cubicBezTo>
                  <a:pt x="46648" y="1859"/>
                  <a:pt x="46664" y="1862"/>
                  <a:pt x="46680" y="1862"/>
                </a:cubicBezTo>
                <a:cubicBezTo>
                  <a:pt x="46706" y="1862"/>
                  <a:pt x="46727" y="1856"/>
                  <a:pt x="46744" y="1845"/>
                </a:cubicBezTo>
                <a:cubicBezTo>
                  <a:pt x="46762" y="1833"/>
                  <a:pt x="46777" y="1820"/>
                  <a:pt x="46789" y="1804"/>
                </a:cubicBezTo>
                <a:lnTo>
                  <a:pt x="46789" y="1836"/>
                </a:lnTo>
                <a:cubicBezTo>
                  <a:pt x="46789" y="1869"/>
                  <a:pt x="46780" y="1893"/>
                  <a:pt x="46761" y="1909"/>
                </a:cubicBezTo>
                <a:cubicBezTo>
                  <a:pt x="46743" y="1926"/>
                  <a:pt x="46719" y="1934"/>
                  <a:pt x="46688" y="1934"/>
                </a:cubicBezTo>
                <a:cubicBezTo>
                  <a:pt x="46669" y="1934"/>
                  <a:pt x="46650" y="1931"/>
                  <a:pt x="46632" y="1925"/>
                </a:cubicBezTo>
                <a:cubicBezTo>
                  <a:pt x="46615" y="1919"/>
                  <a:pt x="46598" y="1910"/>
                  <a:pt x="46582" y="1899"/>
                </a:cubicBezTo>
                <a:lnTo>
                  <a:pt x="46564" y="1931"/>
                </a:lnTo>
                <a:cubicBezTo>
                  <a:pt x="46582" y="1944"/>
                  <a:pt x="46602" y="1954"/>
                  <a:pt x="46623" y="1960"/>
                </a:cubicBezTo>
                <a:cubicBezTo>
                  <a:pt x="46644" y="1966"/>
                  <a:pt x="46666" y="1970"/>
                  <a:pt x="46689" y="1970"/>
                </a:cubicBezTo>
                <a:cubicBezTo>
                  <a:pt x="46711" y="1970"/>
                  <a:pt x="46731" y="1967"/>
                  <a:pt x="46749" y="1960"/>
                </a:cubicBezTo>
                <a:cubicBezTo>
                  <a:pt x="46766" y="1954"/>
                  <a:pt x="46782" y="1945"/>
                  <a:pt x="46794" y="1933"/>
                </a:cubicBezTo>
                <a:cubicBezTo>
                  <a:pt x="46805" y="1921"/>
                  <a:pt x="46814" y="1907"/>
                  <a:pt x="46820" y="1891"/>
                </a:cubicBezTo>
                <a:cubicBezTo>
                  <a:pt x="46826" y="1875"/>
                  <a:pt x="46829" y="1856"/>
                  <a:pt x="46829" y="1835"/>
                </a:cubicBezTo>
                <a:lnTo>
                  <a:pt x="46829" y="1607"/>
                </a:lnTo>
                <a:lnTo>
                  <a:pt x="46788" y="1607"/>
                </a:lnTo>
                <a:lnTo>
                  <a:pt x="46788" y="1657"/>
                </a:lnTo>
                <a:cubicBezTo>
                  <a:pt x="46782" y="1650"/>
                  <a:pt x="46776" y="1642"/>
                  <a:pt x="46769" y="1636"/>
                </a:cubicBezTo>
                <a:cubicBezTo>
                  <a:pt x="46762" y="1629"/>
                  <a:pt x="46754" y="1623"/>
                  <a:pt x="46745" y="1618"/>
                </a:cubicBezTo>
                <a:cubicBezTo>
                  <a:pt x="46736" y="1613"/>
                  <a:pt x="46727" y="1609"/>
                  <a:pt x="46716" y="1606"/>
                </a:cubicBezTo>
                <a:cubicBezTo>
                  <a:pt x="46705" y="1603"/>
                  <a:pt x="46693" y="1602"/>
                  <a:pt x="46680" y="1602"/>
                </a:cubicBezTo>
                <a:close/>
                <a:moveTo>
                  <a:pt x="47525" y="1602"/>
                </a:moveTo>
                <a:cubicBezTo>
                  <a:pt x="47501" y="1602"/>
                  <a:pt x="47482" y="1607"/>
                  <a:pt x="47467" y="1618"/>
                </a:cubicBezTo>
                <a:cubicBezTo>
                  <a:pt x="47452" y="1628"/>
                  <a:pt x="47440" y="1640"/>
                  <a:pt x="47431" y="1655"/>
                </a:cubicBezTo>
                <a:lnTo>
                  <a:pt x="47431" y="1607"/>
                </a:lnTo>
                <a:lnTo>
                  <a:pt x="47390" y="1607"/>
                </a:lnTo>
                <a:lnTo>
                  <a:pt x="47390" y="1883"/>
                </a:lnTo>
                <a:lnTo>
                  <a:pt x="47431" y="1883"/>
                </a:lnTo>
                <a:lnTo>
                  <a:pt x="47431" y="1725"/>
                </a:lnTo>
                <a:cubicBezTo>
                  <a:pt x="47431" y="1712"/>
                  <a:pt x="47433" y="1701"/>
                  <a:pt x="47437" y="1690"/>
                </a:cubicBezTo>
                <a:cubicBezTo>
                  <a:pt x="47441" y="1679"/>
                  <a:pt x="47447" y="1670"/>
                  <a:pt x="47454" y="1663"/>
                </a:cubicBezTo>
                <a:cubicBezTo>
                  <a:pt x="47462" y="1655"/>
                  <a:pt x="47470" y="1649"/>
                  <a:pt x="47480" y="1645"/>
                </a:cubicBezTo>
                <a:cubicBezTo>
                  <a:pt x="47491" y="1641"/>
                  <a:pt x="47502" y="1639"/>
                  <a:pt x="47513" y="1639"/>
                </a:cubicBezTo>
                <a:cubicBezTo>
                  <a:pt x="47538" y="1639"/>
                  <a:pt x="47557" y="1646"/>
                  <a:pt x="47570" y="1661"/>
                </a:cubicBezTo>
                <a:cubicBezTo>
                  <a:pt x="47583" y="1676"/>
                  <a:pt x="47590" y="1696"/>
                  <a:pt x="47590" y="1722"/>
                </a:cubicBezTo>
                <a:lnTo>
                  <a:pt x="47590" y="1883"/>
                </a:lnTo>
                <a:lnTo>
                  <a:pt x="47631" y="1883"/>
                </a:lnTo>
                <a:lnTo>
                  <a:pt x="47631" y="1712"/>
                </a:lnTo>
                <a:cubicBezTo>
                  <a:pt x="47631" y="1696"/>
                  <a:pt x="47628" y="1681"/>
                  <a:pt x="47623" y="1667"/>
                </a:cubicBezTo>
                <a:cubicBezTo>
                  <a:pt x="47619" y="1654"/>
                  <a:pt x="47612" y="1642"/>
                  <a:pt x="47603" y="1632"/>
                </a:cubicBezTo>
                <a:cubicBezTo>
                  <a:pt x="47594" y="1622"/>
                  <a:pt x="47583" y="1615"/>
                  <a:pt x="47569" y="1610"/>
                </a:cubicBezTo>
                <a:cubicBezTo>
                  <a:pt x="47557" y="1604"/>
                  <a:pt x="47542" y="1602"/>
                  <a:pt x="47525" y="1602"/>
                </a:cubicBezTo>
                <a:close/>
                <a:moveTo>
                  <a:pt x="48005" y="1602"/>
                </a:moveTo>
                <a:cubicBezTo>
                  <a:pt x="47984" y="1602"/>
                  <a:pt x="47965" y="1605"/>
                  <a:pt x="47947" y="1613"/>
                </a:cubicBezTo>
                <a:cubicBezTo>
                  <a:pt x="47930" y="1621"/>
                  <a:pt x="47915" y="1631"/>
                  <a:pt x="47902" y="1644"/>
                </a:cubicBezTo>
                <a:cubicBezTo>
                  <a:pt x="47889" y="1657"/>
                  <a:pt x="47879" y="1673"/>
                  <a:pt x="47872" y="1690"/>
                </a:cubicBezTo>
                <a:cubicBezTo>
                  <a:pt x="47865" y="1707"/>
                  <a:pt x="47861" y="1726"/>
                  <a:pt x="47861" y="1746"/>
                </a:cubicBezTo>
                <a:lnTo>
                  <a:pt x="47861" y="1747"/>
                </a:lnTo>
                <a:cubicBezTo>
                  <a:pt x="47861" y="1766"/>
                  <a:pt x="47865" y="1785"/>
                  <a:pt x="47872" y="1802"/>
                </a:cubicBezTo>
                <a:cubicBezTo>
                  <a:pt x="47879" y="1819"/>
                  <a:pt x="47889" y="1834"/>
                  <a:pt x="47902" y="1847"/>
                </a:cubicBezTo>
                <a:cubicBezTo>
                  <a:pt x="47915" y="1860"/>
                  <a:pt x="47930" y="1871"/>
                  <a:pt x="47947" y="1878"/>
                </a:cubicBezTo>
                <a:cubicBezTo>
                  <a:pt x="47965" y="1886"/>
                  <a:pt x="47984" y="1890"/>
                  <a:pt x="48004" y="1890"/>
                </a:cubicBezTo>
                <a:cubicBezTo>
                  <a:pt x="48025" y="1890"/>
                  <a:pt x="48044" y="1886"/>
                  <a:pt x="48062" y="1878"/>
                </a:cubicBezTo>
                <a:cubicBezTo>
                  <a:pt x="48080" y="1871"/>
                  <a:pt x="48095" y="1860"/>
                  <a:pt x="48108" y="1847"/>
                </a:cubicBezTo>
                <a:cubicBezTo>
                  <a:pt x="48120" y="1834"/>
                  <a:pt x="48130" y="1818"/>
                  <a:pt x="48137" y="1801"/>
                </a:cubicBezTo>
                <a:cubicBezTo>
                  <a:pt x="48145" y="1784"/>
                  <a:pt x="48149" y="1765"/>
                  <a:pt x="48149" y="1746"/>
                </a:cubicBezTo>
                <a:lnTo>
                  <a:pt x="48149" y="1744"/>
                </a:lnTo>
                <a:cubicBezTo>
                  <a:pt x="48149" y="1725"/>
                  <a:pt x="48145" y="1707"/>
                  <a:pt x="48138" y="1690"/>
                </a:cubicBezTo>
                <a:cubicBezTo>
                  <a:pt x="48131" y="1672"/>
                  <a:pt x="48121" y="1657"/>
                  <a:pt x="48108" y="1644"/>
                </a:cubicBezTo>
                <a:cubicBezTo>
                  <a:pt x="48095" y="1631"/>
                  <a:pt x="48080" y="1621"/>
                  <a:pt x="48062" y="1613"/>
                </a:cubicBezTo>
                <a:cubicBezTo>
                  <a:pt x="48045" y="1605"/>
                  <a:pt x="48026" y="1602"/>
                  <a:pt x="48005" y="1602"/>
                </a:cubicBezTo>
                <a:close/>
                <a:moveTo>
                  <a:pt x="49195" y="1602"/>
                </a:moveTo>
                <a:cubicBezTo>
                  <a:pt x="49182" y="1602"/>
                  <a:pt x="49170" y="1603"/>
                  <a:pt x="49160" y="1607"/>
                </a:cubicBezTo>
                <a:cubicBezTo>
                  <a:pt x="49149" y="1610"/>
                  <a:pt x="49140" y="1614"/>
                  <a:pt x="49131" y="1620"/>
                </a:cubicBezTo>
                <a:cubicBezTo>
                  <a:pt x="49123" y="1626"/>
                  <a:pt x="49115" y="1632"/>
                  <a:pt x="49108" y="1639"/>
                </a:cubicBezTo>
                <a:cubicBezTo>
                  <a:pt x="49101" y="1647"/>
                  <a:pt x="49095" y="1655"/>
                  <a:pt x="49089" y="1663"/>
                </a:cubicBezTo>
                <a:lnTo>
                  <a:pt x="49089" y="1607"/>
                </a:lnTo>
                <a:lnTo>
                  <a:pt x="49048" y="1607"/>
                </a:lnTo>
                <a:lnTo>
                  <a:pt x="49048" y="1968"/>
                </a:lnTo>
                <a:lnTo>
                  <a:pt x="49089" y="1968"/>
                </a:lnTo>
                <a:lnTo>
                  <a:pt x="49089" y="1830"/>
                </a:lnTo>
                <a:cubicBezTo>
                  <a:pt x="49094" y="1838"/>
                  <a:pt x="49101" y="1846"/>
                  <a:pt x="49107" y="1853"/>
                </a:cubicBezTo>
                <a:cubicBezTo>
                  <a:pt x="49114" y="1860"/>
                  <a:pt x="49122" y="1866"/>
                  <a:pt x="49131" y="1871"/>
                </a:cubicBezTo>
                <a:cubicBezTo>
                  <a:pt x="49139" y="1877"/>
                  <a:pt x="49149" y="1881"/>
                  <a:pt x="49160" y="1884"/>
                </a:cubicBezTo>
                <a:cubicBezTo>
                  <a:pt x="49170" y="1887"/>
                  <a:pt x="49182" y="1889"/>
                  <a:pt x="49195" y="1889"/>
                </a:cubicBezTo>
                <a:cubicBezTo>
                  <a:pt x="49211" y="1889"/>
                  <a:pt x="49228" y="1886"/>
                  <a:pt x="49243" y="1879"/>
                </a:cubicBezTo>
                <a:cubicBezTo>
                  <a:pt x="49259" y="1873"/>
                  <a:pt x="49273" y="1863"/>
                  <a:pt x="49285" y="1851"/>
                </a:cubicBezTo>
                <a:cubicBezTo>
                  <a:pt x="49298" y="1839"/>
                  <a:pt x="49308" y="1824"/>
                  <a:pt x="49315" y="1806"/>
                </a:cubicBezTo>
                <a:cubicBezTo>
                  <a:pt x="49323" y="1788"/>
                  <a:pt x="49326" y="1768"/>
                  <a:pt x="49326" y="1746"/>
                </a:cubicBezTo>
                <a:lnTo>
                  <a:pt x="49326" y="1744"/>
                </a:lnTo>
                <a:cubicBezTo>
                  <a:pt x="49326" y="1722"/>
                  <a:pt x="49323" y="1702"/>
                  <a:pt x="49315" y="1684"/>
                </a:cubicBezTo>
                <a:cubicBezTo>
                  <a:pt x="49308" y="1666"/>
                  <a:pt x="49298" y="1651"/>
                  <a:pt x="49285" y="1639"/>
                </a:cubicBezTo>
                <a:cubicBezTo>
                  <a:pt x="49273" y="1627"/>
                  <a:pt x="49259" y="1618"/>
                  <a:pt x="49243" y="1611"/>
                </a:cubicBezTo>
                <a:cubicBezTo>
                  <a:pt x="49227" y="1605"/>
                  <a:pt x="49211" y="1602"/>
                  <a:pt x="49195" y="1602"/>
                </a:cubicBezTo>
                <a:close/>
                <a:moveTo>
                  <a:pt x="49733" y="1602"/>
                </a:moveTo>
                <a:cubicBezTo>
                  <a:pt x="49714" y="1602"/>
                  <a:pt x="49696" y="1605"/>
                  <a:pt x="49680" y="1613"/>
                </a:cubicBezTo>
                <a:cubicBezTo>
                  <a:pt x="49664" y="1620"/>
                  <a:pt x="49650" y="1630"/>
                  <a:pt x="49638" y="1644"/>
                </a:cubicBezTo>
                <a:cubicBezTo>
                  <a:pt x="49626" y="1656"/>
                  <a:pt x="49617" y="1672"/>
                  <a:pt x="49610" y="1690"/>
                </a:cubicBezTo>
                <a:cubicBezTo>
                  <a:pt x="49604" y="1707"/>
                  <a:pt x="49601" y="1726"/>
                  <a:pt x="49601" y="1746"/>
                </a:cubicBezTo>
                <a:cubicBezTo>
                  <a:pt x="49601" y="1767"/>
                  <a:pt x="49604" y="1786"/>
                  <a:pt x="49611" y="1804"/>
                </a:cubicBezTo>
                <a:cubicBezTo>
                  <a:pt x="49619" y="1822"/>
                  <a:pt x="49629" y="1837"/>
                  <a:pt x="49641" y="1850"/>
                </a:cubicBezTo>
                <a:cubicBezTo>
                  <a:pt x="49654" y="1862"/>
                  <a:pt x="49668" y="1872"/>
                  <a:pt x="49685" y="1879"/>
                </a:cubicBezTo>
                <a:cubicBezTo>
                  <a:pt x="49702" y="1886"/>
                  <a:pt x="49720" y="1890"/>
                  <a:pt x="49738" y="1890"/>
                </a:cubicBezTo>
                <a:cubicBezTo>
                  <a:pt x="49765" y="1890"/>
                  <a:pt x="49787" y="1885"/>
                  <a:pt x="49805" y="1876"/>
                </a:cubicBezTo>
                <a:cubicBezTo>
                  <a:pt x="49822" y="1866"/>
                  <a:pt x="49838" y="1853"/>
                  <a:pt x="49852" y="1838"/>
                </a:cubicBezTo>
                <a:lnTo>
                  <a:pt x="49826" y="1815"/>
                </a:lnTo>
                <a:cubicBezTo>
                  <a:pt x="49815" y="1827"/>
                  <a:pt x="49802" y="1836"/>
                  <a:pt x="49789" y="1843"/>
                </a:cubicBezTo>
                <a:cubicBezTo>
                  <a:pt x="49775" y="1850"/>
                  <a:pt x="49759" y="1854"/>
                  <a:pt x="49739" y="1854"/>
                </a:cubicBezTo>
                <a:cubicBezTo>
                  <a:pt x="49727" y="1854"/>
                  <a:pt x="49716" y="1852"/>
                  <a:pt x="49705" y="1848"/>
                </a:cubicBezTo>
                <a:cubicBezTo>
                  <a:pt x="49694" y="1844"/>
                  <a:pt x="49684" y="1838"/>
                  <a:pt x="49675" y="1830"/>
                </a:cubicBezTo>
                <a:cubicBezTo>
                  <a:pt x="49666" y="1822"/>
                  <a:pt x="49659" y="1812"/>
                  <a:pt x="49653" y="1801"/>
                </a:cubicBezTo>
                <a:cubicBezTo>
                  <a:pt x="49647" y="1790"/>
                  <a:pt x="49644" y="1777"/>
                  <a:pt x="49642" y="1762"/>
                </a:cubicBezTo>
                <a:lnTo>
                  <a:pt x="49861" y="1762"/>
                </a:lnTo>
                <a:cubicBezTo>
                  <a:pt x="49861" y="1759"/>
                  <a:pt x="49862" y="1756"/>
                  <a:pt x="49862" y="1754"/>
                </a:cubicBezTo>
                <a:lnTo>
                  <a:pt x="49862" y="1748"/>
                </a:lnTo>
                <a:cubicBezTo>
                  <a:pt x="49862" y="1727"/>
                  <a:pt x="49859" y="1708"/>
                  <a:pt x="49853" y="1691"/>
                </a:cubicBezTo>
                <a:cubicBezTo>
                  <a:pt x="49847" y="1673"/>
                  <a:pt x="49839" y="1657"/>
                  <a:pt x="49828" y="1644"/>
                </a:cubicBezTo>
                <a:cubicBezTo>
                  <a:pt x="49817" y="1631"/>
                  <a:pt x="49803" y="1621"/>
                  <a:pt x="49787" y="1613"/>
                </a:cubicBezTo>
                <a:cubicBezTo>
                  <a:pt x="49771" y="1605"/>
                  <a:pt x="49753" y="1602"/>
                  <a:pt x="49733" y="1602"/>
                </a:cubicBezTo>
                <a:close/>
                <a:moveTo>
                  <a:pt x="50314" y="1602"/>
                </a:moveTo>
                <a:cubicBezTo>
                  <a:pt x="50295" y="1602"/>
                  <a:pt x="50277" y="1605"/>
                  <a:pt x="50261" y="1613"/>
                </a:cubicBezTo>
                <a:cubicBezTo>
                  <a:pt x="50245" y="1620"/>
                  <a:pt x="50231" y="1630"/>
                  <a:pt x="50219" y="1644"/>
                </a:cubicBezTo>
                <a:cubicBezTo>
                  <a:pt x="50208" y="1656"/>
                  <a:pt x="50198" y="1672"/>
                  <a:pt x="50192" y="1690"/>
                </a:cubicBezTo>
                <a:cubicBezTo>
                  <a:pt x="50185" y="1707"/>
                  <a:pt x="50182" y="1726"/>
                  <a:pt x="50182" y="1746"/>
                </a:cubicBezTo>
                <a:cubicBezTo>
                  <a:pt x="50182" y="1767"/>
                  <a:pt x="50186" y="1786"/>
                  <a:pt x="50193" y="1804"/>
                </a:cubicBezTo>
                <a:cubicBezTo>
                  <a:pt x="50200" y="1822"/>
                  <a:pt x="50210" y="1837"/>
                  <a:pt x="50223" y="1850"/>
                </a:cubicBezTo>
                <a:cubicBezTo>
                  <a:pt x="50235" y="1862"/>
                  <a:pt x="50250" y="1872"/>
                  <a:pt x="50266" y="1879"/>
                </a:cubicBezTo>
                <a:cubicBezTo>
                  <a:pt x="50283" y="1886"/>
                  <a:pt x="50301" y="1890"/>
                  <a:pt x="50320" y="1890"/>
                </a:cubicBezTo>
                <a:cubicBezTo>
                  <a:pt x="50346" y="1890"/>
                  <a:pt x="50368" y="1885"/>
                  <a:pt x="50386" y="1876"/>
                </a:cubicBezTo>
                <a:cubicBezTo>
                  <a:pt x="50404" y="1866"/>
                  <a:pt x="50419" y="1853"/>
                  <a:pt x="50433" y="1838"/>
                </a:cubicBezTo>
                <a:lnTo>
                  <a:pt x="50408" y="1815"/>
                </a:lnTo>
                <a:cubicBezTo>
                  <a:pt x="50396" y="1827"/>
                  <a:pt x="50384" y="1836"/>
                  <a:pt x="50370" y="1843"/>
                </a:cubicBezTo>
                <a:cubicBezTo>
                  <a:pt x="50356" y="1850"/>
                  <a:pt x="50340" y="1854"/>
                  <a:pt x="50321" y="1854"/>
                </a:cubicBezTo>
                <a:cubicBezTo>
                  <a:pt x="50309" y="1854"/>
                  <a:pt x="50297" y="1852"/>
                  <a:pt x="50286" y="1848"/>
                </a:cubicBezTo>
                <a:cubicBezTo>
                  <a:pt x="50275" y="1844"/>
                  <a:pt x="50265" y="1838"/>
                  <a:pt x="50256" y="1830"/>
                </a:cubicBezTo>
                <a:cubicBezTo>
                  <a:pt x="50247" y="1822"/>
                  <a:pt x="50240" y="1812"/>
                  <a:pt x="50234" y="1801"/>
                </a:cubicBezTo>
                <a:cubicBezTo>
                  <a:pt x="50229" y="1790"/>
                  <a:pt x="50225" y="1777"/>
                  <a:pt x="50224" y="1762"/>
                </a:cubicBezTo>
                <a:lnTo>
                  <a:pt x="50442" y="1762"/>
                </a:lnTo>
                <a:cubicBezTo>
                  <a:pt x="50443" y="1759"/>
                  <a:pt x="50443" y="1756"/>
                  <a:pt x="50443" y="1754"/>
                </a:cubicBezTo>
                <a:lnTo>
                  <a:pt x="50443" y="1748"/>
                </a:lnTo>
                <a:cubicBezTo>
                  <a:pt x="50443" y="1727"/>
                  <a:pt x="50440" y="1708"/>
                  <a:pt x="50434" y="1691"/>
                </a:cubicBezTo>
                <a:cubicBezTo>
                  <a:pt x="50429" y="1673"/>
                  <a:pt x="50420" y="1657"/>
                  <a:pt x="50409" y="1644"/>
                </a:cubicBezTo>
                <a:cubicBezTo>
                  <a:pt x="50398" y="1631"/>
                  <a:pt x="50385" y="1621"/>
                  <a:pt x="50369" y="1613"/>
                </a:cubicBezTo>
                <a:cubicBezTo>
                  <a:pt x="50353" y="1605"/>
                  <a:pt x="50335" y="1602"/>
                  <a:pt x="50314" y="1602"/>
                </a:cubicBezTo>
                <a:close/>
                <a:moveTo>
                  <a:pt x="50650" y="1602"/>
                </a:moveTo>
                <a:cubicBezTo>
                  <a:pt x="50626" y="1602"/>
                  <a:pt x="50607" y="1607"/>
                  <a:pt x="50592" y="1618"/>
                </a:cubicBezTo>
                <a:cubicBezTo>
                  <a:pt x="50577" y="1628"/>
                  <a:pt x="50565" y="1640"/>
                  <a:pt x="50556" y="1655"/>
                </a:cubicBezTo>
                <a:lnTo>
                  <a:pt x="50556" y="1607"/>
                </a:lnTo>
                <a:lnTo>
                  <a:pt x="50515" y="1607"/>
                </a:lnTo>
                <a:lnTo>
                  <a:pt x="50515" y="1883"/>
                </a:lnTo>
                <a:lnTo>
                  <a:pt x="50556" y="1883"/>
                </a:lnTo>
                <a:lnTo>
                  <a:pt x="50556" y="1725"/>
                </a:lnTo>
                <a:cubicBezTo>
                  <a:pt x="50556" y="1712"/>
                  <a:pt x="50558" y="1701"/>
                  <a:pt x="50562" y="1690"/>
                </a:cubicBezTo>
                <a:cubicBezTo>
                  <a:pt x="50566" y="1679"/>
                  <a:pt x="50572" y="1670"/>
                  <a:pt x="50579" y="1663"/>
                </a:cubicBezTo>
                <a:cubicBezTo>
                  <a:pt x="50587" y="1655"/>
                  <a:pt x="50595" y="1649"/>
                  <a:pt x="50605" y="1645"/>
                </a:cubicBezTo>
                <a:cubicBezTo>
                  <a:pt x="50616" y="1641"/>
                  <a:pt x="50627" y="1639"/>
                  <a:pt x="50638" y="1639"/>
                </a:cubicBezTo>
                <a:cubicBezTo>
                  <a:pt x="50663" y="1639"/>
                  <a:pt x="50682" y="1646"/>
                  <a:pt x="50695" y="1661"/>
                </a:cubicBezTo>
                <a:cubicBezTo>
                  <a:pt x="50708" y="1676"/>
                  <a:pt x="50715" y="1696"/>
                  <a:pt x="50715" y="1722"/>
                </a:cubicBezTo>
                <a:lnTo>
                  <a:pt x="50715" y="1883"/>
                </a:lnTo>
                <a:lnTo>
                  <a:pt x="50756" y="1883"/>
                </a:lnTo>
                <a:lnTo>
                  <a:pt x="50756" y="1712"/>
                </a:lnTo>
                <a:cubicBezTo>
                  <a:pt x="50756" y="1696"/>
                  <a:pt x="50753" y="1681"/>
                  <a:pt x="50748" y="1667"/>
                </a:cubicBezTo>
                <a:cubicBezTo>
                  <a:pt x="50744" y="1654"/>
                  <a:pt x="50737" y="1642"/>
                  <a:pt x="50728" y="1632"/>
                </a:cubicBezTo>
                <a:cubicBezTo>
                  <a:pt x="50719" y="1622"/>
                  <a:pt x="50708" y="1615"/>
                  <a:pt x="50694" y="1610"/>
                </a:cubicBezTo>
                <a:cubicBezTo>
                  <a:pt x="50682" y="1604"/>
                  <a:pt x="50667" y="1602"/>
                  <a:pt x="50650" y="1602"/>
                </a:cubicBezTo>
                <a:close/>
                <a:moveTo>
                  <a:pt x="51850" y="1602"/>
                </a:moveTo>
                <a:cubicBezTo>
                  <a:pt x="51829" y="1602"/>
                  <a:pt x="51810" y="1605"/>
                  <a:pt x="51792" y="1613"/>
                </a:cubicBezTo>
                <a:cubicBezTo>
                  <a:pt x="51774" y="1621"/>
                  <a:pt x="51759" y="1631"/>
                  <a:pt x="51747" y="1644"/>
                </a:cubicBezTo>
                <a:cubicBezTo>
                  <a:pt x="51734" y="1657"/>
                  <a:pt x="51724" y="1673"/>
                  <a:pt x="51717" y="1690"/>
                </a:cubicBezTo>
                <a:cubicBezTo>
                  <a:pt x="51710" y="1707"/>
                  <a:pt x="51706" y="1726"/>
                  <a:pt x="51706" y="1746"/>
                </a:cubicBezTo>
                <a:lnTo>
                  <a:pt x="51706" y="1747"/>
                </a:lnTo>
                <a:cubicBezTo>
                  <a:pt x="51706" y="1766"/>
                  <a:pt x="51710" y="1785"/>
                  <a:pt x="51717" y="1802"/>
                </a:cubicBezTo>
                <a:cubicBezTo>
                  <a:pt x="51724" y="1819"/>
                  <a:pt x="51734" y="1834"/>
                  <a:pt x="51747" y="1847"/>
                </a:cubicBezTo>
                <a:cubicBezTo>
                  <a:pt x="51759" y="1860"/>
                  <a:pt x="51774" y="1871"/>
                  <a:pt x="51792" y="1878"/>
                </a:cubicBezTo>
                <a:cubicBezTo>
                  <a:pt x="51809" y="1886"/>
                  <a:pt x="51828" y="1890"/>
                  <a:pt x="51849" y="1890"/>
                </a:cubicBezTo>
                <a:cubicBezTo>
                  <a:pt x="51870" y="1890"/>
                  <a:pt x="51889" y="1886"/>
                  <a:pt x="51907" y="1878"/>
                </a:cubicBezTo>
                <a:cubicBezTo>
                  <a:pt x="51924" y="1871"/>
                  <a:pt x="51940" y="1860"/>
                  <a:pt x="51952" y="1847"/>
                </a:cubicBezTo>
                <a:cubicBezTo>
                  <a:pt x="51965" y="1834"/>
                  <a:pt x="51975" y="1818"/>
                  <a:pt x="51982" y="1801"/>
                </a:cubicBezTo>
                <a:cubicBezTo>
                  <a:pt x="51990" y="1784"/>
                  <a:pt x="51993" y="1765"/>
                  <a:pt x="51993" y="1746"/>
                </a:cubicBezTo>
                <a:lnTo>
                  <a:pt x="51993" y="1744"/>
                </a:lnTo>
                <a:cubicBezTo>
                  <a:pt x="51993" y="1725"/>
                  <a:pt x="51990" y="1707"/>
                  <a:pt x="51983" y="1690"/>
                </a:cubicBezTo>
                <a:cubicBezTo>
                  <a:pt x="51976" y="1672"/>
                  <a:pt x="51966" y="1657"/>
                  <a:pt x="51953" y="1644"/>
                </a:cubicBezTo>
                <a:cubicBezTo>
                  <a:pt x="51940" y="1631"/>
                  <a:pt x="51925" y="1621"/>
                  <a:pt x="51907" y="1613"/>
                </a:cubicBezTo>
                <a:cubicBezTo>
                  <a:pt x="51890" y="1605"/>
                  <a:pt x="51871" y="1602"/>
                  <a:pt x="51850" y="1602"/>
                </a:cubicBezTo>
                <a:close/>
                <a:moveTo>
                  <a:pt x="52203" y="1602"/>
                </a:moveTo>
                <a:cubicBezTo>
                  <a:pt x="52180" y="1602"/>
                  <a:pt x="52160" y="1607"/>
                  <a:pt x="52145" y="1618"/>
                </a:cubicBezTo>
                <a:cubicBezTo>
                  <a:pt x="52130" y="1628"/>
                  <a:pt x="52118" y="1640"/>
                  <a:pt x="52109" y="1655"/>
                </a:cubicBezTo>
                <a:lnTo>
                  <a:pt x="52109" y="1607"/>
                </a:lnTo>
                <a:lnTo>
                  <a:pt x="52068" y="1607"/>
                </a:lnTo>
                <a:lnTo>
                  <a:pt x="52068" y="1883"/>
                </a:lnTo>
                <a:lnTo>
                  <a:pt x="52109" y="1883"/>
                </a:lnTo>
                <a:lnTo>
                  <a:pt x="52109" y="1725"/>
                </a:lnTo>
                <a:cubicBezTo>
                  <a:pt x="52109" y="1712"/>
                  <a:pt x="52111" y="1701"/>
                  <a:pt x="52115" y="1690"/>
                </a:cubicBezTo>
                <a:cubicBezTo>
                  <a:pt x="52119" y="1679"/>
                  <a:pt x="52125" y="1670"/>
                  <a:pt x="52132" y="1663"/>
                </a:cubicBezTo>
                <a:cubicBezTo>
                  <a:pt x="52140" y="1655"/>
                  <a:pt x="52149" y="1649"/>
                  <a:pt x="52159" y="1645"/>
                </a:cubicBezTo>
                <a:cubicBezTo>
                  <a:pt x="52169" y="1641"/>
                  <a:pt x="52180" y="1639"/>
                  <a:pt x="52192" y="1639"/>
                </a:cubicBezTo>
                <a:cubicBezTo>
                  <a:pt x="52216" y="1639"/>
                  <a:pt x="52235" y="1646"/>
                  <a:pt x="52248" y="1661"/>
                </a:cubicBezTo>
                <a:cubicBezTo>
                  <a:pt x="52261" y="1676"/>
                  <a:pt x="52268" y="1696"/>
                  <a:pt x="52268" y="1722"/>
                </a:cubicBezTo>
                <a:lnTo>
                  <a:pt x="52268" y="1883"/>
                </a:lnTo>
                <a:lnTo>
                  <a:pt x="52309" y="1883"/>
                </a:lnTo>
                <a:lnTo>
                  <a:pt x="52309" y="1712"/>
                </a:lnTo>
                <a:cubicBezTo>
                  <a:pt x="52309" y="1696"/>
                  <a:pt x="52306" y="1681"/>
                  <a:pt x="52301" y="1667"/>
                </a:cubicBezTo>
                <a:cubicBezTo>
                  <a:pt x="52297" y="1654"/>
                  <a:pt x="52290" y="1642"/>
                  <a:pt x="52281" y="1632"/>
                </a:cubicBezTo>
                <a:cubicBezTo>
                  <a:pt x="52272" y="1622"/>
                  <a:pt x="52261" y="1615"/>
                  <a:pt x="52248" y="1610"/>
                </a:cubicBezTo>
                <a:cubicBezTo>
                  <a:pt x="52235" y="1604"/>
                  <a:pt x="52220" y="1602"/>
                  <a:pt x="52203" y="1602"/>
                </a:cubicBezTo>
                <a:close/>
                <a:moveTo>
                  <a:pt x="53912" y="1602"/>
                </a:moveTo>
                <a:cubicBezTo>
                  <a:pt x="53888" y="1602"/>
                  <a:pt x="53868" y="1607"/>
                  <a:pt x="53854" y="1618"/>
                </a:cubicBezTo>
                <a:cubicBezTo>
                  <a:pt x="53839" y="1628"/>
                  <a:pt x="53827" y="1640"/>
                  <a:pt x="53817" y="1655"/>
                </a:cubicBezTo>
                <a:lnTo>
                  <a:pt x="53817" y="1607"/>
                </a:lnTo>
                <a:lnTo>
                  <a:pt x="53776" y="1607"/>
                </a:lnTo>
                <a:lnTo>
                  <a:pt x="53776" y="1883"/>
                </a:lnTo>
                <a:lnTo>
                  <a:pt x="53817" y="1883"/>
                </a:lnTo>
                <a:lnTo>
                  <a:pt x="53817" y="1725"/>
                </a:lnTo>
                <a:cubicBezTo>
                  <a:pt x="53817" y="1712"/>
                  <a:pt x="53819" y="1701"/>
                  <a:pt x="53823" y="1690"/>
                </a:cubicBezTo>
                <a:cubicBezTo>
                  <a:pt x="53827" y="1679"/>
                  <a:pt x="53833" y="1670"/>
                  <a:pt x="53841" y="1663"/>
                </a:cubicBezTo>
                <a:cubicBezTo>
                  <a:pt x="53848" y="1655"/>
                  <a:pt x="53857" y="1649"/>
                  <a:pt x="53867" y="1645"/>
                </a:cubicBezTo>
                <a:cubicBezTo>
                  <a:pt x="53877" y="1641"/>
                  <a:pt x="53888" y="1639"/>
                  <a:pt x="53900" y="1639"/>
                </a:cubicBezTo>
                <a:cubicBezTo>
                  <a:pt x="53924" y="1639"/>
                  <a:pt x="53943" y="1646"/>
                  <a:pt x="53956" y="1661"/>
                </a:cubicBezTo>
                <a:cubicBezTo>
                  <a:pt x="53970" y="1676"/>
                  <a:pt x="53976" y="1696"/>
                  <a:pt x="53976" y="1722"/>
                </a:cubicBezTo>
                <a:lnTo>
                  <a:pt x="53976" y="1883"/>
                </a:lnTo>
                <a:lnTo>
                  <a:pt x="54017" y="1883"/>
                </a:lnTo>
                <a:lnTo>
                  <a:pt x="54017" y="1712"/>
                </a:lnTo>
                <a:cubicBezTo>
                  <a:pt x="54017" y="1696"/>
                  <a:pt x="54015" y="1681"/>
                  <a:pt x="54010" y="1667"/>
                </a:cubicBezTo>
                <a:cubicBezTo>
                  <a:pt x="54005" y="1654"/>
                  <a:pt x="53998" y="1642"/>
                  <a:pt x="53989" y="1632"/>
                </a:cubicBezTo>
                <a:cubicBezTo>
                  <a:pt x="53980" y="1622"/>
                  <a:pt x="53969" y="1615"/>
                  <a:pt x="53956" y="1610"/>
                </a:cubicBezTo>
                <a:cubicBezTo>
                  <a:pt x="53943" y="1604"/>
                  <a:pt x="53928" y="1602"/>
                  <a:pt x="53912" y="1602"/>
                </a:cubicBezTo>
                <a:close/>
                <a:moveTo>
                  <a:pt x="54231" y="1602"/>
                </a:moveTo>
                <a:cubicBezTo>
                  <a:pt x="54210" y="1602"/>
                  <a:pt x="54191" y="1605"/>
                  <a:pt x="54173" y="1613"/>
                </a:cubicBezTo>
                <a:cubicBezTo>
                  <a:pt x="54156" y="1621"/>
                  <a:pt x="54141" y="1631"/>
                  <a:pt x="54128" y="1644"/>
                </a:cubicBezTo>
                <a:cubicBezTo>
                  <a:pt x="54115" y="1657"/>
                  <a:pt x="54105" y="1673"/>
                  <a:pt x="54098" y="1690"/>
                </a:cubicBezTo>
                <a:cubicBezTo>
                  <a:pt x="54091" y="1707"/>
                  <a:pt x="54087" y="1726"/>
                  <a:pt x="54087" y="1746"/>
                </a:cubicBezTo>
                <a:lnTo>
                  <a:pt x="54087" y="1747"/>
                </a:lnTo>
                <a:cubicBezTo>
                  <a:pt x="54087" y="1766"/>
                  <a:pt x="54091" y="1785"/>
                  <a:pt x="54098" y="1802"/>
                </a:cubicBezTo>
                <a:cubicBezTo>
                  <a:pt x="54105" y="1819"/>
                  <a:pt x="54115" y="1834"/>
                  <a:pt x="54128" y="1847"/>
                </a:cubicBezTo>
                <a:cubicBezTo>
                  <a:pt x="54141" y="1860"/>
                  <a:pt x="54156" y="1871"/>
                  <a:pt x="54173" y="1878"/>
                </a:cubicBezTo>
                <a:cubicBezTo>
                  <a:pt x="54191" y="1886"/>
                  <a:pt x="54210" y="1890"/>
                  <a:pt x="54230" y="1890"/>
                </a:cubicBezTo>
                <a:cubicBezTo>
                  <a:pt x="54251" y="1890"/>
                  <a:pt x="54270" y="1886"/>
                  <a:pt x="54288" y="1878"/>
                </a:cubicBezTo>
                <a:cubicBezTo>
                  <a:pt x="54306" y="1871"/>
                  <a:pt x="54321" y="1860"/>
                  <a:pt x="54334" y="1847"/>
                </a:cubicBezTo>
                <a:cubicBezTo>
                  <a:pt x="54346" y="1834"/>
                  <a:pt x="54356" y="1818"/>
                  <a:pt x="54364" y="1801"/>
                </a:cubicBezTo>
                <a:cubicBezTo>
                  <a:pt x="54371" y="1784"/>
                  <a:pt x="54375" y="1765"/>
                  <a:pt x="54375" y="1746"/>
                </a:cubicBezTo>
                <a:lnTo>
                  <a:pt x="54375" y="1744"/>
                </a:lnTo>
                <a:cubicBezTo>
                  <a:pt x="54375" y="1725"/>
                  <a:pt x="54371" y="1707"/>
                  <a:pt x="54364" y="1690"/>
                </a:cubicBezTo>
                <a:cubicBezTo>
                  <a:pt x="54357" y="1672"/>
                  <a:pt x="54347" y="1657"/>
                  <a:pt x="54334" y="1644"/>
                </a:cubicBezTo>
                <a:cubicBezTo>
                  <a:pt x="54321" y="1631"/>
                  <a:pt x="54306" y="1621"/>
                  <a:pt x="54288" y="1613"/>
                </a:cubicBezTo>
                <a:cubicBezTo>
                  <a:pt x="54271" y="1605"/>
                  <a:pt x="54252" y="1602"/>
                  <a:pt x="54231" y="1602"/>
                </a:cubicBezTo>
                <a:close/>
                <a:moveTo>
                  <a:pt x="9692" y="1603"/>
                </a:moveTo>
                <a:cubicBezTo>
                  <a:pt x="9679" y="1602"/>
                  <a:pt x="9667" y="1604"/>
                  <a:pt x="9655" y="1607"/>
                </a:cubicBezTo>
                <a:cubicBezTo>
                  <a:pt x="9644" y="1611"/>
                  <a:pt x="9634" y="1616"/>
                  <a:pt x="9624" y="1623"/>
                </a:cubicBezTo>
                <a:cubicBezTo>
                  <a:pt x="9614" y="1630"/>
                  <a:pt x="9606" y="1638"/>
                  <a:pt x="9598" y="1648"/>
                </a:cubicBezTo>
                <a:cubicBezTo>
                  <a:pt x="9591" y="1658"/>
                  <a:pt x="9585" y="1668"/>
                  <a:pt x="9580" y="1679"/>
                </a:cubicBezTo>
                <a:lnTo>
                  <a:pt x="9580" y="1607"/>
                </a:lnTo>
                <a:lnTo>
                  <a:pt x="9539" y="1607"/>
                </a:lnTo>
                <a:lnTo>
                  <a:pt x="9539" y="1883"/>
                </a:lnTo>
                <a:lnTo>
                  <a:pt x="9580" y="1883"/>
                </a:lnTo>
                <a:lnTo>
                  <a:pt x="9580" y="1773"/>
                </a:lnTo>
                <a:cubicBezTo>
                  <a:pt x="9580" y="1753"/>
                  <a:pt x="9583" y="1734"/>
                  <a:pt x="9588" y="1719"/>
                </a:cubicBezTo>
                <a:cubicBezTo>
                  <a:pt x="9594" y="1703"/>
                  <a:pt x="9602" y="1690"/>
                  <a:pt x="9612" y="1679"/>
                </a:cubicBezTo>
                <a:cubicBezTo>
                  <a:pt x="9622" y="1668"/>
                  <a:pt x="9633" y="1660"/>
                  <a:pt x="9646" y="1655"/>
                </a:cubicBezTo>
                <a:cubicBezTo>
                  <a:pt x="9660" y="1650"/>
                  <a:pt x="9674" y="1647"/>
                  <a:pt x="9689" y="1647"/>
                </a:cubicBezTo>
                <a:lnTo>
                  <a:pt x="9692" y="1647"/>
                </a:lnTo>
                <a:lnTo>
                  <a:pt x="9692" y="1603"/>
                </a:lnTo>
                <a:close/>
                <a:moveTo>
                  <a:pt x="11736" y="1603"/>
                </a:moveTo>
                <a:cubicBezTo>
                  <a:pt x="11723" y="1602"/>
                  <a:pt x="11711" y="1604"/>
                  <a:pt x="11699" y="1607"/>
                </a:cubicBezTo>
                <a:cubicBezTo>
                  <a:pt x="11688" y="1611"/>
                  <a:pt x="11677" y="1616"/>
                  <a:pt x="11668" y="1623"/>
                </a:cubicBezTo>
                <a:cubicBezTo>
                  <a:pt x="11658" y="1630"/>
                  <a:pt x="11650" y="1638"/>
                  <a:pt x="11642" y="1648"/>
                </a:cubicBezTo>
                <a:cubicBezTo>
                  <a:pt x="11635" y="1658"/>
                  <a:pt x="11628" y="1668"/>
                  <a:pt x="11624" y="1679"/>
                </a:cubicBezTo>
                <a:lnTo>
                  <a:pt x="11624" y="1607"/>
                </a:lnTo>
                <a:lnTo>
                  <a:pt x="11582" y="1607"/>
                </a:lnTo>
                <a:lnTo>
                  <a:pt x="11582" y="1883"/>
                </a:lnTo>
                <a:lnTo>
                  <a:pt x="11624" y="1883"/>
                </a:lnTo>
                <a:lnTo>
                  <a:pt x="11624" y="1773"/>
                </a:lnTo>
                <a:cubicBezTo>
                  <a:pt x="11624" y="1753"/>
                  <a:pt x="11626" y="1734"/>
                  <a:pt x="11632" y="1719"/>
                </a:cubicBezTo>
                <a:cubicBezTo>
                  <a:pt x="11638" y="1703"/>
                  <a:pt x="11646" y="1690"/>
                  <a:pt x="11656" y="1679"/>
                </a:cubicBezTo>
                <a:cubicBezTo>
                  <a:pt x="11665" y="1668"/>
                  <a:pt x="11677" y="1660"/>
                  <a:pt x="11690" y="1655"/>
                </a:cubicBezTo>
                <a:cubicBezTo>
                  <a:pt x="11704" y="1650"/>
                  <a:pt x="11718" y="1647"/>
                  <a:pt x="11733" y="1647"/>
                </a:cubicBezTo>
                <a:lnTo>
                  <a:pt x="11736" y="1647"/>
                </a:lnTo>
                <a:lnTo>
                  <a:pt x="11736" y="1603"/>
                </a:lnTo>
                <a:close/>
                <a:moveTo>
                  <a:pt x="12946" y="1603"/>
                </a:moveTo>
                <a:cubicBezTo>
                  <a:pt x="12933" y="1602"/>
                  <a:pt x="12921" y="1604"/>
                  <a:pt x="12910" y="1607"/>
                </a:cubicBezTo>
                <a:cubicBezTo>
                  <a:pt x="12898" y="1611"/>
                  <a:pt x="12888" y="1616"/>
                  <a:pt x="12878" y="1623"/>
                </a:cubicBezTo>
                <a:cubicBezTo>
                  <a:pt x="12869" y="1630"/>
                  <a:pt x="12860" y="1638"/>
                  <a:pt x="12853" y="1648"/>
                </a:cubicBezTo>
                <a:cubicBezTo>
                  <a:pt x="12845" y="1658"/>
                  <a:pt x="12839" y="1668"/>
                  <a:pt x="12834" y="1679"/>
                </a:cubicBezTo>
                <a:lnTo>
                  <a:pt x="12834" y="1607"/>
                </a:lnTo>
                <a:lnTo>
                  <a:pt x="12793" y="1607"/>
                </a:lnTo>
                <a:lnTo>
                  <a:pt x="12793" y="1883"/>
                </a:lnTo>
                <a:lnTo>
                  <a:pt x="12834" y="1883"/>
                </a:lnTo>
                <a:lnTo>
                  <a:pt x="12834" y="1773"/>
                </a:lnTo>
                <a:cubicBezTo>
                  <a:pt x="12834" y="1753"/>
                  <a:pt x="12837" y="1734"/>
                  <a:pt x="12842" y="1719"/>
                </a:cubicBezTo>
                <a:cubicBezTo>
                  <a:pt x="12848" y="1703"/>
                  <a:pt x="12856" y="1690"/>
                  <a:pt x="12866" y="1679"/>
                </a:cubicBezTo>
                <a:cubicBezTo>
                  <a:pt x="12876" y="1668"/>
                  <a:pt x="12887" y="1660"/>
                  <a:pt x="12901" y="1655"/>
                </a:cubicBezTo>
                <a:cubicBezTo>
                  <a:pt x="12914" y="1650"/>
                  <a:pt x="12928" y="1647"/>
                  <a:pt x="12943" y="1647"/>
                </a:cubicBezTo>
                <a:lnTo>
                  <a:pt x="12946" y="1647"/>
                </a:lnTo>
                <a:lnTo>
                  <a:pt x="12946" y="1603"/>
                </a:lnTo>
                <a:close/>
                <a:moveTo>
                  <a:pt x="13408" y="1603"/>
                </a:moveTo>
                <a:cubicBezTo>
                  <a:pt x="13395" y="1603"/>
                  <a:pt x="13382" y="1605"/>
                  <a:pt x="13371" y="1608"/>
                </a:cubicBezTo>
                <a:cubicBezTo>
                  <a:pt x="13359" y="1612"/>
                  <a:pt x="13349" y="1617"/>
                  <a:pt x="13341" y="1624"/>
                </a:cubicBezTo>
                <a:cubicBezTo>
                  <a:pt x="13332" y="1631"/>
                  <a:pt x="13326" y="1640"/>
                  <a:pt x="13321" y="1650"/>
                </a:cubicBezTo>
                <a:cubicBezTo>
                  <a:pt x="13317" y="1659"/>
                  <a:pt x="13315" y="1670"/>
                  <a:pt x="13315" y="1682"/>
                </a:cubicBezTo>
                <a:lnTo>
                  <a:pt x="13315" y="1683"/>
                </a:lnTo>
                <a:cubicBezTo>
                  <a:pt x="13315" y="1695"/>
                  <a:pt x="13317" y="1706"/>
                  <a:pt x="13323" y="1715"/>
                </a:cubicBezTo>
                <a:cubicBezTo>
                  <a:pt x="13328" y="1723"/>
                  <a:pt x="13335" y="1730"/>
                  <a:pt x="13344" y="1736"/>
                </a:cubicBezTo>
                <a:cubicBezTo>
                  <a:pt x="13353" y="1742"/>
                  <a:pt x="13363" y="1746"/>
                  <a:pt x="13373" y="1750"/>
                </a:cubicBezTo>
                <a:cubicBezTo>
                  <a:pt x="13384" y="1754"/>
                  <a:pt x="13395" y="1757"/>
                  <a:pt x="13406" y="1760"/>
                </a:cubicBezTo>
                <a:cubicBezTo>
                  <a:pt x="13415" y="1763"/>
                  <a:pt x="13423" y="1766"/>
                  <a:pt x="13431" y="1768"/>
                </a:cubicBezTo>
                <a:cubicBezTo>
                  <a:pt x="13440" y="1771"/>
                  <a:pt x="13447" y="1775"/>
                  <a:pt x="13454" y="1779"/>
                </a:cubicBezTo>
                <a:cubicBezTo>
                  <a:pt x="13460" y="1782"/>
                  <a:pt x="13465" y="1786"/>
                  <a:pt x="13469" y="1791"/>
                </a:cubicBezTo>
                <a:cubicBezTo>
                  <a:pt x="13473" y="1796"/>
                  <a:pt x="13475" y="1802"/>
                  <a:pt x="13475" y="1809"/>
                </a:cubicBezTo>
                <a:lnTo>
                  <a:pt x="13475" y="1810"/>
                </a:lnTo>
                <a:cubicBezTo>
                  <a:pt x="13475" y="1824"/>
                  <a:pt x="13469" y="1834"/>
                  <a:pt x="13459" y="1842"/>
                </a:cubicBezTo>
                <a:cubicBezTo>
                  <a:pt x="13448" y="1850"/>
                  <a:pt x="13434" y="1854"/>
                  <a:pt x="13417" y="1854"/>
                </a:cubicBezTo>
                <a:cubicBezTo>
                  <a:pt x="13401" y="1854"/>
                  <a:pt x="13385" y="1851"/>
                  <a:pt x="13368" y="1845"/>
                </a:cubicBezTo>
                <a:cubicBezTo>
                  <a:pt x="13352" y="1839"/>
                  <a:pt x="13337" y="1830"/>
                  <a:pt x="13322" y="1819"/>
                </a:cubicBezTo>
                <a:lnTo>
                  <a:pt x="13301" y="1848"/>
                </a:lnTo>
                <a:cubicBezTo>
                  <a:pt x="13317" y="1860"/>
                  <a:pt x="13335" y="1870"/>
                  <a:pt x="13355" y="1878"/>
                </a:cubicBezTo>
                <a:cubicBezTo>
                  <a:pt x="13375" y="1885"/>
                  <a:pt x="13395" y="1888"/>
                  <a:pt x="13415" y="1888"/>
                </a:cubicBezTo>
                <a:cubicBezTo>
                  <a:pt x="13429" y="1888"/>
                  <a:pt x="13442" y="1887"/>
                  <a:pt x="13454" y="1883"/>
                </a:cubicBezTo>
                <a:cubicBezTo>
                  <a:pt x="13466" y="1879"/>
                  <a:pt x="13476" y="1874"/>
                  <a:pt x="13485" y="1867"/>
                </a:cubicBezTo>
                <a:cubicBezTo>
                  <a:pt x="13494" y="1859"/>
                  <a:pt x="13500" y="1851"/>
                  <a:pt x="13505" y="1841"/>
                </a:cubicBezTo>
                <a:cubicBezTo>
                  <a:pt x="13511" y="1831"/>
                  <a:pt x="13513" y="1819"/>
                  <a:pt x="13513" y="1806"/>
                </a:cubicBezTo>
                <a:lnTo>
                  <a:pt x="13513" y="1805"/>
                </a:lnTo>
                <a:cubicBezTo>
                  <a:pt x="13513" y="1792"/>
                  <a:pt x="13511" y="1782"/>
                  <a:pt x="13505" y="1773"/>
                </a:cubicBezTo>
                <a:cubicBezTo>
                  <a:pt x="13500" y="1765"/>
                  <a:pt x="13494" y="1757"/>
                  <a:pt x="13485" y="1751"/>
                </a:cubicBezTo>
                <a:cubicBezTo>
                  <a:pt x="13477" y="1745"/>
                  <a:pt x="13467" y="1740"/>
                  <a:pt x="13456" y="1736"/>
                </a:cubicBezTo>
                <a:cubicBezTo>
                  <a:pt x="13446" y="1733"/>
                  <a:pt x="13436" y="1729"/>
                  <a:pt x="13425" y="1726"/>
                </a:cubicBezTo>
                <a:cubicBezTo>
                  <a:pt x="13416" y="1723"/>
                  <a:pt x="13407" y="1720"/>
                  <a:pt x="13398" y="1717"/>
                </a:cubicBezTo>
                <a:cubicBezTo>
                  <a:pt x="13390" y="1714"/>
                  <a:pt x="13382" y="1711"/>
                  <a:pt x="13375" y="1708"/>
                </a:cubicBezTo>
                <a:cubicBezTo>
                  <a:pt x="13369" y="1704"/>
                  <a:pt x="13364" y="1700"/>
                  <a:pt x="13360" y="1695"/>
                </a:cubicBezTo>
                <a:cubicBezTo>
                  <a:pt x="13356" y="1690"/>
                  <a:pt x="13354" y="1685"/>
                  <a:pt x="13354" y="1678"/>
                </a:cubicBezTo>
                <a:lnTo>
                  <a:pt x="13354" y="1677"/>
                </a:lnTo>
                <a:cubicBezTo>
                  <a:pt x="13354" y="1666"/>
                  <a:pt x="13359" y="1656"/>
                  <a:pt x="13368" y="1649"/>
                </a:cubicBezTo>
                <a:cubicBezTo>
                  <a:pt x="13378" y="1641"/>
                  <a:pt x="13391" y="1637"/>
                  <a:pt x="13407" y="1637"/>
                </a:cubicBezTo>
                <a:cubicBezTo>
                  <a:pt x="13421" y="1637"/>
                  <a:pt x="13435" y="1640"/>
                  <a:pt x="13448" y="1645"/>
                </a:cubicBezTo>
                <a:cubicBezTo>
                  <a:pt x="13463" y="1649"/>
                  <a:pt x="13476" y="1656"/>
                  <a:pt x="13489" y="1664"/>
                </a:cubicBezTo>
                <a:lnTo>
                  <a:pt x="13508" y="1633"/>
                </a:lnTo>
                <a:cubicBezTo>
                  <a:pt x="13493" y="1624"/>
                  <a:pt x="13478" y="1616"/>
                  <a:pt x="13460" y="1611"/>
                </a:cubicBezTo>
                <a:cubicBezTo>
                  <a:pt x="13443" y="1605"/>
                  <a:pt x="13425" y="1603"/>
                  <a:pt x="13408" y="1603"/>
                </a:cubicBezTo>
                <a:close/>
                <a:moveTo>
                  <a:pt x="14367" y="1603"/>
                </a:moveTo>
                <a:cubicBezTo>
                  <a:pt x="14354" y="1602"/>
                  <a:pt x="14342" y="1604"/>
                  <a:pt x="14330" y="1607"/>
                </a:cubicBezTo>
                <a:cubicBezTo>
                  <a:pt x="14319" y="1611"/>
                  <a:pt x="14309" y="1616"/>
                  <a:pt x="14299" y="1623"/>
                </a:cubicBezTo>
                <a:cubicBezTo>
                  <a:pt x="14289" y="1630"/>
                  <a:pt x="14281" y="1638"/>
                  <a:pt x="14273" y="1648"/>
                </a:cubicBezTo>
                <a:cubicBezTo>
                  <a:pt x="14266" y="1658"/>
                  <a:pt x="14260" y="1668"/>
                  <a:pt x="14255" y="1679"/>
                </a:cubicBezTo>
                <a:lnTo>
                  <a:pt x="14255" y="1607"/>
                </a:lnTo>
                <a:lnTo>
                  <a:pt x="14214" y="1607"/>
                </a:lnTo>
                <a:lnTo>
                  <a:pt x="14214" y="1883"/>
                </a:lnTo>
                <a:lnTo>
                  <a:pt x="14255" y="1883"/>
                </a:lnTo>
                <a:lnTo>
                  <a:pt x="14255" y="1773"/>
                </a:lnTo>
                <a:cubicBezTo>
                  <a:pt x="14255" y="1753"/>
                  <a:pt x="14258" y="1734"/>
                  <a:pt x="14263" y="1719"/>
                </a:cubicBezTo>
                <a:cubicBezTo>
                  <a:pt x="14269" y="1703"/>
                  <a:pt x="14277" y="1690"/>
                  <a:pt x="14287" y="1679"/>
                </a:cubicBezTo>
                <a:cubicBezTo>
                  <a:pt x="14297" y="1668"/>
                  <a:pt x="14308" y="1660"/>
                  <a:pt x="14321" y="1655"/>
                </a:cubicBezTo>
                <a:cubicBezTo>
                  <a:pt x="14335" y="1650"/>
                  <a:pt x="14349" y="1647"/>
                  <a:pt x="14364" y="1647"/>
                </a:cubicBezTo>
                <a:lnTo>
                  <a:pt x="14367" y="1647"/>
                </a:lnTo>
                <a:lnTo>
                  <a:pt x="14367" y="1603"/>
                </a:lnTo>
                <a:close/>
                <a:moveTo>
                  <a:pt x="17373" y="1603"/>
                </a:moveTo>
                <a:cubicBezTo>
                  <a:pt x="17359" y="1603"/>
                  <a:pt x="17347" y="1605"/>
                  <a:pt x="17335" y="1608"/>
                </a:cubicBezTo>
                <a:cubicBezTo>
                  <a:pt x="17324" y="1612"/>
                  <a:pt x="17314" y="1617"/>
                  <a:pt x="17305" y="1624"/>
                </a:cubicBezTo>
                <a:cubicBezTo>
                  <a:pt x="17297" y="1631"/>
                  <a:pt x="17291" y="1640"/>
                  <a:pt x="17286" y="1650"/>
                </a:cubicBezTo>
                <a:cubicBezTo>
                  <a:pt x="17281" y="1659"/>
                  <a:pt x="17279" y="1670"/>
                  <a:pt x="17279" y="1682"/>
                </a:cubicBezTo>
                <a:lnTo>
                  <a:pt x="17279" y="1683"/>
                </a:lnTo>
                <a:cubicBezTo>
                  <a:pt x="17279" y="1695"/>
                  <a:pt x="17282" y="1706"/>
                  <a:pt x="17287" y="1715"/>
                </a:cubicBezTo>
                <a:cubicBezTo>
                  <a:pt x="17293" y="1723"/>
                  <a:pt x="17300" y="1730"/>
                  <a:pt x="17308" y="1736"/>
                </a:cubicBezTo>
                <a:cubicBezTo>
                  <a:pt x="17317" y="1742"/>
                  <a:pt x="17327" y="1746"/>
                  <a:pt x="17338" y="1750"/>
                </a:cubicBezTo>
                <a:cubicBezTo>
                  <a:pt x="17349" y="1754"/>
                  <a:pt x="17360" y="1757"/>
                  <a:pt x="17370" y="1760"/>
                </a:cubicBezTo>
                <a:cubicBezTo>
                  <a:pt x="17379" y="1763"/>
                  <a:pt x="17388" y="1766"/>
                  <a:pt x="17396" y="1768"/>
                </a:cubicBezTo>
                <a:cubicBezTo>
                  <a:pt x="17404" y="1771"/>
                  <a:pt x="17412" y="1775"/>
                  <a:pt x="17418" y="1779"/>
                </a:cubicBezTo>
                <a:cubicBezTo>
                  <a:pt x="17425" y="1782"/>
                  <a:pt x="17430" y="1786"/>
                  <a:pt x="17433" y="1791"/>
                </a:cubicBezTo>
                <a:cubicBezTo>
                  <a:pt x="17437" y="1796"/>
                  <a:pt x="17439" y="1802"/>
                  <a:pt x="17439" y="1809"/>
                </a:cubicBezTo>
                <a:lnTo>
                  <a:pt x="17439" y="1810"/>
                </a:lnTo>
                <a:cubicBezTo>
                  <a:pt x="17439" y="1824"/>
                  <a:pt x="17434" y="1834"/>
                  <a:pt x="17423" y="1842"/>
                </a:cubicBezTo>
                <a:cubicBezTo>
                  <a:pt x="17412" y="1850"/>
                  <a:pt x="17399" y="1854"/>
                  <a:pt x="17382" y="1854"/>
                </a:cubicBezTo>
                <a:cubicBezTo>
                  <a:pt x="17366" y="1854"/>
                  <a:pt x="17349" y="1851"/>
                  <a:pt x="17333" y="1845"/>
                </a:cubicBezTo>
                <a:cubicBezTo>
                  <a:pt x="17317" y="1839"/>
                  <a:pt x="17301" y="1830"/>
                  <a:pt x="17287" y="1819"/>
                </a:cubicBezTo>
                <a:lnTo>
                  <a:pt x="17266" y="1848"/>
                </a:lnTo>
                <a:cubicBezTo>
                  <a:pt x="17281" y="1860"/>
                  <a:pt x="17299" y="1870"/>
                  <a:pt x="17320" y="1878"/>
                </a:cubicBezTo>
                <a:cubicBezTo>
                  <a:pt x="17340" y="1885"/>
                  <a:pt x="17360" y="1888"/>
                  <a:pt x="17380" y="1888"/>
                </a:cubicBezTo>
                <a:cubicBezTo>
                  <a:pt x="17394" y="1888"/>
                  <a:pt x="17407" y="1887"/>
                  <a:pt x="17418" y="1883"/>
                </a:cubicBezTo>
                <a:cubicBezTo>
                  <a:pt x="17430" y="1879"/>
                  <a:pt x="17441" y="1874"/>
                  <a:pt x="17449" y="1867"/>
                </a:cubicBezTo>
                <a:cubicBezTo>
                  <a:pt x="17458" y="1859"/>
                  <a:pt x="17465" y="1851"/>
                  <a:pt x="17470" y="1841"/>
                </a:cubicBezTo>
                <a:cubicBezTo>
                  <a:pt x="17475" y="1831"/>
                  <a:pt x="17478" y="1819"/>
                  <a:pt x="17478" y="1806"/>
                </a:cubicBezTo>
                <a:lnTo>
                  <a:pt x="17478" y="1805"/>
                </a:lnTo>
                <a:cubicBezTo>
                  <a:pt x="17478" y="1792"/>
                  <a:pt x="17475" y="1782"/>
                  <a:pt x="17470" y="1773"/>
                </a:cubicBezTo>
                <a:cubicBezTo>
                  <a:pt x="17465" y="1765"/>
                  <a:pt x="17458" y="1757"/>
                  <a:pt x="17450" y="1751"/>
                </a:cubicBezTo>
                <a:cubicBezTo>
                  <a:pt x="17441" y="1745"/>
                  <a:pt x="17432" y="1740"/>
                  <a:pt x="17421" y="1736"/>
                </a:cubicBezTo>
                <a:cubicBezTo>
                  <a:pt x="17411" y="1733"/>
                  <a:pt x="17400" y="1729"/>
                  <a:pt x="17390" y="1726"/>
                </a:cubicBezTo>
                <a:cubicBezTo>
                  <a:pt x="17380" y="1723"/>
                  <a:pt x="17371" y="1720"/>
                  <a:pt x="17363" y="1717"/>
                </a:cubicBezTo>
                <a:cubicBezTo>
                  <a:pt x="17354" y="1714"/>
                  <a:pt x="17347" y="1711"/>
                  <a:pt x="17340" y="1708"/>
                </a:cubicBezTo>
                <a:cubicBezTo>
                  <a:pt x="17333" y="1704"/>
                  <a:pt x="17328" y="1700"/>
                  <a:pt x="17324" y="1695"/>
                </a:cubicBezTo>
                <a:cubicBezTo>
                  <a:pt x="17321" y="1690"/>
                  <a:pt x="17319" y="1685"/>
                  <a:pt x="17319" y="1678"/>
                </a:cubicBezTo>
                <a:lnTo>
                  <a:pt x="17319" y="1677"/>
                </a:lnTo>
                <a:cubicBezTo>
                  <a:pt x="17319" y="1666"/>
                  <a:pt x="17323" y="1656"/>
                  <a:pt x="17333" y="1649"/>
                </a:cubicBezTo>
                <a:cubicBezTo>
                  <a:pt x="17343" y="1641"/>
                  <a:pt x="17356" y="1637"/>
                  <a:pt x="17372" y="1637"/>
                </a:cubicBezTo>
                <a:cubicBezTo>
                  <a:pt x="17385" y="1637"/>
                  <a:pt x="17399" y="1640"/>
                  <a:pt x="17413" y="1645"/>
                </a:cubicBezTo>
                <a:cubicBezTo>
                  <a:pt x="17427" y="1649"/>
                  <a:pt x="17441" y="1656"/>
                  <a:pt x="17454" y="1664"/>
                </a:cubicBezTo>
                <a:lnTo>
                  <a:pt x="17472" y="1633"/>
                </a:lnTo>
                <a:cubicBezTo>
                  <a:pt x="17458" y="1624"/>
                  <a:pt x="17442" y="1616"/>
                  <a:pt x="17425" y="1611"/>
                </a:cubicBezTo>
                <a:cubicBezTo>
                  <a:pt x="17407" y="1605"/>
                  <a:pt x="17390" y="1603"/>
                  <a:pt x="17373" y="1603"/>
                </a:cubicBezTo>
                <a:close/>
                <a:moveTo>
                  <a:pt x="22201" y="1603"/>
                </a:moveTo>
                <a:cubicBezTo>
                  <a:pt x="22188" y="1603"/>
                  <a:pt x="22175" y="1605"/>
                  <a:pt x="22163" y="1608"/>
                </a:cubicBezTo>
                <a:cubicBezTo>
                  <a:pt x="22152" y="1612"/>
                  <a:pt x="22142" y="1617"/>
                  <a:pt x="22133" y="1624"/>
                </a:cubicBezTo>
                <a:cubicBezTo>
                  <a:pt x="22125" y="1631"/>
                  <a:pt x="22119" y="1640"/>
                  <a:pt x="22114" y="1650"/>
                </a:cubicBezTo>
                <a:cubicBezTo>
                  <a:pt x="22110" y="1659"/>
                  <a:pt x="22107" y="1670"/>
                  <a:pt x="22107" y="1682"/>
                </a:cubicBezTo>
                <a:lnTo>
                  <a:pt x="22107" y="1683"/>
                </a:lnTo>
                <a:cubicBezTo>
                  <a:pt x="22107" y="1695"/>
                  <a:pt x="22110" y="1706"/>
                  <a:pt x="22115" y="1715"/>
                </a:cubicBezTo>
                <a:cubicBezTo>
                  <a:pt x="22121" y="1723"/>
                  <a:pt x="22128" y="1730"/>
                  <a:pt x="22137" y="1736"/>
                </a:cubicBezTo>
                <a:cubicBezTo>
                  <a:pt x="22145" y="1742"/>
                  <a:pt x="22155" y="1746"/>
                  <a:pt x="22166" y="1750"/>
                </a:cubicBezTo>
                <a:cubicBezTo>
                  <a:pt x="22177" y="1754"/>
                  <a:pt x="22188" y="1757"/>
                  <a:pt x="22198" y="1760"/>
                </a:cubicBezTo>
                <a:cubicBezTo>
                  <a:pt x="22207" y="1763"/>
                  <a:pt x="22216" y="1766"/>
                  <a:pt x="22224" y="1768"/>
                </a:cubicBezTo>
                <a:cubicBezTo>
                  <a:pt x="22233" y="1771"/>
                  <a:pt x="22240" y="1775"/>
                  <a:pt x="22246" y="1779"/>
                </a:cubicBezTo>
                <a:cubicBezTo>
                  <a:pt x="22253" y="1782"/>
                  <a:pt x="22258" y="1786"/>
                  <a:pt x="22261" y="1791"/>
                </a:cubicBezTo>
                <a:cubicBezTo>
                  <a:pt x="22265" y="1796"/>
                  <a:pt x="22267" y="1802"/>
                  <a:pt x="22267" y="1809"/>
                </a:cubicBezTo>
                <a:lnTo>
                  <a:pt x="22267" y="1810"/>
                </a:lnTo>
                <a:cubicBezTo>
                  <a:pt x="22267" y="1824"/>
                  <a:pt x="22262" y="1834"/>
                  <a:pt x="22251" y="1842"/>
                </a:cubicBezTo>
                <a:cubicBezTo>
                  <a:pt x="22241" y="1850"/>
                  <a:pt x="22227" y="1854"/>
                  <a:pt x="22210" y="1854"/>
                </a:cubicBezTo>
                <a:cubicBezTo>
                  <a:pt x="22194" y="1854"/>
                  <a:pt x="22177" y="1851"/>
                  <a:pt x="22161" y="1845"/>
                </a:cubicBezTo>
                <a:cubicBezTo>
                  <a:pt x="22145" y="1839"/>
                  <a:pt x="22130" y="1830"/>
                  <a:pt x="22115" y="1819"/>
                </a:cubicBezTo>
                <a:lnTo>
                  <a:pt x="22094" y="1848"/>
                </a:lnTo>
                <a:cubicBezTo>
                  <a:pt x="22110" y="1860"/>
                  <a:pt x="22127" y="1870"/>
                  <a:pt x="22148" y="1878"/>
                </a:cubicBezTo>
                <a:cubicBezTo>
                  <a:pt x="22168" y="1885"/>
                  <a:pt x="22188" y="1888"/>
                  <a:pt x="22208" y="1888"/>
                </a:cubicBezTo>
                <a:cubicBezTo>
                  <a:pt x="22222" y="1888"/>
                  <a:pt x="22235" y="1887"/>
                  <a:pt x="22246" y="1883"/>
                </a:cubicBezTo>
                <a:cubicBezTo>
                  <a:pt x="22259" y="1879"/>
                  <a:pt x="22269" y="1874"/>
                  <a:pt x="22277" y="1867"/>
                </a:cubicBezTo>
                <a:cubicBezTo>
                  <a:pt x="22286" y="1859"/>
                  <a:pt x="22293" y="1851"/>
                  <a:pt x="22298" y="1841"/>
                </a:cubicBezTo>
                <a:cubicBezTo>
                  <a:pt x="22303" y="1831"/>
                  <a:pt x="22306" y="1819"/>
                  <a:pt x="22306" y="1806"/>
                </a:cubicBezTo>
                <a:lnTo>
                  <a:pt x="22306" y="1805"/>
                </a:lnTo>
                <a:cubicBezTo>
                  <a:pt x="22306" y="1792"/>
                  <a:pt x="22303" y="1782"/>
                  <a:pt x="22298" y="1773"/>
                </a:cubicBezTo>
                <a:cubicBezTo>
                  <a:pt x="22293" y="1765"/>
                  <a:pt x="22286" y="1757"/>
                  <a:pt x="22278" y="1751"/>
                </a:cubicBezTo>
                <a:cubicBezTo>
                  <a:pt x="22269" y="1745"/>
                  <a:pt x="22260" y="1740"/>
                  <a:pt x="22249" y="1736"/>
                </a:cubicBezTo>
                <a:cubicBezTo>
                  <a:pt x="22239" y="1733"/>
                  <a:pt x="22228" y="1729"/>
                  <a:pt x="22218" y="1726"/>
                </a:cubicBezTo>
                <a:cubicBezTo>
                  <a:pt x="22208" y="1723"/>
                  <a:pt x="22199" y="1720"/>
                  <a:pt x="22191" y="1717"/>
                </a:cubicBezTo>
                <a:cubicBezTo>
                  <a:pt x="22182" y="1714"/>
                  <a:pt x="22175" y="1711"/>
                  <a:pt x="22168" y="1708"/>
                </a:cubicBezTo>
                <a:cubicBezTo>
                  <a:pt x="22162" y="1704"/>
                  <a:pt x="22156" y="1700"/>
                  <a:pt x="22153" y="1695"/>
                </a:cubicBezTo>
                <a:cubicBezTo>
                  <a:pt x="22149" y="1690"/>
                  <a:pt x="22147" y="1685"/>
                  <a:pt x="22147" y="1678"/>
                </a:cubicBezTo>
                <a:lnTo>
                  <a:pt x="22147" y="1677"/>
                </a:lnTo>
                <a:cubicBezTo>
                  <a:pt x="22147" y="1666"/>
                  <a:pt x="22151" y="1656"/>
                  <a:pt x="22161" y="1649"/>
                </a:cubicBezTo>
                <a:cubicBezTo>
                  <a:pt x="22171" y="1641"/>
                  <a:pt x="22184" y="1637"/>
                  <a:pt x="22200" y="1637"/>
                </a:cubicBezTo>
                <a:cubicBezTo>
                  <a:pt x="22214" y="1637"/>
                  <a:pt x="22227" y="1640"/>
                  <a:pt x="22241" y="1645"/>
                </a:cubicBezTo>
                <a:cubicBezTo>
                  <a:pt x="22255" y="1649"/>
                  <a:pt x="22269" y="1656"/>
                  <a:pt x="22282" y="1664"/>
                </a:cubicBezTo>
                <a:lnTo>
                  <a:pt x="22300" y="1633"/>
                </a:lnTo>
                <a:cubicBezTo>
                  <a:pt x="22286" y="1624"/>
                  <a:pt x="22270" y="1616"/>
                  <a:pt x="22253" y="1611"/>
                </a:cubicBezTo>
                <a:cubicBezTo>
                  <a:pt x="22235" y="1605"/>
                  <a:pt x="22218" y="1603"/>
                  <a:pt x="22201" y="1603"/>
                </a:cubicBezTo>
                <a:close/>
                <a:moveTo>
                  <a:pt x="24929" y="1603"/>
                </a:moveTo>
                <a:cubicBezTo>
                  <a:pt x="24916" y="1603"/>
                  <a:pt x="24903" y="1605"/>
                  <a:pt x="24891" y="1608"/>
                </a:cubicBezTo>
                <a:cubicBezTo>
                  <a:pt x="24880" y="1612"/>
                  <a:pt x="24870" y="1617"/>
                  <a:pt x="24861" y="1624"/>
                </a:cubicBezTo>
                <a:cubicBezTo>
                  <a:pt x="24853" y="1631"/>
                  <a:pt x="24847" y="1640"/>
                  <a:pt x="24842" y="1650"/>
                </a:cubicBezTo>
                <a:cubicBezTo>
                  <a:pt x="24838" y="1659"/>
                  <a:pt x="24835" y="1670"/>
                  <a:pt x="24835" y="1682"/>
                </a:cubicBezTo>
                <a:lnTo>
                  <a:pt x="24835" y="1683"/>
                </a:lnTo>
                <a:cubicBezTo>
                  <a:pt x="24835" y="1695"/>
                  <a:pt x="24838" y="1706"/>
                  <a:pt x="24843" y="1715"/>
                </a:cubicBezTo>
                <a:cubicBezTo>
                  <a:pt x="24849" y="1723"/>
                  <a:pt x="24856" y="1730"/>
                  <a:pt x="24865" y="1736"/>
                </a:cubicBezTo>
                <a:cubicBezTo>
                  <a:pt x="24874" y="1742"/>
                  <a:pt x="24883" y="1746"/>
                  <a:pt x="24894" y="1750"/>
                </a:cubicBezTo>
                <a:cubicBezTo>
                  <a:pt x="24905" y="1754"/>
                  <a:pt x="24916" y="1757"/>
                  <a:pt x="24927" y="1760"/>
                </a:cubicBezTo>
                <a:cubicBezTo>
                  <a:pt x="24935" y="1763"/>
                  <a:pt x="24944" y="1766"/>
                  <a:pt x="24952" y="1768"/>
                </a:cubicBezTo>
                <a:cubicBezTo>
                  <a:pt x="24961" y="1771"/>
                  <a:pt x="24968" y="1775"/>
                  <a:pt x="24975" y="1779"/>
                </a:cubicBezTo>
                <a:cubicBezTo>
                  <a:pt x="24981" y="1782"/>
                  <a:pt x="24986" y="1786"/>
                  <a:pt x="24989" y="1791"/>
                </a:cubicBezTo>
                <a:cubicBezTo>
                  <a:pt x="24993" y="1796"/>
                  <a:pt x="24995" y="1802"/>
                  <a:pt x="24995" y="1809"/>
                </a:cubicBezTo>
                <a:lnTo>
                  <a:pt x="24995" y="1810"/>
                </a:lnTo>
                <a:cubicBezTo>
                  <a:pt x="24995" y="1824"/>
                  <a:pt x="24990" y="1834"/>
                  <a:pt x="24979" y="1842"/>
                </a:cubicBezTo>
                <a:cubicBezTo>
                  <a:pt x="24969" y="1850"/>
                  <a:pt x="24955" y="1854"/>
                  <a:pt x="24938" y="1854"/>
                </a:cubicBezTo>
                <a:cubicBezTo>
                  <a:pt x="24922" y="1854"/>
                  <a:pt x="24906" y="1851"/>
                  <a:pt x="24889" y="1845"/>
                </a:cubicBezTo>
                <a:cubicBezTo>
                  <a:pt x="24873" y="1839"/>
                  <a:pt x="24858" y="1830"/>
                  <a:pt x="24843" y="1819"/>
                </a:cubicBezTo>
                <a:lnTo>
                  <a:pt x="24822" y="1848"/>
                </a:lnTo>
                <a:cubicBezTo>
                  <a:pt x="24838" y="1860"/>
                  <a:pt x="24856" y="1870"/>
                  <a:pt x="24876" y="1878"/>
                </a:cubicBezTo>
                <a:cubicBezTo>
                  <a:pt x="24896" y="1885"/>
                  <a:pt x="24916" y="1888"/>
                  <a:pt x="24936" y="1888"/>
                </a:cubicBezTo>
                <a:cubicBezTo>
                  <a:pt x="24950" y="1888"/>
                  <a:pt x="24963" y="1887"/>
                  <a:pt x="24975" y="1883"/>
                </a:cubicBezTo>
                <a:cubicBezTo>
                  <a:pt x="24987" y="1879"/>
                  <a:pt x="24997" y="1874"/>
                  <a:pt x="25005" y="1867"/>
                </a:cubicBezTo>
                <a:cubicBezTo>
                  <a:pt x="25014" y="1859"/>
                  <a:pt x="25021" y="1851"/>
                  <a:pt x="25026" y="1841"/>
                </a:cubicBezTo>
                <a:cubicBezTo>
                  <a:pt x="25032" y="1831"/>
                  <a:pt x="25034" y="1819"/>
                  <a:pt x="25034" y="1806"/>
                </a:cubicBezTo>
                <a:lnTo>
                  <a:pt x="25034" y="1805"/>
                </a:lnTo>
                <a:cubicBezTo>
                  <a:pt x="25034" y="1792"/>
                  <a:pt x="25032" y="1782"/>
                  <a:pt x="25026" y="1773"/>
                </a:cubicBezTo>
                <a:cubicBezTo>
                  <a:pt x="25021" y="1765"/>
                  <a:pt x="25015" y="1757"/>
                  <a:pt x="25006" y="1751"/>
                </a:cubicBezTo>
                <a:cubicBezTo>
                  <a:pt x="24997" y="1745"/>
                  <a:pt x="24988" y="1740"/>
                  <a:pt x="24977" y="1736"/>
                </a:cubicBezTo>
                <a:cubicBezTo>
                  <a:pt x="24967" y="1733"/>
                  <a:pt x="24956" y="1729"/>
                  <a:pt x="24946" y="1726"/>
                </a:cubicBezTo>
                <a:cubicBezTo>
                  <a:pt x="24937" y="1723"/>
                  <a:pt x="24928" y="1720"/>
                  <a:pt x="24919" y="1717"/>
                </a:cubicBezTo>
                <a:cubicBezTo>
                  <a:pt x="24911" y="1714"/>
                  <a:pt x="24903" y="1711"/>
                  <a:pt x="24896" y="1708"/>
                </a:cubicBezTo>
                <a:cubicBezTo>
                  <a:pt x="24890" y="1704"/>
                  <a:pt x="24885" y="1700"/>
                  <a:pt x="24881" y="1695"/>
                </a:cubicBezTo>
                <a:cubicBezTo>
                  <a:pt x="24877" y="1690"/>
                  <a:pt x="24875" y="1685"/>
                  <a:pt x="24875" y="1678"/>
                </a:cubicBezTo>
                <a:lnTo>
                  <a:pt x="24875" y="1677"/>
                </a:lnTo>
                <a:cubicBezTo>
                  <a:pt x="24875" y="1666"/>
                  <a:pt x="24880" y="1656"/>
                  <a:pt x="24889" y="1649"/>
                </a:cubicBezTo>
                <a:cubicBezTo>
                  <a:pt x="24899" y="1641"/>
                  <a:pt x="24912" y="1637"/>
                  <a:pt x="24928" y="1637"/>
                </a:cubicBezTo>
                <a:cubicBezTo>
                  <a:pt x="24942" y="1637"/>
                  <a:pt x="24955" y="1640"/>
                  <a:pt x="24969" y="1645"/>
                </a:cubicBezTo>
                <a:cubicBezTo>
                  <a:pt x="24983" y="1649"/>
                  <a:pt x="24997" y="1656"/>
                  <a:pt x="25010" y="1664"/>
                </a:cubicBezTo>
                <a:lnTo>
                  <a:pt x="25028" y="1633"/>
                </a:lnTo>
                <a:cubicBezTo>
                  <a:pt x="25014" y="1624"/>
                  <a:pt x="24998" y="1616"/>
                  <a:pt x="24981" y="1611"/>
                </a:cubicBezTo>
                <a:cubicBezTo>
                  <a:pt x="24964" y="1605"/>
                  <a:pt x="24946" y="1603"/>
                  <a:pt x="24929" y="1603"/>
                </a:cubicBezTo>
                <a:close/>
                <a:moveTo>
                  <a:pt x="25480" y="1603"/>
                </a:moveTo>
                <a:cubicBezTo>
                  <a:pt x="25467" y="1602"/>
                  <a:pt x="25454" y="1604"/>
                  <a:pt x="25443" y="1607"/>
                </a:cubicBezTo>
                <a:cubicBezTo>
                  <a:pt x="25432" y="1611"/>
                  <a:pt x="25421" y="1616"/>
                  <a:pt x="25412" y="1623"/>
                </a:cubicBezTo>
                <a:cubicBezTo>
                  <a:pt x="25402" y="1630"/>
                  <a:pt x="25393" y="1638"/>
                  <a:pt x="25386" y="1648"/>
                </a:cubicBezTo>
                <a:cubicBezTo>
                  <a:pt x="25378" y="1658"/>
                  <a:pt x="25372" y="1668"/>
                  <a:pt x="25367" y="1679"/>
                </a:cubicBezTo>
                <a:lnTo>
                  <a:pt x="25367" y="1607"/>
                </a:lnTo>
                <a:lnTo>
                  <a:pt x="25326" y="1607"/>
                </a:lnTo>
                <a:lnTo>
                  <a:pt x="25326" y="1883"/>
                </a:lnTo>
                <a:lnTo>
                  <a:pt x="25367" y="1883"/>
                </a:lnTo>
                <a:lnTo>
                  <a:pt x="25367" y="1773"/>
                </a:lnTo>
                <a:cubicBezTo>
                  <a:pt x="25367" y="1753"/>
                  <a:pt x="25370" y="1734"/>
                  <a:pt x="25376" y="1719"/>
                </a:cubicBezTo>
                <a:cubicBezTo>
                  <a:pt x="25381" y="1703"/>
                  <a:pt x="25389" y="1690"/>
                  <a:pt x="25399" y="1679"/>
                </a:cubicBezTo>
                <a:cubicBezTo>
                  <a:pt x="25409" y="1668"/>
                  <a:pt x="25421" y="1660"/>
                  <a:pt x="25434" y="1655"/>
                </a:cubicBezTo>
                <a:cubicBezTo>
                  <a:pt x="25447" y="1650"/>
                  <a:pt x="25462" y="1647"/>
                  <a:pt x="25477" y="1647"/>
                </a:cubicBezTo>
                <a:lnTo>
                  <a:pt x="25480" y="1647"/>
                </a:lnTo>
                <a:lnTo>
                  <a:pt x="25480" y="1603"/>
                </a:lnTo>
                <a:close/>
                <a:moveTo>
                  <a:pt x="29062" y="1603"/>
                </a:moveTo>
                <a:cubicBezTo>
                  <a:pt x="29048" y="1603"/>
                  <a:pt x="29035" y="1605"/>
                  <a:pt x="29024" y="1608"/>
                </a:cubicBezTo>
                <a:cubicBezTo>
                  <a:pt x="29012" y="1612"/>
                  <a:pt x="29002" y="1617"/>
                  <a:pt x="28994" y="1624"/>
                </a:cubicBezTo>
                <a:cubicBezTo>
                  <a:pt x="28986" y="1631"/>
                  <a:pt x="28979" y="1640"/>
                  <a:pt x="28975" y="1650"/>
                </a:cubicBezTo>
                <a:cubicBezTo>
                  <a:pt x="28970" y="1659"/>
                  <a:pt x="28968" y="1670"/>
                  <a:pt x="28968" y="1682"/>
                </a:cubicBezTo>
                <a:lnTo>
                  <a:pt x="28968" y="1683"/>
                </a:lnTo>
                <a:cubicBezTo>
                  <a:pt x="28968" y="1695"/>
                  <a:pt x="28970" y="1706"/>
                  <a:pt x="28976" y="1715"/>
                </a:cubicBezTo>
                <a:cubicBezTo>
                  <a:pt x="28981" y="1723"/>
                  <a:pt x="28988" y="1730"/>
                  <a:pt x="28997" y="1736"/>
                </a:cubicBezTo>
                <a:cubicBezTo>
                  <a:pt x="29006" y="1742"/>
                  <a:pt x="29016" y="1746"/>
                  <a:pt x="29026" y="1750"/>
                </a:cubicBezTo>
                <a:cubicBezTo>
                  <a:pt x="29037" y="1754"/>
                  <a:pt x="29048" y="1757"/>
                  <a:pt x="29059" y="1760"/>
                </a:cubicBezTo>
                <a:cubicBezTo>
                  <a:pt x="29068" y="1763"/>
                  <a:pt x="29076" y="1766"/>
                  <a:pt x="29084" y="1768"/>
                </a:cubicBezTo>
                <a:cubicBezTo>
                  <a:pt x="29093" y="1771"/>
                  <a:pt x="29100" y="1775"/>
                  <a:pt x="29107" y="1779"/>
                </a:cubicBezTo>
                <a:cubicBezTo>
                  <a:pt x="29113" y="1782"/>
                  <a:pt x="29118" y="1786"/>
                  <a:pt x="29122" y="1791"/>
                </a:cubicBezTo>
                <a:cubicBezTo>
                  <a:pt x="29126" y="1796"/>
                  <a:pt x="29128" y="1802"/>
                  <a:pt x="29128" y="1809"/>
                </a:cubicBezTo>
                <a:lnTo>
                  <a:pt x="29128" y="1810"/>
                </a:lnTo>
                <a:cubicBezTo>
                  <a:pt x="29128" y="1824"/>
                  <a:pt x="29122" y="1834"/>
                  <a:pt x="29112" y="1842"/>
                </a:cubicBezTo>
                <a:cubicBezTo>
                  <a:pt x="29101" y="1850"/>
                  <a:pt x="29087" y="1854"/>
                  <a:pt x="29071" y="1854"/>
                </a:cubicBezTo>
                <a:cubicBezTo>
                  <a:pt x="29054" y="1854"/>
                  <a:pt x="29038" y="1851"/>
                  <a:pt x="29022" y="1845"/>
                </a:cubicBezTo>
                <a:cubicBezTo>
                  <a:pt x="29006" y="1839"/>
                  <a:pt x="28990" y="1830"/>
                  <a:pt x="28975" y="1819"/>
                </a:cubicBezTo>
                <a:lnTo>
                  <a:pt x="28954" y="1848"/>
                </a:lnTo>
                <a:cubicBezTo>
                  <a:pt x="28970" y="1860"/>
                  <a:pt x="28988" y="1870"/>
                  <a:pt x="29008" y="1878"/>
                </a:cubicBezTo>
                <a:cubicBezTo>
                  <a:pt x="29028" y="1885"/>
                  <a:pt x="29049" y="1888"/>
                  <a:pt x="29068" y="1888"/>
                </a:cubicBezTo>
                <a:cubicBezTo>
                  <a:pt x="29082" y="1888"/>
                  <a:pt x="29095" y="1887"/>
                  <a:pt x="29107" y="1883"/>
                </a:cubicBezTo>
                <a:cubicBezTo>
                  <a:pt x="29119" y="1879"/>
                  <a:pt x="29129" y="1874"/>
                  <a:pt x="29138" y="1867"/>
                </a:cubicBezTo>
                <a:cubicBezTo>
                  <a:pt x="29147" y="1859"/>
                  <a:pt x="29154" y="1851"/>
                  <a:pt x="29159" y="1841"/>
                </a:cubicBezTo>
                <a:cubicBezTo>
                  <a:pt x="29164" y="1831"/>
                  <a:pt x="29167" y="1819"/>
                  <a:pt x="29167" y="1806"/>
                </a:cubicBezTo>
                <a:lnTo>
                  <a:pt x="29167" y="1805"/>
                </a:lnTo>
                <a:cubicBezTo>
                  <a:pt x="29167" y="1792"/>
                  <a:pt x="29164" y="1782"/>
                  <a:pt x="29159" y="1773"/>
                </a:cubicBezTo>
                <a:cubicBezTo>
                  <a:pt x="29154" y="1765"/>
                  <a:pt x="29147" y="1757"/>
                  <a:pt x="29138" y="1751"/>
                </a:cubicBezTo>
                <a:cubicBezTo>
                  <a:pt x="29130" y="1745"/>
                  <a:pt x="29120" y="1740"/>
                  <a:pt x="29110" y="1736"/>
                </a:cubicBezTo>
                <a:cubicBezTo>
                  <a:pt x="29099" y="1733"/>
                  <a:pt x="29089" y="1729"/>
                  <a:pt x="29078" y="1726"/>
                </a:cubicBezTo>
                <a:cubicBezTo>
                  <a:pt x="29069" y="1723"/>
                  <a:pt x="29060" y="1720"/>
                  <a:pt x="29051" y="1717"/>
                </a:cubicBezTo>
                <a:cubicBezTo>
                  <a:pt x="29043" y="1714"/>
                  <a:pt x="29035" y="1711"/>
                  <a:pt x="29028" y="1708"/>
                </a:cubicBezTo>
                <a:cubicBezTo>
                  <a:pt x="29022" y="1704"/>
                  <a:pt x="29017" y="1700"/>
                  <a:pt x="29013" y="1695"/>
                </a:cubicBezTo>
                <a:cubicBezTo>
                  <a:pt x="29009" y="1690"/>
                  <a:pt x="29007" y="1685"/>
                  <a:pt x="29007" y="1678"/>
                </a:cubicBezTo>
                <a:lnTo>
                  <a:pt x="29007" y="1677"/>
                </a:lnTo>
                <a:cubicBezTo>
                  <a:pt x="29007" y="1666"/>
                  <a:pt x="29012" y="1656"/>
                  <a:pt x="29022" y="1649"/>
                </a:cubicBezTo>
                <a:cubicBezTo>
                  <a:pt x="29031" y="1641"/>
                  <a:pt x="29044" y="1637"/>
                  <a:pt x="29060" y="1637"/>
                </a:cubicBezTo>
                <a:cubicBezTo>
                  <a:pt x="29074" y="1637"/>
                  <a:pt x="29088" y="1640"/>
                  <a:pt x="29102" y="1645"/>
                </a:cubicBezTo>
                <a:cubicBezTo>
                  <a:pt x="29116" y="1649"/>
                  <a:pt x="29129" y="1656"/>
                  <a:pt x="29142" y="1664"/>
                </a:cubicBezTo>
                <a:lnTo>
                  <a:pt x="29161" y="1633"/>
                </a:lnTo>
                <a:cubicBezTo>
                  <a:pt x="29146" y="1624"/>
                  <a:pt x="29131" y="1616"/>
                  <a:pt x="29113" y="1611"/>
                </a:cubicBezTo>
                <a:cubicBezTo>
                  <a:pt x="29096" y="1605"/>
                  <a:pt x="29079" y="1603"/>
                  <a:pt x="29062" y="1603"/>
                </a:cubicBezTo>
                <a:close/>
                <a:moveTo>
                  <a:pt x="30124" y="1603"/>
                </a:moveTo>
                <a:cubicBezTo>
                  <a:pt x="30110" y="1603"/>
                  <a:pt x="30098" y="1605"/>
                  <a:pt x="30086" y="1608"/>
                </a:cubicBezTo>
                <a:cubicBezTo>
                  <a:pt x="30075" y="1612"/>
                  <a:pt x="30065" y="1617"/>
                  <a:pt x="30056" y="1624"/>
                </a:cubicBezTo>
                <a:cubicBezTo>
                  <a:pt x="30048" y="1631"/>
                  <a:pt x="30042" y="1640"/>
                  <a:pt x="30037" y="1650"/>
                </a:cubicBezTo>
                <a:cubicBezTo>
                  <a:pt x="30032" y="1659"/>
                  <a:pt x="30030" y="1670"/>
                  <a:pt x="30030" y="1682"/>
                </a:cubicBezTo>
                <a:lnTo>
                  <a:pt x="30030" y="1683"/>
                </a:lnTo>
                <a:cubicBezTo>
                  <a:pt x="30030" y="1695"/>
                  <a:pt x="30033" y="1706"/>
                  <a:pt x="30038" y="1715"/>
                </a:cubicBezTo>
                <a:cubicBezTo>
                  <a:pt x="30044" y="1723"/>
                  <a:pt x="30051" y="1730"/>
                  <a:pt x="30059" y="1736"/>
                </a:cubicBezTo>
                <a:cubicBezTo>
                  <a:pt x="30068" y="1742"/>
                  <a:pt x="30078" y="1746"/>
                  <a:pt x="30089" y="1750"/>
                </a:cubicBezTo>
                <a:cubicBezTo>
                  <a:pt x="30100" y="1754"/>
                  <a:pt x="30111" y="1757"/>
                  <a:pt x="30121" y="1760"/>
                </a:cubicBezTo>
                <a:cubicBezTo>
                  <a:pt x="30130" y="1763"/>
                  <a:pt x="30139" y="1766"/>
                  <a:pt x="30147" y="1768"/>
                </a:cubicBezTo>
                <a:cubicBezTo>
                  <a:pt x="30155" y="1771"/>
                  <a:pt x="30163" y="1775"/>
                  <a:pt x="30169" y="1779"/>
                </a:cubicBezTo>
                <a:cubicBezTo>
                  <a:pt x="30176" y="1782"/>
                  <a:pt x="30181" y="1786"/>
                  <a:pt x="30184" y="1791"/>
                </a:cubicBezTo>
                <a:cubicBezTo>
                  <a:pt x="30188" y="1796"/>
                  <a:pt x="30190" y="1802"/>
                  <a:pt x="30190" y="1809"/>
                </a:cubicBezTo>
                <a:lnTo>
                  <a:pt x="30190" y="1810"/>
                </a:lnTo>
                <a:cubicBezTo>
                  <a:pt x="30190" y="1824"/>
                  <a:pt x="30185" y="1834"/>
                  <a:pt x="30174" y="1842"/>
                </a:cubicBezTo>
                <a:cubicBezTo>
                  <a:pt x="30163" y="1850"/>
                  <a:pt x="30150" y="1854"/>
                  <a:pt x="30133" y="1854"/>
                </a:cubicBezTo>
                <a:cubicBezTo>
                  <a:pt x="30117" y="1854"/>
                  <a:pt x="30100" y="1851"/>
                  <a:pt x="30084" y="1845"/>
                </a:cubicBezTo>
                <a:cubicBezTo>
                  <a:pt x="30068" y="1839"/>
                  <a:pt x="30053" y="1830"/>
                  <a:pt x="30038" y="1819"/>
                </a:cubicBezTo>
                <a:lnTo>
                  <a:pt x="30017" y="1848"/>
                </a:lnTo>
                <a:cubicBezTo>
                  <a:pt x="30032" y="1860"/>
                  <a:pt x="30050" y="1870"/>
                  <a:pt x="30071" y="1878"/>
                </a:cubicBezTo>
                <a:cubicBezTo>
                  <a:pt x="30091" y="1885"/>
                  <a:pt x="30111" y="1888"/>
                  <a:pt x="30131" y="1888"/>
                </a:cubicBezTo>
                <a:cubicBezTo>
                  <a:pt x="30145" y="1888"/>
                  <a:pt x="30158" y="1887"/>
                  <a:pt x="30169" y="1883"/>
                </a:cubicBezTo>
                <a:cubicBezTo>
                  <a:pt x="30181" y="1879"/>
                  <a:pt x="30192" y="1874"/>
                  <a:pt x="30200" y="1867"/>
                </a:cubicBezTo>
                <a:cubicBezTo>
                  <a:pt x="30209" y="1859"/>
                  <a:pt x="30216" y="1851"/>
                  <a:pt x="30221" y="1841"/>
                </a:cubicBezTo>
                <a:cubicBezTo>
                  <a:pt x="30226" y="1831"/>
                  <a:pt x="30229" y="1819"/>
                  <a:pt x="30229" y="1806"/>
                </a:cubicBezTo>
                <a:lnTo>
                  <a:pt x="30229" y="1805"/>
                </a:lnTo>
                <a:cubicBezTo>
                  <a:pt x="30229" y="1792"/>
                  <a:pt x="30226" y="1782"/>
                  <a:pt x="30221" y="1773"/>
                </a:cubicBezTo>
                <a:cubicBezTo>
                  <a:pt x="30216" y="1765"/>
                  <a:pt x="30209" y="1757"/>
                  <a:pt x="30201" y="1751"/>
                </a:cubicBezTo>
                <a:cubicBezTo>
                  <a:pt x="30192" y="1745"/>
                  <a:pt x="30183" y="1740"/>
                  <a:pt x="30172" y="1736"/>
                </a:cubicBezTo>
                <a:cubicBezTo>
                  <a:pt x="30162" y="1733"/>
                  <a:pt x="30151" y="1729"/>
                  <a:pt x="30141" y="1726"/>
                </a:cubicBezTo>
                <a:cubicBezTo>
                  <a:pt x="30131" y="1723"/>
                  <a:pt x="30122" y="1720"/>
                  <a:pt x="30114" y="1717"/>
                </a:cubicBezTo>
                <a:cubicBezTo>
                  <a:pt x="30105" y="1714"/>
                  <a:pt x="30098" y="1711"/>
                  <a:pt x="30091" y="1708"/>
                </a:cubicBezTo>
                <a:cubicBezTo>
                  <a:pt x="30085" y="1704"/>
                  <a:pt x="30079" y="1700"/>
                  <a:pt x="30075" y="1695"/>
                </a:cubicBezTo>
                <a:cubicBezTo>
                  <a:pt x="30072" y="1690"/>
                  <a:pt x="30070" y="1685"/>
                  <a:pt x="30070" y="1678"/>
                </a:cubicBezTo>
                <a:lnTo>
                  <a:pt x="30070" y="1677"/>
                </a:lnTo>
                <a:cubicBezTo>
                  <a:pt x="30070" y="1666"/>
                  <a:pt x="30074" y="1656"/>
                  <a:pt x="30084" y="1649"/>
                </a:cubicBezTo>
                <a:cubicBezTo>
                  <a:pt x="30094" y="1641"/>
                  <a:pt x="30107" y="1637"/>
                  <a:pt x="30123" y="1637"/>
                </a:cubicBezTo>
                <a:cubicBezTo>
                  <a:pt x="30136" y="1637"/>
                  <a:pt x="30150" y="1640"/>
                  <a:pt x="30164" y="1645"/>
                </a:cubicBezTo>
                <a:cubicBezTo>
                  <a:pt x="30178" y="1649"/>
                  <a:pt x="30192" y="1656"/>
                  <a:pt x="30205" y="1664"/>
                </a:cubicBezTo>
                <a:lnTo>
                  <a:pt x="30223" y="1633"/>
                </a:lnTo>
                <a:cubicBezTo>
                  <a:pt x="30209" y="1624"/>
                  <a:pt x="30193" y="1616"/>
                  <a:pt x="30176" y="1611"/>
                </a:cubicBezTo>
                <a:cubicBezTo>
                  <a:pt x="30158" y="1605"/>
                  <a:pt x="30141" y="1603"/>
                  <a:pt x="30124" y="1603"/>
                </a:cubicBezTo>
                <a:close/>
                <a:moveTo>
                  <a:pt x="32352" y="1603"/>
                </a:moveTo>
                <a:cubicBezTo>
                  <a:pt x="32339" y="1603"/>
                  <a:pt x="32326" y="1605"/>
                  <a:pt x="32314" y="1608"/>
                </a:cubicBezTo>
                <a:cubicBezTo>
                  <a:pt x="32303" y="1612"/>
                  <a:pt x="32293" y="1617"/>
                  <a:pt x="32284" y="1624"/>
                </a:cubicBezTo>
                <a:cubicBezTo>
                  <a:pt x="32276" y="1631"/>
                  <a:pt x="32270" y="1640"/>
                  <a:pt x="32265" y="1650"/>
                </a:cubicBezTo>
                <a:cubicBezTo>
                  <a:pt x="32261" y="1659"/>
                  <a:pt x="32258" y="1670"/>
                  <a:pt x="32258" y="1682"/>
                </a:cubicBezTo>
                <a:lnTo>
                  <a:pt x="32258" y="1683"/>
                </a:lnTo>
                <a:cubicBezTo>
                  <a:pt x="32258" y="1695"/>
                  <a:pt x="32261" y="1706"/>
                  <a:pt x="32266" y="1715"/>
                </a:cubicBezTo>
                <a:cubicBezTo>
                  <a:pt x="32272" y="1723"/>
                  <a:pt x="32279" y="1730"/>
                  <a:pt x="32288" y="1736"/>
                </a:cubicBezTo>
                <a:cubicBezTo>
                  <a:pt x="32296" y="1742"/>
                  <a:pt x="32306" y="1746"/>
                  <a:pt x="32317" y="1750"/>
                </a:cubicBezTo>
                <a:cubicBezTo>
                  <a:pt x="32328" y="1754"/>
                  <a:pt x="32339" y="1757"/>
                  <a:pt x="32349" y="1760"/>
                </a:cubicBezTo>
                <a:cubicBezTo>
                  <a:pt x="32358" y="1763"/>
                  <a:pt x="32367" y="1766"/>
                  <a:pt x="32375" y="1768"/>
                </a:cubicBezTo>
                <a:cubicBezTo>
                  <a:pt x="32384" y="1771"/>
                  <a:pt x="32391" y="1775"/>
                  <a:pt x="32397" y="1779"/>
                </a:cubicBezTo>
                <a:cubicBezTo>
                  <a:pt x="32404" y="1782"/>
                  <a:pt x="32409" y="1786"/>
                  <a:pt x="32412" y="1791"/>
                </a:cubicBezTo>
                <a:cubicBezTo>
                  <a:pt x="32416" y="1796"/>
                  <a:pt x="32418" y="1802"/>
                  <a:pt x="32418" y="1809"/>
                </a:cubicBezTo>
                <a:lnTo>
                  <a:pt x="32418" y="1810"/>
                </a:lnTo>
                <a:cubicBezTo>
                  <a:pt x="32418" y="1824"/>
                  <a:pt x="32413" y="1834"/>
                  <a:pt x="32402" y="1842"/>
                </a:cubicBezTo>
                <a:cubicBezTo>
                  <a:pt x="32392" y="1850"/>
                  <a:pt x="32378" y="1854"/>
                  <a:pt x="32361" y="1854"/>
                </a:cubicBezTo>
                <a:cubicBezTo>
                  <a:pt x="32345" y="1854"/>
                  <a:pt x="32328" y="1851"/>
                  <a:pt x="32312" y="1845"/>
                </a:cubicBezTo>
                <a:cubicBezTo>
                  <a:pt x="32296" y="1839"/>
                  <a:pt x="32281" y="1830"/>
                  <a:pt x="32266" y="1819"/>
                </a:cubicBezTo>
                <a:lnTo>
                  <a:pt x="32245" y="1848"/>
                </a:lnTo>
                <a:cubicBezTo>
                  <a:pt x="32261" y="1860"/>
                  <a:pt x="32279" y="1870"/>
                  <a:pt x="32299" y="1878"/>
                </a:cubicBezTo>
                <a:cubicBezTo>
                  <a:pt x="32319" y="1885"/>
                  <a:pt x="32339" y="1888"/>
                  <a:pt x="32359" y="1888"/>
                </a:cubicBezTo>
                <a:cubicBezTo>
                  <a:pt x="32373" y="1888"/>
                  <a:pt x="32386" y="1887"/>
                  <a:pt x="32397" y="1883"/>
                </a:cubicBezTo>
                <a:cubicBezTo>
                  <a:pt x="32410" y="1879"/>
                  <a:pt x="32420" y="1874"/>
                  <a:pt x="32428" y="1867"/>
                </a:cubicBezTo>
                <a:cubicBezTo>
                  <a:pt x="32437" y="1859"/>
                  <a:pt x="32444" y="1851"/>
                  <a:pt x="32449" y="1841"/>
                </a:cubicBezTo>
                <a:cubicBezTo>
                  <a:pt x="32455" y="1831"/>
                  <a:pt x="32457" y="1819"/>
                  <a:pt x="32457" y="1806"/>
                </a:cubicBezTo>
                <a:lnTo>
                  <a:pt x="32457" y="1805"/>
                </a:lnTo>
                <a:cubicBezTo>
                  <a:pt x="32457" y="1792"/>
                  <a:pt x="32455" y="1782"/>
                  <a:pt x="32449" y="1773"/>
                </a:cubicBezTo>
                <a:cubicBezTo>
                  <a:pt x="32444" y="1765"/>
                  <a:pt x="32437" y="1757"/>
                  <a:pt x="32429" y="1751"/>
                </a:cubicBezTo>
                <a:cubicBezTo>
                  <a:pt x="32420" y="1745"/>
                  <a:pt x="32411" y="1740"/>
                  <a:pt x="32400" y="1736"/>
                </a:cubicBezTo>
                <a:cubicBezTo>
                  <a:pt x="32390" y="1733"/>
                  <a:pt x="32379" y="1729"/>
                  <a:pt x="32369" y="1726"/>
                </a:cubicBezTo>
                <a:cubicBezTo>
                  <a:pt x="32359" y="1723"/>
                  <a:pt x="32351" y="1720"/>
                  <a:pt x="32342" y="1717"/>
                </a:cubicBezTo>
                <a:cubicBezTo>
                  <a:pt x="32333" y="1714"/>
                  <a:pt x="32326" y="1711"/>
                  <a:pt x="32319" y="1708"/>
                </a:cubicBezTo>
                <a:cubicBezTo>
                  <a:pt x="32313" y="1704"/>
                  <a:pt x="32308" y="1700"/>
                  <a:pt x="32304" y="1695"/>
                </a:cubicBezTo>
                <a:cubicBezTo>
                  <a:pt x="32300" y="1690"/>
                  <a:pt x="32298" y="1685"/>
                  <a:pt x="32298" y="1678"/>
                </a:cubicBezTo>
                <a:lnTo>
                  <a:pt x="32298" y="1677"/>
                </a:lnTo>
                <a:cubicBezTo>
                  <a:pt x="32298" y="1666"/>
                  <a:pt x="32303" y="1656"/>
                  <a:pt x="32312" y="1649"/>
                </a:cubicBezTo>
                <a:cubicBezTo>
                  <a:pt x="32322" y="1641"/>
                  <a:pt x="32335" y="1637"/>
                  <a:pt x="32351" y="1637"/>
                </a:cubicBezTo>
                <a:cubicBezTo>
                  <a:pt x="32365" y="1637"/>
                  <a:pt x="32378" y="1640"/>
                  <a:pt x="32392" y="1645"/>
                </a:cubicBezTo>
                <a:cubicBezTo>
                  <a:pt x="32406" y="1649"/>
                  <a:pt x="32420" y="1656"/>
                  <a:pt x="32433" y="1664"/>
                </a:cubicBezTo>
                <a:lnTo>
                  <a:pt x="32451" y="1633"/>
                </a:lnTo>
                <a:cubicBezTo>
                  <a:pt x="32437" y="1624"/>
                  <a:pt x="32421" y="1616"/>
                  <a:pt x="32404" y="1611"/>
                </a:cubicBezTo>
                <a:cubicBezTo>
                  <a:pt x="32386" y="1605"/>
                  <a:pt x="32369" y="1603"/>
                  <a:pt x="32352" y="1603"/>
                </a:cubicBezTo>
                <a:close/>
                <a:moveTo>
                  <a:pt x="34058" y="1603"/>
                </a:moveTo>
                <a:cubicBezTo>
                  <a:pt x="34045" y="1602"/>
                  <a:pt x="34032" y="1604"/>
                  <a:pt x="34021" y="1607"/>
                </a:cubicBezTo>
                <a:cubicBezTo>
                  <a:pt x="34010" y="1611"/>
                  <a:pt x="33999" y="1616"/>
                  <a:pt x="33990" y="1623"/>
                </a:cubicBezTo>
                <a:cubicBezTo>
                  <a:pt x="33980" y="1630"/>
                  <a:pt x="33972" y="1638"/>
                  <a:pt x="33964" y="1648"/>
                </a:cubicBezTo>
                <a:cubicBezTo>
                  <a:pt x="33957" y="1658"/>
                  <a:pt x="33950" y="1668"/>
                  <a:pt x="33945" y="1679"/>
                </a:cubicBezTo>
                <a:lnTo>
                  <a:pt x="33945" y="1607"/>
                </a:lnTo>
                <a:lnTo>
                  <a:pt x="33904" y="1607"/>
                </a:lnTo>
                <a:lnTo>
                  <a:pt x="33904" y="1883"/>
                </a:lnTo>
                <a:lnTo>
                  <a:pt x="33945" y="1883"/>
                </a:lnTo>
                <a:lnTo>
                  <a:pt x="33945" y="1773"/>
                </a:lnTo>
                <a:cubicBezTo>
                  <a:pt x="33945" y="1753"/>
                  <a:pt x="33948" y="1734"/>
                  <a:pt x="33954" y="1719"/>
                </a:cubicBezTo>
                <a:cubicBezTo>
                  <a:pt x="33960" y="1703"/>
                  <a:pt x="33967" y="1690"/>
                  <a:pt x="33977" y="1679"/>
                </a:cubicBezTo>
                <a:cubicBezTo>
                  <a:pt x="33987" y="1668"/>
                  <a:pt x="33999" y="1660"/>
                  <a:pt x="34012" y="1655"/>
                </a:cubicBezTo>
                <a:cubicBezTo>
                  <a:pt x="34026" y="1650"/>
                  <a:pt x="34040" y="1647"/>
                  <a:pt x="34055" y="1647"/>
                </a:cubicBezTo>
                <a:lnTo>
                  <a:pt x="34058" y="1647"/>
                </a:lnTo>
                <a:lnTo>
                  <a:pt x="34058" y="1603"/>
                </a:lnTo>
                <a:close/>
                <a:moveTo>
                  <a:pt x="35049" y="1603"/>
                </a:moveTo>
                <a:cubicBezTo>
                  <a:pt x="35035" y="1603"/>
                  <a:pt x="35023" y="1605"/>
                  <a:pt x="35011" y="1608"/>
                </a:cubicBezTo>
                <a:cubicBezTo>
                  <a:pt x="35000" y="1612"/>
                  <a:pt x="34990" y="1617"/>
                  <a:pt x="34981" y="1624"/>
                </a:cubicBezTo>
                <a:cubicBezTo>
                  <a:pt x="34973" y="1631"/>
                  <a:pt x="34967" y="1640"/>
                  <a:pt x="34962" y="1650"/>
                </a:cubicBezTo>
                <a:cubicBezTo>
                  <a:pt x="34957" y="1659"/>
                  <a:pt x="34955" y="1670"/>
                  <a:pt x="34955" y="1682"/>
                </a:cubicBezTo>
                <a:lnTo>
                  <a:pt x="34955" y="1683"/>
                </a:lnTo>
                <a:cubicBezTo>
                  <a:pt x="34955" y="1695"/>
                  <a:pt x="34958" y="1706"/>
                  <a:pt x="34963" y="1715"/>
                </a:cubicBezTo>
                <a:cubicBezTo>
                  <a:pt x="34969" y="1723"/>
                  <a:pt x="34976" y="1730"/>
                  <a:pt x="34984" y="1736"/>
                </a:cubicBezTo>
                <a:cubicBezTo>
                  <a:pt x="34993" y="1742"/>
                  <a:pt x="35003" y="1746"/>
                  <a:pt x="35014" y="1750"/>
                </a:cubicBezTo>
                <a:cubicBezTo>
                  <a:pt x="35025" y="1754"/>
                  <a:pt x="35036" y="1757"/>
                  <a:pt x="35046" y="1760"/>
                </a:cubicBezTo>
                <a:cubicBezTo>
                  <a:pt x="35055" y="1763"/>
                  <a:pt x="35064" y="1766"/>
                  <a:pt x="35072" y="1768"/>
                </a:cubicBezTo>
                <a:cubicBezTo>
                  <a:pt x="35080" y="1771"/>
                  <a:pt x="35088" y="1775"/>
                  <a:pt x="35094" y="1779"/>
                </a:cubicBezTo>
                <a:cubicBezTo>
                  <a:pt x="35101" y="1782"/>
                  <a:pt x="35106" y="1786"/>
                  <a:pt x="35109" y="1791"/>
                </a:cubicBezTo>
                <a:cubicBezTo>
                  <a:pt x="35113" y="1796"/>
                  <a:pt x="35115" y="1802"/>
                  <a:pt x="35115" y="1809"/>
                </a:cubicBezTo>
                <a:lnTo>
                  <a:pt x="35115" y="1810"/>
                </a:lnTo>
                <a:cubicBezTo>
                  <a:pt x="35115" y="1824"/>
                  <a:pt x="35110" y="1834"/>
                  <a:pt x="35099" y="1842"/>
                </a:cubicBezTo>
                <a:cubicBezTo>
                  <a:pt x="35088" y="1850"/>
                  <a:pt x="35075" y="1854"/>
                  <a:pt x="35058" y="1854"/>
                </a:cubicBezTo>
                <a:cubicBezTo>
                  <a:pt x="35042" y="1854"/>
                  <a:pt x="35025" y="1851"/>
                  <a:pt x="35009" y="1845"/>
                </a:cubicBezTo>
                <a:cubicBezTo>
                  <a:pt x="34993" y="1839"/>
                  <a:pt x="34978" y="1830"/>
                  <a:pt x="34963" y="1819"/>
                </a:cubicBezTo>
                <a:lnTo>
                  <a:pt x="34942" y="1848"/>
                </a:lnTo>
                <a:cubicBezTo>
                  <a:pt x="34957" y="1860"/>
                  <a:pt x="34975" y="1870"/>
                  <a:pt x="34996" y="1878"/>
                </a:cubicBezTo>
                <a:cubicBezTo>
                  <a:pt x="35016" y="1885"/>
                  <a:pt x="35036" y="1888"/>
                  <a:pt x="35056" y="1888"/>
                </a:cubicBezTo>
                <a:cubicBezTo>
                  <a:pt x="35070" y="1888"/>
                  <a:pt x="35083" y="1887"/>
                  <a:pt x="35094" y="1883"/>
                </a:cubicBezTo>
                <a:cubicBezTo>
                  <a:pt x="35106" y="1879"/>
                  <a:pt x="35117" y="1874"/>
                  <a:pt x="35125" y="1867"/>
                </a:cubicBezTo>
                <a:cubicBezTo>
                  <a:pt x="35134" y="1859"/>
                  <a:pt x="35141" y="1851"/>
                  <a:pt x="35146" y="1841"/>
                </a:cubicBezTo>
                <a:cubicBezTo>
                  <a:pt x="35151" y="1831"/>
                  <a:pt x="35154" y="1819"/>
                  <a:pt x="35154" y="1806"/>
                </a:cubicBezTo>
                <a:lnTo>
                  <a:pt x="35154" y="1805"/>
                </a:lnTo>
                <a:cubicBezTo>
                  <a:pt x="35154" y="1792"/>
                  <a:pt x="35151" y="1782"/>
                  <a:pt x="35146" y="1773"/>
                </a:cubicBezTo>
                <a:cubicBezTo>
                  <a:pt x="35141" y="1765"/>
                  <a:pt x="35134" y="1757"/>
                  <a:pt x="35126" y="1751"/>
                </a:cubicBezTo>
                <a:cubicBezTo>
                  <a:pt x="35117" y="1745"/>
                  <a:pt x="35108" y="1740"/>
                  <a:pt x="35097" y="1736"/>
                </a:cubicBezTo>
                <a:cubicBezTo>
                  <a:pt x="35087" y="1733"/>
                  <a:pt x="35076" y="1729"/>
                  <a:pt x="35066" y="1726"/>
                </a:cubicBezTo>
                <a:cubicBezTo>
                  <a:pt x="35056" y="1723"/>
                  <a:pt x="35047" y="1720"/>
                  <a:pt x="35039" y="1717"/>
                </a:cubicBezTo>
                <a:cubicBezTo>
                  <a:pt x="35030" y="1714"/>
                  <a:pt x="35023" y="1711"/>
                  <a:pt x="35016" y="1708"/>
                </a:cubicBezTo>
                <a:cubicBezTo>
                  <a:pt x="35010" y="1704"/>
                  <a:pt x="35004" y="1700"/>
                  <a:pt x="35000" y="1695"/>
                </a:cubicBezTo>
                <a:cubicBezTo>
                  <a:pt x="34997" y="1690"/>
                  <a:pt x="34995" y="1685"/>
                  <a:pt x="34995" y="1678"/>
                </a:cubicBezTo>
                <a:lnTo>
                  <a:pt x="34995" y="1677"/>
                </a:lnTo>
                <a:cubicBezTo>
                  <a:pt x="34995" y="1666"/>
                  <a:pt x="34999" y="1656"/>
                  <a:pt x="35009" y="1649"/>
                </a:cubicBezTo>
                <a:cubicBezTo>
                  <a:pt x="35019" y="1641"/>
                  <a:pt x="35032" y="1637"/>
                  <a:pt x="35048" y="1637"/>
                </a:cubicBezTo>
                <a:cubicBezTo>
                  <a:pt x="35061" y="1637"/>
                  <a:pt x="35075" y="1640"/>
                  <a:pt x="35089" y="1645"/>
                </a:cubicBezTo>
                <a:cubicBezTo>
                  <a:pt x="35103" y="1649"/>
                  <a:pt x="35117" y="1656"/>
                  <a:pt x="35130" y="1664"/>
                </a:cubicBezTo>
                <a:lnTo>
                  <a:pt x="35148" y="1633"/>
                </a:lnTo>
                <a:cubicBezTo>
                  <a:pt x="35134" y="1624"/>
                  <a:pt x="35118" y="1616"/>
                  <a:pt x="35101" y="1611"/>
                </a:cubicBezTo>
                <a:cubicBezTo>
                  <a:pt x="35083" y="1605"/>
                  <a:pt x="35066" y="1603"/>
                  <a:pt x="35049" y="1603"/>
                </a:cubicBezTo>
                <a:close/>
                <a:moveTo>
                  <a:pt x="35899" y="1603"/>
                </a:moveTo>
                <a:cubicBezTo>
                  <a:pt x="35885" y="1602"/>
                  <a:pt x="35873" y="1604"/>
                  <a:pt x="35862" y="1607"/>
                </a:cubicBezTo>
                <a:cubicBezTo>
                  <a:pt x="35850" y="1611"/>
                  <a:pt x="35840" y="1616"/>
                  <a:pt x="35830" y="1623"/>
                </a:cubicBezTo>
                <a:cubicBezTo>
                  <a:pt x="35821" y="1630"/>
                  <a:pt x="35812" y="1638"/>
                  <a:pt x="35805" y="1648"/>
                </a:cubicBezTo>
                <a:cubicBezTo>
                  <a:pt x="35797" y="1658"/>
                  <a:pt x="35791" y="1668"/>
                  <a:pt x="35786" y="1679"/>
                </a:cubicBezTo>
                <a:lnTo>
                  <a:pt x="35786" y="1607"/>
                </a:lnTo>
                <a:lnTo>
                  <a:pt x="35745" y="1607"/>
                </a:lnTo>
                <a:lnTo>
                  <a:pt x="35745" y="1883"/>
                </a:lnTo>
                <a:lnTo>
                  <a:pt x="35786" y="1883"/>
                </a:lnTo>
                <a:lnTo>
                  <a:pt x="35786" y="1773"/>
                </a:lnTo>
                <a:cubicBezTo>
                  <a:pt x="35786" y="1753"/>
                  <a:pt x="35789" y="1734"/>
                  <a:pt x="35795" y="1719"/>
                </a:cubicBezTo>
                <a:cubicBezTo>
                  <a:pt x="35800" y="1703"/>
                  <a:pt x="35808" y="1690"/>
                  <a:pt x="35818" y="1679"/>
                </a:cubicBezTo>
                <a:cubicBezTo>
                  <a:pt x="35828" y="1668"/>
                  <a:pt x="35840" y="1660"/>
                  <a:pt x="35853" y="1655"/>
                </a:cubicBezTo>
                <a:cubicBezTo>
                  <a:pt x="35866" y="1650"/>
                  <a:pt x="35880" y="1647"/>
                  <a:pt x="35895" y="1647"/>
                </a:cubicBezTo>
                <a:lnTo>
                  <a:pt x="35899" y="1647"/>
                </a:lnTo>
                <a:lnTo>
                  <a:pt x="35899" y="1603"/>
                </a:lnTo>
                <a:close/>
                <a:moveTo>
                  <a:pt x="36360" y="1603"/>
                </a:moveTo>
                <a:cubicBezTo>
                  <a:pt x="36347" y="1603"/>
                  <a:pt x="36334" y="1605"/>
                  <a:pt x="36323" y="1608"/>
                </a:cubicBezTo>
                <a:cubicBezTo>
                  <a:pt x="36311" y="1612"/>
                  <a:pt x="36301" y="1617"/>
                  <a:pt x="36293" y="1624"/>
                </a:cubicBezTo>
                <a:cubicBezTo>
                  <a:pt x="36285" y="1631"/>
                  <a:pt x="36278" y="1640"/>
                  <a:pt x="36274" y="1650"/>
                </a:cubicBezTo>
                <a:cubicBezTo>
                  <a:pt x="36269" y="1659"/>
                  <a:pt x="36267" y="1670"/>
                  <a:pt x="36267" y="1682"/>
                </a:cubicBezTo>
                <a:lnTo>
                  <a:pt x="36267" y="1683"/>
                </a:lnTo>
                <a:cubicBezTo>
                  <a:pt x="36267" y="1695"/>
                  <a:pt x="36269" y="1706"/>
                  <a:pt x="36275" y="1715"/>
                </a:cubicBezTo>
                <a:cubicBezTo>
                  <a:pt x="36280" y="1723"/>
                  <a:pt x="36287" y="1730"/>
                  <a:pt x="36296" y="1736"/>
                </a:cubicBezTo>
                <a:cubicBezTo>
                  <a:pt x="36305" y="1742"/>
                  <a:pt x="36315" y="1746"/>
                  <a:pt x="36325" y="1750"/>
                </a:cubicBezTo>
                <a:cubicBezTo>
                  <a:pt x="36336" y="1754"/>
                  <a:pt x="36347" y="1757"/>
                  <a:pt x="36358" y="1760"/>
                </a:cubicBezTo>
                <a:cubicBezTo>
                  <a:pt x="36367" y="1763"/>
                  <a:pt x="36375" y="1766"/>
                  <a:pt x="36383" y="1768"/>
                </a:cubicBezTo>
                <a:cubicBezTo>
                  <a:pt x="36392" y="1771"/>
                  <a:pt x="36399" y="1775"/>
                  <a:pt x="36406" y="1779"/>
                </a:cubicBezTo>
                <a:cubicBezTo>
                  <a:pt x="36412" y="1782"/>
                  <a:pt x="36417" y="1786"/>
                  <a:pt x="36421" y="1791"/>
                </a:cubicBezTo>
                <a:cubicBezTo>
                  <a:pt x="36425" y="1796"/>
                  <a:pt x="36427" y="1802"/>
                  <a:pt x="36427" y="1809"/>
                </a:cubicBezTo>
                <a:lnTo>
                  <a:pt x="36427" y="1810"/>
                </a:lnTo>
                <a:cubicBezTo>
                  <a:pt x="36427" y="1824"/>
                  <a:pt x="36421" y="1834"/>
                  <a:pt x="36411" y="1842"/>
                </a:cubicBezTo>
                <a:cubicBezTo>
                  <a:pt x="36400" y="1850"/>
                  <a:pt x="36386" y="1854"/>
                  <a:pt x="36370" y="1854"/>
                </a:cubicBezTo>
                <a:cubicBezTo>
                  <a:pt x="36353" y="1854"/>
                  <a:pt x="36337" y="1851"/>
                  <a:pt x="36320" y="1845"/>
                </a:cubicBezTo>
                <a:cubicBezTo>
                  <a:pt x="36304" y="1839"/>
                  <a:pt x="36289" y="1830"/>
                  <a:pt x="36274" y="1819"/>
                </a:cubicBezTo>
                <a:lnTo>
                  <a:pt x="36253" y="1848"/>
                </a:lnTo>
                <a:cubicBezTo>
                  <a:pt x="36269" y="1860"/>
                  <a:pt x="36287" y="1870"/>
                  <a:pt x="36307" y="1878"/>
                </a:cubicBezTo>
                <a:cubicBezTo>
                  <a:pt x="36327" y="1885"/>
                  <a:pt x="36347" y="1888"/>
                  <a:pt x="36367" y="1888"/>
                </a:cubicBezTo>
                <a:cubicBezTo>
                  <a:pt x="36381" y="1888"/>
                  <a:pt x="36394" y="1887"/>
                  <a:pt x="36406" y="1883"/>
                </a:cubicBezTo>
                <a:cubicBezTo>
                  <a:pt x="36418" y="1879"/>
                  <a:pt x="36428" y="1874"/>
                  <a:pt x="36437" y="1867"/>
                </a:cubicBezTo>
                <a:cubicBezTo>
                  <a:pt x="36446" y="1859"/>
                  <a:pt x="36453" y="1851"/>
                  <a:pt x="36458" y="1841"/>
                </a:cubicBezTo>
                <a:cubicBezTo>
                  <a:pt x="36463" y="1831"/>
                  <a:pt x="36466" y="1819"/>
                  <a:pt x="36466" y="1806"/>
                </a:cubicBezTo>
                <a:lnTo>
                  <a:pt x="36466" y="1805"/>
                </a:lnTo>
                <a:cubicBezTo>
                  <a:pt x="36466" y="1792"/>
                  <a:pt x="36463" y="1782"/>
                  <a:pt x="36458" y="1773"/>
                </a:cubicBezTo>
                <a:cubicBezTo>
                  <a:pt x="36453" y="1765"/>
                  <a:pt x="36446" y="1757"/>
                  <a:pt x="36437" y="1751"/>
                </a:cubicBezTo>
                <a:cubicBezTo>
                  <a:pt x="36429" y="1745"/>
                  <a:pt x="36419" y="1740"/>
                  <a:pt x="36408" y="1736"/>
                </a:cubicBezTo>
                <a:cubicBezTo>
                  <a:pt x="36398" y="1733"/>
                  <a:pt x="36388" y="1729"/>
                  <a:pt x="36377" y="1726"/>
                </a:cubicBezTo>
                <a:cubicBezTo>
                  <a:pt x="36368" y="1723"/>
                  <a:pt x="36359" y="1720"/>
                  <a:pt x="36350" y="1717"/>
                </a:cubicBezTo>
                <a:cubicBezTo>
                  <a:pt x="36342" y="1714"/>
                  <a:pt x="36334" y="1711"/>
                  <a:pt x="36327" y="1708"/>
                </a:cubicBezTo>
                <a:cubicBezTo>
                  <a:pt x="36321" y="1704"/>
                  <a:pt x="36316" y="1700"/>
                  <a:pt x="36312" y="1695"/>
                </a:cubicBezTo>
                <a:cubicBezTo>
                  <a:pt x="36308" y="1690"/>
                  <a:pt x="36306" y="1685"/>
                  <a:pt x="36306" y="1678"/>
                </a:cubicBezTo>
                <a:lnTo>
                  <a:pt x="36306" y="1677"/>
                </a:lnTo>
                <a:cubicBezTo>
                  <a:pt x="36306" y="1666"/>
                  <a:pt x="36311" y="1656"/>
                  <a:pt x="36320" y="1649"/>
                </a:cubicBezTo>
                <a:cubicBezTo>
                  <a:pt x="36330" y="1641"/>
                  <a:pt x="36343" y="1637"/>
                  <a:pt x="36359" y="1637"/>
                </a:cubicBezTo>
                <a:cubicBezTo>
                  <a:pt x="36373" y="1637"/>
                  <a:pt x="36387" y="1640"/>
                  <a:pt x="36400" y="1645"/>
                </a:cubicBezTo>
                <a:cubicBezTo>
                  <a:pt x="36415" y="1649"/>
                  <a:pt x="36428" y="1656"/>
                  <a:pt x="36441" y="1664"/>
                </a:cubicBezTo>
                <a:lnTo>
                  <a:pt x="36460" y="1633"/>
                </a:lnTo>
                <a:cubicBezTo>
                  <a:pt x="36445" y="1624"/>
                  <a:pt x="36430" y="1616"/>
                  <a:pt x="36412" y="1611"/>
                </a:cubicBezTo>
                <a:cubicBezTo>
                  <a:pt x="36395" y="1605"/>
                  <a:pt x="36378" y="1603"/>
                  <a:pt x="36360" y="1603"/>
                </a:cubicBezTo>
                <a:close/>
                <a:moveTo>
                  <a:pt x="39928" y="1603"/>
                </a:moveTo>
                <a:cubicBezTo>
                  <a:pt x="39915" y="1603"/>
                  <a:pt x="39902" y="1605"/>
                  <a:pt x="39890" y="1608"/>
                </a:cubicBezTo>
                <a:cubicBezTo>
                  <a:pt x="39879" y="1612"/>
                  <a:pt x="39869" y="1617"/>
                  <a:pt x="39860" y="1624"/>
                </a:cubicBezTo>
                <a:cubicBezTo>
                  <a:pt x="39852" y="1631"/>
                  <a:pt x="39846" y="1640"/>
                  <a:pt x="39841" y="1650"/>
                </a:cubicBezTo>
                <a:cubicBezTo>
                  <a:pt x="39837" y="1659"/>
                  <a:pt x="39834" y="1670"/>
                  <a:pt x="39834" y="1682"/>
                </a:cubicBezTo>
                <a:lnTo>
                  <a:pt x="39834" y="1683"/>
                </a:lnTo>
                <a:cubicBezTo>
                  <a:pt x="39834" y="1695"/>
                  <a:pt x="39837" y="1706"/>
                  <a:pt x="39842" y="1715"/>
                </a:cubicBezTo>
                <a:cubicBezTo>
                  <a:pt x="39848" y="1723"/>
                  <a:pt x="39855" y="1730"/>
                  <a:pt x="39864" y="1736"/>
                </a:cubicBezTo>
                <a:cubicBezTo>
                  <a:pt x="39873" y="1742"/>
                  <a:pt x="39882" y="1746"/>
                  <a:pt x="39893" y="1750"/>
                </a:cubicBezTo>
                <a:cubicBezTo>
                  <a:pt x="39904" y="1754"/>
                  <a:pt x="39915" y="1757"/>
                  <a:pt x="39926" y="1760"/>
                </a:cubicBezTo>
                <a:cubicBezTo>
                  <a:pt x="39934" y="1763"/>
                  <a:pt x="39943" y="1766"/>
                  <a:pt x="39951" y="1768"/>
                </a:cubicBezTo>
                <a:cubicBezTo>
                  <a:pt x="39960" y="1771"/>
                  <a:pt x="39967" y="1775"/>
                  <a:pt x="39974" y="1779"/>
                </a:cubicBezTo>
                <a:cubicBezTo>
                  <a:pt x="39980" y="1782"/>
                  <a:pt x="39985" y="1786"/>
                  <a:pt x="39988" y="1791"/>
                </a:cubicBezTo>
                <a:cubicBezTo>
                  <a:pt x="39992" y="1796"/>
                  <a:pt x="39994" y="1802"/>
                  <a:pt x="39994" y="1809"/>
                </a:cubicBezTo>
                <a:lnTo>
                  <a:pt x="39994" y="1810"/>
                </a:lnTo>
                <a:cubicBezTo>
                  <a:pt x="39994" y="1824"/>
                  <a:pt x="39989" y="1834"/>
                  <a:pt x="39978" y="1842"/>
                </a:cubicBezTo>
                <a:cubicBezTo>
                  <a:pt x="39968" y="1850"/>
                  <a:pt x="39954" y="1854"/>
                  <a:pt x="39937" y="1854"/>
                </a:cubicBezTo>
                <a:cubicBezTo>
                  <a:pt x="39921" y="1854"/>
                  <a:pt x="39905" y="1851"/>
                  <a:pt x="39888" y="1845"/>
                </a:cubicBezTo>
                <a:cubicBezTo>
                  <a:pt x="39872" y="1839"/>
                  <a:pt x="39857" y="1830"/>
                  <a:pt x="39842" y="1819"/>
                </a:cubicBezTo>
                <a:lnTo>
                  <a:pt x="39821" y="1848"/>
                </a:lnTo>
                <a:cubicBezTo>
                  <a:pt x="39837" y="1860"/>
                  <a:pt x="39855" y="1870"/>
                  <a:pt x="39875" y="1878"/>
                </a:cubicBezTo>
                <a:cubicBezTo>
                  <a:pt x="39895" y="1885"/>
                  <a:pt x="39915" y="1888"/>
                  <a:pt x="39935" y="1888"/>
                </a:cubicBezTo>
                <a:cubicBezTo>
                  <a:pt x="39949" y="1888"/>
                  <a:pt x="39962" y="1887"/>
                  <a:pt x="39974" y="1883"/>
                </a:cubicBezTo>
                <a:cubicBezTo>
                  <a:pt x="39986" y="1879"/>
                  <a:pt x="39996" y="1874"/>
                  <a:pt x="40004" y="1867"/>
                </a:cubicBezTo>
                <a:cubicBezTo>
                  <a:pt x="40013" y="1859"/>
                  <a:pt x="40020" y="1851"/>
                  <a:pt x="40025" y="1841"/>
                </a:cubicBezTo>
                <a:cubicBezTo>
                  <a:pt x="40031" y="1831"/>
                  <a:pt x="40033" y="1819"/>
                  <a:pt x="40033" y="1806"/>
                </a:cubicBezTo>
                <a:lnTo>
                  <a:pt x="40033" y="1805"/>
                </a:lnTo>
                <a:cubicBezTo>
                  <a:pt x="40033" y="1792"/>
                  <a:pt x="40031" y="1782"/>
                  <a:pt x="40025" y="1773"/>
                </a:cubicBezTo>
                <a:cubicBezTo>
                  <a:pt x="40020" y="1765"/>
                  <a:pt x="40014" y="1757"/>
                  <a:pt x="40005" y="1751"/>
                </a:cubicBezTo>
                <a:cubicBezTo>
                  <a:pt x="39996" y="1745"/>
                  <a:pt x="39987" y="1740"/>
                  <a:pt x="39976" y="1736"/>
                </a:cubicBezTo>
                <a:cubicBezTo>
                  <a:pt x="39966" y="1733"/>
                  <a:pt x="39955" y="1729"/>
                  <a:pt x="39945" y="1726"/>
                </a:cubicBezTo>
                <a:cubicBezTo>
                  <a:pt x="39935" y="1723"/>
                  <a:pt x="39927" y="1720"/>
                  <a:pt x="39918" y="1717"/>
                </a:cubicBezTo>
                <a:cubicBezTo>
                  <a:pt x="39910" y="1714"/>
                  <a:pt x="39902" y="1711"/>
                  <a:pt x="39895" y="1708"/>
                </a:cubicBezTo>
                <a:cubicBezTo>
                  <a:pt x="39889" y="1704"/>
                  <a:pt x="39884" y="1700"/>
                  <a:pt x="39880" y="1695"/>
                </a:cubicBezTo>
                <a:cubicBezTo>
                  <a:pt x="39876" y="1690"/>
                  <a:pt x="39874" y="1685"/>
                  <a:pt x="39874" y="1678"/>
                </a:cubicBezTo>
                <a:lnTo>
                  <a:pt x="39874" y="1677"/>
                </a:lnTo>
                <a:cubicBezTo>
                  <a:pt x="39874" y="1666"/>
                  <a:pt x="39879" y="1656"/>
                  <a:pt x="39888" y="1649"/>
                </a:cubicBezTo>
                <a:cubicBezTo>
                  <a:pt x="39898" y="1641"/>
                  <a:pt x="39911" y="1637"/>
                  <a:pt x="39927" y="1637"/>
                </a:cubicBezTo>
                <a:cubicBezTo>
                  <a:pt x="39941" y="1637"/>
                  <a:pt x="39954" y="1640"/>
                  <a:pt x="39968" y="1645"/>
                </a:cubicBezTo>
                <a:cubicBezTo>
                  <a:pt x="39982" y="1649"/>
                  <a:pt x="39996" y="1656"/>
                  <a:pt x="40009" y="1664"/>
                </a:cubicBezTo>
                <a:lnTo>
                  <a:pt x="40027" y="1633"/>
                </a:lnTo>
                <a:cubicBezTo>
                  <a:pt x="40013" y="1624"/>
                  <a:pt x="39997" y="1616"/>
                  <a:pt x="39980" y="1611"/>
                </a:cubicBezTo>
                <a:cubicBezTo>
                  <a:pt x="39962" y="1605"/>
                  <a:pt x="39945" y="1603"/>
                  <a:pt x="39928" y="1603"/>
                </a:cubicBezTo>
                <a:close/>
                <a:moveTo>
                  <a:pt x="41770" y="1603"/>
                </a:moveTo>
                <a:cubicBezTo>
                  <a:pt x="41757" y="1602"/>
                  <a:pt x="41745" y="1604"/>
                  <a:pt x="41734" y="1607"/>
                </a:cubicBezTo>
                <a:cubicBezTo>
                  <a:pt x="41722" y="1611"/>
                  <a:pt x="41712" y="1616"/>
                  <a:pt x="41702" y="1623"/>
                </a:cubicBezTo>
                <a:cubicBezTo>
                  <a:pt x="41693" y="1630"/>
                  <a:pt x="41684" y="1638"/>
                  <a:pt x="41677" y="1648"/>
                </a:cubicBezTo>
                <a:cubicBezTo>
                  <a:pt x="41669" y="1658"/>
                  <a:pt x="41663" y="1668"/>
                  <a:pt x="41658" y="1679"/>
                </a:cubicBezTo>
                <a:lnTo>
                  <a:pt x="41658" y="1607"/>
                </a:lnTo>
                <a:lnTo>
                  <a:pt x="41617" y="1607"/>
                </a:lnTo>
                <a:lnTo>
                  <a:pt x="41617" y="1883"/>
                </a:lnTo>
                <a:lnTo>
                  <a:pt x="41658" y="1883"/>
                </a:lnTo>
                <a:lnTo>
                  <a:pt x="41658" y="1773"/>
                </a:lnTo>
                <a:cubicBezTo>
                  <a:pt x="41658" y="1753"/>
                  <a:pt x="41661" y="1734"/>
                  <a:pt x="41666" y="1719"/>
                </a:cubicBezTo>
                <a:cubicBezTo>
                  <a:pt x="41672" y="1703"/>
                  <a:pt x="41680" y="1690"/>
                  <a:pt x="41690" y="1679"/>
                </a:cubicBezTo>
                <a:cubicBezTo>
                  <a:pt x="41700" y="1668"/>
                  <a:pt x="41711" y="1660"/>
                  <a:pt x="41725" y="1655"/>
                </a:cubicBezTo>
                <a:cubicBezTo>
                  <a:pt x="41738" y="1650"/>
                  <a:pt x="41752" y="1647"/>
                  <a:pt x="41767" y="1647"/>
                </a:cubicBezTo>
                <a:lnTo>
                  <a:pt x="41770" y="1647"/>
                </a:lnTo>
                <a:lnTo>
                  <a:pt x="41770" y="1603"/>
                </a:lnTo>
                <a:close/>
                <a:moveTo>
                  <a:pt x="43434" y="1603"/>
                </a:moveTo>
                <a:cubicBezTo>
                  <a:pt x="43421" y="1603"/>
                  <a:pt x="43408" y="1605"/>
                  <a:pt x="43397" y="1608"/>
                </a:cubicBezTo>
                <a:cubicBezTo>
                  <a:pt x="43385" y="1612"/>
                  <a:pt x="43375" y="1617"/>
                  <a:pt x="43367" y="1624"/>
                </a:cubicBezTo>
                <a:cubicBezTo>
                  <a:pt x="43359" y="1631"/>
                  <a:pt x="43352" y="1640"/>
                  <a:pt x="43347" y="1650"/>
                </a:cubicBezTo>
                <a:cubicBezTo>
                  <a:pt x="43343" y="1659"/>
                  <a:pt x="43341" y="1670"/>
                  <a:pt x="43341" y="1682"/>
                </a:cubicBezTo>
                <a:lnTo>
                  <a:pt x="43341" y="1683"/>
                </a:lnTo>
                <a:cubicBezTo>
                  <a:pt x="43341" y="1695"/>
                  <a:pt x="43343" y="1706"/>
                  <a:pt x="43349" y="1715"/>
                </a:cubicBezTo>
                <a:cubicBezTo>
                  <a:pt x="43354" y="1723"/>
                  <a:pt x="43361" y="1730"/>
                  <a:pt x="43370" y="1736"/>
                </a:cubicBezTo>
                <a:cubicBezTo>
                  <a:pt x="43379" y="1742"/>
                  <a:pt x="43389" y="1746"/>
                  <a:pt x="43399" y="1750"/>
                </a:cubicBezTo>
                <a:cubicBezTo>
                  <a:pt x="43410" y="1754"/>
                  <a:pt x="43421" y="1757"/>
                  <a:pt x="43432" y="1760"/>
                </a:cubicBezTo>
                <a:cubicBezTo>
                  <a:pt x="43441" y="1763"/>
                  <a:pt x="43449" y="1766"/>
                  <a:pt x="43457" y="1768"/>
                </a:cubicBezTo>
                <a:cubicBezTo>
                  <a:pt x="43466" y="1771"/>
                  <a:pt x="43473" y="1775"/>
                  <a:pt x="43480" y="1779"/>
                </a:cubicBezTo>
                <a:cubicBezTo>
                  <a:pt x="43486" y="1782"/>
                  <a:pt x="43491" y="1786"/>
                  <a:pt x="43495" y="1791"/>
                </a:cubicBezTo>
                <a:cubicBezTo>
                  <a:pt x="43499" y="1796"/>
                  <a:pt x="43501" y="1802"/>
                  <a:pt x="43501" y="1809"/>
                </a:cubicBezTo>
                <a:lnTo>
                  <a:pt x="43501" y="1810"/>
                </a:lnTo>
                <a:cubicBezTo>
                  <a:pt x="43501" y="1824"/>
                  <a:pt x="43495" y="1834"/>
                  <a:pt x="43485" y="1842"/>
                </a:cubicBezTo>
                <a:cubicBezTo>
                  <a:pt x="43474" y="1850"/>
                  <a:pt x="43460" y="1854"/>
                  <a:pt x="43443" y="1854"/>
                </a:cubicBezTo>
                <a:cubicBezTo>
                  <a:pt x="43427" y="1854"/>
                  <a:pt x="43411" y="1851"/>
                  <a:pt x="43394" y="1845"/>
                </a:cubicBezTo>
                <a:cubicBezTo>
                  <a:pt x="43378" y="1839"/>
                  <a:pt x="43363" y="1830"/>
                  <a:pt x="43348" y="1819"/>
                </a:cubicBezTo>
                <a:lnTo>
                  <a:pt x="43327" y="1848"/>
                </a:lnTo>
                <a:cubicBezTo>
                  <a:pt x="43343" y="1860"/>
                  <a:pt x="43361" y="1870"/>
                  <a:pt x="43381" y="1878"/>
                </a:cubicBezTo>
                <a:cubicBezTo>
                  <a:pt x="43401" y="1885"/>
                  <a:pt x="43421" y="1888"/>
                  <a:pt x="43441" y="1888"/>
                </a:cubicBezTo>
                <a:cubicBezTo>
                  <a:pt x="43455" y="1888"/>
                  <a:pt x="43468" y="1887"/>
                  <a:pt x="43480" y="1883"/>
                </a:cubicBezTo>
                <a:cubicBezTo>
                  <a:pt x="43492" y="1879"/>
                  <a:pt x="43502" y="1874"/>
                  <a:pt x="43511" y="1867"/>
                </a:cubicBezTo>
                <a:cubicBezTo>
                  <a:pt x="43520" y="1859"/>
                  <a:pt x="43527" y="1851"/>
                  <a:pt x="43531" y="1841"/>
                </a:cubicBezTo>
                <a:cubicBezTo>
                  <a:pt x="43537" y="1831"/>
                  <a:pt x="43540" y="1819"/>
                  <a:pt x="43540" y="1806"/>
                </a:cubicBezTo>
                <a:lnTo>
                  <a:pt x="43540" y="1805"/>
                </a:lnTo>
                <a:cubicBezTo>
                  <a:pt x="43540" y="1792"/>
                  <a:pt x="43537" y="1782"/>
                  <a:pt x="43531" y="1773"/>
                </a:cubicBezTo>
                <a:cubicBezTo>
                  <a:pt x="43527" y="1765"/>
                  <a:pt x="43520" y="1757"/>
                  <a:pt x="43511" y="1751"/>
                </a:cubicBezTo>
                <a:cubicBezTo>
                  <a:pt x="43503" y="1745"/>
                  <a:pt x="43493" y="1740"/>
                  <a:pt x="43482" y="1736"/>
                </a:cubicBezTo>
                <a:cubicBezTo>
                  <a:pt x="43472" y="1733"/>
                  <a:pt x="43462" y="1729"/>
                  <a:pt x="43451" y="1726"/>
                </a:cubicBezTo>
                <a:cubicBezTo>
                  <a:pt x="43442" y="1723"/>
                  <a:pt x="43433" y="1720"/>
                  <a:pt x="43424" y="1717"/>
                </a:cubicBezTo>
                <a:cubicBezTo>
                  <a:pt x="43416" y="1714"/>
                  <a:pt x="43408" y="1711"/>
                  <a:pt x="43401" y="1708"/>
                </a:cubicBezTo>
                <a:cubicBezTo>
                  <a:pt x="43395" y="1704"/>
                  <a:pt x="43390" y="1700"/>
                  <a:pt x="43386" y="1695"/>
                </a:cubicBezTo>
                <a:cubicBezTo>
                  <a:pt x="43382" y="1690"/>
                  <a:pt x="43380" y="1685"/>
                  <a:pt x="43380" y="1678"/>
                </a:cubicBezTo>
                <a:lnTo>
                  <a:pt x="43380" y="1677"/>
                </a:lnTo>
                <a:cubicBezTo>
                  <a:pt x="43380" y="1666"/>
                  <a:pt x="43385" y="1656"/>
                  <a:pt x="43394" y="1649"/>
                </a:cubicBezTo>
                <a:cubicBezTo>
                  <a:pt x="43404" y="1641"/>
                  <a:pt x="43417" y="1637"/>
                  <a:pt x="43433" y="1637"/>
                </a:cubicBezTo>
                <a:cubicBezTo>
                  <a:pt x="43447" y="1637"/>
                  <a:pt x="43461" y="1640"/>
                  <a:pt x="43474" y="1645"/>
                </a:cubicBezTo>
                <a:cubicBezTo>
                  <a:pt x="43489" y="1649"/>
                  <a:pt x="43502" y="1656"/>
                  <a:pt x="43515" y="1664"/>
                </a:cubicBezTo>
                <a:lnTo>
                  <a:pt x="43534" y="1633"/>
                </a:lnTo>
                <a:cubicBezTo>
                  <a:pt x="43519" y="1624"/>
                  <a:pt x="43504" y="1616"/>
                  <a:pt x="43486" y="1611"/>
                </a:cubicBezTo>
                <a:cubicBezTo>
                  <a:pt x="43469" y="1605"/>
                  <a:pt x="43451" y="1603"/>
                  <a:pt x="43434" y="1603"/>
                </a:cubicBezTo>
                <a:close/>
                <a:moveTo>
                  <a:pt x="44189" y="1603"/>
                </a:moveTo>
                <a:cubicBezTo>
                  <a:pt x="44175" y="1603"/>
                  <a:pt x="44162" y="1605"/>
                  <a:pt x="44151" y="1608"/>
                </a:cubicBezTo>
                <a:cubicBezTo>
                  <a:pt x="44139" y="1612"/>
                  <a:pt x="44129" y="1617"/>
                  <a:pt x="44121" y="1624"/>
                </a:cubicBezTo>
                <a:cubicBezTo>
                  <a:pt x="44113" y="1631"/>
                  <a:pt x="44106" y="1640"/>
                  <a:pt x="44102" y="1650"/>
                </a:cubicBezTo>
                <a:cubicBezTo>
                  <a:pt x="44097" y="1659"/>
                  <a:pt x="44095" y="1670"/>
                  <a:pt x="44095" y="1682"/>
                </a:cubicBezTo>
                <a:lnTo>
                  <a:pt x="44095" y="1683"/>
                </a:lnTo>
                <a:cubicBezTo>
                  <a:pt x="44095" y="1695"/>
                  <a:pt x="44097" y="1706"/>
                  <a:pt x="44103" y="1715"/>
                </a:cubicBezTo>
                <a:cubicBezTo>
                  <a:pt x="44108" y="1723"/>
                  <a:pt x="44116" y="1730"/>
                  <a:pt x="44124" y="1736"/>
                </a:cubicBezTo>
                <a:cubicBezTo>
                  <a:pt x="44133" y="1742"/>
                  <a:pt x="44143" y="1746"/>
                  <a:pt x="44153" y="1750"/>
                </a:cubicBezTo>
                <a:cubicBezTo>
                  <a:pt x="44164" y="1754"/>
                  <a:pt x="44175" y="1757"/>
                  <a:pt x="44186" y="1760"/>
                </a:cubicBezTo>
                <a:cubicBezTo>
                  <a:pt x="44195" y="1763"/>
                  <a:pt x="44203" y="1766"/>
                  <a:pt x="44212" y="1768"/>
                </a:cubicBezTo>
                <a:cubicBezTo>
                  <a:pt x="44220" y="1771"/>
                  <a:pt x="44228" y="1775"/>
                  <a:pt x="44234" y="1779"/>
                </a:cubicBezTo>
                <a:cubicBezTo>
                  <a:pt x="44240" y="1782"/>
                  <a:pt x="44245" y="1786"/>
                  <a:pt x="44249" y="1791"/>
                </a:cubicBezTo>
                <a:cubicBezTo>
                  <a:pt x="44253" y="1796"/>
                  <a:pt x="44255" y="1802"/>
                  <a:pt x="44255" y="1809"/>
                </a:cubicBezTo>
                <a:lnTo>
                  <a:pt x="44255" y="1810"/>
                </a:lnTo>
                <a:cubicBezTo>
                  <a:pt x="44255" y="1824"/>
                  <a:pt x="44249" y="1834"/>
                  <a:pt x="44239" y="1842"/>
                </a:cubicBezTo>
                <a:cubicBezTo>
                  <a:pt x="44228" y="1850"/>
                  <a:pt x="44214" y="1854"/>
                  <a:pt x="44198" y="1854"/>
                </a:cubicBezTo>
                <a:cubicBezTo>
                  <a:pt x="44181" y="1854"/>
                  <a:pt x="44165" y="1851"/>
                  <a:pt x="44149" y="1845"/>
                </a:cubicBezTo>
                <a:cubicBezTo>
                  <a:pt x="44133" y="1839"/>
                  <a:pt x="44117" y="1830"/>
                  <a:pt x="44102" y="1819"/>
                </a:cubicBezTo>
                <a:lnTo>
                  <a:pt x="44081" y="1848"/>
                </a:lnTo>
                <a:cubicBezTo>
                  <a:pt x="44097" y="1860"/>
                  <a:pt x="44115" y="1870"/>
                  <a:pt x="44135" y="1878"/>
                </a:cubicBezTo>
                <a:cubicBezTo>
                  <a:pt x="44156" y="1885"/>
                  <a:pt x="44176" y="1888"/>
                  <a:pt x="44196" y="1888"/>
                </a:cubicBezTo>
                <a:cubicBezTo>
                  <a:pt x="44209" y="1888"/>
                  <a:pt x="44222" y="1887"/>
                  <a:pt x="44234" y="1883"/>
                </a:cubicBezTo>
                <a:cubicBezTo>
                  <a:pt x="44246" y="1879"/>
                  <a:pt x="44256" y="1874"/>
                  <a:pt x="44265" y="1867"/>
                </a:cubicBezTo>
                <a:cubicBezTo>
                  <a:pt x="44274" y="1859"/>
                  <a:pt x="44281" y="1851"/>
                  <a:pt x="44286" y="1841"/>
                </a:cubicBezTo>
                <a:cubicBezTo>
                  <a:pt x="44291" y="1831"/>
                  <a:pt x="44294" y="1819"/>
                  <a:pt x="44294" y="1806"/>
                </a:cubicBezTo>
                <a:lnTo>
                  <a:pt x="44294" y="1805"/>
                </a:lnTo>
                <a:cubicBezTo>
                  <a:pt x="44294" y="1792"/>
                  <a:pt x="44291" y="1782"/>
                  <a:pt x="44286" y="1773"/>
                </a:cubicBezTo>
                <a:cubicBezTo>
                  <a:pt x="44281" y="1765"/>
                  <a:pt x="44274" y="1757"/>
                  <a:pt x="44265" y="1751"/>
                </a:cubicBezTo>
                <a:cubicBezTo>
                  <a:pt x="44257" y="1745"/>
                  <a:pt x="44247" y="1740"/>
                  <a:pt x="44237" y="1736"/>
                </a:cubicBezTo>
                <a:cubicBezTo>
                  <a:pt x="44226" y="1733"/>
                  <a:pt x="44216" y="1729"/>
                  <a:pt x="44205" y="1726"/>
                </a:cubicBezTo>
                <a:cubicBezTo>
                  <a:pt x="44196" y="1723"/>
                  <a:pt x="44187" y="1720"/>
                  <a:pt x="44178" y="1717"/>
                </a:cubicBezTo>
                <a:cubicBezTo>
                  <a:pt x="44170" y="1714"/>
                  <a:pt x="44162" y="1711"/>
                  <a:pt x="44156" y="1708"/>
                </a:cubicBezTo>
                <a:cubicBezTo>
                  <a:pt x="44149" y="1704"/>
                  <a:pt x="44144" y="1700"/>
                  <a:pt x="44140" y="1695"/>
                </a:cubicBezTo>
                <a:cubicBezTo>
                  <a:pt x="44136" y="1690"/>
                  <a:pt x="44134" y="1685"/>
                  <a:pt x="44134" y="1678"/>
                </a:cubicBezTo>
                <a:lnTo>
                  <a:pt x="44134" y="1677"/>
                </a:lnTo>
                <a:cubicBezTo>
                  <a:pt x="44134" y="1666"/>
                  <a:pt x="44139" y="1656"/>
                  <a:pt x="44149" y="1649"/>
                </a:cubicBezTo>
                <a:cubicBezTo>
                  <a:pt x="44158" y="1641"/>
                  <a:pt x="44171" y="1637"/>
                  <a:pt x="44188" y="1637"/>
                </a:cubicBezTo>
                <a:cubicBezTo>
                  <a:pt x="44201" y="1637"/>
                  <a:pt x="44215" y="1640"/>
                  <a:pt x="44229" y="1645"/>
                </a:cubicBezTo>
                <a:cubicBezTo>
                  <a:pt x="44243" y="1649"/>
                  <a:pt x="44256" y="1656"/>
                  <a:pt x="44269" y="1664"/>
                </a:cubicBezTo>
                <a:lnTo>
                  <a:pt x="44288" y="1633"/>
                </a:lnTo>
                <a:cubicBezTo>
                  <a:pt x="44274" y="1624"/>
                  <a:pt x="44258" y="1616"/>
                  <a:pt x="44240" y="1611"/>
                </a:cubicBezTo>
                <a:cubicBezTo>
                  <a:pt x="44223" y="1605"/>
                  <a:pt x="44206" y="1603"/>
                  <a:pt x="44189" y="1603"/>
                </a:cubicBezTo>
                <a:close/>
                <a:moveTo>
                  <a:pt x="46036" y="1603"/>
                </a:moveTo>
                <a:cubicBezTo>
                  <a:pt x="46023" y="1602"/>
                  <a:pt x="46011" y="1604"/>
                  <a:pt x="45999" y="1607"/>
                </a:cubicBezTo>
                <a:cubicBezTo>
                  <a:pt x="45988" y="1611"/>
                  <a:pt x="45977" y="1616"/>
                  <a:pt x="45968" y="1623"/>
                </a:cubicBezTo>
                <a:cubicBezTo>
                  <a:pt x="45958" y="1630"/>
                  <a:pt x="45950" y="1638"/>
                  <a:pt x="45942" y="1648"/>
                </a:cubicBezTo>
                <a:cubicBezTo>
                  <a:pt x="45935" y="1658"/>
                  <a:pt x="45928" y="1668"/>
                  <a:pt x="45924" y="1679"/>
                </a:cubicBezTo>
                <a:lnTo>
                  <a:pt x="45924" y="1607"/>
                </a:lnTo>
                <a:lnTo>
                  <a:pt x="45882" y="1607"/>
                </a:lnTo>
                <a:lnTo>
                  <a:pt x="45882" y="1883"/>
                </a:lnTo>
                <a:lnTo>
                  <a:pt x="45924" y="1883"/>
                </a:lnTo>
                <a:lnTo>
                  <a:pt x="45924" y="1773"/>
                </a:lnTo>
                <a:cubicBezTo>
                  <a:pt x="45924" y="1753"/>
                  <a:pt x="45926" y="1734"/>
                  <a:pt x="45932" y="1719"/>
                </a:cubicBezTo>
                <a:cubicBezTo>
                  <a:pt x="45938" y="1703"/>
                  <a:pt x="45946" y="1690"/>
                  <a:pt x="45956" y="1679"/>
                </a:cubicBezTo>
                <a:cubicBezTo>
                  <a:pt x="45965" y="1668"/>
                  <a:pt x="45977" y="1660"/>
                  <a:pt x="45990" y="1655"/>
                </a:cubicBezTo>
                <a:cubicBezTo>
                  <a:pt x="46004" y="1650"/>
                  <a:pt x="46018" y="1647"/>
                  <a:pt x="46033" y="1647"/>
                </a:cubicBezTo>
                <a:lnTo>
                  <a:pt x="46036" y="1647"/>
                </a:lnTo>
                <a:lnTo>
                  <a:pt x="46036" y="1603"/>
                </a:lnTo>
                <a:close/>
                <a:moveTo>
                  <a:pt x="48377" y="1603"/>
                </a:moveTo>
                <a:cubicBezTo>
                  <a:pt x="48364" y="1602"/>
                  <a:pt x="48351" y="1604"/>
                  <a:pt x="48340" y="1607"/>
                </a:cubicBezTo>
                <a:cubicBezTo>
                  <a:pt x="48328" y="1611"/>
                  <a:pt x="48318" y="1616"/>
                  <a:pt x="48308" y="1623"/>
                </a:cubicBezTo>
                <a:cubicBezTo>
                  <a:pt x="48299" y="1630"/>
                  <a:pt x="48290" y="1638"/>
                  <a:pt x="48283" y="1648"/>
                </a:cubicBezTo>
                <a:cubicBezTo>
                  <a:pt x="48275" y="1658"/>
                  <a:pt x="48269" y="1668"/>
                  <a:pt x="48264" y="1679"/>
                </a:cubicBezTo>
                <a:lnTo>
                  <a:pt x="48264" y="1607"/>
                </a:lnTo>
                <a:lnTo>
                  <a:pt x="48223" y="1607"/>
                </a:lnTo>
                <a:lnTo>
                  <a:pt x="48223" y="1883"/>
                </a:lnTo>
                <a:lnTo>
                  <a:pt x="48264" y="1883"/>
                </a:lnTo>
                <a:lnTo>
                  <a:pt x="48264" y="1773"/>
                </a:lnTo>
                <a:cubicBezTo>
                  <a:pt x="48264" y="1753"/>
                  <a:pt x="48267" y="1734"/>
                  <a:pt x="48273" y="1719"/>
                </a:cubicBezTo>
                <a:cubicBezTo>
                  <a:pt x="48278" y="1703"/>
                  <a:pt x="48286" y="1690"/>
                  <a:pt x="48296" y="1679"/>
                </a:cubicBezTo>
                <a:cubicBezTo>
                  <a:pt x="48306" y="1668"/>
                  <a:pt x="48318" y="1660"/>
                  <a:pt x="48331" y="1655"/>
                </a:cubicBezTo>
                <a:cubicBezTo>
                  <a:pt x="48344" y="1650"/>
                  <a:pt x="48359" y="1647"/>
                  <a:pt x="48373" y="1647"/>
                </a:cubicBezTo>
                <a:lnTo>
                  <a:pt x="48377" y="1647"/>
                </a:lnTo>
                <a:lnTo>
                  <a:pt x="48377" y="1603"/>
                </a:lnTo>
                <a:close/>
                <a:moveTo>
                  <a:pt x="49556" y="1603"/>
                </a:moveTo>
                <a:cubicBezTo>
                  <a:pt x="49543" y="1602"/>
                  <a:pt x="49530" y="1604"/>
                  <a:pt x="49519" y="1607"/>
                </a:cubicBezTo>
                <a:cubicBezTo>
                  <a:pt x="49508" y="1611"/>
                  <a:pt x="49497" y="1616"/>
                  <a:pt x="49488" y="1623"/>
                </a:cubicBezTo>
                <a:cubicBezTo>
                  <a:pt x="49478" y="1630"/>
                  <a:pt x="49469" y="1638"/>
                  <a:pt x="49462" y="1648"/>
                </a:cubicBezTo>
                <a:cubicBezTo>
                  <a:pt x="49455" y="1658"/>
                  <a:pt x="49448" y="1668"/>
                  <a:pt x="49443" y="1679"/>
                </a:cubicBezTo>
                <a:lnTo>
                  <a:pt x="49443" y="1607"/>
                </a:lnTo>
                <a:lnTo>
                  <a:pt x="49402" y="1607"/>
                </a:lnTo>
                <a:lnTo>
                  <a:pt x="49402" y="1883"/>
                </a:lnTo>
                <a:lnTo>
                  <a:pt x="49443" y="1883"/>
                </a:lnTo>
                <a:lnTo>
                  <a:pt x="49443" y="1773"/>
                </a:lnTo>
                <a:cubicBezTo>
                  <a:pt x="49443" y="1753"/>
                  <a:pt x="49446" y="1734"/>
                  <a:pt x="49452" y="1719"/>
                </a:cubicBezTo>
                <a:cubicBezTo>
                  <a:pt x="49458" y="1703"/>
                  <a:pt x="49465" y="1690"/>
                  <a:pt x="49475" y="1679"/>
                </a:cubicBezTo>
                <a:cubicBezTo>
                  <a:pt x="49485" y="1668"/>
                  <a:pt x="49497" y="1660"/>
                  <a:pt x="49510" y="1655"/>
                </a:cubicBezTo>
                <a:cubicBezTo>
                  <a:pt x="49523" y="1650"/>
                  <a:pt x="49538" y="1647"/>
                  <a:pt x="49553" y="1647"/>
                </a:cubicBezTo>
                <a:lnTo>
                  <a:pt x="49556" y="1647"/>
                </a:lnTo>
                <a:lnTo>
                  <a:pt x="49556" y="1603"/>
                </a:lnTo>
                <a:close/>
                <a:moveTo>
                  <a:pt x="50018" y="1603"/>
                </a:moveTo>
                <a:cubicBezTo>
                  <a:pt x="50004" y="1603"/>
                  <a:pt x="49992" y="1605"/>
                  <a:pt x="49980" y="1608"/>
                </a:cubicBezTo>
                <a:cubicBezTo>
                  <a:pt x="49969" y="1612"/>
                  <a:pt x="49959" y="1617"/>
                  <a:pt x="49950" y="1624"/>
                </a:cubicBezTo>
                <a:cubicBezTo>
                  <a:pt x="49942" y="1631"/>
                  <a:pt x="49935" y="1640"/>
                  <a:pt x="49931" y="1650"/>
                </a:cubicBezTo>
                <a:cubicBezTo>
                  <a:pt x="49926" y="1659"/>
                  <a:pt x="49924" y="1670"/>
                  <a:pt x="49924" y="1682"/>
                </a:cubicBezTo>
                <a:lnTo>
                  <a:pt x="49924" y="1683"/>
                </a:lnTo>
                <a:cubicBezTo>
                  <a:pt x="49924" y="1695"/>
                  <a:pt x="49927" y="1706"/>
                  <a:pt x="49932" y="1715"/>
                </a:cubicBezTo>
                <a:cubicBezTo>
                  <a:pt x="49938" y="1723"/>
                  <a:pt x="49945" y="1730"/>
                  <a:pt x="49953" y="1736"/>
                </a:cubicBezTo>
                <a:cubicBezTo>
                  <a:pt x="49962" y="1742"/>
                  <a:pt x="49972" y="1746"/>
                  <a:pt x="49983" y="1750"/>
                </a:cubicBezTo>
                <a:cubicBezTo>
                  <a:pt x="49994" y="1754"/>
                  <a:pt x="50004" y="1757"/>
                  <a:pt x="50015" y="1760"/>
                </a:cubicBezTo>
                <a:cubicBezTo>
                  <a:pt x="50024" y="1763"/>
                  <a:pt x="50033" y="1766"/>
                  <a:pt x="50041" y="1768"/>
                </a:cubicBezTo>
                <a:cubicBezTo>
                  <a:pt x="50049" y="1771"/>
                  <a:pt x="50057" y="1775"/>
                  <a:pt x="50063" y="1779"/>
                </a:cubicBezTo>
                <a:cubicBezTo>
                  <a:pt x="50069" y="1782"/>
                  <a:pt x="50074" y="1786"/>
                  <a:pt x="50078" y="1791"/>
                </a:cubicBezTo>
                <a:cubicBezTo>
                  <a:pt x="50082" y="1796"/>
                  <a:pt x="50084" y="1802"/>
                  <a:pt x="50084" y="1809"/>
                </a:cubicBezTo>
                <a:lnTo>
                  <a:pt x="50084" y="1810"/>
                </a:lnTo>
                <a:cubicBezTo>
                  <a:pt x="50084" y="1824"/>
                  <a:pt x="50079" y="1834"/>
                  <a:pt x="50068" y="1842"/>
                </a:cubicBezTo>
                <a:cubicBezTo>
                  <a:pt x="50057" y="1850"/>
                  <a:pt x="50044" y="1854"/>
                  <a:pt x="50027" y="1854"/>
                </a:cubicBezTo>
                <a:cubicBezTo>
                  <a:pt x="50010" y="1854"/>
                  <a:pt x="49994" y="1851"/>
                  <a:pt x="49978" y="1845"/>
                </a:cubicBezTo>
                <a:cubicBezTo>
                  <a:pt x="49962" y="1839"/>
                  <a:pt x="49946" y="1830"/>
                  <a:pt x="49931" y="1819"/>
                </a:cubicBezTo>
                <a:lnTo>
                  <a:pt x="49911" y="1848"/>
                </a:lnTo>
                <a:cubicBezTo>
                  <a:pt x="49926" y="1860"/>
                  <a:pt x="49944" y="1870"/>
                  <a:pt x="49964" y="1878"/>
                </a:cubicBezTo>
                <a:cubicBezTo>
                  <a:pt x="49985" y="1885"/>
                  <a:pt x="50005" y="1888"/>
                  <a:pt x="50025" y="1888"/>
                </a:cubicBezTo>
                <a:cubicBezTo>
                  <a:pt x="50039" y="1888"/>
                  <a:pt x="50051" y="1887"/>
                  <a:pt x="50063" y="1883"/>
                </a:cubicBezTo>
                <a:cubicBezTo>
                  <a:pt x="50075" y="1879"/>
                  <a:pt x="50085" y="1874"/>
                  <a:pt x="50094" y="1867"/>
                </a:cubicBezTo>
                <a:cubicBezTo>
                  <a:pt x="50103" y="1859"/>
                  <a:pt x="50110" y="1851"/>
                  <a:pt x="50115" y="1841"/>
                </a:cubicBezTo>
                <a:cubicBezTo>
                  <a:pt x="50120" y="1831"/>
                  <a:pt x="50123" y="1819"/>
                  <a:pt x="50123" y="1806"/>
                </a:cubicBezTo>
                <a:lnTo>
                  <a:pt x="50123" y="1805"/>
                </a:lnTo>
                <a:cubicBezTo>
                  <a:pt x="50123" y="1792"/>
                  <a:pt x="50120" y="1782"/>
                  <a:pt x="50115" y="1773"/>
                </a:cubicBezTo>
                <a:cubicBezTo>
                  <a:pt x="50110" y="1765"/>
                  <a:pt x="50103" y="1757"/>
                  <a:pt x="50095" y="1751"/>
                </a:cubicBezTo>
                <a:cubicBezTo>
                  <a:pt x="50086" y="1745"/>
                  <a:pt x="50076" y="1740"/>
                  <a:pt x="50066" y="1736"/>
                </a:cubicBezTo>
                <a:cubicBezTo>
                  <a:pt x="50055" y="1733"/>
                  <a:pt x="50045" y="1729"/>
                  <a:pt x="50034" y="1726"/>
                </a:cubicBezTo>
                <a:cubicBezTo>
                  <a:pt x="50025" y="1723"/>
                  <a:pt x="50016" y="1720"/>
                  <a:pt x="50008" y="1717"/>
                </a:cubicBezTo>
                <a:cubicBezTo>
                  <a:pt x="49999" y="1714"/>
                  <a:pt x="49991" y="1711"/>
                  <a:pt x="49985" y="1708"/>
                </a:cubicBezTo>
                <a:cubicBezTo>
                  <a:pt x="49978" y="1704"/>
                  <a:pt x="49973" y="1700"/>
                  <a:pt x="49969" y="1695"/>
                </a:cubicBezTo>
                <a:cubicBezTo>
                  <a:pt x="49965" y="1690"/>
                  <a:pt x="49963" y="1685"/>
                  <a:pt x="49963" y="1678"/>
                </a:cubicBezTo>
                <a:lnTo>
                  <a:pt x="49963" y="1677"/>
                </a:lnTo>
                <a:cubicBezTo>
                  <a:pt x="49963" y="1666"/>
                  <a:pt x="49968" y="1656"/>
                  <a:pt x="49978" y="1649"/>
                </a:cubicBezTo>
                <a:cubicBezTo>
                  <a:pt x="49987" y="1641"/>
                  <a:pt x="50000" y="1637"/>
                  <a:pt x="50017" y="1637"/>
                </a:cubicBezTo>
                <a:cubicBezTo>
                  <a:pt x="50030" y="1637"/>
                  <a:pt x="50044" y="1640"/>
                  <a:pt x="50058" y="1645"/>
                </a:cubicBezTo>
                <a:cubicBezTo>
                  <a:pt x="50072" y="1649"/>
                  <a:pt x="50086" y="1656"/>
                  <a:pt x="50098" y="1664"/>
                </a:cubicBezTo>
                <a:lnTo>
                  <a:pt x="50117" y="1633"/>
                </a:lnTo>
                <a:cubicBezTo>
                  <a:pt x="50103" y="1624"/>
                  <a:pt x="50087" y="1616"/>
                  <a:pt x="50070" y="1611"/>
                </a:cubicBezTo>
                <a:cubicBezTo>
                  <a:pt x="50052" y="1605"/>
                  <a:pt x="50035" y="1603"/>
                  <a:pt x="50018" y="1603"/>
                </a:cubicBezTo>
                <a:close/>
                <a:moveTo>
                  <a:pt x="53434" y="1603"/>
                </a:moveTo>
                <a:cubicBezTo>
                  <a:pt x="53421" y="1603"/>
                  <a:pt x="53408" y="1605"/>
                  <a:pt x="53397" y="1608"/>
                </a:cubicBezTo>
                <a:cubicBezTo>
                  <a:pt x="53385" y="1612"/>
                  <a:pt x="53375" y="1617"/>
                  <a:pt x="53367" y="1624"/>
                </a:cubicBezTo>
                <a:cubicBezTo>
                  <a:pt x="53359" y="1631"/>
                  <a:pt x="53352" y="1640"/>
                  <a:pt x="53347" y="1650"/>
                </a:cubicBezTo>
                <a:cubicBezTo>
                  <a:pt x="53343" y="1659"/>
                  <a:pt x="53341" y="1670"/>
                  <a:pt x="53341" y="1682"/>
                </a:cubicBezTo>
                <a:lnTo>
                  <a:pt x="53341" y="1683"/>
                </a:lnTo>
                <a:cubicBezTo>
                  <a:pt x="53341" y="1695"/>
                  <a:pt x="53343" y="1706"/>
                  <a:pt x="53349" y="1715"/>
                </a:cubicBezTo>
                <a:cubicBezTo>
                  <a:pt x="53354" y="1723"/>
                  <a:pt x="53361" y="1730"/>
                  <a:pt x="53370" y="1736"/>
                </a:cubicBezTo>
                <a:cubicBezTo>
                  <a:pt x="53379" y="1742"/>
                  <a:pt x="53389" y="1746"/>
                  <a:pt x="53399" y="1750"/>
                </a:cubicBezTo>
                <a:cubicBezTo>
                  <a:pt x="53410" y="1754"/>
                  <a:pt x="53421" y="1757"/>
                  <a:pt x="53432" y="1760"/>
                </a:cubicBezTo>
                <a:cubicBezTo>
                  <a:pt x="53441" y="1763"/>
                  <a:pt x="53449" y="1766"/>
                  <a:pt x="53457" y="1768"/>
                </a:cubicBezTo>
                <a:cubicBezTo>
                  <a:pt x="53466" y="1771"/>
                  <a:pt x="53473" y="1775"/>
                  <a:pt x="53480" y="1779"/>
                </a:cubicBezTo>
                <a:cubicBezTo>
                  <a:pt x="53486" y="1782"/>
                  <a:pt x="53491" y="1786"/>
                  <a:pt x="53495" y="1791"/>
                </a:cubicBezTo>
                <a:cubicBezTo>
                  <a:pt x="53499" y="1796"/>
                  <a:pt x="53501" y="1802"/>
                  <a:pt x="53501" y="1809"/>
                </a:cubicBezTo>
                <a:lnTo>
                  <a:pt x="53501" y="1810"/>
                </a:lnTo>
                <a:cubicBezTo>
                  <a:pt x="53501" y="1824"/>
                  <a:pt x="53495" y="1834"/>
                  <a:pt x="53485" y="1842"/>
                </a:cubicBezTo>
                <a:cubicBezTo>
                  <a:pt x="53474" y="1850"/>
                  <a:pt x="53460" y="1854"/>
                  <a:pt x="53443" y="1854"/>
                </a:cubicBezTo>
                <a:cubicBezTo>
                  <a:pt x="53427" y="1854"/>
                  <a:pt x="53411" y="1851"/>
                  <a:pt x="53394" y="1845"/>
                </a:cubicBezTo>
                <a:cubicBezTo>
                  <a:pt x="53378" y="1839"/>
                  <a:pt x="53363" y="1830"/>
                  <a:pt x="53348" y="1819"/>
                </a:cubicBezTo>
                <a:lnTo>
                  <a:pt x="53327" y="1848"/>
                </a:lnTo>
                <a:cubicBezTo>
                  <a:pt x="53343" y="1860"/>
                  <a:pt x="53361" y="1870"/>
                  <a:pt x="53381" y="1878"/>
                </a:cubicBezTo>
                <a:cubicBezTo>
                  <a:pt x="53401" y="1885"/>
                  <a:pt x="53421" y="1888"/>
                  <a:pt x="53441" y="1888"/>
                </a:cubicBezTo>
                <a:cubicBezTo>
                  <a:pt x="53455" y="1888"/>
                  <a:pt x="53468" y="1887"/>
                  <a:pt x="53480" y="1883"/>
                </a:cubicBezTo>
                <a:cubicBezTo>
                  <a:pt x="53492" y="1879"/>
                  <a:pt x="53502" y="1874"/>
                  <a:pt x="53511" y="1867"/>
                </a:cubicBezTo>
                <a:cubicBezTo>
                  <a:pt x="53520" y="1859"/>
                  <a:pt x="53527" y="1851"/>
                  <a:pt x="53531" y="1841"/>
                </a:cubicBezTo>
                <a:cubicBezTo>
                  <a:pt x="53537" y="1831"/>
                  <a:pt x="53540" y="1819"/>
                  <a:pt x="53540" y="1806"/>
                </a:cubicBezTo>
                <a:lnTo>
                  <a:pt x="53540" y="1805"/>
                </a:lnTo>
                <a:cubicBezTo>
                  <a:pt x="53540" y="1792"/>
                  <a:pt x="53537" y="1782"/>
                  <a:pt x="53531" y="1773"/>
                </a:cubicBezTo>
                <a:cubicBezTo>
                  <a:pt x="53527" y="1765"/>
                  <a:pt x="53520" y="1757"/>
                  <a:pt x="53511" y="1751"/>
                </a:cubicBezTo>
                <a:cubicBezTo>
                  <a:pt x="53503" y="1745"/>
                  <a:pt x="53493" y="1740"/>
                  <a:pt x="53482" y="1736"/>
                </a:cubicBezTo>
                <a:cubicBezTo>
                  <a:pt x="53472" y="1733"/>
                  <a:pt x="53462" y="1729"/>
                  <a:pt x="53451" y="1726"/>
                </a:cubicBezTo>
                <a:cubicBezTo>
                  <a:pt x="53442" y="1723"/>
                  <a:pt x="53433" y="1720"/>
                  <a:pt x="53424" y="1717"/>
                </a:cubicBezTo>
                <a:cubicBezTo>
                  <a:pt x="53416" y="1714"/>
                  <a:pt x="53408" y="1711"/>
                  <a:pt x="53401" y="1708"/>
                </a:cubicBezTo>
                <a:cubicBezTo>
                  <a:pt x="53395" y="1704"/>
                  <a:pt x="53390" y="1700"/>
                  <a:pt x="53386" y="1695"/>
                </a:cubicBezTo>
                <a:cubicBezTo>
                  <a:pt x="53382" y="1690"/>
                  <a:pt x="53380" y="1685"/>
                  <a:pt x="53380" y="1678"/>
                </a:cubicBezTo>
                <a:lnTo>
                  <a:pt x="53380" y="1677"/>
                </a:lnTo>
                <a:cubicBezTo>
                  <a:pt x="53380" y="1666"/>
                  <a:pt x="53385" y="1656"/>
                  <a:pt x="53394" y="1649"/>
                </a:cubicBezTo>
                <a:cubicBezTo>
                  <a:pt x="53404" y="1641"/>
                  <a:pt x="53417" y="1637"/>
                  <a:pt x="53433" y="1637"/>
                </a:cubicBezTo>
                <a:cubicBezTo>
                  <a:pt x="53447" y="1637"/>
                  <a:pt x="53461" y="1640"/>
                  <a:pt x="53474" y="1645"/>
                </a:cubicBezTo>
                <a:cubicBezTo>
                  <a:pt x="53489" y="1649"/>
                  <a:pt x="53502" y="1656"/>
                  <a:pt x="53515" y="1664"/>
                </a:cubicBezTo>
                <a:lnTo>
                  <a:pt x="53534" y="1633"/>
                </a:lnTo>
                <a:cubicBezTo>
                  <a:pt x="53519" y="1624"/>
                  <a:pt x="53504" y="1616"/>
                  <a:pt x="53486" y="1611"/>
                </a:cubicBezTo>
                <a:cubicBezTo>
                  <a:pt x="53469" y="1605"/>
                  <a:pt x="53451" y="1603"/>
                  <a:pt x="53434" y="1603"/>
                </a:cubicBezTo>
                <a:close/>
                <a:moveTo>
                  <a:pt x="843" y="1603"/>
                </a:moveTo>
                <a:cubicBezTo>
                  <a:pt x="822" y="1603"/>
                  <a:pt x="804" y="1605"/>
                  <a:pt x="789" y="1610"/>
                </a:cubicBezTo>
                <a:cubicBezTo>
                  <a:pt x="773" y="1614"/>
                  <a:pt x="758" y="1619"/>
                  <a:pt x="742" y="1627"/>
                </a:cubicBezTo>
                <a:lnTo>
                  <a:pt x="755" y="1660"/>
                </a:lnTo>
                <a:cubicBezTo>
                  <a:pt x="768" y="1654"/>
                  <a:pt x="780" y="1649"/>
                  <a:pt x="794" y="1646"/>
                </a:cubicBezTo>
                <a:cubicBezTo>
                  <a:pt x="807" y="1642"/>
                  <a:pt x="822" y="1640"/>
                  <a:pt x="838" y="1640"/>
                </a:cubicBezTo>
                <a:cubicBezTo>
                  <a:pt x="864" y="1640"/>
                  <a:pt x="884" y="1647"/>
                  <a:pt x="899" y="1660"/>
                </a:cubicBezTo>
                <a:cubicBezTo>
                  <a:pt x="913" y="1672"/>
                  <a:pt x="920" y="1691"/>
                  <a:pt x="920" y="1715"/>
                </a:cubicBezTo>
                <a:lnTo>
                  <a:pt x="920" y="1724"/>
                </a:lnTo>
                <a:cubicBezTo>
                  <a:pt x="908" y="1720"/>
                  <a:pt x="895" y="1717"/>
                  <a:pt x="882" y="1715"/>
                </a:cubicBezTo>
                <a:cubicBezTo>
                  <a:pt x="869" y="1713"/>
                  <a:pt x="854" y="1712"/>
                  <a:pt x="836" y="1712"/>
                </a:cubicBezTo>
                <a:cubicBezTo>
                  <a:pt x="818" y="1712"/>
                  <a:pt x="802" y="1714"/>
                  <a:pt x="788" y="1718"/>
                </a:cubicBezTo>
                <a:cubicBezTo>
                  <a:pt x="774" y="1722"/>
                  <a:pt x="761" y="1727"/>
                  <a:pt x="750" y="1735"/>
                </a:cubicBezTo>
                <a:cubicBezTo>
                  <a:pt x="740" y="1742"/>
                  <a:pt x="732" y="1752"/>
                  <a:pt x="726" y="1763"/>
                </a:cubicBezTo>
                <a:cubicBezTo>
                  <a:pt x="721" y="1774"/>
                  <a:pt x="718" y="1787"/>
                  <a:pt x="718" y="1802"/>
                </a:cubicBezTo>
                <a:lnTo>
                  <a:pt x="718" y="1803"/>
                </a:lnTo>
                <a:cubicBezTo>
                  <a:pt x="718" y="1817"/>
                  <a:pt x="721" y="1830"/>
                  <a:pt x="726" y="1840"/>
                </a:cubicBezTo>
                <a:cubicBezTo>
                  <a:pt x="732" y="1851"/>
                  <a:pt x="740" y="1860"/>
                  <a:pt x="750" y="1868"/>
                </a:cubicBezTo>
                <a:cubicBezTo>
                  <a:pt x="759" y="1875"/>
                  <a:pt x="771" y="1880"/>
                  <a:pt x="783" y="1884"/>
                </a:cubicBezTo>
                <a:cubicBezTo>
                  <a:pt x="795" y="1887"/>
                  <a:pt x="808" y="1889"/>
                  <a:pt x="821" y="1889"/>
                </a:cubicBezTo>
                <a:cubicBezTo>
                  <a:pt x="845" y="1889"/>
                  <a:pt x="865" y="1884"/>
                  <a:pt x="881" y="1875"/>
                </a:cubicBezTo>
                <a:cubicBezTo>
                  <a:pt x="897" y="1866"/>
                  <a:pt x="910" y="1854"/>
                  <a:pt x="920" y="1842"/>
                </a:cubicBezTo>
                <a:lnTo>
                  <a:pt x="920" y="1883"/>
                </a:lnTo>
                <a:lnTo>
                  <a:pt x="961" y="1883"/>
                </a:lnTo>
                <a:lnTo>
                  <a:pt x="961" y="1715"/>
                </a:lnTo>
                <a:cubicBezTo>
                  <a:pt x="961" y="1680"/>
                  <a:pt x="951" y="1653"/>
                  <a:pt x="932" y="1634"/>
                </a:cubicBezTo>
                <a:cubicBezTo>
                  <a:pt x="911" y="1613"/>
                  <a:pt x="882" y="1603"/>
                  <a:pt x="843" y="1603"/>
                </a:cubicBezTo>
                <a:close/>
                <a:moveTo>
                  <a:pt x="5510" y="1603"/>
                </a:moveTo>
                <a:cubicBezTo>
                  <a:pt x="5490" y="1603"/>
                  <a:pt x="5472" y="1605"/>
                  <a:pt x="5457" y="1610"/>
                </a:cubicBezTo>
                <a:cubicBezTo>
                  <a:pt x="5441" y="1614"/>
                  <a:pt x="5425" y="1619"/>
                  <a:pt x="5410" y="1627"/>
                </a:cubicBezTo>
                <a:lnTo>
                  <a:pt x="5422" y="1660"/>
                </a:lnTo>
                <a:cubicBezTo>
                  <a:pt x="5435" y="1654"/>
                  <a:pt x="5448" y="1649"/>
                  <a:pt x="5461" y="1646"/>
                </a:cubicBezTo>
                <a:cubicBezTo>
                  <a:pt x="5475" y="1642"/>
                  <a:pt x="5490" y="1640"/>
                  <a:pt x="5506" y="1640"/>
                </a:cubicBezTo>
                <a:cubicBezTo>
                  <a:pt x="5532" y="1640"/>
                  <a:pt x="5552" y="1647"/>
                  <a:pt x="5566" y="1660"/>
                </a:cubicBezTo>
                <a:cubicBezTo>
                  <a:pt x="5581" y="1672"/>
                  <a:pt x="5588" y="1691"/>
                  <a:pt x="5588" y="1715"/>
                </a:cubicBezTo>
                <a:lnTo>
                  <a:pt x="5588" y="1724"/>
                </a:lnTo>
                <a:cubicBezTo>
                  <a:pt x="5575" y="1720"/>
                  <a:pt x="5562" y="1717"/>
                  <a:pt x="5549" y="1715"/>
                </a:cubicBezTo>
                <a:cubicBezTo>
                  <a:pt x="5537" y="1713"/>
                  <a:pt x="5521" y="1712"/>
                  <a:pt x="5503" y="1712"/>
                </a:cubicBezTo>
                <a:cubicBezTo>
                  <a:pt x="5486" y="1712"/>
                  <a:pt x="5470" y="1714"/>
                  <a:pt x="5455" y="1718"/>
                </a:cubicBezTo>
                <a:cubicBezTo>
                  <a:pt x="5441" y="1722"/>
                  <a:pt x="5429" y="1727"/>
                  <a:pt x="5418" y="1735"/>
                </a:cubicBezTo>
                <a:cubicBezTo>
                  <a:pt x="5408" y="1742"/>
                  <a:pt x="5400" y="1752"/>
                  <a:pt x="5394" y="1763"/>
                </a:cubicBezTo>
                <a:cubicBezTo>
                  <a:pt x="5388" y="1774"/>
                  <a:pt x="5386" y="1787"/>
                  <a:pt x="5386" y="1802"/>
                </a:cubicBezTo>
                <a:lnTo>
                  <a:pt x="5386" y="1803"/>
                </a:lnTo>
                <a:cubicBezTo>
                  <a:pt x="5386" y="1817"/>
                  <a:pt x="5388" y="1830"/>
                  <a:pt x="5394" y="1840"/>
                </a:cubicBezTo>
                <a:cubicBezTo>
                  <a:pt x="5400" y="1851"/>
                  <a:pt x="5408" y="1860"/>
                  <a:pt x="5418" y="1868"/>
                </a:cubicBezTo>
                <a:cubicBezTo>
                  <a:pt x="5427" y="1875"/>
                  <a:pt x="5438" y="1880"/>
                  <a:pt x="5451" y="1884"/>
                </a:cubicBezTo>
                <a:cubicBezTo>
                  <a:pt x="5463" y="1887"/>
                  <a:pt x="5476" y="1889"/>
                  <a:pt x="5489" y="1889"/>
                </a:cubicBezTo>
                <a:cubicBezTo>
                  <a:pt x="5513" y="1889"/>
                  <a:pt x="5533" y="1884"/>
                  <a:pt x="5549" y="1875"/>
                </a:cubicBezTo>
                <a:cubicBezTo>
                  <a:pt x="5565" y="1866"/>
                  <a:pt x="5578" y="1854"/>
                  <a:pt x="5588" y="1842"/>
                </a:cubicBezTo>
                <a:lnTo>
                  <a:pt x="5588" y="1883"/>
                </a:lnTo>
                <a:lnTo>
                  <a:pt x="5628" y="1883"/>
                </a:lnTo>
                <a:lnTo>
                  <a:pt x="5628" y="1715"/>
                </a:lnTo>
                <a:cubicBezTo>
                  <a:pt x="5628" y="1680"/>
                  <a:pt x="5619" y="1653"/>
                  <a:pt x="5599" y="1634"/>
                </a:cubicBezTo>
                <a:cubicBezTo>
                  <a:pt x="5579" y="1613"/>
                  <a:pt x="5550" y="1603"/>
                  <a:pt x="5510" y="1603"/>
                </a:cubicBezTo>
                <a:close/>
                <a:moveTo>
                  <a:pt x="6977" y="1603"/>
                </a:moveTo>
                <a:cubicBezTo>
                  <a:pt x="6957" y="1603"/>
                  <a:pt x="6939" y="1605"/>
                  <a:pt x="6923" y="1610"/>
                </a:cubicBezTo>
                <a:cubicBezTo>
                  <a:pt x="6908" y="1614"/>
                  <a:pt x="6892" y="1619"/>
                  <a:pt x="6877" y="1627"/>
                </a:cubicBezTo>
                <a:lnTo>
                  <a:pt x="6889" y="1660"/>
                </a:lnTo>
                <a:cubicBezTo>
                  <a:pt x="6902" y="1654"/>
                  <a:pt x="6915" y="1649"/>
                  <a:pt x="6928" y="1646"/>
                </a:cubicBezTo>
                <a:cubicBezTo>
                  <a:pt x="6942" y="1642"/>
                  <a:pt x="6956" y="1640"/>
                  <a:pt x="6973" y="1640"/>
                </a:cubicBezTo>
                <a:cubicBezTo>
                  <a:pt x="6999" y="1640"/>
                  <a:pt x="7019" y="1647"/>
                  <a:pt x="7033" y="1660"/>
                </a:cubicBezTo>
                <a:cubicBezTo>
                  <a:pt x="7047" y="1672"/>
                  <a:pt x="7054" y="1691"/>
                  <a:pt x="7054" y="1715"/>
                </a:cubicBezTo>
                <a:lnTo>
                  <a:pt x="7054" y="1724"/>
                </a:lnTo>
                <a:cubicBezTo>
                  <a:pt x="7042" y="1720"/>
                  <a:pt x="7029" y="1717"/>
                  <a:pt x="7016" y="1715"/>
                </a:cubicBezTo>
                <a:cubicBezTo>
                  <a:pt x="7003" y="1713"/>
                  <a:pt x="6988" y="1712"/>
                  <a:pt x="6970" y="1712"/>
                </a:cubicBezTo>
                <a:cubicBezTo>
                  <a:pt x="6953" y="1712"/>
                  <a:pt x="6937" y="1714"/>
                  <a:pt x="6922" y="1718"/>
                </a:cubicBezTo>
                <a:cubicBezTo>
                  <a:pt x="6908" y="1722"/>
                  <a:pt x="6895" y="1727"/>
                  <a:pt x="6885" y="1735"/>
                </a:cubicBezTo>
                <a:cubicBezTo>
                  <a:pt x="6875" y="1742"/>
                  <a:pt x="6866" y="1752"/>
                  <a:pt x="6861" y="1763"/>
                </a:cubicBezTo>
                <a:cubicBezTo>
                  <a:pt x="6855" y="1774"/>
                  <a:pt x="6852" y="1787"/>
                  <a:pt x="6852" y="1802"/>
                </a:cubicBezTo>
                <a:lnTo>
                  <a:pt x="6852" y="1803"/>
                </a:lnTo>
                <a:cubicBezTo>
                  <a:pt x="6852" y="1817"/>
                  <a:pt x="6855" y="1830"/>
                  <a:pt x="6861" y="1840"/>
                </a:cubicBezTo>
                <a:cubicBezTo>
                  <a:pt x="6867" y="1851"/>
                  <a:pt x="6875" y="1860"/>
                  <a:pt x="6884" y="1868"/>
                </a:cubicBezTo>
                <a:cubicBezTo>
                  <a:pt x="6894" y="1875"/>
                  <a:pt x="6905" y="1880"/>
                  <a:pt x="6917" y="1884"/>
                </a:cubicBezTo>
                <a:cubicBezTo>
                  <a:pt x="6930" y="1887"/>
                  <a:pt x="6942" y="1889"/>
                  <a:pt x="6955" y="1889"/>
                </a:cubicBezTo>
                <a:cubicBezTo>
                  <a:pt x="6979" y="1889"/>
                  <a:pt x="6999" y="1884"/>
                  <a:pt x="7015" y="1875"/>
                </a:cubicBezTo>
                <a:cubicBezTo>
                  <a:pt x="7032" y="1866"/>
                  <a:pt x="7045" y="1854"/>
                  <a:pt x="7054" y="1842"/>
                </a:cubicBezTo>
                <a:lnTo>
                  <a:pt x="7054" y="1883"/>
                </a:lnTo>
                <a:lnTo>
                  <a:pt x="7095" y="1883"/>
                </a:lnTo>
                <a:lnTo>
                  <a:pt x="7095" y="1715"/>
                </a:lnTo>
                <a:cubicBezTo>
                  <a:pt x="7095" y="1680"/>
                  <a:pt x="7085" y="1653"/>
                  <a:pt x="7066" y="1634"/>
                </a:cubicBezTo>
                <a:cubicBezTo>
                  <a:pt x="7046" y="1613"/>
                  <a:pt x="7016" y="1603"/>
                  <a:pt x="6977" y="1603"/>
                </a:cubicBezTo>
                <a:close/>
                <a:moveTo>
                  <a:pt x="7501" y="1603"/>
                </a:moveTo>
                <a:cubicBezTo>
                  <a:pt x="7481" y="1603"/>
                  <a:pt x="7463" y="1605"/>
                  <a:pt x="7447" y="1610"/>
                </a:cubicBezTo>
                <a:cubicBezTo>
                  <a:pt x="7432" y="1614"/>
                  <a:pt x="7416" y="1619"/>
                  <a:pt x="7401" y="1627"/>
                </a:cubicBezTo>
                <a:lnTo>
                  <a:pt x="7413" y="1660"/>
                </a:lnTo>
                <a:cubicBezTo>
                  <a:pt x="7426" y="1654"/>
                  <a:pt x="7439" y="1649"/>
                  <a:pt x="7452" y="1646"/>
                </a:cubicBezTo>
                <a:cubicBezTo>
                  <a:pt x="7465" y="1642"/>
                  <a:pt x="7480" y="1640"/>
                  <a:pt x="7497" y="1640"/>
                </a:cubicBezTo>
                <a:cubicBezTo>
                  <a:pt x="7523" y="1640"/>
                  <a:pt x="7543" y="1647"/>
                  <a:pt x="7557" y="1660"/>
                </a:cubicBezTo>
                <a:cubicBezTo>
                  <a:pt x="7571" y="1672"/>
                  <a:pt x="7578" y="1691"/>
                  <a:pt x="7578" y="1715"/>
                </a:cubicBezTo>
                <a:lnTo>
                  <a:pt x="7578" y="1724"/>
                </a:lnTo>
                <a:cubicBezTo>
                  <a:pt x="7566" y="1720"/>
                  <a:pt x="7553" y="1717"/>
                  <a:pt x="7540" y="1715"/>
                </a:cubicBezTo>
                <a:cubicBezTo>
                  <a:pt x="7527" y="1713"/>
                  <a:pt x="7512" y="1712"/>
                  <a:pt x="7494" y="1712"/>
                </a:cubicBezTo>
                <a:cubicBezTo>
                  <a:pt x="7477" y="1712"/>
                  <a:pt x="7461" y="1714"/>
                  <a:pt x="7446" y="1718"/>
                </a:cubicBezTo>
                <a:cubicBezTo>
                  <a:pt x="7432" y="1722"/>
                  <a:pt x="7419" y="1727"/>
                  <a:pt x="7409" y="1735"/>
                </a:cubicBezTo>
                <a:cubicBezTo>
                  <a:pt x="7398" y="1742"/>
                  <a:pt x="7390" y="1752"/>
                  <a:pt x="7385" y="1763"/>
                </a:cubicBezTo>
                <a:cubicBezTo>
                  <a:pt x="7379" y="1774"/>
                  <a:pt x="7376" y="1787"/>
                  <a:pt x="7376" y="1802"/>
                </a:cubicBezTo>
                <a:lnTo>
                  <a:pt x="7376" y="1803"/>
                </a:lnTo>
                <a:cubicBezTo>
                  <a:pt x="7376" y="1817"/>
                  <a:pt x="7379" y="1830"/>
                  <a:pt x="7385" y="1840"/>
                </a:cubicBezTo>
                <a:cubicBezTo>
                  <a:pt x="7391" y="1851"/>
                  <a:pt x="7399" y="1860"/>
                  <a:pt x="7408" y="1868"/>
                </a:cubicBezTo>
                <a:cubicBezTo>
                  <a:pt x="7418" y="1875"/>
                  <a:pt x="7429" y="1880"/>
                  <a:pt x="7441" y="1884"/>
                </a:cubicBezTo>
                <a:cubicBezTo>
                  <a:pt x="7454" y="1887"/>
                  <a:pt x="7466" y="1889"/>
                  <a:pt x="7479" y="1889"/>
                </a:cubicBezTo>
                <a:cubicBezTo>
                  <a:pt x="7503" y="1889"/>
                  <a:pt x="7523" y="1884"/>
                  <a:pt x="7539" y="1875"/>
                </a:cubicBezTo>
                <a:cubicBezTo>
                  <a:pt x="7556" y="1866"/>
                  <a:pt x="7569" y="1854"/>
                  <a:pt x="7578" y="1842"/>
                </a:cubicBezTo>
                <a:lnTo>
                  <a:pt x="7578" y="1883"/>
                </a:lnTo>
                <a:lnTo>
                  <a:pt x="7619" y="1883"/>
                </a:lnTo>
                <a:lnTo>
                  <a:pt x="7619" y="1715"/>
                </a:lnTo>
                <a:cubicBezTo>
                  <a:pt x="7619" y="1680"/>
                  <a:pt x="7609" y="1653"/>
                  <a:pt x="7590" y="1634"/>
                </a:cubicBezTo>
                <a:cubicBezTo>
                  <a:pt x="7570" y="1613"/>
                  <a:pt x="7540" y="1603"/>
                  <a:pt x="7501" y="1603"/>
                </a:cubicBezTo>
                <a:close/>
                <a:moveTo>
                  <a:pt x="8454" y="1603"/>
                </a:moveTo>
                <a:cubicBezTo>
                  <a:pt x="8434" y="1603"/>
                  <a:pt x="8416" y="1605"/>
                  <a:pt x="8400" y="1610"/>
                </a:cubicBezTo>
                <a:cubicBezTo>
                  <a:pt x="8385" y="1614"/>
                  <a:pt x="8369" y="1619"/>
                  <a:pt x="8354" y="1627"/>
                </a:cubicBezTo>
                <a:lnTo>
                  <a:pt x="8366" y="1660"/>
                </a:lnTo>
                <a:cubicBezTo>
                  <a:pt x="8379" y="1654"/>
                  <a:pt x="8392" y="1649"/>
                  <a:pt x="8405" y="1646"/>
                </a:cubicBezTo>
                <a:cubicBezTo>
                  <a:pt x="8419" y="1642"/>
                  <a:pt x="8434" y="1640"/>
                  <a:pt x="8450" y="1640"/>
                </a:cubicBezTo>
                <a:cubicBezTo>
                  <a:pt x="8476" y="1640"/>
                  <a:pt x="8496" y="1647"/>
                  <a:pt x="8510" y="1660"/>
                </a:cubicBezTo>
                <a:cubicBezTo>
                  <a:pt x="8524" y="1672"/>
                  <a:pt x="8531" y="1691"/>
                  <a:pt x="8531" y="1715"/>
                </a:cubicBezTo>
                <a:lnTo>
                  <a:pt x="8531" y="1724"/>
                </a:lnTo>
                <a:cubicBezTo>
                  <a:pt x="8519" y="1720"/>
                  <a:pt x="8506" y="1717"/>
                  <a:pt x="8493" y="1715"/>
                </a:cubicBezTo>
                <a:cubicBezTo>
                  <a:pt x="8480" y="1713"/>
                  <a:pt x="8465" y="1712"/>
                  <a:pt x="8447" y="1712"/>
                </a:cubicBezTo>
                <a:cubicBezTo>
                  <a:pt x="8430" y="1712"/>
                  <a:pt x="8414" y="1714"/>
                  <a:pt x="8399" y="1718"/>
                </a:cubicBezTo>
                <a:cubicBezTo>
                  <a:pt x="8385" y="1722"/>
                  <a:pt x="8373" y="1727"/>
                  <a:pt x="8362" y="1735"/>
                </a:cubicBezTo>
                <a:cubicBezTo>
                  <a:pt x="8352" y="1742"/>
                  <a:pt x="8344" y="1752"/>
                  <a:pt x="8338" y="1763"/>
                </a:cubicBezTo>
                <a:cubicBezTo>
                  <a:pt x="8332" y="1774"/>
                  <a:pt x="8329" y="1787"/>
                  <a:pt x="8329" y="1802"/>
                </a:cubicBezTo>
                <a:lnTo>
                  <a:pt x="8329" y="1803"/>
                </a:lnTo>
                <a:cubicBezTo>
                  <a:pt x="8329" y="1817"/>
                  <a:pt x="8332" y="1830"/>
                  <a:pt x="8338" y="1840"/>
                </a:cubicBezTo>
                <a:cubicBezTo>
                  <a:pt x="8344" y="1851"/>
                  <a:pt x="8352" y="1860"/>
                  <a:pt x="8361" y="1868"/>
                </a:cubicBezTo>
                <a:cubicBezTo>
                  <a:pt x="8371" y="1875"/>
                  <a:pt x="8382" y="1880"/>
                  <a:pt x="8394" y="1884"/>
                </a:cubicBezTo>
                <a:cubicBezTo>
                  <a:pt x="8407" y="1887"/>
                  <a:pt x="8419" y="1889"/>
                  <a:pt x="8432" y="1889"/>
                </a:cubicBezTo>
                <a:cubicBezTo>
                  <a:pt x="8456" y="1889"/>
                  <a:pt x="8477" y="1884"/>
                  <a:pt x="8493" y="1875"/>
                </a:cubicBezTo>
                <a:cubicBezTo>
                  <a:pt x="8509" y="1866"/>
                  <a:pt x="8522" y="1854"/>
                  <a:pt x="8531" y="1842"/>
                </a:cubicBezTo>
                <a:lnTo>
                  <a:pt x="8531" y="1883"/>
                </a:lnTo>
                <a:lnTo>
                  <a:pt x="8572" y="1883"/>
                </a:lnTo>
                <a:lnTo>
                  <a:pt x="8572" y="1715"/>
                </a:lnTo>
                <a:cubicBezTo>
                  <a:pt x="8572" y="1680"/>
                  <a:pt x="8562" y="1653"/>
                  <a:pt x="8543" y="1634"/>
                </a:cubicBezTo>
                <a:cubicBezTo>
                  <a:pt x="8523" y="1613"/>
                  <a:pt x="8493" y="1603"/>
                  <a:pt x="8454" y="1603"/>
                </a:cubicBezTo>
                <a:close/>
                <a:moveTo>
                  <a:pt x="8978" y="1603"/>
                </a:moveTo>
                <a:cubicBezTo>
                  <a:pt x="8958" y="1603"/>
                  <a:pt x="8940" y="1605"/>
                  <a:pt x="8924" y="1610"/>
                </a:cubicBezTo>
                <a:cubicBezTo>
                  <a:pt x="8909" y="1614"/>
                  <a:pt x="8893" y="1619"/>
                  <a:pt x="8878" y="1627"/>
                </a:cubicBezTo>
                <a:lnTo>
                  <a:pt x="8890" y="1660"/>
                </a:lnTo>
                <a:cubicBezTo>
                  <a:pt x="8903" y="1654"/>
                  <a:pt x="8916" y="1649"/>
                  <a:pt x="8929" y="1646"/>
                </a:cubicBezTo>
                <a:cubicBezTo>
                  <a:pt x="8943" y="1642"/>
                  <a:pt x="8957" y="1640"/>
                  <a:pt x="8974" y="1640"/>
                </a:cubicBezTo>
                <a:cubicBezTo>
                  <a:pt x="9000" y="1640"/>
                  <a:pt x="9020" y="1647"/>
                  <a:pt x="9034" y="1660"/>
                </a:cubicBezTo>
                <a:cubicBezTo>
                  <a:pt x="9048" y="1672"/>
                  <a:pt x="9055" y="1691"/>
                  <a:pt x="9055" y="1715"/>
                </a:cubicBezTo>
                <a:lnTo>
                  <a:pt x="9055" y="1724"/>
                </a:lnTo>
                <a:cubicBezTo>
                  <a:pt x="9043" y="1720"/>
                  <a:pt x="9030" y="1717"/>
                  <a:pt x="9017" y="1715"/>
                </a:cubicBezTo>
                <a:cubicBezTo>
                  <a:pt x="9004" y="1713"/>
                  <a:pt x="8989" y="1712"/>
                  <a:pt x="8971" y="1712"/>
                </a:cubicBezTo>
                <a:cubicBezTo>
                  <a:pt x="8954" y="1712"/>
                  <a:pt x="8938" y="1714"/>
                  <a:pt x="8923" y="1718"/>
                </a:cubicBezTo>
                <a:cubicBezTo>
                  <a:pt x="8909" y="1722"/>
                  <a:pt x="8897" y="1727"/>
                  <a:pt x="8886" y="1735"/>
                </a:cubicBezTo>
                <a:cubicBezTo>
                  <a:pt x="8876" y="1742"/>
                  <a:pt x="8868" y="1752"/>
                  <a:pt x="8862" y="1763"/>
                </a:cubicBezTo>
                <a:cubicBezTo>
                  <a:pt x="8856" y="1774"/>
                  <a:pt x="8853" y="1787"/>
                  <a:pt x="8853" y="1802"/>
                </a:cubicBezTo>
                <a:lnTo>
                  <a:pt x="8853" y="1803"/>
                </a:lnTo>
                <a:cubicBezTo>
                  <a:pt x="8853" y="1817"/>
                  <a:pt x="8856" y="1830"/>
                  <a:pt x="8862" y="1840"/>
                </a:cubicBezTo>
                <a:cubicBezTo>
                  <a:pt x="8868" y="1851"/>
                  <a:pt x="8876" y="1860"/>
                  <a:pt x="8885" y="1868"/>
                </a:cubicBezTo>
                <a:cubicBezTo>
                  <a:pt x="8895" y="1875"/>
                  <a:pt x="8906" y="1880"/>
                  <a:pt x="8918" y="1884"/>
                </a:cubicBezTo>
                <a:cubicBezTo>
                  <a:pt x="8931" y="1887"/>
                  <a:pt x="8943" y="1889"/>
                  <a:pt x="8956" y="1889"/>
                </a:cubicBezTo>
                <a:cubicBezTo>
                  <a:pt x="8980" y="1889"/>
                  <a:pt x="9001" y="1884"/>
                  <a:pt x="9017" y="1875"/>
                </a:cubicBezTo>
                <a:cubicBezTo>
                  <a:pt x="9033" y="1866"/>
                  <a:pt x="9046" y="1854"/>
                  <a:pt x="9055" y="1842"/>
                </a:cubicBezTo>
                <a:lnTo>
                  <a:pt x="9055" y="1883"/>
                </a:lnTo>
                <a:lnTo>
                  <a:pt x="9096" y="1883"/>
                </a:lnTo>
                <a:lnTo>
                  <a:pt x="9096" y="1715"/>
                </a:lnTo>
                <a:cubicBezTo>
                  <a:pt x="9096" y="1680"/>
                  <a:pt x="9086" y="1653"/>
                  <a:pt x="9067" y="1634"/>
                </a:cubicBezTo>
                <a:cubicBezTo>
                  <a:pt x="9047" y="1613"/>
                  <a:pt x="9017" y="1603"/>
                  <a:pt x="8978" y="1603"/>
                </a:cubicBezTo>
                <a:close/>
                <a:moveTo>
                  <a:pt x="11378" y="1603"/>
                </a:moveTo>
                <a:cubicBezTo>
                  <a:pt x="11358" y="1603"/>
                  <a:pt x="11340" y="1605"/>
                  <a:pt x="11324" y="1610"/>
                </a:cubicBezTo>
                <a:cubicBezTo>
                  <a:pt x="11309" y="1614"/>
                  <a:pt x="11293" y="1619"/>
                  <a:pt x="11278" y="1627"/>
                </a:cubicBezTo>
                <a:lnTo>
                  <a:pt x="11290" y="1660"/>
                </a:lnTo>
                <a:cubicBezTo>
                  <a:pt x="11303" y="1654"/>
                  <a:pt x="11316" y="1649"/>
                  <a:pt x="11329" y="1646"/>
                </a:cubicBezTo>
                <a:cubicBezTo>
                  <a:pt x="11343" y="1642"/>
                  <a:pt x="11357" y="1640"/>
                  <a:pt x="11374" y="1640"/>
                </a:cubicBezTo>
                <a:cubicBezTo>
                  <a:pt x="11400" y="1640"/>
                  <a:pt x="11420" y="1647"/>
                  <a:pt x="11434" y="1660"/>
                </a:cubicBezTo>
                <a:cubicBezTo>
                  <a:pt x="11448" y="1672"/>
                  <a:pt x="11455" y="1691"/>
                  <a:pt x="11455" y="1715"/>
                </a:cubicBezTo>
                <a:lnTo>
                  <a:pt x="11455" y="1724"/>
                </a:lnTo>
                <a:cubicBezTo>
                  <a:pt x="11443" y="1720"/>
                  <a:pt x="11430" y="1717"/>
                  <a:pt x="11417" y="1715"/>
                </a:cubicBezTo>
                <a:cubicBezTo>
                  <a:pt x="11404" y="1713"/>
                  <a:pt x="11389" y="1712"/>
                  <a:pt x="11371" y="1712"/>
                </a:cubicBezTo>
                <a:cubicBezTo>
                  <a:pt x="11354" y="1712"/>
                  <a:pt x="11338" y="1714"/>
                  <a:pt x="11323" y="1718"/>
                </a:cubicBezTo>
                <a:cubicBezTo>
                  <a:pt x="11309" y="1722"/>
                  <a:pt x="11297" y="1727"/>
                  <a:pt x="11286" y="1735"/>
                </a:cubicBezTo>
                <a:cubicBezTo>
                  <a:pt x="11276" y="1742"/>
                  <a:pt x="11268" y="1752"/>
                  <a:pt x="11262" y="1763"/>
                </a:cubicBezTo>
                <a:cubicBezTo>
                  <a:pt x="11256" y="1774"/>
                  <a:pt x="11253" y="1787"/>
                  <a:pt x="11253" y="1802"/>
                </a:cubicBezTo>
                <a:lnTo>
                  <a:pt x="11253" y="1803"/>
                </a:lnTo>
                <a:cubicBezTo>
                  <a:pt x="11253" y="1817"/>
                  <a:pt x="11256" y="1830"/>
                  <a:pt x="11262" y="1840"/>
                </a:cubicBezTo>
                <a:cubicBezTo>
                  <a:pt x="11268" y="1851"/>
                  <a:pt x="11276" y="1860"/>
                  <a:pt x="11285" y="1868"/>
                </a:cubicBezTo>
                <a:cubicBezTo>
                  <a:pt x="11295" y="1875"/>
                  <a:pt x="11306" y="1880"/>
                  <a:pt x="11318" y="1884"/>
                </a:cubicBezTo>
                <a:cubicBezTo>
                  <a:pt x="11331" y="1887"/>
                  <a:pt x="11343" y="1889"/>
                  <a:pt x="11356" y="1889"/>
                </a:cubicBezTo>
                <a:cubicBezTo>
                  <a:pt x="11380" y="1889"/>
                  <a:pt x="11401" y="1884"/>
                  <a:pt x="11417" y="1875"/>
                </a:cubicBezTo>
                <a:cubicBezTo>
                  <a:pt x="11433" y="1866"/>
                  <a:pt x="11446" y="1854"/>
                  <a:pt x="11455" y="1842"/>
                </a:cubicBezTo>
                <a:lnTo>
                  <a:pt x="11455" y="1883"/>
                </a:lnTo>
                <a:lnTo>
                  <a:pt x="11496" y="1883"/>
                </a:lnTo>
                <a:lnTo>
                  <a:pt x="11496" y="1715"/>
                </a:lnTo>
                <a:cubicBezTo>
                  <a:pt x="11496" y="1680"/>
                  <a:pt x="11486" y="1653"/>
                  <a:pt x="11467" y="1634"/>
                </a:cubicBezTo>
                <a:cubicBezTo>
                  <a:pt x="11447" y="1613"/>
                  <a:pt x="11417" y="1603"/>
                  <a:pt x="11378" y="1603"/>
                </a:cubicBezTo>
                <a:close/>
                <a:moveTo>
                  <a:pt x="14009" y="1603"/>
                </a:moveTo>
                <a:cubicBezTo>
                  <a:pt x="13989" y="1603"/>
                  <a:pt x="13971" y="1605"/>
                  <a:pt x="13955" y="1610"/>
                </a:cubicBezTo>
                <a:cubicBezTo>
                  <a:pt x="13940" y="1614"/>
                  <a:pt x="13924" y="1619"/>
                  <a:pt x="13909" y="1627"/>
                </a:cubicBezTo>
                <a:lnTo>
                  <a:pt x="13921" y="1660"/>
                </a:lnTo>
                <a:cubicBezTo>
                  <a:pt x="13934" y="1654"/>
                  <a:pt x="13947" y="1649"/>
                  <a:pt x="13960" y="1646"/>
                </a:cubicBezTo>
                <a:cubicBezTo>
                  <a:pt x="13974" y="1642"/>
                  <a:pt x="13989" y="1640"/>
                  <a:pt x="14005" y="1640"/>
                </a:cubicBezTo>
                <a:cubicBezTo>
                  <a:pt x="14031" y="1640"/>
                  <a:pt x="14051" y="1647"/>
                  <a:pt x="14065" y="1660"/>
                </a:cubicBezTo>
                <a:cubicBezTo>
                  <a:pt x="14080" y="1672"/>
                  <a:pt x="14087" y="1691"/>
                  <a:pt x="14087" y="1715"/>
                </a:cubicBezTo>
                <a:lnTo>
                  <a:pt x="14087" y="1724"/>
                </a:lnTo>
                <a:cubicBezTo>
                  <a:pt x="14074" y="1720"/>
                  <a:pt x="14061" y="1717"/>
                  <a:pt x="14048" y="1715"/>
                </a:cubicBezTo>
                <a:cubicBezTo>
                  <a:pt x="14036" y="1713"/>
                  <a:pt x="14020" y="1712"/>
                  <a:pt x="14002" y="1712"/>
                </a:cubicBezTo>
                <a:cubicBezTo>
                  <a:pt x="13985" y="1712"/>
                  <a:pt x="13969" y="1714"/>
                  <a:pt x="13954" y="1718"/>
                </a:cubicBezTo>
                <a:cubicBezTo>
                  <a:pt x="13940" y="1722"/>
                  <a:pt x="13928" y="1727"/>
                  <a:pt x="13917" y="1735"/>
                </a:cubicBezTo>
                <a:cubicBezTo>
                  <a:pt x="13907" y="1742"/>
                  <a:pt x="13899" y="1752"/>
                  <a:pt x="13893" y="1763"/>
                </a:cubicBezTo>
                <a:cubicBezTo>
                  <a:pt x="13887" y="1774"/>
                  <a:pt x="13885" y="1787"/>
                  <a:pt x="13885" y="1802"/>
                </a:cubicBezTo>
                <a:lnTo>
                  <a:pt x="13885" y="1803"/>
                </a:lnTo>
                <a:cubicBezTo>
                  <a:pt x="13885" y="1817"/>
                  <a:pt x="13887" y="1830"/>
                  <a:pt x="13893" y="1840"/>
                </a:cubicBezTo>
                <a:cubicBezTo>
                  <a:pt x="13899" y="1851"/>
                  <a:pt x="13907" y="1860"/>
                  <a:pt x="13917" y="1868"/>
                </a:cubicBezTo>
                <a:cubicBezTo>
                  <a:pt x="13926" y="1875"/>
                  <a:pt x="13937" y="1880"/>
                  <a:pt x="13950" y="1884"/>
                </a:cubicBezTo>
                <a:cubicBezTo>
                  <a:pt x="13962" y="1887"/>
                  <a:pt x="13975" y="1889"/>
                  <a:pt x="13987" y="1889"/>
                </a:cubicBezTo>
                <a:cubicBezTo>
                  <a:pt x="14012" y="1889"/>
                  <a:pt x="14032" y="1884"/>
                  <a:pt x="14048" y="1875"/>
                </a:cubicBezTo>
                <a:cubicBezTo>
                  <a:pt x="14064" y="1866"/>
                  <a:pt x="14077" y="1854"/>
                  <a:pt x="14087" y="1842"/>
                </a:cubicBezTo>
                <a:lnTo>
                  <a:pt x="14087" y="1883"/>
                </a:lnTo>
                <a:lnTo>
                  <a:pt x="14127" y="1883"/>
                </a:lnTo>
                <a:lnTo>
                  <a:pt x="14127" y="1715"/>
                </a:lnTo>
                <a:cubicBezTo>
                  <a:pt x="14127" y="1680"/>
                  <a:pt x="14118" y="1653"/>
                  <a:pt x="14098" y="1634"/>
                </a:cubicBezTo>
                <a:cubicBezTo>
                  <a:pt x="14078" y="1613"/>
                  <a:pt x="14048" y="1603"/>
                  <a:pt x="14009" y="1603"/>
                </a:cubicBezTo>
                <a:close/>
                <a:moveTo>
                  <a:pt x="15326" y="1603"/>
                </a:moveTo>
                <a:cubicBezTo>
                  <a:pt x="15306" y="1603"/>
                  <a:pt x="15288" y="1605"/>
                  <a:pt x="15272" y="1610"/>
                </a:cubicBezTo>
                <a:cubicBezTo>
                  <a:pt x="15257" y="1614"/>
                  <a:pt x="15241" y="1619"/>
                  <a:pt x="15226" y="1627"/>
                </a:cubicBezTo>
                <a:lnTo>
                  <a:pt x="15238" y="1660"/>
                </a:lnTo>
                <a:cubicBezTo>
                  <a:pt x="15251" y="1654"/>
                  <a:pt x="15264" y="1649"/>
                  <a:pt x="15277" y="1646"/>
                </a:cubicBezTo>
                <a:cubicBezTo>
                  <a:pt x="15290" y="1642"/>
                  <a:pt x="15305" y="1640"/>
                  <a:pt x="15322" y="1640"/>
                </a:cubicBezTo>
                <a:cubicBezTo>
                  <a:pt x="15348" y="1640"/>
                  <a:pt x="15368" y="1647"/>
                  <a:pt x="15382" y="1660"/>
                </a:cubicBezTo>
                <a:cubicBezTo>
                  <a:pt x="15396" y="1672"/>
                  <a:pt x="15403" y="1691"/>
                  <a:pt x="15403" y="1715"/>
                </a:cubicBezTo>
                <a:lnTo>
                  <a:pt x="15403" y="1724"/>
                </a:lnTo>
                <a:cubicBezTo>
                  <a:pt x="15391" y="1720"/>
                  <a:pt x="15378" y="1717"/>
                  <a:pt x="15365" y="1715"/>
                </a:cubicBezTo>
                <a:cubicBezTo>
                  <a:pt x="15352" y="1713"/>
                  <a:pt x="15337" y="1712"/>
                  <a:pt x="15319" y="1712"/>
                </a:cubicBezTo>
                <a:cubicBezTo>
                  <a:pt x="15302" y="1712"/>
                  <a:pt x="15286" y="1714"/>
                  <a:pt x="15271" y="1718"/>
                </a:cubicBezTo>
                <a:cubicBezTo>
                  <a:pt x="15257" y="1722"/>
                  <a:pt x="15244" y="1727"/>
                  <a:pt x="15234" y="1735"/>
                </a:cubicBezTo>
                <a:cubicBezTo>
                  <a:pt x="15223" y="1742"/>
                  <a:pt x="15215" y="1752"/>
                  <a:pt x="15210" y="1763"/>
                </a:cubicBezTo>
                <a:cubicBezTo>
                  <a:pt x="15204" y="1774"/>
                  <a:pt x="15201" y="1787"/>
                  <a:pt x="15201" y="1802"/>
                </a:cubicBezTo>
                <a:lnTo>
                  <a:pt x="15201" y="1803"/>
                </a:lnTo>
                <a:cubicBezTo>
                  <a:pt x="15201" y="1817"/>
                  <a:pt x="15204" y="1830"/>
                  <a:pt x="15210" y="1840"/>
                </a:cubicBezTo>
                <a:cubicBezTo>
                  <a:pt x="15216" y="1851"/>
                  <a:pt x="15224" y="1860"/>
                  <a:pt x="15233" y="1868"/>
                </a:cubicBezTo>
                <a:cubicBezTo>
                  <a:pt x="15243" y="1875"/>
                  <a:pt x="15254" y="1880"/>
                  <a:pt x="15266" y="1884"/>
                </a:cubicBezTo>
                <a:cubicBezTo>
                  <a:pt x="15279" y="1887"/>
                  <a:pt x="15291" y="1889"/>
                  <a:pt x="15304" y="1889"/>
                </a:cubicBezTo>
                <a:cubicBezTo>
                  <a:pt x="15328" y="1889"/>
                  <a:pt x="15348" y="1884"/>
                  <a:pt x="15364" y="1875"/>
                </a:cubicBezTo>
                <a:cubicBezTo>
                  <a:pt x="15381" y="1866"/>
                  <a:pt x="15394" y="1854"/>
                  <a:pt x="15403" y="1842"/>
                </a:cubicBezTo>
                <a:lnTo>
                  <a:pt x="15403" y="1883"/>
                </a:lnTo>
                <a:lnTo>
                  <a:pt x="15444" y="1883"/>
                </a:lnTo>
                <a:lnTo>
                  <a:pt x="15444" y="1715"/>
                </a:lnTo>
                <a:cubicBezTo>
                  <a:pt x="15444" y="1680"/>
                  <a:pt x="15434" y="1653"/>
                  <a:pt x="15415" y="1634"/>
                </a:cubicBezTo>
                <a:cubicBezTo>
                  <a:pt x="15395" y="1613"/>
                  <a:pt x="15365" y="1603"/>
                  <a:pt x="15326" y="1603"/>
                </a:cubicBezTo>
                <a:close/>
                <a:moveTo>
                  <a:pt x="20915" y="1603"/>
                </a:moveTo>
                <a:cubicBezTo>
                  <a:pt x="20894" y="1603"/>
                  <a:pt x="20876" y="1605"/>
                  <a:pt x="20861" y="1610"/>
                </a:cubicBezTo>
                <a:cubicBezTo>
                  <a:pt x="20845" y="1614"/>
                  <a:pt x="20830" y="1619"/>
                  <a:pt x="20814" y="1627"/>
                </a:cubicBezTo>
                <a:lnTo>
                  <a:pt x="20827" y="1660"/>
                </a:lnTo>
                <a:cubicBezTo>
                  <a:pt x="20839" y="1654"/>
                  <a:pt x="20852" y="1649"/>
                  <a:pt x="20866" y="1646"/>
                </a:cubicBezTo>
                <a:cubicBezTo>
                  <a:pt x="20879" y="1642"/>
                  <a:pt x="20894" y="1640"/>
                  <a:pt x="20910" y="1640"/>
                </a:cubicBezTo>
                <a:cubicBezTo>
                  <a:pt x="20936" y="1640"/>
                  <a:pt x="20956" y="1647"/>
                  <a:pt x="20971" y="1660"/>
                </a:cubicBezTo>
                <a:cubicBezTo>
                  <a:pt x="20985" y="1672"/>
                  <a:pt x="20992" y="1691"/>
                  <a:pt x="20992" y="1715"/>
                </a:cubicBezTo>
                <a:lnTo>
                  <a:pt x="20992" y="1724"/>
                </a:lnTo>
                <a:cubicBezTo>
                  <a:pt x="20979" y="1720"/>
                  <a:pt x="20967" y="1717"/>
                  <a:pt x="20954" y="1715"/>
                </a:cubicBezTo>
                <a:cubicBezTo>
                  <a:pt x="20941" y="1713"/>
                  <a:pt x="20925" y="1712"/>
                  <a:pt x="20908" y="1712"/>
                </a:cubicBezTo>
                <a:cubicBezTo>
                  <a:pt x="20890" y="1712"/>
                  <a:pt x="20874" y="1714"/>
                  <a:pt x="20860" y="1718"/>
                </a:cubicBezTo>
                <a:cubicBezTo>
                  <a:pt x="20845" y="1722"/>
                  <a:pt x="20833" y="1727"/>
                  <a:pt x="20822" y="1735"/>
                </a:cubicBezTo>
                <a:cubicBezTo>
                  <a:pt x="20812" y="1742"/>
                  <a:pt x="20804" y="1752"/>
                  <a:pt x="20798" y="1763"/>
                </a:cubicBezTo>
                <a:cubicBezTo>
                  <a:pt x="20793" y="1774"/>
                  <a:pt x="20790" y="1787"/>
                  <a:pt x="20790" y="1802"/>
                </a:cubicBezTo>
                <a:lnTo>
                  <a:pt x="20790" y="1803"/>
                </a:lnTo>
                <a:cubicBezTo>
                  <a:pt x="20790" y="1817"/>
                  <a:pt x="20793" y="1830"/>
                  <a:pt x="20798" y="1840"/>
                </a:cubicBezTo>
                <a:cubicBezTo>
                  <a:pt x="20804" y="1851"/>
                  <a:pt x="20812" y="1860"/>
                  <a:pt x="20822" y="1868"/>
                </a:cubicBezTo>
                <a:cubicBezTo>
                  <a:pt x="20831" y="1875"/>
                  <a:pt x="20842" y="1880"/>
                  <a:pt x="20855" y="1884"/>
                </a:cubicBezTo>
                <a:cubicBezTo>
                  <a:pt x="20867" y="1887"/>
                  <a:pt x="20880" y="1889"/>
                  <a:pt x="20893" y="1889"/>
                </a:cubicBezTo>
                <a:cubicBezTo>
                  <a:pt x="20917" y="1889"/>
                  <a:pt x="20937" y="1884"/>
                  <a:pt x="20953" y="1875"/>
                </a:cubicBezTo>
                <a:cubicBezTo>
                  <a:pt x="20969" y="1866"/>
                  <a:pt x="20982" y="1854"/>
                  <a:pt x="20992" y="1842"/>
                </a:cubicBezTo>
                <a:lnTo>
                  <a:pt x="20992" y="1883"/>
                </a:lnTo>
                <a:lnTo>
                  <a:pt x="21032" y="1883"/>
                </a:lnTo>
                <a:lnTo>
                  <a:pt x="21032" y="1715"/>
                </a:lnTo>
                <a:cubicBezTo>
                  <a:pt x="21032" y="1680"/>
                  <a:pt x="21023" y="1653"/>
                  <a:pt x="21004" y="1634"/>
                </a:cubicBezTo>
                <a:cubicBezTo>
                  <a:pt x="20983" y="1613"/>
                  <a:pt x="20954" y="1603"/>
                  <a:pt x="20915" y="1603"/>
                </a:cubicBezTo>
                <a:close/>
                <a:moveTo>
                  <a:pt x="22647" y="1603"/>
                </a:moveTo>
                <a:cubicBezTo>
                  <a:pt x="22627" y="1603"/>
                  <a:pt x="22609" y="1605"/>
                  <a:pt x="22593" y="1610"/>
                </a:cubicBezTo>
                <a:cubicBezTo>
                  <a:pt x="22577" y="1614"/>
                  <a:pt x="22562" y="1619"/>
                  <a:pt x="22547" y="1627"/>
                </a:cubicBezTo>
                <a:lnTo>
                  <a:pt x="22559" y="1660"/>
                </a:lnTo>
                <a:cubicBezTo>
                  <a:pt x="22572" y="1654"/>
                  <a:pt x="22585" y="1649"/>
                  <a:pt x="22598" y="1646"/>
                </a:cubicBezTo>
                <a:cubicBezTo>
                  <a:pt x="22611" y="1642"/>
                  <a:pt x="22626" y="1640"/>
                  <a:pt x="22643" y="1640"/>
                </a:cubicBezTo>
                <a:cubicBezTo>
                  <a:pt x="22669" y="1640"/>
                  <a:pt x="22689" y="1647"/>
                  <a:pt x="22703" y="1660"/>
                </a:cubicBezTo>
                <a:cubicBezTo>
                  <a:pt x="22717" y="1672"/>
                  <a:pt x="22724" y="1691"/>
                  <a:pt x="22724" y="1715"/>
                </a:cubicBezTo>
                <a:lnTo>
                  <a:pt x="22724" y="1724"/>
                </a:lnTo>
                <a:cubicBezTo>
                  <a:pt x="22712" y="1720"/>
                  <a:pt x="22699" y="1717"/>
                  <a:pt x="22686" y="1715"/>
                </a:cubicBezTo>
                <a:cubicBezTo>
                  <a:pt x="22673" y="1713"/>
                  <a:pt x="22658" y="1712"/>
                  <a:pt x="22640" y="1712"/>
                </a:cubicBezTo>
                <a:cubicBezTo>
                  <a:pt x="22623" y="1712"/>
                  <a:pt x="22607" y="1714"/>
                  <a:pt x="22592" y="1718"/>
                </a:cubicBezTo>
                <a:cubicBezTo>
                  <a:pt x="22578" y="1722"/>
                  <a:pt x="22565" y="1727"/>
                  <a:pt x="22555" y="1735"/>
                </a:cubicBezTo>
                <a:cubicBezTo>
                  <a:pt x="22544" y="1742"/>
                  <a:pt x="22536" y="1752"/>
                  <a:pt x="22531" y="1763"/>
                </a:cubicBezTo>
                <a:cubicBezTo>
                  <a:pt x="22525" y="1774"/>
                  <a:pt x="22522" y="1787"/>
                  <a:pt x="22522" y="1802"/>
                </a:cubicBezTo>
                <a:lnTo>
                  <a:pt x="22522" y="1803"/>
                </a:lnTo>
                <a:cubicBezTo>
                  <a:pt x="22522" y="1817"/>
                  <a:pt x="22525" y="1830"/>
                  <a:pt x="22531" y="1840"/>
                </a:cubicBezTo>
                <a:cubicBezTo>
                  <a:pt x="22537" y="1851"/>
                  <a:pt x="22544" y="1860"/>
                  <a:pt x="22554" y="1868"/>
                </a:cubicBezTo>
                <a:cubicBezTo>
                  <a:pt x="22564" y="1875"/>
                  <a:pt x="22575" y="1880"/>
                  <a:pt x="22587" y="1884"/>
                </a:cubicBezTo>
                <a:cubicBezTo>
                  <a:pt x="22600" y="1887"/>
                  <a:pt x="22612" y="1889"/>
                  <a:pt x="22625" y="1889"/>
                </a:cubicBezTo>
                <a:cubicBezTo>
                  <a:pt x="22649" y="1889"/>
                  <a:pt x="22669" y="1884"/>
                  <a:pt x="22685" y="1875"/>
                </a:cubicBezTo>
                <a:cubicBezTo>
                  <a:pt x="22702" y="1866"/>
                  <a:pt x="22715" y="1854"/>
                  <a:pt x="22724" y="1842"/>
                </a:cubicBezTo>
                <a:lnTo>
                  <a:pt x="22724" y="1883"/>
                </a:lnTo>
                <a:lnTo>
                  <a:pt x="22765" y="1883"/>
                </a:lnTo>
                <a:lnTo>
                  <a:pt x="22765" y="1715"/>
                </a:lnTo>
                <a:cubicBezTo>
                  <a:pt x="22765" y="1680"/>
                  <a:pt x="22755" y="1653"/>
                  <a:pt x="22736" y="1634"/>
                </a:cubicBezTo>
                <a:cubicBezTo>
                  <a:pt x="22716" y="1613"/>
                  <a:pt x="22686" y="1603"/>
                  <a:pt x="22647" y="1603"/>
                </a:cubicBezTo>
                <a:close/>
                <a:moveTo>
                  <a:pt x="27744" y="1603"/>
                </a:moveTo>
                <a:cubicBezTo>
                  <a:pt x="27723" y="1603"/>
                  <a:pt x="27706" y="1605"/>
                  <a:pt x="27690" y="1610"/>
                </a:cubicBezTo>
                <a:cubicBezTo>
                  <a:pt x="27674" y="1614"/>
                  <a:pt x="27659" y="1619"/>
                  <a:pt x="27643" y="1627"/>
                </a:cubicBezTo>
                <a:lnTo>
                  <a:pt x="27656" y="1660"/>
                </a:lnTo>
                <a:cubicBezTo>
                  <a:pt x="27669" y="1654"/>
                  <a:pt x="27682" y="1649"/>
                  <a:pt x="27695" y="1646"/>
                </a:cubicBezTo>
                <a:cubicBezTo>
                  <a:pt x="27708" y="1642"/>
                  <a:pt x="27723" y="1640"/>
                  <a:pt x="27739" y="1640"/>
                </a:cubicBezTo>
                <a:cubicBezTo>
                  <a:pt x="27765" y="1640"/>
                  <a:pt x="27786" y="1647"/>
                  <a:pt x="27800" y="1660"/>
                </a:cubicBezTo>
                <a:cubicBezTo>
                  <a:pt x="27814" y="1672"/>
                  <a:pt x="27821" y="1691"/>
                  <a:pt x="27821" y="1715"/>
                </a:cubicBezTo>
                <a:lnTo>
                  <a:pt x="27821" y="1724"/>
                </a:lnTo>
                <a:cubicBezTo>
                  <a:pt x="27809" y="1720"/>
                  <a:pt x="27796" y="1717"/>
                  <a:pt x="27783" y="1715"/>
                </a:cubicBezTo>
                <a:cubicBezTo>
                  <a:pt x="27770" y="1713"/>
                  <a:pt x="27755" y="1712"/>
                  <a:pt x="27737" y="1712"/>
                </a:cubicBezTo>
                <a:cubicBezTo>
                  <a:pt x="27719" y="1712"/>
                  <a:pt x="27703" y="1714"/>
                  <a:pt x="27689" y="1718"/>
                </a:cubicBezTo>
                <a:cubicBezTo>
                  <a:pt x="27675" y="1722"/>
                  <a:pt x="27662" y="1727"/>
                  <a:pt x="27651" y="1735"/>
                </a:cubicBezTo>
                <a:cubicBezTo>
                  <a:pt x="27641" y="1742"/>
                  <a:pt x="27633" y="1752"/>
                  <a:pt x="27627" y="1763"/>
                </a:cubicBezTo>
                <a:cubicBezTo>
                  <a:pt x="27622" y="1774"/>
                  <a:pt x="27619" y="1787"/>
                  <a:pt x="27619" y="1802"/>
                </a:cubicBezTo>
                <a:lnTo>
                  <a:pt x="27619" y="1803"/>
                </a:lnTo>
                <a:cubicBezTo>
                  <a:pt x="27619" y="1817"/>
                  <a:pt x="27622" y="1830"/>
                  <a:pt x="27627" y="1840"/>
                </a:cubicBezTo>
                <a:cubicBezTo>
                  <a:pt x="27634" y="1851"/>
                  <a:pt x="27641" y="1860"/>
                  <a:pt x="27651" y="1868"/>
                </a:cubicBezTo>
                <a:cubicBezTo>
                  <a:pt x="27661" y="1875"/>
                  <a:pt x="27672" y="1880"/>
                  <a:pt x="27684" y="1884"/>
                </a:cubicBezTo>
                <a:cubicBezTo>
                  <a:pt x="27696" y="1887"/>
                  <a:pt x="27709" y="1889"/>
                  <a:pt x="27722" y="1889"/>
                </a:cubicBezTo>
                <a:cubicBezTo>
                  <a:pt x="27746" y="1889"/>
                  <a:pt x="27766" y="1884"/>
                  <a:pt x="27782" y="1875"/>
                </a:cubicBezTo>
                <a:cubicBezTo>
                  <a:pt x="27798" y="1866"/>
                  <a:pt x="27811" y="1854"/>
                  <a:pt x="27821" y="1842"/>
                </a:cubicBezTo>
                <a:lnTo>
                  <a:pt x="27821" y="1883"/>
                </a:lnTo>
                <a:lnTo>
                  <a:pt x="27862" y="1883"/>
                </a:lnTo>
                <a:lnTo>
                  <a:pt x="27862" y="1715"/>
                </a:lnTo>
                <a:cubicBezTo>
                  <a:pt x="27862" y="1680"/>
                  <a:pt x="27852" y="1653"/>
                  <a:pt x="27833" y="1634"/>
                </a:cubicBezTo>
                <a:cubicBezTo>
                  <a:pt x="27813" y="1613"/>
                  <a:pt x="27783" y="1603"/>
                  <a:pt x="27744" y="1603"/>
                </a:cubicBezTo>
                <a:close/>
                <a:moveTo>
                  <a:pt x="29835" y="1603"/>
                </a:moveTo>
                <a:cubicBezTo>
                  <a:pt x="29815" y="1603"/>
                  <a:pt x="29797" y="1605"/>
                  <a:pt x="29782" y="1610"/>
                </a:cubicBezTo>
                <a:cubicBezTo>
                  <a:pt x="29766" y="1614"/>
                  <a:pt x="29750" y="1619"/>
                  <a:pt x="29735" y="1627"/>
                </a:cubicBezTo>
                <a:lnTo>
                  <a:pt x="29747" y="1660"/>
                </a:lnTo>
                <a:cubicBezTo>
                  <a:pt x="29760" y="1654"/>
                  <a:pt x="29773" y="1649"/>
                  <a:pt x="29786" y="1646"/>
                </a:cubicBezTo>
                <a:cubicBezTo>
                  <a:pt x="29800" y="1642"/>
                  <a:pt x="29815" y="1640"/>
                  <a:pt x="29831" y="1640"/>
                </a:cubicBezTo>
                <a:cubicBezTo>
                  <a:pt x="29857" y="1640"/>
                  <a:pt x="29877" y="1647"/>
                  <a:pt x="29891" y="1660"/>
                </a:cubicBezTo>
                <a:cubicBezTo>
                  <a:pt x="29906" y="1672"/>
                  <a:pt x="29913" y="1691"/>
                  <a:pt x="29913" y="1715"/>
                </a:cubicBezTo>
                <a:lnTo>
                  <a:pt x="29913" y="1724"/>
                </a:lnTo>
                <a:cubicBezTo>
                  <a:pt x="29900" y="1720"/>
                  <a:pt x="29887" y="1717"/>
                  <a:pt x="29874" y="1715"/>
                </a:cubicBezTo>
                <a:cubicBezTo>
                  <a:pt x="29862" y="1713"/>
                  <a:pt x="29846" y="1712"/>
                  <a:pt x="29828" y="1712"/>
                </a:cubicBezTo>
                <a:cubicBezTo>
                  <a:pt x="29811" y="1712"/>
                  <a:pt x="29795" y="1714"/>
                  <a:pt x="29780" y="1718"/>
                </a:cubicBezTo>
                <a:cubicBezTo>
                  <a:pt x="29766" y="1722"/>
                  <a:pt x="29754" y="1727"/>
                  <a:pt x="29743" y="1735"/>
                </a:cubicBezTo>
                <a:cubicBezTo>
                  <a:pt x="29733" y="1742"/>
                  <a:pt x="29725" y="1752"/>
                  <a:pt x="29719" y="1763"/>
                </a:cubicBezTo>
                <a:cubicBezTo>
                  <a:pt x="29713" y="1774"/>
                  <a:pt x="29711" y="1787"/>
                  <a:pt x="29711" y="1802"/>
                </a:cubicBezTo>
                <a:lnTo>
                  <a:pt x="29711" y="1803"/>
                </a:lnTo>
                <a:cubicBezTo>
                  <a:pt x="29711" y="1817"/>
                  <a:pt x="29713" y="1830"/>
                  <a:pt x="29719" y="1840"/>
                </a:cubicBezTo>
                <a:cubicBezTo>
                  <a:pt x="29725" y="1851"/>
                  <a:pt x="29733" y="1860"/>
                  <a:pt x="29743" y="1868"/>
                </a:cubicBezTo>
                <a:cubicBezTo>
                  <a:pt x="29752" y="1875"/>
                  <a:pt x="29763" y="1880"/>
                  <a:pt x="29776" y="1884"/>
                </a:cubicBezTo>
                <a:cubicBezTo>
                  <a:pt x="29788" y="1887"/>
                  <a:pt x="29801" y="1889"/>
                  <a:pt x="29814" y="1889"/>
                </a:cubicBezTo>
                <a:cubicBezTo>
                  <a:pt x="29838" y="1889"/>
                  <a:pt x="29858" y="1884"/>
                  <a:pt x="29874" y="1875"/>
                </a:cubicBezTo>
                <a:cubicBezTo>
                  <a:pt x="29890" y="1866"/>
                  <a:pt x="29903" y="1854"/>
                  <a:pt x="29913" y="1842"/>
                </a:cubicBezTo>
                <a:lnTo>
                  <a:pt x="29913" y="1883"/>
                </a:lnTo>
                <a:lnTo>
                  <a:pt x="29953" y="1883"/>
                </a:lnTo>
                <a:lnTo>
                  <a:pt x="29953" y="1715"/>
                </a:lnTo>
                <a:cubicBezTo>
                  <a:pt x="29953" y="1680"/>
                  <a:pt x="29944" y="1653"/>
                  <a:pt x="29924" y="1634"/>
                </a:cubicBezTo>
                <a:cubicBezTo>
                  <a:pt x="29904" y="1613"/>
                  <a:pt x="29875" y="1603"/>
                  <a:pt x="29835" y="1603"/>
                </a:cubicBezTo>
                <a:close/>
                <a:moveTo>
                  <a:pt x="37505" y="1603"/>
                </a:moveTo>
                <a:cubicBezTo>
                  <a:pt x="37485" y="1603"/>
                  <a:pt x="37467" y="1605"/>
                  <a:pt x="37451" y="1610"/>
                </a:cubicBezTo>
                <a:cubicBezTo>
                  <a:pt x="37436" y="1614"/>
                  <a:pt x="37420" y="1619"/>
                  <a:pt x="37405" y="1627"/>
                </a:cubicBezTo>
                <a:lnTo>
                  <a:pt x="37417" y="1660"/>
                </a:lnTo>
                <a:cubicBezTo>
                  <a:pt x="37430" y="1654"/>
                  <a:pt x="37443" y="1649"/>
                  <a:pt x="37456" y="1646"/>
                </a:cubicBezTo>
                <a:cubicBezTo>
                  <a:pt x="37470" y="1642"/>
                  <a:pt x="37485" y="1640"/>
                  <a:pt x="37501" y="1640"/>
                </a:cubicBezTo>
                <a:cubicBezTo>
                  <a:pt x="37527" y="1640"/>
                  <a:pt x="37547" y="1647"/>
                  <a:pt x="37561" y="1660"/>
                </a:cubicBezTo>
                <a:cubicBezTo>
                  <a:pt x="37575" y="1672"/>
                  <a:pt x="37583" y="1691"/>
                  <a:pt x="37583" y="1715"/>
                </a:cubicBezTo>
                <a:lnTo>
                  <a:pt x="37583" y="1724"/>
                </a:lnTo>
                <a:cubicBezTo>
                  <a:pt x="37570" y="1720"/>
                  <a:pt x="37557" y="1717"/>
                  <a:pt x="37544" y="1715"/>
                </a:cubicBezTo>
                <a:cubicBezTo>
                  <a:pt x="37531" y="1713"/>
                  <a:pt x="37516" y="1712"/>
                  <a:pt x="37498" y="1712"/>
                </a:cubicBezTo>
                <a:cubicBezTo>
                  <a:pt x="37481" y="1712"/>
                  <a:pt x="37465" y="1714"/>
                  <a:pt x="37450" y="1718"/>
                </a:cubicBezTo>
                <a:cubicBezTo>
                  <a:pt x="37436" y="1722"/>
                  <a:pt x="37424" y="1727"/>
                  <a:pt x="37413" y="1735"/>
                </a:cubicBezTo>
                <a:cubicBezTo>
                  <a:pt x="37403" y="1742"/>
                  <a:pt x="37395" y="1752"/>
                  <a:pt x="37389" y="1763"/>
                </a:cubicBezTo>
                <a:cubicBezTo>
                  <a:pt x="37383" y="1774"/>
                  <a:pt x="37380" y="1787"/>
                  <a:pt x="37380" y="1802"/>
                </a:cubicBezTo>
                <a:lnTo>
                  <a:pt x="37380" y="1803"/>
                </a:lnTo>
                <a:cubicBezTo>
                  <a:pt x="37380" y="1817"/>
                  <a:pt x="37383" y="1830"/>
                  <a:pt x="37389" y="1840"/>
                </a:cubicBezTo>
                <a:cubicBezTo>
                  <a:pt x="37395" y="1851"/>
                  <a:pt x="37403" y="1860"/>
                  <a:pt x="37412" y="1868"/>
                </a:cubicBezTo>
                <a:cubicBezTo>
                  <a:pt x="37422" y="1875"/>
                  <a:pt x="37433" y="1880"/>
                  <a:pt x="37445" y="1884"/>
                </a:cubicBezTo>
                <a:cubicBezTo>
                  <a:pt x="37458" y="1887"/>
                  <a:pt x="37471" y="1889"/>
                  <a:pt x="37483" y="1889"/>
                </a:cubicBezTo>
                <a:cubicBezTo>
                  <a:pt x="37508" y="1889"/>
                  <a:pt x="37528" y="1884"/>
                  <a:pt x="37544" y="1875"/>
                </a:cubicBezTo>
                <a:cubicBezTo>
                  <a:pt x="37560" y="1866"/>
                  <a:pt x="37573" y="1854"/>
                  <a:pt x="37583" y="1842"/>
                </a:cubicBezTo>
                <a:lnTo>
                  <a:pt x="37583" y="1883"/>
                </a:lnTo>
                <a:lnTo>
                  <a:pt x="37623" y="1883"/>
                </a:lnTo>
                <a:lnTo>
                  <a:pt x="37623" y="1715"/>
                </a:lnTo>
                <a:cubicBezTo>
                  <a:pt x="37623" y="1680"/>
                  <a:pt x="37613" y="1653"/>
                  <a:pt x="37594" y="1634"/>
                </a:cubicBezTo>
                <a:cubicBezTo>
                  <a:pt x="37574" y="1613"/>
                  <a:pt x="37544" y="1603"/>
                  <a:pt x="37505" y="1603"/>
                </a:cubicBezTo>
                <a:close/>
                <a:moveTo>
                  <a:pt x="40881" y="1603"/>
                </a:moveTo>
                <a:cubicBezTo>
                  <a:pt x="40861" y="1603"/>
                  <a:pt x="40843" y="1605"/>
                  <a:pt x="40827" y="1610"/>
                </a:cubicBezTo>
                <a:cubicBezTo>
                  <a:pt x="40812" y="1614"/>
                  <a:pt x="40796" y="1619"/>
                  <a:pt x="40781" y="1627"/>
                </a:cubicBezTo>
                <a:lnTo>
                  <a:pt x="40793" y="1660"/>
                </a:lnTo>
                <a:cubicBezTo>
                  <a:pt x="40806" y="1654"/>
                  <a:pt x="40819" y="1649"/>
                  <a:pt x="40832" y="1646"/>
                </a:cubicBezTo>
                <a:cubicBezTo>
                  <a:pt x="40846" y="1642"/>
                  <a:pt x="40861" y="1640"/>
                  <a:pt x="40877" y="1640"/>
                </a:cubicBezTo>
                <a:cubicBezTo>
                  <a:pt x="40903" y="1640"/>
                  <a:pt x="40923" y="1647"/>
                  <a:pt x="40937" y="1660"/>
                </a:cubicBezTo>
                <a:cubicBezTo>
                  <a:pt x="40951" y="1672"/>
                  <a:pt x="40959" y="1691"/>
                  <a:pt x="40959" y="1715"/>
                </a:cubicBezTo>
                <a:lnTo>
                  <a:pt x="40959" y="1724"/>
                </a:lnTo>
                <a:cubicBezTo>
                  <a:pt x="40946" y="1720"/>
                  <a:pt x="40933" y="1717"/>
                  <a:pt x="40920" y="1715"/>
                </a:cubicBezTo>
                <a:cubicBezTo>
                  <a:pt x="40907" y="1713"/>
                  <a:pt x="40892" y="1712"/>
                  <a:pt x="40874" y="1712"/>
                </a:cubicBezTo>
                <a:cubicBezTo>
                  <a:pt x="40857" y="1712"/>
                  <a:pt x="40841" y="1714"/>
                  <a:pt x="40826" y="1718"/>
                </a:cubicBezTo>
                <a:cubicBezTo>
                  <a:pt x="40812" y="1722"/>
                  <a:pt x="40800" y="1727"/>
                  <a:pt x="40789" y="1735"/>
                </a:cubicBezTo>
                <a:cubicBezTo>
                  <a:pt x="40779" y="1742"/>
                  <a:pt x="40771" y="1752"/>
                  <a:pt x="40765" y="1763"/>
                </a:cubicBezTo>
                <a:cubicBezTo>
                  <a:pt x="40759" y="1774"/>
                  <a:pt x="40756" y="1787"/>
                  <a:pt x="40756" y="1802"/>
                </a:cubicBezTo>
                <a:lnTo>
                  <a:pt x="40756" y="1803"/>
                </a:lnTo>
                <a:cubicBezTo>
                  <a:pt x="40756" y="1817"/>
                  <a:pt x="40759" y="1830"/>
                  <a:pt x="40765" y="1840"/>
                </a:cubicBezTo>
                <a:cubicBezTo>
                  <a:pt x="40771" y="1851"/>
                  <a:pt x="40779" y="1860"/>
                  <a:pt x="40788" y="1868"/>
                </a:cubicBezTo>
                <a:cubicBezTo>
                  <a:pt x="40798" y="1875"/>
                  <a:pt x="40809" y="1880"/>
                  <a:pt x="40822" y="1884"/>
                </a:cubicBezTo>
                <a:cubicBezTo>
                  <a:pt x="40834" y="1887"/>
                  <a:pt x="40847" y="1889"/>
                  <a:pt x="40859" y="1889"/>
                </a:cubicBezTo>
                <a:cubicBezTo>
                  <a:pt x="40884" y="1889"/>
                  <a:pt x="40904" y="1884"/>
                  <a:pt x="40920" y="1875"/>
                </a:cubicBezTo>
                <a:cubicBezTo>
                  <a:pt x="40936" y="1866"/>
                  <a:pt x="40949" y="1854"/>
                  <a:pt x="40959" y="1842"/>
                </a:cubicBezTo>
                <a:lnTo>
                  <a:pt x="40959" y="1883"/>
                </a:lnTo>
                <a:lnTo>
                  <a:pt x="40999" y="1883"/>
                </a:lnTo>
                <a:lnTo>
                  <a:pt x="40999" y="1715"/>
                </a:lnTo>
                <a:cubicBezTo>
                  <a:pt x="40999" y="1680"/>
                  <a:pt x="40990" y="1653"/>
                  <a:pt x="40970" y="1634"/>
                </a:cubicBezTo>
                <a:cubicBezTo>
                  <a:pt x="40950" y="1613"/>
                  <a:pt x="40920" y="1603"/>
                  <a:pt x="40881" y="1603"/>
                </a:cubicBezTo>
                <a:close/>
                <a:moveTo>
                  <a:pt x="42077" y="1603"/>
                </a:moveTo>
                <a:cubicBezTo>
                  <a:pt x="42057" y="1603"/>
                  <a:pt x="42039" y="1605"/>
                  <a:pt x="42023" y="1610"/>
                </a:cubicBezTo>
                <a:cubicBezTo>
                  <a:pt x="42008" y="1614"/>
                  <a:pt x="41992" y="1619"/>
                  <a:pt x="41977" y="1627"/>
                </a:cubicBezTo>
                <a:lnTo>
                  <a:pt x="41989" y="1660"/>
                </a:lnTo>
                <a:cubicBezTo>
                  <a:pt x="42002" y="1654"/>
                  <a:pt x="42015" y="1649"/>
                  <a:pt x="42028" y="1646"/>
                </a:cubicBezTo>
                <a:cubicBezTo>
                  <a:pt x="42042" y="1642"/>
                  <a:pt x="42056" y="1640"/>
                  <a:pt x="42073" y="1640"/>
                </a:cubicBezTo>
                <a:cubicBezTo>
                  <a:pt x="42099" y="1640"/>
                  <a:pt x="42119" y="1647"/>
                  <a:pt x="42133" y="1660"/>
                </a:cubicBezTo>
                <a:cubicBezTo>
                  <a:pt x="42147" y="1672"/>
                  <a:pt x="42154" y="1691"/>
                  <a:pt x="42154" y="1715"/>
                </a:cubicBezTo>
                <a:lnTo>
                  <a:pt x="42154" y="1724"/>
                </a:lnTo>
                <a:cubicBezTo>
                  <a:pt x="42142" y="1720"/>
                  <a:pt x="42129" y="1717"/>
                  <a:pt x="42116" y="1715"/>
                </a:cubicBezTo>
                <a:cubicBezTo>
                  <a:pt x="42103" y="1713"/>
                  <a:pt x="42088" y="1712"/>
                  <a:pt x="42070" y="1712"/>
                </a:cubicBezTo>
                <a:cubicBezTo>
                  <a:pt x="42053" y="1712"/>
                  <a:pt x="42037" y="1714"/>
                  <a:pt x="42022" y="1718"/>
                </a:cubicBezTo>
                <a:cubicBezTo>
                  <a:pt x="42008" y="1722"/>
                  <a:pt x="41995" y="1727"/>
                  <a:pt x="41985" y="1735"/>
                </a:cubicBezTo>
                <a:cubicBezTo>
                  <a:pt x="41975" y="1742"/>
                  <a:pt x="41966" y="1752"/>
                  <a:pt x="41961" y="1763"/>
                </a:cubicBezTo>
                <a:cubicBezTo>
                  <a:pt x="41955" y="1774"/>
                  <a:pt x="41952" y="1787"/>
                  <a:pt x="41952" y="1802"/>
                </a:cubicBezTo>
                <a:lnTo>
                  <a:pt x="41952" y="1803"/>
                </a:lnTo>
                <a:cubicBezTo>
                  <a:pt x="41952" y="1817"/>
                  <a:pt x="41955" y="1830"/>
                  <a:pt x="41961" y="1840"/>
                </a:cubicBezTo>
                <a:cubicBezTo>
                  <a:pt x="41967" y="1851"/>
                  <a:pt x="41975" y="1860"/>
                  <a:pt x="41984" y="1868"/>
                </a:cubicBezTo>
                <a:cubicBezTo>
                  <a:pt x="41994" y="1875"/>
                  <a:pt x="42005" y="1880"/>
                  <a:pt x="42017" y="1884"/>
                </a:cubicBezTo>
                <a:cubicBezTo>
                  <a:pt x="42030" y="1887"/>
                  <a:pt x="42042" y="1889"/>
                  <a:pt x="42055" y="1889"/>
                </a:cubicBezTo>
                <a:cubicBezTo>
                  <a:pt x="42079" y="1889"/>
                  <a:pt x="42099" y="1884"/>
                  <a:pt x="42115" y="1875"/>
                </a:cubicBezTo>
                <a:cubicBezTo>
                  <a:pt x="42132" y="1866"/>
                  <a:pt x="42145" y="1854"/>
                  <a:pt x="42154" y="1842"/>
                </a:cubicBezTo>
                <a:lnTo>
                  <a:pt x="42154" y="1883"/>
                </a:lnTo>
                <a:lnTo>
                  <a:pt x="42195" y="1883"/>
                </a:lnTo>
                <a:lnTo>
                  <a:pt x="42195" y="1715"/>
                </a:lnTo>
                <a:cubicBezTo>
                  <a:pt x="42195" y="1680"/>
                  <a:pt x="42185" y="1653"/>
                  <a:pt x="42166" y="1634"/>
                </a:cubicBezTo>
                <a:cubicBezTo>
                  <a:pt x="42146" y="1613"/>
                  <a:pt x="42116" y="1603"/>
                  <a:pt x="42077" y="1603"/>
                </a:cubicBezTo>
                <a:close/>
                <a:moveTo>
                  <a:pt x="43146" y="1603"/>
                </a:moveTo>
                <a:cubicBezTo>
                  <a:pt x="43126" y="1603"/>
                  <a:pt x="43108" y="1605"/>
                  <a:pt x="43092" y="1610"/>
                </a:cubicBezTo>
                <a:cubicBezTo>
                  <a:pt x="43076" y="1614"/>
                  <a:pt x="43061" y="1619"/>
                  <a:pt x="43046" y="1627"/>
                </a:cubicBezTo>
                <a:lnTo>
                  <a:pt x="43058" y="1660"/>
                </a:lnTo>
                <a:cubicBezTo>
                  <a:pt x="43071" y="1654"/>
                  <a:pt x="43084" y="1649"/>
                  <a:pt x="43097" y="1646"/>
                </a:cubicBezTo>
                <a:cubicBezTo>
                  <a:pt x="43110" y="1642"/>
                  <a:pt x="43125" y="1640"/>
                  <a:pt x="43142" y="1640"/>
                </a:cubicBezTo>
                <a:cubicBezTo>
                  <a:pt x="43168" y="1640"/>
                  <a:pt x="43188" y="1647"/>
                  <a:pt x="43202" y="1660"/>
                </a:cubicBezTo>
                <a:cubicBezTo>
                  <a:pt x="43216" y="1672"/>
                  <a:pt x="43223" y="1691"/>
                  <a:pt x="43223" y="1715"/>
                </a:cubicBezTo>
                <a:lnTo>
                  <a:pt x="43223" y="1724"/>
                </a:lnTo>
                <a:cubicBezTo>
                  <a:pt x="43211" y="1720"/>
                  <a:pt x="43198" y="1717"/>
                  <a:pt x="43185" y="1715"/>
                </a:cubicBezTo>
                <a:cubicBezTo>
                  <a:pt x="43172" y="1713"/>
                  <a:pt x="43157" y="1712"/>
                  <a:pt x="43139" y="1712"/>
                </a:cubicBezTo>
                <a:cubicBezTo>
                  <a:pt x="43121" y="1712"/>
                  <a:pt x="43105" y="1714"/>
                  <a:pt x="43091" y="1718"/>
                </a:cubicBezTo>
                <a:cubicBezTo>
                  <a:pt x="43077" y="1722"/>
                  <a:pt x="43064" y="1727"/>
                  <a:pt x="43054" y="1735"/>
                </a:cubicBezTo>
                <a:cubicBezTo>
                  <a:pt x="43043" y="1742"/>
                  <a:pt x="43035" y="1752"/>
                  <a:pt x="43030" y="1763"/>
                </a:cubicBezTo>
                <a:cubicBezTo>
                  <a:pt x="43024" y="1774"/>
                  <a:pt x="43021" y="1787"/>
                  <a:pt x="43021" y="1802"/>
                </a:cubicBezTo>
                <a:lnTo>
                  <a:pt x="43021" y="1803"/>
                </a:lnTo>
                <a:cubicBezTo>
                  <a:pt x="43021" y="1817"/>
                  <a:pt x="43024" y="1830"/>
                  <a:pt x="43030" y="1840"/>
                </a:cubicBezTo>
                <a:cubicBezTo>
                  <a:pt x="43036" y="1851"/>
                  <a:pt x="43043" y="1860"/>
                  <a:pt x="43053" y="1868"/>
                </a:cubicBezTo>
                <a:cubicBezTo>
                  <a:pt x="43063" y="1875"/>
                  <a:pt x="43074" y="1880"/>
                  <a:pt x="43086" y="1884"/>
                </a:cubicBezTo>
                <a:cubicBezTo>
                  <a:pt x="43099" y="1887"/>
                  <a:pt x="43111" y="1889"/>
                  <a:pt x="43124" y="1889"/>
                </a:cubicBezTo>
                <a:cubicBezTo>
                  <a:pt x="43148" y="1889"/>
                  <a:pt x="43168" y="1884"/>
                  <a:pt x="43184" y="1875"/>
                </a:cubicBezTo>
                <a:cubicBezTo>
                  <a:pt x="43201" y="1866"/>
                  <a:pt x="43214" y="1854"/>
                  <a:pt x="43223" y="1842"/>
                </a:cubicBezTo>
                <a:lnTo>
                  <a:pt x="43223" y="1883"/>
                </a:lnTo>
                <a:lnTo>
                  <a:pt x="43264" y="1883"/>
                </a:lnTo>
                <a:lnTo>
                  <a:pt x="43264" y="1715"/>
                </a:lnTo>
                <a:cubicBezTo>
                  <a:pt x="43264" y="1680"/>
                  <a:pt x="43254" y="1653"/>
                  <a:pt x="43235" y="1634"/>
                </a:cubicBezTo>
                <a:cubicBezTo>
                  <a:pt x="43215" y="1613"/>
                  <a:pt x="43185" y="1603"/>
                  <a:pt x="43146" y="1603"/>
                </a:cubicBezTo>
                <a:close/>
                <a:moveTo>
                  <a:pt x="47185" y="1603"/>
                </a:moveTo>
                <a:cubicBezTo>
                  <a:pt x="47165" y="1603"/>
                  <a:pt x="47147" y="1605"/>
                  <a:pt x="47132" y="1610"/>
                </a:cubicBezTo>
                <a:cubicBezTo>
                  <a:pt x="47116" y="1614"/>
                  <a:pt x="47100" y="1619"/>
                  <a:pt x="47085" y="1627"/>
                </a:cubicBezTo>
                <a:lnTo>
                  <a:pt x="47097" y="1660"/>
                </a:lnTo>
                <a:cubicBezTo>
                  <a:pt x="47110" y="1654"/>
                  <a:pt x="47123" y="1649"/>
                  <a:pt x="47136" y="1646"/>
                </a:cubicBezTo>
                <a:cubicBezTo>
                  <a:pt x="47150" y="1642"/>
                  <a:pt x="47165" y="1640"/>
                  <a:pt x="47181" y="1640"/>
                </a:cubicBezTo>
                <a:cubicBezTo>
                  <a:pt x="47207" y="1640"/>
                  <a:pt x="47227" y="1647"/>
                  <a:pt x="47241" y="1660"/>
                </a:cubicBezTo>
                <a:cubicBezTo>
                  <a:pt x="47256" y="1672"/>
                  <a:pt x="47263" y="1691"/>
                  <a:pt x="47263" y="1715"/>
                </a:cubicBezTo>
                <a:lnTo>
                  <a:pt x="47263" y="1724"/>
                </a:lnTo>
                <a:cubicBezTo>
                  <a:pt x="47250" y="1720"/>
                  <a:pt x="47237" y="1717"/>
                  <a:pt x="47224" y="1715"/>
                </a:cubicBezTo>
                <a:cubicBezTo>
                  <a:pt x="47212" y="1713"/>
                  <a:pt x="47196" y="1712"/>
                  <a:pt x="47178" y="1712"/>
                </a:cubicBezTo>
                <a:cubicBezTo>
                  <a:pt x="47161" y="1712"/>
                  <a:pt x="47145" y="1714"/>
                  <a:pt x="47130" y="1718"/>
                </a:cubicBezTo>
                <a:cubicBezTo>
                  <a:pt x="47116" y="1722"/>
                  <a:pt x="47104" y="1727"/>
                  <a:pt x="47093" y="1735"/>
                </a:cubicBezTo>
                <a:cubicBezTo>
                  <a:pt x="47083" y="1742"/>
                  <a:pt x="47075" y="1752"/>
                  <a:pt x="47069" y="1763"/>
                </a:cubicBezTo>
                <a:cubicBezTo>
                  <a:pt x="47063" y="1774"/>
                  <a:pt x="47061" y="1787"/>
                  <a:pt x="47061" y="1802"/>
                </a:cubicBezTo>
                <a:lnTo>
                  <a:pt x="47061" y="1803"/>
                </a:lnTo>
                <a:cubicBezTo>
                  <a:pt x="47061" y="1817"/>
                  <a:pt x="47063" y="1830"/>
                  <a:pt x="47069" y="1840"/>
                </a:cubicBezTo>
                <a:cubicBezTo>
                  <a:pt x="47075" y="1851"/>
                  <a:pt x="47083" y="1860"/>
                  <a:pt x="47093" y="1868"/>
                </a:cubicBezTo>
                <a:cubicBezTo>
                  <a:pt x="47102" y="1875"/>
                  <a:pt x="47113" y="1880"/>
                  <a:pt x="47126" y="1884"/>
                </a:cubicBezTo>
                <a:cubicBezTo>
                  <a:pt x="47138" y="1887"/>
                  <a:pt x="47151" y="1889"/>
                  <a:pt x="47164" y="1889"/>
                </a:cubicBezTo>
                <a:cubicBezTo>
                  <a:pt x="47188" y="1889"/>
                  <a:pt x="47208" y="1884"/>
                  <a:pt x="47224" y="1875"/>
                </a:cubicBezTo>
                <a:cubicBezTo>
                  <a:pt x="47240" y="1866"/>
                  <a:pt x="47253" y="1854"/>
                  <a:pt x="47263" y="1842"/>
                </a:cubicBezTo>
                <a:lnTo>
                  <a:pt x="47263" y="1883"/>
                </a:lnTo>
                <a:lnTo>
                  <a:pt x="47303" y="1883"/>
                </a:lnTo>
                <a:lnTo>
                  <a:pt x="47303" y="1715"/>
                </a:lnTo>
                <a:cubicBezTo>
                  <a:pt x="47303" y="1680"/>
                  <a:pt x="47294" y="1653"/>
                  <a:pt x="47274" y="1634"/>
                </a:cubicBezTo>
                <a:cubicBezTo>
                  <a:pt x="47254" y="1613"/>
                  <a:pt x="47225" y="1603"/>
                  <a:pt x="47185" y="1603"/>
                </a:cubicBezTo>
                <a:close/>
                <a:moveTo>
                  <a:pt x="48543" y="1603"/>
                </a:moveTo>
                <a:cubicBezTo>
                  <a:pt x="48522" y="1603"/>
                  <a:pt x="48504" y="1605"/>
                  <a:pt x="48489" y="1610"/>
                </a:cubicBezTo>
                <a:cubicBezTo>
                  <a:pt x="48473" y="1614"/>
                  <a:pt x="48458" y="1619"/>
                  <a:pt x="48442" y="1627"/>
                </a:cubicBezTo>
                <a:lnTo>
                  <a:pt x="48455" y="1660"/>
                </a:lnTo>
                <a:cubicBezTo>
                  <a:pt x="48468" y="1654"/>
                  <a:pt x="48480" y="1649"/>
                  <a:pt x="48494" y="1646"/>
                </a:cubicBezTo>
                <a:cubicBezTo>
                  <a:pt x="48507" y="1642"/>
                  <a:pt x="48522" y="1640"/>
                  <a:pt x="48538" y="1640"/>
                </a:cubicBezTo>
                <a:cubicBezTo>
                  <a:pt x="48564" y="1640"/>
                  <a:pt x="48584" y="1647"/>
                  <a:pt x="48599" y="1660"/>
                </a:cubicBezTo>
                <a:cubicBezTo>
                  <a:pt x="48613" y="1672"/>
                  <a:pt x="48620" y="1691"/>
                  <a:pt x="48620" y="1715"/>
                </a:cubicBezTo>
                <a:lnTo>
                  <a:pt x="48620" y="1724"/>
                </a:lnTo>
                <a:cubicBezTo>
                  <a:pt x="48608" y="1720"/>
                  <a:pt x="48595" y="1717"/>
                  <a:pt x="48582" y="1715"/>
                </a:cubicBezTo>
                <a:cubicBezTo>
                  <a:pt x="48569" y="1713"/>
                  <a:pt x="48554" y="1712"/>
                  <a:pt x="48536" y="1712"/>
                </a:cubicBezTo>
                <a:cubicBezTo>
                  <a:pt x="48518" y="1712"/>
                  <a:pt x="48502" y="1714"/>
                  <a:pt x="48488" y="1718"/>
                </a:cubicBezTo>
                <a:cubicBezTo>
                  <a:pt x="48474" y="1722"/>
                  <a:pt x="48461" y="1727"/>
                  <a:pt x="48450" y="1735"/>
                </a:cubicBezTo>
                <a:cubicBezTo>
                  <a:pt x="48440" y="1742"/>
                  <a:pt x="48432" y="1752"/>
                  <a:pt x="48426" y="1763"/>
                </a:cubicBezTo>
                <a:cubicBezTo>
                  <a:pt x="48421" y="1774"/>
                  <a:pt x="48418" y="1787"/>
                  <a:pt x="48418" y="1802"/>
                </a:cubicBezTo>
                <a:lnTo>
                  <a:pt x="48418" y="1803"/>
                </a:lnTo>
                <a:cubicBezTo>
                  <a:pt x="48418" y="1817"/>
                  <a:pt x="48421" y="1830"/>
                  <a:pt x="48426" y="1840"/>
                </a:cubicBezTo>
                <a:cubicBezTo>
                  <a:pt x="48432" y="1851"/>
                  <a:pt x="48440" y="1860"/>
                  <a:pt x="48450" y="1868"/>
                </a:cubicBezTo>
                <a:cubicBezTo>
                  <a:pt x="48459" y="1875"/>
                  <a:pt x="48471" y="1880"/>
                  <a:pt x="48483" y="1884"/>
                </a:cubicBezTo>
                <a:cubicBezTo>
                  <a:pt x="48495" y="1887"/>
                  <a:pt x="48508" y="1889"/>
                  <a:pt x="48521" y="1889"/>
                </a:cubicBezTo>
                <a:cubicBezTo>
                  <a:pt x="48545" y="1889"/>
                  <a:pt x="48565" y="1884"/>
                  <a:pt x="48581" y="1875"/>
                </a:cubicBezTo>
                <a:cubicBezTo>
                  <a:pt x="48597" y="1866"/>
                  <a:pt x="48610" y="1854"/>
                  <a:pt x="48620" y="1842"/>
                </a:cubicBezTo>
                <a:lnTo>
                  <a:pt x="48620" y="1883"/>
                </a:lnTo>
                <a:lnTo>
                  <a:pt x="48661" y="1883"/>
                </a:lnTo>
                <a:lnTo>
                  <a:pt x="48661" y="1715"/>
                </a:lnTo>
                <a:cubicBezTo>
                  <a:pt x="48661" y="1680"/>
                  <a:pt x="48651" y="1653"/>
                  <a:pt x="48632" y="1634"/>
                </a:cubicBezTo>
                <a:cubicBezTo>
                  <a:pt x="48611" y="1613"/>
                  <a:pt x="48582" y="1603"/>
                  <a:pt x="48543" y="1603"/>
                </a:cubicBezTo>
                <a:close/>
                <a:moveTo>
                  <a:pt x="51162" y="1603"/>
                </a:moveTo>
                <a:cubicBezTo>
                  <a:pt x="51142" y="1603"/>
                  <a:pt x="51124" y="1605"/>
                  <a:pt x="51109" y="1610"/>
                </a:cubicBezTo>
                <a:cubicBezTo>
                  <a:pt x="51093" y="1614"/>
                  <a:pt x="51078" y="1619"/>
                  <a:pt x="51062" y="1627"/>
                </a:cubicBezTo>
                <a:lnTo>
                  <a:pt x="51075" y="1660"/>
                </a:lnTo>
                <a:cubicBezTo>
                  <a:pt x="51087" y="1654"/>
                  <a:pt x="51100" y="1649"/>
                  <a:pt x="51113" y="1646"/>
                </a:cubicBezTo>
                <a:cubicBezTo>
                  <a:pt x="51127" y="1642"/>
                  <a:pt x="51142" y="1640"/>
                  <a:pt x="51158" y="1640"/>
                </a:cubicBezTo>
                <a:cubicBezTo>
                  <a:pt x="51184" y="1640"/>
                  <a:pt x="51204" y="1647"/>
                  <a:pt x="51218" y="1660"/>
                </a:cubicBezTo>
                <a:cubicBezTo>
                  <a:pt x="51233" y="1672"/>
                  <a:pt x="51240" y="1691"/>
                  <a:pt x="51240" y="1715"/>
                </a:cubicBezTo>
                <a:lnTo>
                  <a:pt x="51240" y="1724"/>
                </a:lnTo>
                <a:cubicBezTo>
                  <a:pt x="51227" y="1720"/>
                  <a:pt x="51215" y="1717"/>
                  <a:pt x="51201" y="1715"/>
                </a:cubicBezTo>
                <a:cubicBezTo>
                  <a:pt x="51189" y="1713"/>
                  <a:pt x="51173" y="1712"/>
                  <a:pt x="51156" y="1712"/>
                </a:cubicBezTo>
                <a:cubicBezTo>
                  <a:pt x="51138" y="1712"/>
                  <a:pt x="51122" y="1714"/>
                  <a:pt x="51108" y="1718"/>
                </a:cubicBezTo>
                <a:cubicBezTo>
                  <a:pt x="51093" y="1722"/>
                  <a:pt x="51081" y="1727"/>
                  <a:pt x="51070" y="1735"/>
                </a:cubicBezTo>
                <a:cubicBezTo>
                  <a:pt x="51060" y="1742"/>
                  <a:pt x="51052" y="1752"/>
                  <a:pt x="51046" y="1763"/>
                </a:cubicBezTo>
                <a:cubicBezTo>
                  <a:pt x="51041" y="1774"/>
                  <a:pt x="51038" y="1787"/>
                  <a:pt x="51038" y="1802"/>
                </a:cubicBezTo>
                <a:lnTo>
                  <a:pt x="51038" y="1803"/>
                </a:lnTo>
                <a:cubicBezTo>
                  <a:pt x="51038" y="1817"/>
                  <a:pt x="51041" y="1830"/>
                  <a:pt x="51046" y="1840"/>
                </a:cubicBezTo>
                <a:cubicBezTo>
                  <a:pt x="51052" y="1851"/>
                  <a:pt x="51060" y="1860"/>
                  <a:pt x="51070" y="1868"/>
                </a:cubicBezTo>
                <a:cubicBezTo>
                  <a:pt x="51079" y="1875"/>
                  <a:pt x="51090" y="1880"/>
                  <a:pt x="51103" y="1884"/>
                </a:cubicBezTo>
                <a:cubicBezTo>
                  <a:pt x="51115" y="1887"/>
                  <a:pt x="51128" y="1889"/>
                  <a:pt x="51141" y="1889"/>
                </a:cubicBezTo>
                <a:cubicBezTo>
                  <a:pt x="51165" y="1889"/>
                  <a:pt x="51185" y="1884"/>
                  <a:pt x="51201" y="1875"/>
                </a:cubicBezTo>
                <a:cubicBezTo>
                  <a:pt x="51217" y="1866"/>
                  <a:pt x="51230" y="1854"/>
                  <a:pt x="51240" y="1842"/>
                </a:cubicBezTo>
                <a:lnTo>
                  <a:pt x="51240" y="1883"/>
                </a:lnTo>
                <a:lnTo>
                  <a:pt x="51280" y="1883"/>
                </a:lnTo>
                <a:lnTo>
                  <a:pt x="51280" y="1715"/>
                </a:lnTo>
                <a:cubicBezTo>
                  <a:pt x="51280" y="1680"/>
                  <a:pt x="51271" y="1653"/>
                  <a:pt x="51252" y="1634"/>
                </a:cubicBezTo>
                <a:cubicBezTo>
                  <a:pt x="51231" y="1613"/>
                  <a:pt x="51202" y="1603"/>
                  <a:pt x="51162" y="1603"/>
                </a:cubicBezTo>
                <a:close/>
                <a:moveTo>
                  <a:pt x="54929" y="1603"/>
                </a:moveTo>
                <a:cubicBezTo>
                  <a:pt x="54909" y="1603"/>
                  <a:pt x="54891" y="1605"/>
                  <a:pt x="54875" y="1610"/>
                </a:cubicBezTo>
                <a:cubicBezTo>
                  <a:pt x="54860" y="1614"/>
                  <a:pt x="54844" y="1619"/>
                  <a:pt x="54829" y="1627"/>
                </a:cubicBezTo>
                <a:lnTo>
                  <a:pt x="54841" y="1660"/>
                </a:lnTo>
                <a:cubicBezTo>
                  <a:pt x="54854" y="1654"/>
                  <a:pt x="54867" y="1649"/>
                  <a:pt x="54880" y="1646"/>
                </a:cubicBezTo>
                <a:cubicBezTo>
                  <a:pt x="54894" y="1642"/>
                  <a:pt x="54909" y="1640"/>
                  <a:pt x="54925" y="1640"/>
                </a:cubicBezTo>
                <a:cubicBezTo>
                  <a:pt x="54951" y="1640"/>
                  <a:pt x="54971" y="1647"/>
                  <a:pt x="54985" y="1660"/>
                </a:cubicBezTo>
                <a:cubicBezTo>
                  <a:pt x="54999" y="1672"/>
                  <a:pt x="55006" y="1691"/>
                  <a:pt x="55006" y="1715"/>
                </a:cubicBezTo>
                <a:lnTo>
                  <a:pt x="55006" y="1724"/>
                </a:lnTo>
                <a:cubicBezTo>
                  <a:pt x="54994" y="1720"/>
                  <a:pt x="54981" y="1717"/>
                  <a:pt x="54968" y="1715"/>
                </a:cubicBezTo>
                <a:cubicBezTo>
                  <a:pt x="54955" y="1713"/>
                  <a:pt x="54940" y="1712"/>
                  <a:pt x="54922" y="1712"/>
                </a:cubicBezTo>
                <a:cubicBezTo>
                  <a:pt x="54905" y="1712"/>
                  <a:pt x="54889" y="1714"/>
                  <a:pt x="54874" y="1718"/>
                </a:cubicBezTo>
                <a:cubicBezTo>
                  <a:pt x="54860" y="1722"/>
                  <a:pt x="54848" y="1727"/>
                  <a:pt x="54837" y="1735"/>
                </a:cubicBezTo>
                <a:cubicBezTo>
                  <a:pt x="54827" y="1742"/>
                  <a:pt x="54819" y="1752"/>
                  <a:pt x="54813" y="1763"/>
                </a:cubicBezTo>
                <a:cubicBezTo>
                  <a:pt x="54807" y="1774"/>
                  <a:pt x="54804" y="1787"/>
                  <a:pt x="54804" y="1802"/>
                </a:cubicBezTo>
                <a:lnTo>
                  <a:pt x="54804" y="1803"/>
                </a:lnTo>
                <a:cubicBezTo>
                  <a:pt x="54804" y="1817"/>
                  <a:pt x="54807" y="1830"/>
                  <a:pt x="54813" y="1840"/>
                </a:cubicBezTo>
                <a:cubicBezTo>
                  <a:pt x="54819" y="1851"/>
                  <a:pt x="54827" y="1860"/>
                  <a:pt x="54836" y="1868"/>
                </a:cubicBezTo>
                <a:cubicBezTo>
                  <a:pt x="54846" y="1875"/>
                  <a:pt x="54857" y="1880"/>
                  <a:pt x="54869" y="1884"/>
                </a:cubicBezTo>
                <a:cubicBezTo>
                  <a:pt x="54882" y="1887"/>
                  <a:pt x="54894" y="1889"/>
                  <a:pt x="54907" y="1889"/>
                </a:cubicBezTo>
                <a:cubicBezTo>
                  <a:pt x="54931" y="1889"/>
                  <a:pt x="54952" y="1884"/>
                  <a:pt x="54968" y="1875"/>
                </a:cubicBezTo>
                <a:cubicBezTo>
                  <a:pt x="54984" y="1866"/>
                  <a:pt x="54997" y="1854"/>
                  <a:pt x="55006" y="1842"/>
                </a:cubicBezTo>
                <a:lnTo>
                  <a:pt x="55006" y="1883"/>
                </a:lnTo>
                <a:lnTo>
                  <a:pt x="55047" y="1883"/>
                </a:lnTo>
                <a:lnTo>
                  <a:pt x="55047" y="1715"/>
                </a:lnTo>
                <a:cubicBezTo>
                  <a:pt x="55047" y="1680"/>
                  <a:pt x="55037" y="1653"/>
                  <a:pt x="55018" y="1634"/>
                </a:cubicBezTo>
                <a:cubicBezTo>
                  <a:pt x="54998" y="1613"/>
                  <a:pt x="54968" y="1603"/>
                  <a:pt x="54929" y="1603"/>
                </a:cubicBezTo>
                <a:close/>
                <a:moveTo>
                  <a:pt x="42749" y="1606"/>
                </a:moveTo>
                <a:lnTo>
                  <a:pt x="42675" y="1829"/>
                </a:lnTo>
                <a:lnTo>
                  <a:pt x="42603" y="1607"/>
                </a:lnTo>
                <a:lnTo>
                  <a:pt x="42559" y="1607"/>
                </a:lnTo>
                <a:lnTo>
                  <a:pt x="42656" y="1885"/>
                </a:lnTo>
                <a:lnTo>
                  <a:pt x="42692" y="1885"/>
                </a:lnTo>
                <a:lnTo>
                  <a:pt x="42766" y="1668"/>
                </a:lnTo>
                <a:lnTo>
                  <a:pt x="42841" y="1885"/>
                </a:lnTo>
                <a:lnTo>
                  <a:pt x="42876" y="1885"/>
                </a:lnTo>
                <a:lnTo>
                  <a:pt x="42973" y="1607"/>
                </a:lnTo>
                <a:lnTo>
                  <a:pt x="42931" y="1607"/>
                </a:lnTo>
                <a:lnTo>
                  <a:pt x="42858" y="1829"/>
                </a:lnTo>
                <a:lnTo>
                  <a:pt x="42784" y="1606"/>
                </a:lnTo>
                <a:lnTo>
                  <a:pt x="42749" y="1606"/>
                </a:lnTo>
                <a:close/>
                <a:moveTo>
                  <a:pt x="1759" y="1607"/>
                </a:moveTo>
                <a:lnTo>
                  <a:pt x="1759" y="1883"/>
                </a:lnTo>
                <a:lnTo>
                  <a:pt x="1800" y="1883"/>
                </a:lnTo>
                <a:lnTo>
                  <a:pt x="1800" y="1607"/>
                </a:lnTo>
                <a:lnTo>
                  <a:pt x="1759" y="1607"/>
                </a:lnTo>
                <a:close/>
                <a:moveTo>
                  <a:pt x="2115" y="1607"/>
                </a:moveTo>
                <a:lnTo>
                  <a:pt x="2115" y="1883"/>
                </a:lnTo>
                <a:lnTo>
                  <a:pt x="2156" y="1883"/>
                </a:lnTo>
                <a:lnTo>
                  <a:pt x="2156" y="1607"/>
                </a:lnTo>
                <a:lnTo>
                  <a:pt x="2115" y="1607"/>
                </a:lnTo>
                <a:close/>
                <a:moveTo>
                  <a:pt x="6015" y="1607"/>
                </a:moveTo>
                <a:lnTo>
                  <a:pt x="6140" y="1882"/>
                </a:lnTo>
                <a:cubicBezTo>
                  <a:pt x="6132" y="1902"/>
                  <a:pt x="6124" y="1915"/>
                  <a:pt x="6115" y="1923"/>
                </a:cubicBezTo>
                <a:cubicBezTo>
                  <a:pt x="6107" y="1930"/>
                  <a:pt x="6096" y="1934"/>
                  <a:pt x="6084" y="1934"/>
                </a:cubicBezTo>
                <a:cubicBezTo>
                  <a:pt x="6075" y="1934"/>
                  <a:pt x="6067" y="1933"/>
                  <a:pt x="6060" y="1931"/>
                </a:cubicBezTo>
                <a:cubicBezTo>
                  <a:pt x="6054" y="1930"/>
                  <a:pt x="6047" y="1927"/>
                  <a:pt x="6041" y="1924"/>
                </a:cubicBezTo>
                <a:lnTo>
                  <a:pt x="6027" y="1956"/>
                </a:lnTo>
                <a:cubicBezTo>
                  <a:pt x="6036" y="1961"/>
                  <a:pt x="6045" y="1964"/>
                  <a:pt x="6055" y="1966"/>
                </a:cubicBezTo>
                <a:cubicBezTo>
                  <a:pt x="6064" y="1969"/>
                  <a:pt x="6074" y="1970"/>
                  <a:pt x="6086" y="1970"/>
                </a:cubicBezTo>
                <a:cubicBezTo>
                  <a:pt x="6106" y="1970"/>
                  <a:pt x="6124" y="1964"/>
                  <a:pt x="6138" y="1952"/>
                </a:cubicBezTo>
                <a:cubicBezTo>
                  <a:pt x="6152" y="1941"/>
                  <a:pt x="6166" y="1921"/>
                  <a:pt x="6177" y="1892"/>
                </a:cubicBezTo>
                <a:lnTo>
                  <a:pt x="6293" y="1607"/>
                </a:lnTo>
                <a:lnTo>
                  <a:pt x="6249" y="1607"/>
                </a:lnTo>
                <a:lnTo>
                  <a:pt x="6161" y="1837"/>
                </a:lnTo>
                <a:lnTo>
                  <a:pt x="6060" y="1607"/>
                </a:lnTo>
                <a:lnTo>
                  <a:pt x="6015" y="1607"/>
                </a:lnTo>
                <a:close/>
                <a:moveTo>
                  <a:pt x="16836" y="1607"/>
                </a:moveTo>
                <a:lnTo>
                  <a:pt x="16836" y="1883"/>
                </a:lnTo>
                <a:lnTo>
                  <a:pt x="16877" y="1883"/>
                </a:lnTo>
                <a:lnTo>
                  <a:pt x="16877" y="1607"/>
                </a:lnTo>
                <a:lnTo>
                  <a:pt x="16836" y="1607"/>
                </a:lnTo>
                <a:close/>
                <a:moveTo>
                  <a:pt x="19851" y="1607"/>
                </a:moveTo>
                <a:lnTo>
                  <a:pt x="19955" y="1743"/>
                </a:lnTo>
                <a:lnTo>
                  <a:pt x="19847" y="1883"/>
                </a:lnTo>
                <a:lnTo>
                  <a:pt x="19893" y="1883"/>
                </a:lnTo>
                <a:lnTo>
                  <a:pt x="19979" y="1771"/>
                </a:lnTo>
                <a:lnTo>
                  <a:pt x="20064" y="1883"/>
                </a:lnTo>
                <a:lnTo>
                  <a:pt x="20112" y="1883"/>
                </a:lnTo>
                <a:lnTo>
                  <a:pt x="20003" y="1742"/>
                </a:lnTo>
                <a:lnTo>
                  <a:pt x="20107" y="1607"/>
                </a:lnTo>
                <a:lnTo>
                  <a:pt x="20061" y="1607"/>
                </a:lnTo>
                <a:lnTo>
                  <a:pt x="19980" y="1714"/>
                </a:lnTo>
                <a:lnTo>
                  <a:pt x="19898" y="1607"/>
                </a:lnTo>
                <a:lnTo>
                  <a:pt x="19851" y="1607"/>
                </a:lnTo>
                <a:close/>
                <a:moveTo>
                  <a:pt x="23698" y="1607"/>
                </a:moveTo>
                <a:lnTo>
                  <a:pt x="23698" y="1883"/>
                </a:lnTo>
                <a:lnTo>
                  <a:pt x="23739" y="1883"/>
                </a:lnTo>
                <a:lnTo>
                  <a:pt x="23739" y="1607"/>
                </a:lnTo>
                <a:lnTo>
                  <a:pt x="23698" y="1607"/>
                </a:lnTo>
                <a:close/>
                <a:moveTo>
                  <a:pt x="24513" y="1607"/>
                </a:moveTo>
                <a:lnTo>
                  <a:pt x="24513" y="1779"/>
                </a:lnTo>
                <a:cubicBezTo>
                  <a:pt x="24513" y="1795"/>
                  <a:pt x="24515" y="1810"/>
                  <a:pt x="24520" y="1823"/>
                </a:cubicBezTo>
                <a:cubicBezTo>
                  <a:pt x="24524" y="1837"/>
                  <a:pt x="24531" y="1849"/>
                  <a:pt x="24540" y="1859"/>
                </a:cubicBezTo>
                <a:cubicBezTo>
                  <a:pt x="24550" y="1868"/>
                  <a:pt x="24561" y="1876"/>
                  <a:pt x="24573" y="1881"/>
                </a:cubicBezTo>
                <a:cubicBezTo>
                  <a:pt x="24587" y="1886"/>
                  <a:pt x="24601" y="1889"/>
                  <a:pt x="24618" y="1889"/>
                </a:cubicBezTo>
                <a:cubicBezTo>
                  <a:pt x="24642" y="1889"/>
                  <a:pt x="24661" y="1884"/>
                  <a:pt x="24676" y="1874"/>
                </a:cubicBezTo>
                <a:cubicBezTo>
                  <a:pt x="24691" y="1863"/>
                  <a:pt x="24703" y="1850"/>
                  <a:pt x="24713" y="1835"/>
                </a:cubicBezTo>
                <a:lnTo>
                  <a:pt x="24713" y="1883"/>
                </a:lnTo>
                <a:lnTo>
                  <a:pt x="24753" y="1883"/>
                </a:lnTo>
                <a:lnTo>
                  <a:pt x="24753" y="1607"/>
                </a:lnTo>
                <a:lnTo>
                  <a:pt x="24713" y="1607"/>
                </a:lnTo>
                <a:lnTo>
                  <a:pt x="24713" y="1765"/>
                </a:lnTo>
                <a:cubicBezTo>
                  <a:pt x="24713" y="1778"/>
                  <a:pt x="24710" y="1790"/>
                  <a:pt x="24706" y="1800"/>
                </a:cubicBezTo>
                <a:cubicBezTo>
                  <a:pt x="24702" y="1811"/>
                  <a:pt x="24696" y="1820"/>
                  <a:pt x="24689" y="1828"/>
                </a:cubicBezTo>
                <a:cubicBezTo>
                  <a:pt x="24681" y="1836"/>
                  <a:pt x="24673" y="1842"/>
                  <a:pt x="24662" y="1846"/>
                </a:cubicBezTo>
                <a:cubicBezTo>
                  <a:pt x="24652" y="1850"/>
                  <a:pt x="24642" y="1852"/>
                  <a:pt x="24630" y="1852"/>
                </a:cubicBezTo>
                <a:cubicBezTo>
                  <a:pt x="24605" y="1852"/>
                  <a:pt x="24587" y="1844"/>
                  <a:pt x="24573" y="1829"/>
                </a:cubicBezTo>
                <a:cubicBezTo>
                  <a:pt x="24560" y="1814"/>
                  <a:pt x="24554" y="1794"/>
                  <a:pt x="24554" y="1768"/>
                </a:cubicBezTo>
                <a:lnTo>
                  <a:pt x="24554" y="1607"/>
                </a:lnTo>
                <a:lnTo>
                  <a:pt x="24513" y="1607"/>
                </a:lnTo>
                <a:close/>
                <a:moveTo>
                  <a:pt x="25514" y="1607"/>
                </a:moveTo>
                <a:lnTo>
                  <a:pt x="25639" y="1882"/>
                </a:lnTo>
                <a:cubicBezTo>
                  <a:pt x="25631" y="1902"/>
                  <a:pt x="25623" y="1915"/>
                  <a:pt x="25614" y="1923"/>
                </a:cubicBezTo>
                <a:cubicBezTo>
                  <a:pt x="25606" y="1930"/>
                  <a:pt x="25595" y="1934"/>
                  <a:pt x="25583" y="1934"/>
                </a:cubicBezTo>
                <a:cubicBezTo>
                  <a:pt x="25574" y="1934"/>
                  <a:pt x="25566" y="1933"/>
                  <a:pt x="25559" y="1931"/>
                </a:cubicBezTo>
                <a:cubicBezTo>
                  <a:pt x="25553" y="1930"/>
                  <a:pt x="25546" y="1927"/>
                  <a:pt x="25540" y="1924"/>
                </a:cubicBezTo>
                <a:lnTo>
                  <a:pt x="25526" y="1956"/>
                </a:lnTo>
                <a:cubicBezTo>
                  <a:pt x="25535" y="1961"/>
                  <a:pt x="25544" y="1964"/>
                  <a:pt x="25554" y="1966"/>
                </a:cubicBezTo>
                <a:cubicBezTo>
                  <a:pt x="25563" y="1969"/>
                  <a:pt x="25573" y="1970"/>
                  <a:pt x="25585" y="1970"/>
                </a:cubicBezTo>
                <a:cubicBezTo>
                  <a:pt x="25605" y="1970"/>
                  <a:pt x="25623" y="1964"/>
                  <a:pt x="25637" y="1952"/>
                </a:cubicBezTo>
                <a:cubicBezTo>
                  <a:pt x="25651" y="1941"/>
                  <a:pt x="25664" y="1921"/>
                  <a:pt x="25676" y="1892"/>
                </a:cubicBezTo>
                <a:lnTo>
                  <a:pt x="25792" y="1607"/>
                </a:lnTo>
                <a:lnTo>
                  <a:pt x="25748" y="1607"/>
                </a:lnTo>
                <a:lnTo>
                  <a:pt x="25660" y="1837"/>
                </a:lnTo>
                <a:lnTo>
                  <a:pt x="25559" y="1607"/>
                </a:lnTo>
                <a:lnTo>
                  <a:pt x="25514" y="1607"/>
                </a:lnTo>
                <a:close/>
                <a:moveTo>
                  <a:pt x="26368" y="1607"/>
                </a:moveTo>
                <a:lnTo>
                  <a:pt x="26368" y="1779"/>
                </a:lnTo>
                <a:cubicBezTo>
                  <a:pt x="26368" y="1795"/>
                  <a:pt x="26370" y="1810"/>
                  <a:pt x="26375" y="1823"/>
                </a:cubicBezTo>
                <a:cubicBezTo>
                  <a:pt x="26380" y="1837"/>
                  <a:pt x="26387" y="1849"/>
                  <a:pt x="26395" y="1859"/>
                </a:cubicBezTo>
                <a:cubicBezTo>
                  <a:pt x="26405" y="1868"/>
                  <a:pt x="26416" y="1876"/>
                  <a:pt x="26429" y="1881"/>
                </a:cubicBezTo>
                <a:cubicBezTo>
                  <a:pt x="26442" y="1886"/>
                  <a:pt x="26457" y="1889"/>
                  <a:pt x="26473" y="1889"/>
                </a:cubicBezTo>
                <a:cubicBezTo>
                  <a:pt x="26497" y="1889"/>
                  <a:pt x="26517" y="1884"/>
                  <a:pt x="26532" y="1874"/>
                </a:cubicBezTo>
                <a:cubicBezTo>
                  <a:pt x="26546" y="1863"/>
                  <a:pt x="26559" y="1850"/>
                  <a:pt x="26568" y="1835"/>
                </a:cubicBezTo>
                <a:lnTo>
                  <a:pt x="26568" y="1883"/>
                </a:lnTo>
                <a:lnTo>
                  <a:pt x="26608" y="1883"/>
                </a:lnTo>
                <a:lnTo>
                  <a:pt x="26608" y="1607"/>
                </a:lnTo>
                <a:lnTo>
                  <a:pt x="26568" y="1607"/>
                </a:lnTo>
                <a:lnTo>
                  <a:pt x="26568" y="1765"/>
                </a:lnTo>
                <a:cubicBezTo>
                  <a:pt x="26568" y="1778"/>
                  <a:pt x="26566" y="1790"/>
                  <a:pt x="26561" y="1800"/>
                </a:cubicBezTo>
                <a:cubicBezTo>
                  <a:pt x="26557" y="1811"/>
                  <a:pt x="26551" y="1820"/>
                  <a:pt x="26544" y="1828"/>
                </a:cubicBezTo>
                <a:cubicBezTo>
                  <a:pt x="26537" y="1836"/>
                  <a:pt x="26528" y="1842"/>
                  <a:pt x="26518" y="1846"/>
                </a:cubicBezTo>
                <a:cubicBezTo>
                  <a:pt x="26508" y="1850"/>
                  <a:pt x="26497" y="1852"/>
                  <a:pt x="26485" y="1852"/>
                </a:cubicBezTo>
                <a:cubicBezTo>
                  <a:pt x="26461" y="1852"/>
                  <a:pt x="26442" y="1844"/>
                  <a:pt x="26429" y="1829"/>
                </a:cubicBezTo>
                <a:cubicBezTo>
                  <a:pt x="26415" y="1814"/>
                  <a:pt x="26409" y="1794"/>
                  <a:pt x="26409" y="1768"/>
                </a:cubicBezTo>
                <a:lnTo>
                  <a:pt x="26409" y="1607"/>
                </a:lnTo>
                <a:lnTo>
                  <a:pt x="26368" y="1607"/>
                </a:lnTo>
                <a:close/>
                <a:moveTo>
                  <a:pt x="27199" y="1607"/>
                </a:moveTo>
                <a:lnTo>
                  <a:pt x="27199" y="1883"/>
                </a:lnTo>
                <a:lnTo>
                  <a:pt x="27240" y="1883"/>
                </a:lnTo>
                <a:lnTo>
                  <a:pt x="27240" y="1607"/>
                </a:lnTo>
                <a:lnTo>
                  <a:pt x="27199" y="1607"/>
                </a:lnTo>
                <a:close/>
                <a:moveTo>
                  <a:pt x="28167" y="1607"/>
                </a:moveTo>
                <a:lnTo>
                  <a:pt x="28167" y="1883"/>
                </a:lnTo>
                <a:lnTo>
                  <a:pt x="28209" y="1883"/>
                </a:lnTo>
                <a:lnTo>
                  <a:pt x="28209" y="1607"/>
                </a:lnTo>
                <a:lnTo>
                  <a:pt x="28167" y="1607"/>
                </a:lnTo>
                <a:close/>
                <a:moveTo>
                  <a:pt x="31935" y="1607"/>
                </a:moveTo>
                <a:lnTo>
                  <a:pt x="31935" y="1779"/>
                </a:lnTo>
                <a:cubicBezTo>
                  <a:pt x="31935" y="1795"/>
                  <a:pt x="31938" y="1810"/>
                  <a:pt x="31942" y="1823"/>
                </a:cubicBezTo>
                <a:cubicBezTo>
                  <a:pt x="31947" y="1837"/>
                  <a:pt x="31954" y="1849"/>
                  <a:pt x="31963" y="1859"/>
                </a:cubicBezTo>
                <a:cubicBezTo>
                  <a:pt x="31972" y="1868"/>
                  <a:pt x="31983" y="1876"/>
                  <a:pt x="31996" y="1881"/>
                </a:cubicBezTo>
                <a:cubicBezTo>
                  <a:pt x="32009" y="1886"/>
                  <a:pt x="32024" y="1889"/>
                  <a:pt x="32041" y="1889"/>
                </a:cubicBezTo>
                <a:cubicBezTo>
                  <a:pt x="32065" y="1889"/>
                  <a:pt x="32084" y="1884"/>
                  <a:pt x="32099" y="1874"/>
                </a:cubicBezTo>
                <a:cubicBezTo>
                  <a:pt x="32114" y="1863"/>
                  <a:pt x="32126" y="1850"/>
                  <a:pt x="32135" y="1835"/>
                </a:cubicBezTo>
                <a:lnTo>
                  <a:pt x="32135" y="1883"/>
                </a:lnTo>
                <a:lnTo>
                  <a:pt x="32176" y="1883"/>
                </a:lnTo>
                <a:lnTo>
                  <a:pt x="32176" y="1607"/>
                </a:lnTo>
                <a:lnTo>
                  <a:pt x="32135" y="1607"/>
                </a:lnTo>
                <a:lnTo>
                  <a:pt x="32135" y="1765"/>
                </a:lnTo>
                <a:cubicBezTo>
                  <a:pt x="32135" y="1778"/>
                  <a:pt x="32133" y="1790"/>
                  <a:pt x="32129" y="1800"/>
                </a:cubicBezTo>
                <a:cubicBezTo>
                  <a:pt x="32125" y="1811"/>
                  <a:pt x="32119" y="1820"/>
                  <a:pt x="32111" y="1828"/>
                </a:cubicBezTo>
                <a:cubicBezTo>
                  <a:pt x="32104" y="1836"/>
                  <a:pt x="32096" y="1842"/>
                  <a:pt x="32085" y="1846"/>
                </a:cubicBezTo>
                <a:cubicBezTo>
                  <a:pt x="32075" y="1850"/>
                  <a:pt x="32065" y="1852"/>
                  <a:pt x="32053" y="1852"/>
                </a:cubicBezTo>
                <a:cubicBezTo>
                  <a:pt x="32028" y="1852"/>
                  <a:pt x="32009" y="1844"/>
                  <a:pt x="31996" y="1829"/>
                </a:cubicBezTo>
                <a:cubicBezTo>
                  <a:pt x="31983" y="1814"/>
                  <a:pt x="31977" y="1794"/>
                  <a:pt x="31977" y="1768"/>
                </a:cubicBezTo>
                <a:lnTo>
                  <a:pt x="31977" y="1607"/>
                </a:lnTo>
                <a:lnTo>
                  <a:pt x="31935" y="1607"/>
                </a:lnTo>
                <a:close/>
                <a:moveTo>
                  <a:pt x="34828" y="1607"/>
                </a:moveTo>
                <a:lnTo>
                  <a:pt x="34828" y="1883"/>
                </a:lnTo>
                <a:lnTo>
                  <a:pt x="34869" y="1883"/>
                </a:lnTo>
                <a:lnTo>
                  <a:pt x="34869" y="1607"/>
                </a:lnTo>
                <a:lnTo>
                  <a:pt x="34828" y="1607"/>
                </a:lnTo>
                <a:close/>
                <a:moveTo>
                  <a:pt x="37929" y="1607"/>
                </a:moveTo>
                <a:lnTo>
                  <a:pt x="37929" y="1883"/>
                </a:lnTo>
                <a:lnTo>
                  <a:pt x="37970" y="1883"/>
                </a:lnTo>
                <a:lnTo>
                  <a:pt x="37970" y="1607"/>
                </a:lnTo>
                <a:lnTo>
                  <a:pt x="37929" y="1607"/>
                </a:lnTo>
                <a:close/>
                <a:moveTo>
                  <a:pt x="39707" y="1607"/>
                </a:moveTo>
                <a:lnTo>
                  <a:pt x="39707" y="1883"/>
                </a:lnTo>
                <a:lnTo>
                  <a:pt x="39748" y="1883"/>
                </a:lnTo>
                <a:lnTo>
                  <a:pt x="39748" y="1607"/>
                </a:lnTo>
                <a:lnTo>
                  <a:pt x="39707" y="1607"/>
                </a:lnTo>
                <a:close/>
                <a:moveTo>
                  <a:pt x="41836" y="1607"/>
                </a:moveTo>
                <a:lnTo>
                  <a:pt x="41836" y="1883"/>
                </a:lnTo>
                <a:lnTo>
                  <a:pt x="41877" y="1883"/>
                </a:lnTo>
                <a:lnTo>
                  <a:pt x="41877" y="1607"/>
                </a:lnTo>
                <a:lnTo>
                  <a:pt x="41836" y="1607"/>
                </a:lnTo>
                <a:close/>
                <a:moveTo>
                  <a:pt x="43772" y="1607"/>
                </a:moveTo>
                <a:lnTo>
                  <a:pt x="43772" y="1779"/>
                </a:lnTo>
                <a:cubicBezTo>
                  <a:pt x="43772" y="1795"/>
                  <a:pt x="43774" y="1810"/>
                  <a:pt x="43779" y="1823"/>
                </a:cubicBezTo>
                <a:cubicBezTo>
                  <a:pt x="43784" y="1837"/>
                  <a:pt x="43791" y="1849"/>
                  <a:pt x="43800" y="1859"/>
                </a:cubicBezTo>
                <a:cubicBezTo>
                  <a:pt x="43809" y="1868"/>
                  <a:pt x="43820" y="1876"/>
                  <a:pt x="43833" y="1881"/>
                </a:cubicBezTo>
                <a:cubicBezTo>
                  <a:pt x="43846" y="1886"/>
                  <a:pt x="43861" y="1889"/>
                  <a:pt x="43878" y="1889"/>
                </a:cubicBezTo>
                <a:cubicBezTo>
                  <a:pt x="43901" y="1889"/>
                  <a:pt x="43921" y="1884"/>
                  <a:pt x="43936" y="1874"/>
                </a:cubicBezTo>
                <a:cubicBezTo>
                  <a:pt x="43951" y="1863"/>
                  <a:pt x="43963" y="1850"/>
                  <a:pt x="43972" y="1835"/>
                </a:cubicBezTo>
                <a:lnTo>
                  <a:pt x="43972" y="1883"/>
                </a:lnTo>
                <a:lnTo>
                  <a:pt x="44012" y="1883"/>
                </a:lnTo>
                <a:lnTo>
                  <a:pt x="44012" y="1607"/>
                </a:lnTo>
                <a:lnTo>
                  <a:pt x="43972" y="1607"/>
                </a:lnTo>
                <a:lnTo>
                  <a:pt x="43972" y="1765"/>
                </a:lnTo>
                <a:cubicBezTo>
                  <a:pt x="43972" y="1778"/>
                  <a:pt x="43970" y="1790"/>
                  <a:pt x="43966" y="1800"/>
                </a:cubicBezTo>
                <a:cubicBezTo>
                  <a:pt x="43961" y="1811"/>
                  <a:pt x="43955" y="1820"/>
                  <a:pt x="43948" y="1828"/>
                </a:cubicBezTo>
                <a:cubicBezTo>
                  <a:pt x="43941" y="1836"/>
                  <a:pt x="43932" y="1842"/>
                  <a:pt x="43922" y="1846"/>
                </a:cubicBezTo>
                <a:cubicBezTo>
                  <a:pt x="43912" y="1850"/>
                  <a:pt x="43901" y="1852"/>
                  <a:pt x="43889" y="1852"/>
                </a:cubicBezTo>
                <a:cubicBezTo>
                  <a:pt x="43865" y="1852"/>
                  <a:pt x="43846" y="1844"/>
                  <a:pt x="43833" y="1829"/>
                </a:cubicBezTo>
                <a:cubicBezTo>
                  <a:pt x="43820" y="1814"/>
                  <a:pt x="43813" y="1794"/>
                  <a:pt x="43813" y="1768"/>
                </a:cubicBezTo>
                <a:lnTo>
                  <a:pt x="43813" y="1607"/>
                </a:lnTo>
                <a:lnTo>
                  <a:pt x="43772" y="1607"/>
                </a:lnTo>
                <a:close/>
                <a:moveTo>
                  <a:pt x="45550" y="1607"/>
                </a:moveTo>
                <a:lnTo>
                  <a:pt x="45550" y="1779"/>
                </a:lnTo>
                <a:cubicBezTo>
                  <a:pt x="45550" y="1795"/>
                  <a:pt x="45552" y="1810"/>
                  <a:pt x="45557" y="1823"/>
                </a:cubicBezTo>
                <a:cubicBezTo>
                  <a:pt x="45562" y="1837"/>
                  <a:pt x="45569" y="1849"/>
                  <a:pt x="45578" y="1859"/>
                </a:cubicBezTo>
                <a:cubicBezTo>
                  <a:pt x="45587" y="1868"/>
                  <a:pt x="45598" y="1876"/>
                  <a:pt x="45611" y="1881"/>
                </a:cubicBezTo>
                <a:cubicBezTo>
                  <a:pt x="45624" y="1886"/>
                  <a:pt x="45639" y="1889"/>
                  <a:pt x="45656" y="1889"/>
                </a:cubicBezTo>
                <a:cubicBezTo>
                  <a:pt x="45679" y="1889"/>
                  <a:pt x="45699" y="1884"/>
                  <a:pt x="45714" y="1874"/>
                </a:cubicBezTo>
                <a:cubicBezTo>
                  <a:pt x="45729" y="1863"/>
                  <a:pt x="45741" y="1850"/>
                  <a:pt x="45750" y="1835"/>
                </a:cubicBezTo>
                <a:lnTo>
                  <a:pt x="45750" y="1883"/>
                </a:lnTo>
                <a:lnTo>
                  <a:pt x="45791" y="1883"/>
                </a:lnTo>
                <a:lnTo>
                  <a:pt x="45791" y="1607"/>
                </a:lnTo>
                <a:lnTo>
                  <a:pt x="45750" y="1607"/>
                </a:lnTo>
                <a:lnTo>
                  <a:pt x="45750" y="1765"/>
                </a:lnTo>
                <a:cubicBezTo>
                  <a:pt x="45750" y="1778"/>
                  <a:pt x="45748" y="1790"/>
                  <a:pt x="45744" y="1800"/>
                </a:cubicBezTo>
                <a:cubicBezTo>
                  <a:pt x="45739" y="1811"/>
                  <a:pt x="45734" y="1820"/>
                  <a:pt x="45726" y="1828"/>
                </a:cubicBezTo>
                <a:cubicBezTo>
                  <a:pt x="45719" y="1836"/>
                  <a:pt x="45710" y="1842"/>
                  <a:pt x="45700" y="1846"/>
                </a:cubicBezTo>
                <a:cubicBezTo>
                  <a:pt x="45690" y="1850"/>
                  <a:pt x="45679" y="1852"/>
                  <a:pt x="45667" y="1852"/>
                </a:cubicBezTo>
                <a:cubicBezTo>
                  <a:pt x="45643" y="1852"/>
                  <a:pt x="45624" y="1844"/>
                  <a:pt x="45611" y="1829"/>
                </a:cubicBezTo>
                <a:cubicBezTo>
                  <a:pt x="45598" y="1814"/>
                  <a:pt x="45591" y="1794"/>
                  <a:pt x="45591" y="1768"/>
                </a:cubicBezTo>
                <a:lnTo>
                  <a:pt x="45591" y="1607"/>
                </a:lnTo>
                <a:lnTo>
                  <a:pt x="45550" y="1607"/>
                </a:lnTo>
                <a:close/>
                <a:moveTo>
                  <a:pt x="46102" y="1607"/>
                </a:moveTo>
                <a:lnTo>
                  <a:pt x="46102" y="1883"/>
                </a:lnTo>
                <a:lnTo>
                  <a:pt x="46143" y="1883"/>
                </a:lnTo>
                <a:lnTo>
                  <a:pt x="46143" y="1607"/>
                </a:lnTo>
                <a:lnTo>
                  <a:pt x="46102" y="1607"/>
                </a:lnTo>
                <a:close/>
                <a:moveTo>
                  <a:pt x="51586" y="1607"/>
                </a:moveTo>
                <a:lnTo>
                  <a:pt x="51586" y="1883"/>
                </a:lnTo>
                <a:lnTo>
                  <a:pt x="51627" y="1883"/>
                </a:lnTo>
                <a:lnTo>
                  <a:pt x="51627" y="1607"/>
                </a:lnTo>
                <a:lnTo>
                  <a:pt x="51586" y="1607"/>
                </a:lnTo>
                <a:close/>
                <a:moveTo>
                  <a:pt x="52394" y="1607"/>
                </a:moveTo>
                <a:lnTo>
                  <a:pt x="52394" y="1663"/>
                </a:lnTo>
                <a:lnTo>
                  <a:pt x="52443" y="1663"/>
                </a:lnTo>
                <a:lnTo>
                  <a:pt x="52443" y="1607"/>
                </a:lnTo>
                <a:lnTo>
                  <a:pt x="52394" y="1607"/>
                </a:lnTo>
                <a:close/>
                <a:moveTo>
                  <a:pt x="52697" y="1607"/>
                </a:moveTo>
                <a:lnTo>
                  <a:pt x="52697" y="1883"/>
                </a:lnTo>
                <a:lnTo>
                  <a:pt x="52738" y="1883"/>
                </a:lnTo>
                <a:lnTo>
                  <a:pt x="52738" y="1607"/>
                </a:lnTo>
                <a:lnTo>
                  <a:pt x="52697" y="1607"/>
                </a:lnTo>
                <a:close/>
                <a:moveTo>
                  <a:pt x="53213" y="1607"/>
                </a:moveTo>
                <a:lnTo>
                  <a:pt x="53213" y="1883"/>
                </a:lnTo>
                <a:lnTo>
                  <a:pt x="53254" y="1883"/>
                </a:lnTo>
                <a:lnTo>
                  <a:pt x="53254" y="1607"/>
                </a:lnTo>
                <a:lnTo>
                  <a:pt x="53213" y="1607"/>
                </a:lnTo>
                <a:close/>
                <a:moveTo>
                  <a:pt x="12215" y="1636"/>
                </a:moveTo>
                <a:cubicBezTo>
                  <a:pt x="12229" y="1636"/>
                  <a:pt x="12241" y="1639"/>
                  <a:pt x="12251" y="1644"/>
                </a:cubicBezTo>
                <a:cubicBezTo>
                  <a:pt x="12262" y="1649"/>
                  <a:pt x="12271" y="1655"/>
                  <a:pt x="12278" y="1664"/>
                </a:cubicBezTo>
                <a:cubicBezTo>
                  <a:pt x="12285" y="1672"/>
                  <a:pt x="12291" y="1682"/>
                  <a:pt x="12295" y="1694"/>
                </a:cubicBezTo>
                <a:cubicBezTo>
                  <a:pt x="12300" y="1705"/>
                  <a:pt x="12302" y="1717"/>
                  <a:pt x="12303" y="1729"/>
                </a:cubicBezTo>
                <a:lnTo>
                  <a:pt x="12126" y="1729"/>
                </a:lnTo>
                <a:cubicBezTo>
                  <a:pt x="12127" y="1716"/>
                  <a:pt x="12130" y="1704"/>
                  <a:pt x="12135" y="1692"/>
                </a:cubicBezTo>
                <a:cubicBezTo>
                  <a:pt x="12141" y="1681"/>
                  <a:pt x="12147" y="1671"/>
                  <a:pt x="12155" y="1663"/>
                </a:cubicBezTo>
                <a:cubicBezTo>
                  <a:pt x="12163" y="1654"/>
                  <a:pt x="12172" y="1648"/>
                  <a:pt x="12182" y="1643"/>
                </a:cubicBezTo>
                <a:cubicBezTo>
                  <a:pt x="12193" y="1638"/>
                  <a:pt x="12204" y="1636"/>
                  <a:pt x="12215" y="1636"/>
                </a:cubicBezTo>
                <a:close/>
                <a:moveTo>
                  <a:pt x="13123" y="1636"/>
                </a:moveTo>
                <a:cubicBezTo>
                  <a:pt x="13136" y="1636"/>
                  <a:pt x="13148" y="1639"/>
                  <a:pt x="13158" y="1644"/>
                </a:cubicBezTo>
                <a:cubicBezTo>
                  <a:pt x="13169" y="1649"/>
                  <a:pt x="13178" y="1655"/>
                  <a:pt x="13185" y="1664"/>
                </a:cubicBezTo>
                <a:cubicBezTo>
                  <a:pt x="13192" y="1672"/>
                  <a:pt x="13198" y="1682"/>
                  <a:pt x="13203" y="1694"/>
                </a:cubicBezTo>
                <a:cubicBezTo>
                  <a:pt x="13207" y="1705"/>
                  <a:pt x="13210" y="1717"/>
                  <a:pt x="13211" y="1729"/>
                </a:cubicBezTo>
                <a:lnTo>
                  <a:pt x="13033" y="1729"/>
                </a:lnTo>
                <a:cubicBezTo>
                  <a:pt x="13034" y="1716"/>
                  <a:pt x="13038" y="1704"/>
                  <a:pt x="13043" y="1692"/>
                </a:cubicBezTo>
                <a:cubicBezTo>
                  <a:pt x="13048" y="1681"/>
                  <a:pt x="13055" y="1671"/>
                  <a:pt x="13062" y="1663"/>
                </a:cubicBezTo>
                <a:cubicBezTo>
                  <a:pt x="13070" y="1654"/>
                  <a:pt x="13079" y="1648"/>
                  <a:pt x="13090" y="1643"/>
                </a:cubicBezTo>
                <a:cubicBezTo>
                  <a:pt x="13100" y="1638"/>
                  <a:pt x="13111" y="1636"/>
                  <a:pt x="13123" y="1636"/>
                </a:cubicBezTo>
                <a:close/>
                <a:moveTo>
                  <a:pt x="13704" y="1636"/>
                </a:moveTo>
                <a:cubicBezTo>
                  <a:pt x="13717" y="1636"/>
                  <a:pt x="13729" y="1639"/>
                  <a:pt x="13740" y="1644"/>
                </a:cubicBezTo>
                <a:cubicBezTo>
                  <a:pt x="13750" y="1649"/>
                  <a:pt x="13759" y="1655"/>
                  <a:pt x="13766" y="1664"/>
                </a:cubicBezTo>
                <a:cubicBezTo>
                  <a:pt x="13774" y="1672"/>
                  <a:pt x="13780" y="1682"/>
                  <a:pt x="13784" y="1694"/>
                </a:cubicBezTo>
                <a:cubicBezTo>
                  <a:pt x="13788" y="1705"/>
                  <a:pt x="13791" y="1717"/>
                  <a:pt x="13792" y="1729"/>
                </a:cubicBezTo>
                <a:lnTo>
                  <a:pt x="13614" y="1729"/>
                </a:lnTo>
                <a:cubicBezTo>
                  <a:pt x="13616" y="1716"/>
                  <a:pt x="13619" y="1704"/>
                  <a:pt x="13624" y="1692"/>
                </a:cubicBezTo>
                <a:cubicBezTo>
                  <a:pt x="13629" y="1681"/>
                  <a:pt x="13636" y="1671"/>
                  <a:pt x="13644" y="1663"/>
                </a:cubicBezTo>
                <a:cubicBezTo>
                  <a:pt x="13651" y="1654"/>
                  <a:pt x="13660" y="1648"/>
                  <a:pt x="13671" y="1643"/>
                </a:cubicBezTo>
                <a:cubicBezTo>
                  <a:pt x="13681" y="1638"/>
                  <a:pt x="13692" y="1636"/>
                  <a:pt x="13704" y="1636"/>
                </a:cubicBezTo>
                <a:close/>
                <a:moveTo>
                  <a:pt x="15999" y="1636"/>
                </a:moveTo>
                <a:cubicBezTo>
                  <a:pt x="16012" y="1636"/>
                  <a:pt x="16024" y="1639"/>
                  <a:pt x="16034" y="1644"/>
                </a:cubicBezTo>
                <a:cubicBezTo>
                  <a:pt x="16045" y="1649"/>
                  <a:pt x="16054" y="1655"/>
                  <a:pt x="16061" y="1664"/>
                </a:cubicBezTo>
                <a:cubicBezTo>
                  <a:pt x="16069" y="1672"/>
                  <a:pt x="16074" y="1682"/>
                  <a:pt x="16079" y="1694"/>
                </a:cubicBezTo>
                <a:cubicBezTo>
                  <a:pt x="16083" y="1705"/>
                  <a:pt x="16086" y="1717"/>
                  <a:pt x="16087" y="1729"/>
                </a:cubicBezTo>
                <a:lnTo>
                  <a:pt x="15909" y="1729"/>
                </a:lnTo>
                <a:cubicBezTo>
                  <a:pt x="15910" y="1716"/>
                  <a:pt x="15914" y="1704"/>
                  <a:pt x="15919" y="1692"/>
                </a:cubicBezTo>
                <a:cubicBezTo>
                  <a:pt x="15924" y="1681"/>
                  <a:pt x="15931" y="1671"/>
                  <a:pt x="15938" y="1663"/>
                </a:cubicBezTo>
                <a:cubicBezTo>
                  <a:pt x="15946" y="1654"/>
                  <a:pt x="15955" y="1648"/>
                  <a:pt x="15966" y="1643"/>
                </a:cubicBezTo>
                <a:cubicBezTo>
                  <a:pt x="15976" y="1638"/>
                  <a:pt x="15987" y="1636"/>
                  <a:pt x="15999" y="1636"/>
                </a:cubicBezTo>
                <a:close/>
                <a:moveTo>
                  <a:pt x="17087" y="1636"/>
                </a:moveTo>
                <a:cubicBezTo>
                  <a:pt x="17101" y="1636"/>
                  <a:pt x="17113" y="1639"/>
                  <a:pt x="17123" y="1644"/>
                </a:cubicBezTo>
                <a:cubicBezTo>
                  <a:pt x="17134" y="1649"/>
                  <a:pt x="17142" y="1655"/>
                  <a:pt x="17150" y="1664"/>
                </a:cubicBezTo>
                <a:cubicBezTo>
                  <a:pt x="17157" y="1672"/>
                  <a:pt x="17163" y="1682"/>
                  <a:pt x="17167" y="1694"/>
                </a:cubicBezTo>
                <a:cubicBezTo>
                  <a:pt x="17171" y="1705"/>
                  <a:pt x="17174" y="1717"/>
                  <a:pt x="17175" y="1729"/>
                </a:cubicBezTo>
                <a:lnTo>
                  <a:pt x="16998" y="1729"/>
                </a:lnTo>
                <a:cubicBezTo>
                  <a:pt x="16999" y="1716"/>
                  <a:pt x="17002" y="1704"/>
                  <a:pt x="17007" y="1692"/>
                </a:cubicBezTo>
                <a:cubicBezTo>
                  <a:pt x="17013" y="1681"/>
                  <a:pt x="17019" y="1671"/>
                  <a:pt x="17027" y="1663"/>
                </a:cubicBezTo>
                <a:cubicBezTo>
                  <a:pt x="17035" y="1654"/>
                  <a:pt x="17044" y="1648"/>
                  <a:pt x="17054" y="1643"/>
                </a:cubicBezTo>
                <a:cubicBezTo>
                  <a:pt x="17064" y="1638"/>
                  <a:pt x="17075" y="1636"/>
                  <a:pt x="17087" y="1636"/>
                </a:cubicBezTo>
                <a:close/>
                <a:moveTo>
                  <a:pt x="21915" y="1636"/>
                </a:moveTo>
                <a:cubicBezTo>
                  <a:pt x="21929" y="1636"/>
                  <a:pt x="21941" y="1639"/>
                  <a:pt x="21951" y="1644"/>
                </a:cubicBezTo>
                <a:cubicBezTo>
                  <a:pt x="21962" y="1649"/>
                  <a:pt x="21971" y="1655"/>
                  <a:pt x="21978" y="1664"/>
                </a:cubicBezTo>
                <a:cubicBezTo>
                  <a:pt x="21985" y="1672"/>
                  <a:pt x="21991" y="1682"/>
                  <a:pt x="21995" y="1694"/>
                </a:cubicBezTo>
                <a:cubicBezTo>
                  <a:pt x="22000" y="1705"/>
                  <a:pt x="22002" y="1717"/>
                  <a:pt x="22003" y="1729"/>
                </a:cubicBezTo>
                <a:lnTo>
                  <a:pt x="21826" y="1729"/>
                </a:lnTo>
                <a:cubicBezTo>
                  <a:pt x="21827" y="1716"/>
                  <a:pt x="21830" y="1704"/>
                  <a:pt x="21835" y="1692"/>
                </a:cubicBezTo>
                <a:cubicBezTo>
                  <a:pt x="21841" y="1681"/>
                  <a:pt x="21847" y="1671"/>
                  <a:pt x="21855" y="1663"/>
                </a:cubicBezTo>
                <a:cubicBezTo>
                  <a:pt x="21863" y="1654"/>
                  <a:pt x="21872" y="1648"/>
                  <a:pt x="21882" y="1643"/>
                </a:cubicBezTo>
                <a:cubicBezTo>
                  <a:pt x="21893" y="1638"/>
                  <a:pt x="21904" y="1636"/>
                  <a:pt x="21915" y="1636"/>
                </a:cubicBezTo>
                <a:close/>
                <a:moveTo>
                  <a:pt x="30934" y="1636"/>
                </a:moveTo>
                <a:cubicBezTo>
                  <a:pt x="30948" y="1636"/>
                  <a:pt x="30960" y="1639"/>
                  <a:pt x="30970" y="1644"/>
                </a:cubicBezTo>
                <a:cubicBezTo>
                  <a:pt x="30980" y="1649"/>
                  <a:pt x="30989" y="1655"/>
                  <a:pt x="30996" y="1664"/>
                </a:cubicBezTo>
                <a:cubicBezTo>
                  <a:pt x="31004" y="1672"/>
                  <a:pt x="31010" y="1682"/>
                  <a:pt x="31014" y="1694"/>
                </a:cubicBezTo>
                <a:cubicBezTo>
                  <a:pt x="31018" y="1705"/>
                  <a:pt x="31021" y="1717"/>
                  <a:pt x="31022" y="1729"/>
                </a:cubicBezTo>
                <a:lnTo>
                  <a:pt x="30844" y="1729"/>
                </a:lnTo>
                <a:cubicBezTo>
                  <a:pt x="30846" y="1716"/>
                  <a:pt x="30849" y="1704"/>
                  <a:pt x="30854" y="1692"/>
                </a:cubicBezTo>
                <a:cubicBezTo>
                  <a:pt x="30859" y="1681"/>
                  <a:pt x="30866" y="1671"/>
                  <a:pt x="30874" y="1663"/>
                </a:cubicBezTo>
                <a:cubicBezTo>
                  <a:pt x="30882" y="1654"/>
                  <a:pt x="30891" y="1648"/>
                  <a:pt x="30901" y="1643"/>
                </a:cubicBezTo>
                <a:cubicBezTo>
                  <a:pt x="30911" y="1638"/>
                  <a:pt x="30922" y="1636"/>
                  <a:pt x="30934" y="1636"/>
                </a:cubicBezTo>
                <a:close/>
                <a:moveTo>
                  <a:pt x="31250" y="1636"/>
                </a:moveTo>
                <a:cubicBezTo>
                  <a:pt x="31263" y="1636"/>
                  <a:pt x="31275" y="1639"/>
                  <a:pt x="31285" y="1644"/>
                </a:cubicBezTo>
                <a:cubicBezTo>
                  <a:pt x="31296" y="1649"/>
                  <a:pt x="31305" y="1655"/>
                  <a:pt x="31312" y="1664"/>
                </a:cubicBezTo>
                <a:cubicBezTo>
                  <a:pt x="31320" y="1672"/>
                  <a:pt x="31325" y="1682"/>
                  <a:pt x="31330" y="1694"/>
                </a:cubicBezTo>
                <a:cubicBezTo>
                  <a:pt x="31334" y="1705"/>
                  <a:pt x="31337" y="1717"/>
                  <a:pt x="31338" y="1729"/>
                </a:cubicBezTo>
                <a:lnTo>
                  <a:pt x="31160" y="1729"/>
                </a:lnTo>
                <a:cubicBezTo>
                  <a:pt x="31162" y="1716"/>
                  <a:pt x="31165" y="1704"/>
                  <a:pt x="31170" y="1692"/>
                </a:cubicBezTo>
                <a:cubicBezTo>
                  <a:pt x="31175" y="1681"/>
                  <a:pt x="31182" y="1671"/>
                  <a:pt x="31189" y="1663"/>
                </a:cubicBezTo>
                <a:cubicBezTo>
                  <a:pt x="31197" y="1654"/>
                  <a:pt x="31206" y="1648"/>
                  <a:pt x="31217" y="1643"/>
                </a:cubicBezTo>
                <a:cubicBezTo>
                  <a:pt x="31227" y="1638"/>
                  <a:pt x="31238" y="1636"/>
                  <a:pt x="31250" y="1636"/>
                </a:cubicBezTo>
                <a:close/>
                <a:moveTo>
                  <a:pt x="32648" y="1636"/>
                </a:moveTo>
                <a:cubicBezTo>
                  <a:pt x="32661" y="1636"/>
                  <a:pt x="32673" y="1639"/>
                  <a:pt x="32683" y="1644"/>
                </a:cubicBezTo>
                <a:cubicBezTo>
                  <a:pt x="32694" y="1649"/>
                  <a:pt x="32703" y="1655"/>
                  <a:pt x="32710" y="1664"/>
                </a:cubicBezTo>
                <a:cubicBezTo>
                  <a:pt x="32717" y="1672"/>
                  <a:pt x="32723" y="1682"/>
                  <a:pt x="32728" y="1694"/>
                </a:cubicBezTo>
                <a:cubicBezTo>
                  <a:pt x="32732" y="1705"/>
                  <a:pt x="32735" y="1717"/>
                  <a:pt x="32736" y="1729"/>
                </a:cubicBezTo>
                <a:lnTo>
                  <a:pt x="32558" y="1729"/>
                </a:lnTo>
                <a:cubicBezTo>
                  <a:pt x="32559" y="1716"/>
                  <a:pt x="32563" y="1704"/>
                  <a:pt x="32568" y="1692"/>
                </a:cubicBezTo>
                <a:cubicBezTo>
                  <a:pt x="32573" y="1681"/>
                  <a:pt x="32580" y="1671"/>
                  <a:pt x="32587" y="1663"/>
                </a:cubicBezTo>
                <a:cubicBezTo>
                  <a:pt x="32595" y="1654"/>
                  <a:pt x="32604" y="1648"/>
                  <a:pt x="32615" y="1643"/>
                </a:cubicBezTo>
                <a:cubicBezTo>
                  <a:pt x="32625" y="1638"/>
                  <a:pt x="32636" y="1636"/>
                  <a:pt x="32648" y="1636"/>
                </a:cubicBezTo>
                <a:close/>
                <a:moveTo>
                  <a:pt x="36075" y="1636"/>
                </a:moveTo>
                <a:cubicBezTo>
                  <a:pt x="36088" y="1636"/>
                  <a:pt x="36100" y="1639"/>
                  <a:pt x="36110" y="1644"/>
                </a:cubicBezTo>
                <a:cubicBezTo>
                  <a:pt x="36121" y="1649"/>
                  <a:pt x="36130" y="1655"/>
                  <a:pt x="36137" y="1664"/>
                </a:cubicBezTo>
                <a:cubicBezTo>
                  <a:pt x="36145" y="1672"/>
                  <a:pt x="36150" y="1682"/>
                  <a:pt x="36155" y="1694"/>
                </a:cubicBezTo>
                <a:cubicBezTo>
                  <a:pt x="36159" y="1705"/>
                  <a:pt x="36162" y="1717"/>
                  <a:pt x="36163" y="1729"/>
                </a:cubicBezTo>
                <a:lnTo>
                  <a:pt x="35985" y="1729"/>
                </a:lnTo>
                <a:cubicBezTo>
                  <a:pt x="35987" y="1716"/>
                  <a:pt x="35990" y="1704"/>
                  <a:pt x="35995" y="1692"/>
                </a:cubicBezTo>
                <a:cubicBezTo>
                  <a:pt x="36000" y="1681"/>
                  <a:pt x="36007" y="1671"/>
                  <a:pt x="36014" y="1663"/>
                </a:cubicBezTo>
                <a:cubicBezTo>
                  <a:pt x="36022" y="1654"/>
                  <a:pt x="36031" y="1648"/>
                  <a:pt x="36042" y="1643"/>
                </a:cubicBezTo>
                <a:cubicBezTo>
                  <a:pt x="36052" y="1638"/>
                  <a:pt x="36063" y="1636"/>
                  <a:pt x="36075" y="1636"/>
                </a:cubicBezTo>
                <a:close/>
                <a:moveTo>
                  <a:pt x="36656" y="1636"/>
                </a:moveTo>
                <a:cubicBezTo>
                  <a:pt x="36669" y="1636"/>
                  <a:pt x="36681" y="1639"/>
                  <a:pt x="36692" y="1644"/>
                </a:cubicBezTo>
                <a:cubicBezTo>
                  <a:pt x="36702" y="1649"/>
                  <a:pt x="36711" y="1655"/>
                  <a:pt x="36718" y="1664"/>
                </a:cubicBezTo>
                <a:cubicBezTo>
                  <a:pt x="36726" y="1672"/>
                  <a:pt x="36732" y="1682"/>
                  <a:pt x="36736" y="1694"/>
                </a:cubicBezTo>
                <a:cubicBezTo>
                  <a:pt x="36740" y="1705"/>
                  <a:pt x="36743" y="1717"/>
                  <a:pt x="36744" y="1729"/>
                </a:cubicBezTo>
                <a:lnTo>
                  <a:pt x="36566" y="1729"/>
                </a:lnTo>
                <a:cubicBezTo>
                  <a:pt x="36568" y="1716"/>
                  <a:pt x="36571" y="1704"/>
                  <a:pt x="36576" y="1692"/>
                </a:cubicBezTo>
                <a:cubicBezTo>
                  <a:pt x="36581" y="1681"/>
                  <a:pt x="36588" y="1671"/>
                  <a:pt x="36596" y="1663"/>
                </a:cubicBezTo>
                <a:cubicBezTo>
                  <a:pt x="36604" y="1654"/>
                  <a:pt x="36613" y="1648"/>
                  <a:pt x="36623" y="1643"/>
                </a:cubicBezTo>
                <a:cubicBezTo>
                  <a:pt x="36633" y="1638"/>
                  <a:pt x="36644" y="1636"/>
                  <a:pt x="36656" y="1636"/>
                </a:cubicBezTo>
                <a:close/>
                <a:moveTo>
                  <a:pt x="41415" y="1636"/>
                </a:moveTo>
                <a:cubicBezTo>
                  <a:pt x="41429" y="1636"/>
                  <a:pt x="41441" y="1639"/>
                  <a:pt x="41451" y="1644"/>
                </a:cubicBezTo>
                <a:cubicBezTo>
                  <a:pt x="41462" y="1649"/>
                  <a:pt x="41471" y="1655"/>
                  <a:pt x="41478" y="1664"/>
                </a:cubicBezTo>
                <a:cubicBezTo>
                  <a:pt x="41485" y="1672"/>
                  <a:pt x="41491" y="1682"/>
                  <a:pt x="41495" y="1694"/>
                </a:cubicBezTo>
                <a:cubicBezTo>
                  <a:pt x="41500" y="1705"/>
                  <a:pt x="41502" y="1717"/>
                  <a:pt x="41503" y="1729"/>
                </a:cubicBezTo>
                <a:lnTo>
                  <a:pt x="41326" y="1729"/>
                </a:lnTo>
                <a:cubicBezTo>
                  <a:pt x="41327" y="1716"/>
                  <a:pt x="41330" y="1704"/>
                  <a:pt x="41335" y="1692"/>
                </a:cubicBezTo>
                <a:cubicBezTo>
                  <a:pt x="41341" y="1681"/>
                  <a:pt x="41347" y="1671"/>
                  <a:pt x="41355" y="1663"/>
                </a:cubicBezTo>
                <a:cubicBezTo>
                  <a:pt x="41363" y="1654"/>
                  <a:pt x="41372" y="1648"/>
                  <a:pt x="41382" y="1643"/>
                </a:cubicBezTo>
                <a:cubicBezTo>
                  <a:pt x="41393" y="1638"/>
                  <a:pt x="41404" y="1636"/>
                  <a:pt x="41415" y="1636"/>
                </a:cubicBezTo>
                <a:close/>
                <a:moveTo>
                  <a:pt x="44484" y="1636"/>
                </a:moveTo>
                <a:cubicBezTo>
                  <a:pt x="44498" y="1636"/>
                  <a:pt x="44510" y="1639"/>
                  <a:pt x="44520" y="1644"/>
                </a:cubicBezTo>
                <a:cubicBezTo>
                  <a:pt x="44530" y="1649"/>
                  <a:pt x="44539" y="1655"/>
                  <a:pt x="44546" y="1664"/>
                </a:cubicBezTo>
                <a:cubicBezTo>
                  <a:pt x="44554" y="1672"/>
                  <a:pt x="44560" y="1682"/>
                  <a:pt x="44564" y="1694"/>
                </a:cubicBezTo>
                <a:cubicBezTo>
                  <a:pt x="44568" y="1705"/>
                  <a:pt x="44571" y="1717"/>
                  <a:pt x="44572" y="1729"/>
                </a:cubicBezTo>
                <a:lnTo>
                  <a:pt x="44394" y="1729"/>
                </a:lnTo>
                <a:cubicBezTo>
                  <a:pt x="44396" y="1716"/>
                  <a:pt x="44399" y="1704"/>
                  <a:pt x="44404" y="1692"/>
                </a:cubicBezTo>
                <a:cubicBezTo>
                  <a:pt x="44409" y="1681"/>
                  <a:pt x="44416" y="1671"/>
                  <a:pt x="44424" y="1663"/>
                </a:cubicBezTo>
                <a:cubicBezTo>
                  <a:pt x="44432" y="1654"/>
                  <a:pt x="44441" y="1648"/>
                  <a:pt x="44451" y="1643"/>
                </a:cubicBezTo>
                <a:cubicBezTo>
                  <a:pt x="44461" y="1638"/>
                  <a:pt x="44472" y="1636"/>
                  <a:pt x="44484" y="1636"/>
                </a:cubicBezTo>
                <a:close/>
                <a:moveTo>
                  <a:pt x="49732" y="1636"/>
                </a:moveTo>
                <a:cubicBezTo>
                  <a:pt x="49746" y="1636"/>
                  <a:pt x="49757" y="1639"/>
                  <a:pt x="49768" y="1644"/>
                </a:cubicBezTo>
                <a:cubicBezTo>
                  <a:pt x="49778" y="1649"/>
                  <a:pt x="49787" y="1655"/>
                  <a:pt x="49794" y="1664"/>
                </a:cubicBezTo>
                <a:cubicBezTo>
                  <a:pt x="49802" y="1672"/>
                  <a:pt x="49808" y="1682"/>
                  <a:pt x="49812" y="1694"/>
                </a:cubicBezTo>
                <a:cubicBezTo>
                  <a:pt x="49816" y="1705"/>
                  <a:pt x="49819" y="1717"/>
                  <a:pt x="49820" y="1729"/>
                </a:cubicBezTo>
                <a:lnTo>
                  <a:pt x="49642" y="1729"/>
                </a:lnTo>
                <a:cubicBezTo>
                  <a:pt x="49644" y="1716"/>
                  <a:pt x="49647" y="1704"/>
                  <a:pt x="49652" y="1692"/>
                </a:cubicBezTo>
                <a:cubicBezTo>
                  <a:pt x="49657" y="1681"/>
                  <a:pt x="49664" y="1671"/>
                  <a:pt x="49672" y="1663"/>
                </a:cubicBezTo>
                <a:cubicBezTo>
                  <a:pt x="49680" y="1654"/>
                  <a:pt x="49689" y="1648"/>
                  <a:pt x="49699" y="1643"/>
                </a:cubicBezTo>
                <a:cubicBezTo>
                  <a:pt x="49709" y="1638"/>
                  <a:pt x="49720" y="1636"/>
                  <a:pt x="49732" y="1636"/>
                </a:cubicBezTo>
                <a:close/>
                <a:moveTo>
                  <a:pt x="50313" y="1636"/>
                </a:moveTo>
                <a:cubicBezTo>
                  <a:pt x="50327" y="1636"/>
                  <a:pt x="50339" y="1639"/>
                  <a:pt x="50349" y="1644"/>
                </a:cubicBezTo>
                <a:cubicBezTo>
                  <a:pt x="50360" y="1649"/>
                  <a:pt x="50369" y="1655"/>
                  <a:pt x="50376" y="1664"/>
                </a:cubicBezTo>
                <a:cubicBezTo>
                  <a:pt x="50383" y="1672"/>
                  <a:pt x="50389" y="1682"/>
                  <a:pt x="50393" y="1694"/>
                </a:cubicBezTo>
                <a:cubicBezTo>
                  <a:pt x="50398" y="1705"/>
                  <a:pt x="50400" y="1717"/>
                  <a:pt x="50401" y="1729"/>
                </a:cubicBezTo>
                <a:lnTo>
                  <a:pt x="50224" y="1729"/>
                </a:lnTo>
                <a:cubicBezTo>
                  <a:pt x="50225" y="1716"/>
                  <a:pt x="50228" y="1704"/>
                  <a:pt x="50233" y="1692"/>
                </a:cubicBezTo>
                <a:cubicBezTo>
                  <a:pt x="50239" y="1681"/>
                  <a:pt x="50245" y="1671"/>
                  <a:pt x="50253" y="1663"/>
                </a:cubicBezTo>
                <a:cubicBezTo>
                  <a:pt x="50261" y="1654"/>
                  <a:pt x="50270" y="1648"/>
                  <a:pt x="50280" y="1643"/>
                </a:cubicBezTo>
                <a:cubicBezTo>
                  <a:pt x="50290" y="1638"/>
                  <a:pt x="50302" y="1636"/>
                  <a:pt x="50313" y="1636"/>
                </a:cubicBezTo>
                <a:close/>
                <a:moveTo>
                  <a:pt x="2378" y="1638"/>
                </a:moveTo>
                <a:cubicBezTo>
                  <a:pt x="2393" y="1638"/>
                  <a:pt x="2406" y="1641"/>
                  <a:pt x="2419" y="1646"/>
                </a:cubicBezTo>
                <a:cubicBezTo>
                  <a:pt x="2431" y="1652"/>
                  <a:pt x="2442" y="1660"/>
                  <a:pt x="2451" y="1670"/>
                </a:cubicBezTo>
                <a:cubicBezTo>
                  <a:pt x="2460" y="1679"/>
                  <a:pt x="2468" y="1691"/>
                  <a:pt x="2473" y="1704"/>
                </a:cubicBezTo>
                <a:cubicBezTo>
                  <a:pt x="2478" y="1717"/>
                  <a:pt x="2481" y="1731"/>
                  <a:pt x="2481" y="1746"/>
                </a:cubicBezTo>
                <a:lnTo>
                  <a:pt x="2481" y="1747"/>
                </a:lnTo>
                <a:cubicBezTo>
                  <a:pt x="2481" y="1761"/>
                  <a:pt x="2478" y="1775"/>
                  <a:pt x="2473" y="1788"/>
                </a:cubicBezTo>
                <a:cubicBezTo>
                  <a:pt x="2468" y="1800"/>
                  <a:pt x="2461" y="1812"/>
                  <a:pt x="2452" y="1821"/>
                </a:cubicBezTo>
                <a:cubicBezTo>
                  <a:pt x="2443" y="1831"/>
                  <a:pt x="2433" y="1838"/>
                  <a:pt x="2420" y="1844"/>
                </a:cubicBezTo>
                <a:cubicBezTo>
                  <a:pt x="2408" y="1850"/>
                  <a:pt x="2394" y="1853"/>
                  <a:pt x="2379" y="1853"/>
                </a:cubicBezTo>
                <a:cubicBezTo>
                  <a:pt x="2365" y="1853"/>
                  <a:pt x="2351" y="1850"/>
                  <a:pt x="2339" y="1844"/>
                </a:cubicBezTo>
                <a:cubicBezTo>
                  <a:pt x="2326" y="1838"/>
                  <a:pt x="2315" y="1831"/>
                  <a:pt x="2306" y="1821"/>
                </a:cubicBezTo>
                <a:cubicBezTo>
                  <a:pt x="2297" y="1812"/>
                  <a:pt x="2290" y="1800"/>
                  <a:pt x="2285" y="1788"/>
                </a:cubicBezTo>
                <a:cubicBezTo>
                  <a:pt x="2280" y="1774"/>
                  <a:pt x="2277" y="1760"/>
                  <a:pt x="2277" y="1746"/>
                </a:cubicBezTo>
                <a:lnTo>
                  <a:pt x="2277" y="1744"/>
                </a:lnTo>
                <a:cubicBezTo>
                  <a:pt x="2277" y="1730"/>
                  <a:pt x="2280" y="1716"/>
                  <a:pt x="2285" y="1703"/>
                </a:cubicBezTo>
                <a:cubicBezTo>
                  <a:pt x="2290" y="1690"/>
                  <a:pt x="2297" y="1679"/>
                  <a:pt x="2305" y="1669"/>
                </a:cubicBezTo>
                <a:cubicBezTo>
                  <a:pt x="2314" y="1660"/>
                  <a:pt x="2325" y="1652"/>
                  <a:pt x="2337" y="1646"/>
                </a:cubicBezTo>
                <a:cubicBezTo>
                  <a:pt x="2349" y="1641"/>
                  <a:pt x="2363" y="1638"/>
                  <a:pt x="2378" y="1638"/>
                </a:cubicBezTo>
                <a:close/>
                <a:moveTo>
                  <a:pt x="3427" y="1638"/>
                </a:moveTo>
                <a:cubicBezTo>
                  <a:pt x="3442" y="1638"/>
                  <a:pt x="3455" y="1641"/>
                  <a:pt x="3468" y="1646"/>
                </a:cubicBezTo>
                <a:cubicBezTo>
                  <a:pt x="3480" y="1652"/>
                  <a:pt x="3491" y="1660"/>
                  <a:pt x="3500" y="1670"/>
                </a:cubicBezTo>
                <a:cubicBezTo>
                  <a:pt x="3509" y="1679"/>
                  <a:pt x="3517" y="1691"/>
                  <a:pt x="3521" y="1704"/>
                </a:cubicBezTo>
                <a:cubicBezTo>
                  <a:pt x="3527" y="1717"/>
                  <a:pt x="3529" y="1731"/>
                  <a:pt x="3529" y="1746"/>
                </a:cubicBezTo>
                <a:lnTo>
                  <a:pt x="3529" y="1747"/>
                </a:lnTo>
                <a:cubicBezTo>
                  <a:pt x="3529" y="1761"/>
                  <a:pt x="3527" y="1775"/>
                  <a:pt x="3522" y="1788"/>
                </a:cubicBezTo>
                <a:cubicBezTo>
                  <a:pt x="3517" y="1800"/>
                  <a:pt x="3510" y="1812"/>
                  <a:pt x="3501" y="1821"/>
                </a:cubicBezTo>
                <a:cubicBezTo>
                  <a:pt x="3492" y="1831"/>
                  <a:pt x="3482" y="1838"/>
                  <a:pt x="3469" y="1844"/>
                </a:cubicBezTo>
                <a:cubicBezTo>
                  <a:pt x="3457" y="1850"/>
                  <a:pt x="3443" y="1853"/>
                  <a:pt x="3428" y="1853"/>
                </a:cubicBezTo>
                <a:cubicBezTo>
                  <a:pt x="3414" y="1853"/>
                  <a:pt x="3400" y="1850"/>
                  <a:pt x="3388" y="1844"/>
                </a:cubicBezTo>
                <a:cubicBezTo>
                  <a:pt x="3375" y="1838"/>
                  <a:pt x="3364" y="1831"/>
                  <a:pt x="3355" y="1821"/>
                </a:cubicBezTo>
                <a:cubicBezTo>
                  <a:pt x="3346" y="1812"/>
                  <a:pt x="3339" y="1800"/>
                  <a:pt x="3334" y="1788"/>
                </a:cubicBezTo>
                <a:cubicBezTo>
                  <a:pt x="3329" y="1774"/>
                  <a:pt x="3326" y="1760"/>
                  <a:pt x="3326" y="1746"/>
                </a:cubicBezTo>
                <a:lnTo>
                  <a:pt x="3326" y="1744"/>
                </a:lnTo>
                <a:cubicBezTo>
                  <a:pt x="3326" y="1730"/>
                  <a:pt x="3329" y="1716"/>
                  <a:pt x="3334" y="1703"/>
                </a:cubicBezTo>
                <a:cubicBezTo>
                  <a:pt x="3339" y="1690"/>
                  <a:pt x="3345" y="1679"/>
                  <a:pt x="3354" y="1669"/>
                </a:cubicBezTo>
                <a:cubicBezTo>
                  <a:pt x="3363" y="1660"/>
                  <a:pt x="3374" y="1652"/>
                  <a:pt x="3386" y="1646"/>
                </a:cubicBezTo>
                <a:cubicBezTo>
                  <a:pt x="3398" y="1641"/>
                  <a:pt x="3412" y="1638"/>
                  <a:pt x="3427" y="1638"/>
                </a:cubicBezTo>
                <a:close/>
                <a:moveTo>
                  <a:pt x="4326" y="1638"/>
                </a:moveTo>
                <a:cubicBezTo>
                  <a:pt x="4341" y="1638"/>
                  <a:pt x="4354" y="1641"/>
                  <a:pt x="4367" y="1646"/>
                </a:cubicBezTo>
                <a:cubicBezTo>
                  <a:pt x="4379" y="1652"/>
                  <a:pt x="4390" y="1660"/>
                  <a:pt x="4399" y="1670"/>
                </a:cubicBezTo>
                <a:cubicBezTo>
                  <a:pt x="4408" y="1679"/>
                  <a:pt x="4415" y="1691"/>
                  <a:pt x="4420" y="1704"/>
                </a:cubicBezTo>
                <a:cubicBezTo>
                  <a:pt x="4426" y="1717"/>
                  <a:pt x="4428" y="1731"/>
                  <a:pt x="4428" y="1746"/>
                </a:cubicBezTo>
                <a:lnTo>
                  <a:pt x="4428" y="1747"/>
                </a:lnTo>
                <a:cubicBezTo>
                  <a:pt x="4428" y="1761"/>
                  <a:pt x="4426" y="1775"/>
                  <a:pt x="4421" y="1788"/>
                </a:cubicBezTo>
                <a:cubicBezTo>
                  <a:pt x="4416" y="1800"/>
                  <a:pt x="4409" y="1812"/>
                  <a:pt x="4400" y="1821"/>
                </a:cubicBezTo>
                <a:cubicBezTo>
                  <a:pt x="4391" y="1831"/>
                  <a:pt x="4381" y="1838"/>
                  <a:pt x="4368" y="1844"/>
                </a:cubicBezTo>
                <a:cubicBezTo>
                  <a:pt x="4356" y="1850"/>
                  <a:pt x="4342" y="1853"/>
                  <a:pt x="4327" y="1853"/>
                </a:cubicBezTo>
                <a:cubicBezTo>
                  <a:pt x="4313" y="1853"/>
                  <a:pt x="4299" y="1850"/>
                  <a:pt x="4287" y="1844"/>
                </a:cubicBezTo>
                <a:cubicBezTo>
                  <a:pt x="4274" y="1838"/>
                  <a:pt x="4263" y="1831"/>
                  <a:pt x="4254" y="1821"/>
                </a:cubicBezTo>
                <a:cubicBezTo>
                  <a:pt x="4245" y="1812"/>
                  <a:pt x="4238" y="1800"/>
                  <a:pt x="4233" y="1788"/>
                </a:cubicBezTo>
                <a:cubicBezTo>
                  <a:pt x="4228" y="1774"/>
                  <a:pt x="4225" y="1760"/>
                  <a:pt x="4225" y="1746"/>
                </a:cubicBezTo>
                <a:lnTo>
                  <a:pt x="4225" y="1744"/>
                </a:lnTo>
                <a:cubicBezTo>
                  <a:pt x="4225" y="1730"/>
                  <a:pt x="4228" y="1716"/>
                  <a:pt x="4233" y="1703"/>
                </a:cubicBezTo>
                <a:cubicBezTo>
                  <a:pt x="4238" y="1690"/>
                  <a:pt x="4244" y="1679"/>
                  <a:pt x="4253" y="1669"/>
                </a:cubicBezTo>
                <a:cubicBezTo>
                  <a:pt x="4262" y="1660"/>
                  <a:pt x="4273" y="1652"/>
                  <a:pt x="4285" y="1646"/>
                </a:cubicBezTo>
                <a:cubicBezTo>
                  <a:pt x="4297" y="1641"/>
                  <a:pt x="4311" y="1638"/>
                  <a:pt x="4326" y="1638"/>
                </a:cubicBezTo>
                <a:close/>
                <a:moveTo>
                  <a:pt x="9880" y="1638"/>
                </a:moveTo>
                <a:cubicBezTo>
                  <a:pt x="9895" y="1638"/>
                  <a:pt x="9908" y="1641"/>
                  <a:pt x="9921" y="1646"/>
                </a:cubicBezTo>
                <a:cubicBezTo>
                  <a:pt x="9933" y="1652"/>
                  <a:pt x="9944" y="1660"/>
                  <a:pt x="9953" y="1670"/>
                </a:cubicBezTo>
                <a:cubicBezTo>
                  <a:pt x="9962" y="1679"/>
                  <a:pt x="9970" y="1691"/>
                  <a:pt x="9975" y="1704"/>
                </a:cubicBezTo>
                <a:cubicBezTo>
                  <a:pt x="9980" y="1717"/>
                  <a:pt x="9983" y="1731"/>
                  <a:pt x="9983" y="1746"/>
                </a:cubicBezTo>
                <a:lnTo>
                  <a:pt x="9983" y="1747"/>
                </a:lnTo>
                <a:cubicBezTo>
                  <a:pt x="9983" y="1761"/>
                  <a:pt x="9980" y="1775"/>
                  <a:pt x="9975" y="1788"/>
                </a:cubicBezTo>
                <a:cubicBezTo>
                  <a:pt x="9970" y="1800"/>
                  <a:pt x="9963" y="1812"/>
                  <a:pt x="9954" y="1821"/>
                </a:cubicBezTo>
                <a:cubicBezTo>
                  <a:pt x="9945" y="1831"/>
                  <a:pt x="9935" y="1838"/>
                  <a:pt x="9922" y="1844"/>
                </a:cubicBezTo>
                <a:cubicBezTo>
                  <a:pt x="9910" y="1850"/>
                  <a:pt x="9896" y="1853"/>
                  <a:pt x="9881" y="1853"/>
                </a:cubicBezTo>
                <a:cubicBezTo>
                  <a:pt x="9867" y="1853"/>
                  <a:pt x="9853" y="1850"/>
                  <a:pt x="9841" y="1844"/>
                </a:cubicBezTo>
                <a:cubicBezTo>
                  <a:pt x="9828" y="1838"/>
                  <a:pt x="9817" y="1831"/>
                  <a:pt x="9808" y="1821"/>
                </a:cubicBezTo>
                <a:cubicBezTo>
                  <a:pt x="9799" y="1812"/>
                  <a:pt x="9792" y="1800"/>
                  <a:pt x="9787" y="1788"/>
                </a:cubicBezTo>
                <a:cubicBezTo>
                  <a:pt x="9782" y="1774"/>
                  <a:pt x="9779" y="1760"/>
                  <a:pt x="9779" y="1746"/>
                </a:cubicBezTo>
                <a:lnTo>
                  <a:pt x="9779" y="1744"/>
                </a:lnTo>
                <a:cubicBezTo>
                  <a:pt x="9779" y="1730"/>
                  <a:pt x="9782" y="1716"/>
                  <a:pt x="9787" y="1703"/>
                </a:cubicBezTo>
                <a:cubicBezTo>
                  <a:pt x="9792" y="1690"/>
                  <a:pt x="9799" y="1679"/>
                  <a:pt x="9807" y="1669"/>
                </a:cubicBezTo>
                <a:cubicBezTo>
                  <a:pt x="9816" y="1660"/>
                  <a:pt x="9827" y="1652"/>
                  <a:pt x="9839" y="1646"/>
                </a:cubicBezTo>
                <a:cubicBezTo>
                  <a:pt x="9852" y="1641"/>
                  <a:pt x="9865" y="1638"/>
                  <a:pt x="9880" y="1638"/>
                </a:cubicBezTo>
                <a:close/>
                <a:moveTo>
                  <a:pt x="15652" y="1638"/>
                </a:moveTo>
                <a:cubicBezTo>
                  <a:pt x="15665" y="1638"/>
                  <a:pt x="15678" y="1640"/>
                  <a:pt x="15690" y="1645"/>
                </a:cubicBezTo>
                <a:cubicBezTo>
                  <a:pt x="15702" y="1649"/>
                  <a:pt x="15713" y="1655"/>
                  <a:pt x="15722" y="1663"/>
                </a:cubicBezTo>
                <a:cubicBezTo>
                  <a:pt x="15731" y="1672"/>
                  <a:pt x="15739" y="1681"/>
                  <a:pt x="15745" y="1693"/>
                </a:cubicBezTo>
                <a:cubicBezTo>
                  <a:pt x="15750" y="1704"/>
                  <a:pt x="15753" y="1717"/>
                  <a:pt x="15753" y="1731"/>
                </a:cubicBezTo>
                <a:lnTo>
                  <a:pt x="15753" y="1732"/>
                </a:lnTo>
                <a:cubicBezTo>
                  <a:pt x="15753" y="1746"/>
                  <a:pt x="15750" y="1759"/>
                  <a:pt x="15745" y="1770"/>
                </a:cubicBezTo>
                <a:cubicBezTo>
                  <a:pt x="15739" y="1781"/>
                  <a:pt x="15731" y="1791"/>
                  <a:pt x="15722" y="1800"/>
                </a:cubicBezTo>
                <a:cubicBezTo>
                  <a:pt x="15713" y="1808"/>
                  <a:pt x="15702" y="1814"/>
                  <a:pt x="15690" y="1819"/>
                </a:cubicBezTo>
                <a:cubicBezTo>
                  <a:pt x="15678" y="1823"/>
                  <a:pt x="15665" y="1826"/>
                  <a:pt x="15652" y="1826"/>
                </a:cubicBezTo>
                <a:cubicBezTo>
                  <a:pt x="15639" y="1826"/>
                  <a:pt x="15627" y="1823"/>
                  <a:pt x="15615" y="1819"/>
                </a:cubicBezTo>
                <a:cubicBezTo>
                  <a:pt x="15604" y="1814"/>
                  <a:pt x="15594" y="1808"/>
                  <a:pt x="15585" y="1799"/>
                </a:cubicBezTo>
                <a:cubicBezTo>
                  <a:pt x="15576" y="1791"/>
                  <a:pt x="15569" y="1781"/>
                  <a:pt x="15564" y="1770"/>
                </a:cubicBezTo>
                <a:cubicBezTo>
                  <a:pt x="15559" y="1758"/>
                  <a:pt x="15557" y="1746"/>
                  <a:pt x="15557" y="1732"/>
                </a:cubicBezTo>
                <a:lnTo>
                  <a:pt x="15557" y="1731"/>
                </a:lnTo>
                <a:cubicBezTo>
                  <a:pt x="15557" y="1716"/>
                  <a:pt x="15559" y="1704"/>
                  <a:pt x="15564" y="1692"/>
                </a:cubicBezTo>
                <a:cubicBezTo>
                  <a:pt x="15569" y="1681"/>
                  <a:pt x="15576" y="1671"/>
                  <a:pt x="15584" y="1663"/>
                </a:cubicBezTo>
                <a:cubicBezTo>
                  <a:pt x="15593" y="1655"/>
                  <a:pt x="15603" y="1649"/>
                  <a:pt x="15615" y="1645"/>
                </a:cubicBezTo>
                <a:cubicBezTo>
                  <a:pt x="15626" y="1640"/>
                  <a:pt x="15639" y="1638"/>
                  <a:pt x="15652" y="1638"/>
                </a:cubicBezTo>
                <a:close/>
                <a:moveTo>
                  <a:pt x="18528" y="1638"/>
                </a:moveTo>
                <a:cubicBezTo>
                  <a:pt x="18543" y="1638"/>
                  <a:pt x="18556" y="1641"/>
                  <a:pt x="18569" y="1646"/>
                </a:cubicBezTo>
                <a:cubicBezTo>
                  <a:pt x="18581" y="1652"/>
                  <a:pt x="18592" y="1660"/>
                  <a:pt x="18601" y="1670"/>
                </a:cubicBezTo>
                <a:cubicBezTo>
                  <a:pt x="18610" y="1679"/>
                  <a:pt x="18618" y="1691"/>
                  <a:pt x="18623" y="1704"/>
                </a:cubicBezTo>
                <a:cubicBezTo>
                  <a:pt x="18628" y="1717"/>
                  <a:pt x="18631" y="1731"/>
                  <a:pt x="18631" y="1746"/>
                </a:cubicBezTo>
                <a:lnTo>
                  <a:pt x="18631" y="1747"/>
                </a:lnTo>
                <a:cubicBezTo>
                  <a:pt x="18631" y="1761"/>
                  <a:pt x="18628" y="1775"/>
                  <a:pt x="18623" y="1788"/>
                </a:cubicBezTo>
                <a:cubicBezTo>
                  <a:pt x="18618" y="1800"/>
                  <a:pt x="18611" y="1812"/>
                  <a:pt x="18602" y="1821"/>
                </a:cubicBezTo>
                <a:cubicBezTo>
                  <a:pt x="18593" y="1831"/>
                  <a:pt x="18583" y="1838"/>
                  <a:pt x="18570" y="1844"/>
                </a:cubicBezTo>
                <a:cubicBezTo>
                  <a:pt x="18558" y="1850"/>
                  <a:pt x="18544" y="1853"/>
                  <a:pt x="18529" y="1853"/>
                </a:cubicBezTo>
                <a:cubicBezTo>
                  <a:pt x="18515" y="1853"/>
                  <a:pt x="18501" y="1850"/>
                  <a:pt x="18489" y="1844"/>
                </a:cubicBezTo>
                <a:cubicBezTo>
                  <a:pt x="18476" y="1838"/>
                  <a:pt x="18465" y="1831"/>
                  <a:pt x="18456" y="1821"/>
                </a:cubicBezTo>
                <a:cubicBezTo>
                  <a:pt x="18447" y="1812"/>
                  <a:pt x="18440" y="1800"/>
                  <a:pt x="18435" y="1788"/>
                </a:cubicBezTo>
                <a:cubicBezTo>
                  <a:pt x="18430" y="1774"/>
                  <a:pt x="18427" y="1760"/>
                  <a:pt x="18427" y="1746"/>
                </a:cubicBezTo>
                <a:lnTo>
                  <a:pt x="18427" y="1744"/>
                </a:lnTo>
                <a:cubicBezTo>
                  <a:pt x="18427" y="1730"/>
                  <a:pt x="18430" y="1716"/>
                  <a:pt x="18435" y="1703"/>
                </a:cubicBezTo>
                <a:cubicBezTo>
                  <a:pt x="18440" y="1690"/>
                  <a:pt x="18447" y="1679"/>
                  <a:pt x="18455" y="1669"/>
                </a:cubicBezTo>
                <a:cubicBezTo>
                  <a:pt x="18464" y="1660"/>
                  <a:pt x="18475" y="1652"/>
                  <a:pt x="18487" y="1646"/>
                </a:cubicBezTo>
                <a:cubicBezTo>
                  <a:pt x="18499" y="1641"/>
                  <a:pt x="18513" y="1638"/>
                  <a:pt x="18528" y="1638"/>
                </a:cubicBezTo>
                <a:close/>
                <a:moveTo>
                  <a:pt x="21569" y="1638"/>
                </a:moveTo>
                <a:cubicBezTo>
                  <a:pt x="21582" y="1638"/>
                  <a:pt x="21594" y="1640"/>
                  <a:pt x="21607" y="1645"/>
                </a:cubicBezTo>
                <a:cubicBezTo>
                  <a:pt x="21619" y="1649"/>
                  <a:pt x="21629" y="1655"/>
                  <a:pt x="21639" y="1663"/>
                </a:cubicBezTo>
                <a:cubicBezTo>
                  <a:pt x="21648" y="1672"/>
                  <a:pt x="21656" y="1681"/>
                  <a:pt x="21661" y="1693"/>
                </a:cubicBezTo>
                <a:cubicBezTo>
                  <a:pt x="21667" y="1704"/>
                  <a:pt x="21670" y="1717"/>
                  <a:pt x="21670" y="1731"/>
                </a:cubicBezTo>
                <a:lnTo>
                  <a:pt x="21670" y="1732"/>
                </a:lnTo>
                <a:cubicBezTo>
                  <a:pt x="21670" y="1746"/>
                  <a:pt x="21667" y="1759"/>
                  <a:pt x="21661" y="1770"/>
                </a:cubicBezTo>
                <a:cubicBezTo>
                  <a:pt x="21656" y="1781"/>
                  <a:pt x="21648" y="1791"/>
                  <a:pt x="21639" y="1800"/>
                </a:cubicBezTo>
                <a:cubicBezTo>
                  <a:pt x="21629" y="1808"/>
                  <a:pt x="21619" y="1814"/>
                  <a:pt x="21607" y="1819"/>
                </a:cubicBezTo>
                <a:cubicBezTo>
                  <a:pt x="21594" y="1823"/>
                  <a:pt x="21582" y="1826"/>
                  <a:pt x="21569" y="1826"/>
                </a:cubicBezTo>
                <a:cubicBezTo>
                  <a:pt x="21556" y="1826"/>
                  <a:pt x="21544" y="1823"/>
                  <a:pt x="21532" y="1819"/>
                </a:cubicBezTo>
                <a:cubicBezTo>
                  <a:pt x="21520" y="1814"/>
                  <a:pt x="21510" y="1808"/>
                  <a:pt x="21501" y="1799"/>
                </a:cubicBezTo>
                <a:cubicBezTo>
                  <a:pt x="21493" y="1791"/>
                  <a:pt x="21486" y="1781"/>
                  <a:pt x="21481" y="1770"/>
                </a:cubicBezTo>
                <a:cubicBezTo>
                  <a:pt x="21476" y="1758"/>
                  <a:pt x="21473" y="1746"/>
                  <a:pt x="21473" y="1732"/>
                </a:cubicBezTo>
                <a:lnTo>
                  <a:pt x="21473" y="1731"/>
                </a:lnTo>
                <a:cubicBezTo>
                  <a:pt x="21473" y="1716"/>
                  <a:pt x="21476" y="1704"/>
                  <a:pt x="21481" y="1692"/>
                </a:cubicBezTo>
                <a:cubicBezTo>
                  <a:pt x="21486" y="1681"/>
                  <a:pt x="21492" y="1671"/>
                  <a:pt x="21501" y="1663"/>
                </a:cubicBezTo>
                <a:cubicBezTo>
                  <a:pt x="21510" y="1655"/>
                  <a:pt x="21520" y="1649"/>
                  <a:pt x="21531" y="1645"/>
                </a:cubicBezTo>
                <a:cubicBezTo>
                  <a:pt x="21543" y="1640"/>
                  <a:pt x="21555" y="1638"/>
                  <a:pt x="21569" y="1638"/>
                </a:cubicBezTo>
                <a:close/>
                <a:moveTo>
                  <a:pt x="28430" y="1638"/>
                </a:moveTo>
                <a:cubicBezTo>
                  <a:pt x="28445" y="1638"/>
                  <a:pt x="28458" y="1641"/>
                  <a:pt x="28471" y="1646"/>
                </a:cubicBezTo>
                <a:cubicBezTo>
                  <a:pt x="28483" y="1652"/>
                  <a:pt x="28494" y="1660"/>
                  <a:pt x="28503" y="1670"/>
                </a:cubicBezTo>
                <a:cubicBezTo>
                  <a:pt x="28512" y="1679"/>
                  <a:pt x="28520" y="1691"/>
                  <a:pt x="28525" y="1704"/>
                </a:cubicBezTo>
                <a:cubicBezTo>
                  <a:pt x="28530" y="1717"/>
                  <a:pt x="28533" y="1731"/>
                  <a:pt x="28533" y="1746"/>
                </a:cubicBezTo>
                <a:lnTo>
                  <a:pt x="28533" y="1747"/>
                </a:lnTo>
                <a:cubicBezTo>
                  <a:pt x="28533" y="1761"/>
                  <a:pt x="28530" y="1775"/>
                  <a:pt x="28525" y="1788"/>
                </a:cubicBezTo>
                <a:cubicBezTo>
                  <a:pt x="28520" y="1800"/>
                  <a:pt x="28513" y="1812"/>
                  <a:pt x="28504" y="1821"/>
                </a:cubicBezTo>
                <a:cubicBezTo>
                  <a:pt x="28495" y="1831"/>
                  <a:pt x="28485" y="1838"/>
                  <a:pt x="28472" y="1844"/>
                </a:cubicBezTo>
                <a:cubicBezTo>
                  <a:pt x="28460" y="1850"/>
                  <a:pt x="28446" y="1853"/>
                  <a:pt x="28431" y="1853"/>
                </a:cubicBezTo>
                <a:cubicBezTo>
                  <a:pt x="28417" y="1853"/>
                  <a:pt x="28403" y="1850"/>
                  <a:pt x="28391" y="1844"/>
                </a:cubicBezTo>
                <a:cubicBezTo>
                  <a:pt x="28378" y="1838"/>
                  <a:pt x="28367" y="1831"/>
                  <a:pt x="28358" y="1821"/>
                </a:cubicBezTo>
                <a:cubicBezTo>
                  <a:pt x="28349" y="1812"/>
                  <a:pt x="28342" y="1800"/>
                  <a:pt x="28337" y="1788"/>
                </a:cubicBezTo>
                <a:cubicBezTo>
                  <a:pt x="28332" y="1774"/>
                  <a:pt x="28329" y="1760"/>
                  <a:pt x="28329" y="1746"/>
                </a:cubicBezTo>
                <a:lnTo>
                  <a:pt x="28329" y="1744"/>
                </a:lnTo>
                <a:cubicBezTo>
                  <a:pt x="28329" y="1730"/>
                  <a:pt x="28332" y="1716"/>
                  <a:pt x="28337" y="1703"/>
                </a:cubicBezTo>
                <a:cubicBezTo>
                  <a:pt x="28342" y="1690"/>
                  <a:pt x="28349" y="1679"/>
                  <a:pt x="28357" y="1669"/>
                </a:cubicBezTo>
                <a:cubicBezTo>
                  <a:pt x="28366" y="1660"/>
                  <a:pt x="28377" y="1652"/>
                  <a:pt x="28389" y="1646"/>
                </a:cubicBezTo>
                <a:cubicBezTo>
                  <a:pt x="28402" y="1641"/>
                  <a:pt x="28415" y="1638"/>
                  <a:pt x="28430" y="1638"/>
                </a:cubicBezTo>
                <a:close/>
                <a:moveTo>
                  <a:pt x="33685" y="1638"/>
                </a:moveTo>
                <a:cubicBezTo>
                  <a:pt x="33700" y="1638"/>
                  <a:pt x="33713" y="1641"/>
                  <a:pt x="33726" y="1646"/>
                </a:cubicBezTo>
                <a:cubicBezTo>
                  <a:pt x="33738" y="1652"/>
                  <a:pt x="33749" y="1660"/>
                  <a:pt x="33758" y="1670"/>
                </a:cubicBezTo>
                <a:cubicBezTo>
                  <a:pt x="33768" y="1679"/>
                  <a:pt x="33775" y="1691"/>
                  <a:pt x="33780" y="1704"/>
                </a:cubicBezTo>
                <a:cubicBezTo>
                  <a:pt x="33785" y="1717"/>
                  <a:pt x="33788" y="1731"/>
                  <a:pt x="33788" y="1746"/>
                </a:cubicBezTo>
                <a:lnTo>
                  <a:pt x="33788" y="1747"/>
                </a:lnTo>
                <a:cubicBezTo>
                  <a:pt x="33788" y="1761"/>
                  <a:pt x="33785" y="1775"/>
                  <a:pt x="33780" y="1788"/>
                </a:cubicBezTo>
                <a:cubicBezTo>
                  <a:pt x="33775" y="1800"/>
                  <a:pt x="33768" y="1812"/>
                  <a:pt x="33760" y="1821"/>
                </a:cubicBezTo>
                <a:cubicBezTo>
                  <a:pt x="33751" y="1831"/>
                  <a:pt x="33740" y="1838"/>
                  <a:pt x="33728" y="1844"/>
                </a:cubicBezTo>
                <a:cubicBezTo>
                  <a:pt x="33715" y="1850"/>
                  <a:pt x="33701" y="1853"/>
                  <a:pt x="33686" y="1853"/>
                </a:cubicBezTo>
                <a:cubicBezTo>
                  <a:pt x="33672" y="1853"/>
                  <a:pt x="33658" y="1850"/>
                  <a:pt x="33646" y="1844"/>
                </a:cubicBezTo>
                <a:cubicBezTo>
                  <a:pt x="33633" y="1838"/>
                  <a:pt x="33623" y="1831"/>
                  <a:pt x="33613" y="1821"/>
                </a:cubicBezTo>
                <a:cubicBezTo>
                  <a:pt x="33605" y="1812"/>
                  <a:pt x="33597" y="1800"/>
                  <a:pt x="33592" y="1788"/>
                </a:cubicBezTo>
                <a:cubicBezTo>
                  <a:pt x="33587" y="1774"/>
                  <a:pt x="33585" y="1760"/>
                  <a:pt x="33585" y="1746"/>
                </a:cubicBezTo>
                <a:lnTo>
                  <a:pt x="33585" y="1744"/>
                </a:lnTo>
                <a:cubicBezTo>
                  <a:pt x="33585" y="1730"/>
                  <a:pt x="33587" y="1716"/>
                  <a:pt x="33592" y="1703"/>
                </a:cubicBezTo>
                <a:cubicBezTo>
                  <a:pt x="33597" y="1690"/>
                  <a:pt x="33604" y="1679"/>
                  <a:pt x="33612" y="1669"/>
                </a:cubicBezTo>
                <a:cubicBezTo>
                  <a:pt x="33621" y="1660"/>
                  <a:pt x="33632" y="1652"/>
                  <a:pt x="33644" y="1646"/>
                </a:cubicBezTo>
                <a:cubicBezTo>
                  <a:pt x="33657" y="1641"/>
                  <a:pt x="33670" y="1638"/>
                  <a:pt x="33685" y="1638"/>
                </a:cubicBezTo>
                <a:close/>
                <a:moveTo>
                  <a:pt x="38192" y="1638"/>
                </a:moveTo>
                <a:cubicBezTo>
                  <a:pt x="38206" y="1638"/>
                  <a:pt x="38220" y="1641"/>
                  <a:pt x="38232" y="1646"/>
                </a:cubicBezTo>
                <a:cubicBezTo>
                  <a:pt x="38245" y="1652"/>
                  <a:pt x="38255" y="1660"/>
                  <a:pt x="38265" y="1670"/>
                </a:cubicBezTo>
                <a:cubicBezTo>
                  <a:pt x="38274" y="1679"/>
                  <a:pt x="38281" y="1691"/>
                  <a:pt x="38286" y="1704"/>
                </a:cubicBezTo>
                <a:cubicBezTo>
                  <a:pt x="38291" y="1717"/>
                  <a:pt x="38294" y="1731"/>
                  <a:pt x="38294" y="1746"/>
                </a:cubicBezTo>
                <a:lnTo>
                  <a:pt x="38294" y="1747"/>
                </a:lnTo>
                <a:cubicBezTo>
                  <a:pt x="38294" y="1761"/>
                  <a:pt x="38292" y="1775"/>
                  <a:pt x="38287" y="1788"/>
                </a:cubicBezTo>
                <a:cubicBezTo>
                  <a:pt x="38282" y="1800"/>
                  <a:pt x="38275" y="1812"/>
                  <a:pt x="38266" y="1821"/>
                </a:cubicBezTo>
                <a:cubicBezTo>
                  <a:pt x="38257" y="1831"/>
                  <a:pt x="38246" y="1838"/>
                  <a:pt x="38234" y="1844"/>
                </a:cubicBezTo>
                <a:cubicBezTo>
                  <a:pt x="38221" y="1850"/>
                  <a:pt x="38208" y="1853"/>
                  <a:pt x="38193" y="1853"/>
                </a:cubicBezTo>
                <a:cubicBezTo>
                  <a:pt x="38178" y="1853"/>
                  <a:pt x="38165" y="1850"/>
                  <a:pt x="38152" y="1844"/>
                </a:cubicBezTo>
                <a:cubicBezTo>
                  <a:pt x="38140" y="1838"/>
                  <a:pt x="38129" y="1831"/>
                  <a:pt x="38120" y="1821"/>
                </a:cubicBezTo>
                <a:cubicBezTo>
                  <a:pt x="38111" y="1812"/>
                  <a:pt x="38104" y="1800"/>
                  <a:pt x="38098" y="1788"/>
                </a:cubicBezTo>
                <a:cubicBezTo>
                  <a:pt x="38093" y="1774"/>
                  <a:pt x="38091" y="1760"/>
                  <a:pt x="38091" y="1746"/>
                </a:cubicBezTo>
                <a:lnTo>
                  <a:pt x="38091" y="1744"/>
                </a:lnTo>
                <a:cubicBezTo>
                  <a:pt x="38091" y="1730"/>
                  <a:pt x="38093" y="1716"/>
                  <a:pt x="38098" y="1703"/>
                </a:cubicBezTo>
                <a:cubicBezTo>
                  <a:pt x="38103" y="1690"/>
                  <a:pt x="38110" y="1679"/>
                  <a:pt x="38119" y="1669"/>
                </a:cubicBezTo>
                <a:cubicBezTo>
                  <a:pt x="38127" y="1660"/>
                  <a:pt x="38138" y="1652"/>
                  <a:pt x="38151" y="1646"/>
                </a:cubicBezTo>
                <a:cubicBezTo>
                  <a:pt x="38163" y="1641"/>
                  <a:pt x="38177" y="1638"/>
                  <a:pt x="38192" y="1638"/>
                </a:cubicBezTo>
                <a:close/>
                <a:moveTo>
                  <a:pt x="46688" y="1638"/>
                </a:moveTo>
                <a:cubicBezTo>
                  <a:pt x="46702" y="1638"/>
                  <a:pt x="46714" y="1640"/>
                  <a:pt x="46726" y="1645"/>
                </a:cubicBezTo>
                <a:cubicBezTo>
                  <a:pt x="46738" y="1649"/>
                  <a:pt x="46749" y="1655"/>
                  <a:pt x="46758" y="1663"/>
                </a:cubicBezTo>
                <a:cubicBezTo>
                  <a:pt x="46768" y="1672"/>
                  <a:pt x="46776" y="1681"/>
                  <a:pt x="46781" y="1693"/>
                </a:cubicBezTo>
                <a:cubicBezTo>
                  <a:pt x="46787" y="1704"/>
                  <a:pt x="46790" y="1717"/>
                  <a:pt x="46790" y="1731"/>
                </a:cubicBezTo>
                <a:lnTo>
                  <a:pt x="46790" y="1732"/>
                </a:lnTo>
                <a:cubicBezTo>
                  <a:pt x="46790" y="1746"/>
                  <a:pt x="46787" y="1759"/>
                  <a:pt x="46781" y="1770"/>
                </a:cubicBezTo>
                <a:cubicBezTo>
                  <a:pt x="46776" y="1781"/>
                  <a:pt x="46768" y="1791"/>
                  <a:pt x="46758" y="1800"/>
                </a:cubicBezTo>
                <a:cubicBezTo>
                  <a:pt x="46749" y="1808"/>
                  <a:pt x="46738" y="1814"/>
                  <a:pt x="46726" y="1819"/>
                </a:cubicBezTo>
                <a:cubicBezTo>
                  <a:pt x="46714" y="1823"/>
                  <a:pt x="46702" y="1826"/>
                  <a:pt x="46688" y="1826"/>
                </a:cubicBezTo>
                <a:cubicBezTo>
                  <a:pt x="46676" y="1826"/>
                  <a:pt x="46663" y="1823"/>
                  <a:pt x="46652" y="1819"/>
                </a:cubicBezTo>
                <a:cubicBezTo>
                  <a:pt x="46640" y="1814"/>
                  <a:pt x="46630" y="1808"/>
                  <a:pt x="46621" y="1799"/>
                </a:cubicBezTo>
                <a:cubicBezTo>
                  <a:pt x="46613" y="1791"/>
                  <a:pt x="46606" y="1781"/>
                  <a:pt x="46600" y="1770"/>
                </a:cubicBezTo>
                <a:cubicBezTo>
                  <a:pt x="46595" y="1758"/>
                  <a:pt x="46593" y="1746"/>
                  <a:pt x="46593" y="1732"/>
                </a:cubicBezTo>
                <a:lnTo>
                  <a:pt x="46593" y="1731"/>
                </a:lnTo>
                <a:cubicBezTo>
                  <a:pt x="46593" y="1716"/>
                  <a:pt x="46595" y="1704"/>
                  <a:pt x="46600" y="1692"/>
                </a:cubicBezTo>
                <a:cubicBezTo>
                  <a:pt x="46605" y="1681"/>
                  <a:pt x="46612" y="1671"/>
                  <a:pt x="46621" y="1663"/>
                </a:cubicBezTo>
                <a:cubicBezTo>
                  <a:pt x="46630" y="1655"/>
                  <a:pt x="46640" y="1649"/>
                  <a:pt x="46651" y="1645"/>
                </a:cubicBezTo>
                <a:cubicBezTo>
                  <a:pt x="46663" y="1640"/>
                  <a:pt x="46675" y="1638"/>
                  <a:pt x="46688" y="1638"/>
                </a:cubicBezTo>
                <a:close/>
                <a:moveTo>
                  <a:pt x="48004" y="1638"/>
                </a:moveTo>
                <a:cubicBezTo>
                  <a:pt x="48019" y="1638"/>
                  <a:pt x="48032" y="1641"/>
                  <a:pt x="48045" y="1646"/>
                </a:cubicBezTo>
                <a:cubicBezTo>
                  <a:pt x="48057" y="1652"/>
                  <a:pt x="48068" y="1660"/>
                  <a:pt x="48077" y="1670"/>
                </a:cubicBezTo>
                <a:cubicBezTo>
                  <a:pt x="48086" y="1679"/>
                  <a:pt x="48094" y="1691"/>
                  <a:pt x="48099" y="1704"/>
                </a:cubicBezTo>
                <a:cubicBezTo>
                  <a:pt x="48104" y="1717"/>
                  <a:pt x="48107" y="1731"/>
                  <a:pt x="48107" y="1746"/>
                </a:cubicBezTo>
                <a:lnTo>
                  <a:pt x="48107" y="1747"/>
                </a:lnTo>
                <a:cubicBezTo>
                  <a:pt x="48107" y="1761"/>
                  <a:pt x="48104" y="1775"/>
                  <a:pt x="48099" y="1788"/>
                </a:cubicBezTo>
                <a:cubicBezTo>
                  <a:pt x="48094" y="1800"/>
                  <a:pt x="48087" y="1812"/>
                  <a:pt x="48078" y="1821"/>
                </a:cubicBezTo>
                <a:cubicBezTo>
                  <a:pt x="48069" y="1831"/>
                  <a:pt x="48059" y="1838"/>
                  <a:pt x="48046" y="1844"/>
                </a:cubicBezTo>
                <a:cubicBezTo>
                  <a:pt x="48034" y="1850"/>
                  <a:pt x="48020" y="1853"/>
                  <a:pt x="48005" y="1853"/>
                </a:cubicBezTo>
                <a:cubicBezTo>
                  <a:pt x="47991" y="1853"/>
                  <a:pt x="47977" y="1850"/>
                  <a:pt x="47965" y="1844"/>
                </a:cubicBezTo>
                <a:cubicBezTo>
                  <a:pt x="47952" y="1838"/>
                  <a:pt x="47941" y="1831"/>
                  <a:pt x="47932" y="1821"/>
                </a:cubicBezTo>
                <a:cubicBezTo>
                  <a:pt x="47923" y="1812"/>
                  <a:pt x="47916" y="1800"/>
                  <a:pt x="47911" y="1788"/>
                </a:cubicBezTo>
                <a:cubicBezTo>
                  <a:pt x="47906" y="1774"/>
                  <a:pt x="47903" y="1760"/>
                  <a:pt x="47903" y="1746"/>
                </a:cubicBezTo>
                <a:lnTo>
                  <a:pt x="47903" y="1744"/>
                </a:lnTo>
                <a:cubicBezTo>
                  <a:pt x="47903" y="1730"/>
                  <a:pt x="47906" y="1716"/>
                  <a:pt x="47911" y="1703"/>
                </a:cubicBezTo>
                <a:cubicBezTo>
                  <a:pt x="47916" y="1690"/>
                  <a:pt x="47923" y="1679"/>
                  <a:pt x="47931" y="1669"/>
                </a:cubicBezTo>
                <a:cubicBezTo>
                  <a:pt x="47940" y="1660"/>
                  <a:pt x="47951" y="1652"/>
                  <a:pt x="47963" y="1646"/>
                </a:cubicBezTo>
                <a:cubicBezTo>
                  <a:pt x="47976" y="1641"/>
                  <a:pt x="47989" y="1638"/>
                  <a:pt x="48004" y="1638"/>
                </a:cubicBezTo>
                <a:close/>
                <a:moveTo>
                  <a:pt x="51849" y="1638"/>
                </a:moveTo>
                <a:cubicBezTo>
                  <a:pt x="51864" y="1638"/>
                  <a:pt x="51877" y="1641"/>
                  <a:pt x="51889" y="1646"/>
                </a:cubicBezTo>
                <a:cubicBezTo>
                  <a:pt x="51902" y="1652"/>
                  <a:pt x="51913" y="1660"/>
                  <a:pt x="51922" y="1670"/>
                </a:cubicBezTo>
                <a:cubicBezTo>
                  <a:pt x="51931" y="1679"/>
                  <a:pt x="51938" y="1691"/>
                  <a:pt x="51943" y="1704"/>
                </a:cubicBezTo>
                <a:cubicBezTo>
                  <a:pt x="51949" y="1717"/>
                  <a:pt x="51951" y="1731"/>
                  <a:pt x="51951" y="1746"/>
                </a:cubicBezTo>
                <a:lnTo>
                  <a:pt x="51951" y="1747"/>
                </a:lnTo>
                <a:cubicBezTo>
                  <a:pt x="51951" y="1761"/>
                  <a:pt x="51949" y="1775"/>
                  <a:pt x="51944" y="1788"/>
                </a:cubicBezTo>
                <a:cubicBezTo>
                  <a:pt x="51939" y="1800"/>
                  <a:pt x="51932" y="1812"/>
                  <a:pt x="51923" y="1821"/>
                </a:cubicBezTo>
                <a:cubicBezTo>
                  <a:pt x="51914" y="1831"/>
                  <a:pt x="51904" y="1838"/>
                  <a:pt x="51891" y="1844"/>
                </a:cubicBezTo>
                <a:cubicBezTo>
                  <a:pt x="51879" y="1850"/>
                  <a:pt x="51865" y="1853"/>
                  <a:pt x="51850" y="1853"/>
                </a:cubicBezTo>
                <a:cubicBezTo>
                  <a:pt x="51835" y="1853"/>
                  <a:pt x="51822" y="1850"/>
                  <a:pt x="51809" y="1844"/>
                </a:cubicBezTo>
                <a:cubicBezTo>
                  <a:pt x="51797" y="1838"/>
                  <a:pt x="51786" y="1831"/>
                  <a:pt x="51777" y="1821"/>
                </a:cubicBezTo>
                <a:cubicBezTo>
                  <a:pt x="51768" y="1812"/>
                  <a:pt x="51761" y="1800"/>
                  <a:pt x="51756" y="1788"/>
                </a:cubicBezTo>
                <a:cubicBezTo>
                  <a:pt x="51751" y="1774"/>
                  <a:pt x="51748" y="1760"/>
                  <a:pt x="51748" y="1746"/>
                </a:cubicBezTo>
                <a:lnTo>
                  <a:pt x="51748" y="1744"/>
                </a:lnTo>
                <a:cubicBezTo>
                  <a:pt x="51748" y="1730"/>
                  <a:pt x="51751" y="1716"/>
                  <a:pt x="51756" y="1703"/>
                </a:cubicBezTo>
                <a:cubicBezTo>
                  <a:pt x="51761" y="1690"/>
                  <a:pt x="51767" y="1679"/>
                  <a:pt x="51776" y="1669"/>
                </a:cubicBezTo>
                <a:cubicBezTo>
                  <a:pt x="51785" y="1660"/>
                  <a:pt x="51795" y="1652"/>
                  <a:pt x="51808" y="1646"/>
                </a:cubicBezTo>
                <a:cubicBezTo>
                  <a:pt x="51820" y="1641"/>
                  <a:pt x="51834" y="1638"/>
                  <a:pt x="51849" y="1638"/>
                </a:cubicBezTo>
                <a:close/>
                <a:moveTo>
                  <a:pt x="54230" y="1638"/>
                </a:moveTo>
                <a:cubicBezTo>
                  <a:pt x="54245" y="1638"/>
                  <a:pt x="54258" y="1641"/>
                  <a:pt x="54271" y="1646"/>
                </a:cubicBezTo>
                <a:cubicBezTo>
                  <a:pt x="54283" y="1652"/>
                  <a:pt x="54294" y="1660"/>
                  <a:pt x="54303" y="1670"/>
                </a:cubicBezTo>
                <a:cubicBezTo>
                  <a:pt x="54312" y="1679"/>
                  <a:pt x="54320" y="1691"/>
                  <a:pt x="54325" y="1704"/>
                </a:cubicBezTo>
                <a:cubicBezTo>
                  <a:pt x="54330" y="1717"/>
                  <a:pt x="54333" y="1731"/>
                  <a:pt x="54333" y="1746"/>
                </a:cubicBezTo>
                <a:lnTo>
                  <a:pt x="54333" y="1747"/>
                </a:lnTo>
                <a:cubicBezTo>
                  <a:pt x="54333" y="1761"/>
                  <a:pt x="54330" y="1775"/>
                  <a:pt x="54325" y="1788"/>
                </a:cubicBezTo>
                <a:cubicBezTo>
                  <a:pt x="54320" y="1800"/>
                  <a:pt x="54313" y="1812"/>
                  <a:pt x="54304" y="1821"/>
                </a:cubicBezTo>
                <a:cubicBezTo>
                  <a:pt x="54295" y="1831"/>
                  <a:pt x="54285" y="1838"/>
                  <a:pt x="54272" y="1844"/>
                </a:cubicBezTo>
                <a:cubicBezTo>
                  <a:pt x="54260" y="1850"/>
                  <a:pt x="54246" y="1853"/>
                  <a:pt x="54231" y="1853"/>
                </a:cubicBezTo>
                <a:cubicBezTo>
                  <a:pt x="54217" y="1853"/>
                  <a:pt x="54203" y="1850"/>
                  <a:pt x="54191" y="1844"/>
                </a:cubicBezTo>
                <a:cubicBezTo>
                  <a:pt x="54178" y="1838"/>
                  <a:pt x="54167" y="1831"/>
                  <a:pt x="54158" y="1821"/>
                </a:cubicBezTo>
                <a:cubicBezTo>
                  <a:pt x="54149" y="1812"/>
                  <a:pt x="54142" y="1800"/>
                  <a:pt x="54137" y="1788"/>
                </a:cubicBezTo>
                <a:cubicBezTo>
                  <a:pt x="54132" y="1774"/>
                  <a:pt x="54129" y="1760"/>
                  <a:pt x="54129" y="1746"/>
                </a:cubicBezTo>
                <a:lnTo>
                  <a:pt x="54129" y="1744"/>
                </a:lnTo>
                <a:cubicBezTo>
                  <a:pt x="54129" y="1730"/>
                  <a:pt x="54132" y="1716"/>
                  <a:pt x="54137" y="1703"/>
                </a:cubicBezTo>
                <a:cubicBezTo>
                  <a:pt x="54142" y="1690"/>
                  <a:pt x="54149" y="1679"/>
                  <a:pt x="54157" y="1669"/>
                </a:cubicBezTo>
                <a:cubicBezTo>
                  <a:pt x="54166" y="1660"/>
                  <a:pt x="54177" y="1652"/>
                  <a:pt x="54189" y="1646"/>
                </a:cubicBezTo>
                <a:cubicBezTo>
                  <a:pt x="54202" y="1641"/>
                  <a:pt x="54215" y="1638"/>
                  <a:pt x="54230" y="1638"/>
                </a:cubicBezTo>
                <a:close/>
                <a:moveTo>
                  <a:pt x="1170" y="1638"/>
                </a:moveTo>
                <a:cubicBezTo>
                  <a:pt x="1183" y="1638"/>
                  <a:pt x="1195" y="1641"/>
                  <a:pt x="1207" y="1646"/>
                </a:cubicBezTo>
                <a:cubicBezTo>
                  <a:pt x="1219" y="1651"/>
                  <a:pt x="1230" y="1658"/>
                  <a:pt x="1239" y="1668"/>
                </a:cubicBezTo>
                <a:cubicBezTo>
                  <a:pt x="1249" y="1677"/>
                  <a:pt x="1256" y="1688"/>
                  <a:pt x="1261" y="1701"/>
                </a:cubicBezTo>
                <a:cubicBezTo>
                  <a:pt x="1267" y="1714"/>
                  <a:pt x="1270" y="1728"/>
                  <a:pt x="1270" y="1744"/>
                </a:cubicBezTo>
                <a:lnTo>
                  <a:pt x="1270" y="1746"/>
                </a:lnTo>
                <a:cubicBezTo>
                  <a:pt x="1270" y="1762"/>
                  <a:pt x="1267" y="1776"/>
                  <a:pt x="1261" y="1789"/>
                </a:cubicBezTo>
                <a:cubicBezTo>
                  <a:pt x="1256" y="1802"/>
                  <a:pt x="1249" y="1813"/>
                  <a:pt x="1239" y="1823"/>
                </a:cubicBezTo>
                <a:cubicBezTo>
                  <a:pt x="1230" y="1832"/>
                  <a:pt x="1219" y="1839"/>
                  <a:pt x="1207" y="1845"/>
                </a:cubicBezTo>
                <a:cubicBezTo>
                  <a:pt x="1195" y="1850"/>
                  <a:pt x="1183" y="1852"/>
                  <a:pt x="1170" y="1852"/>
                </a:cubicBezTo>
                <a:cubicBezTo>
                  <a:pt x="1157" y="1852"/>
                  <a:pt x="1145" y="1850"/>
                  <a:pt x="1133" y="1845"/>
                </a:cubicBezTo>
                <a:cubicBezTo>
                  <a:pt x="1121" y="1840"/>
                  <a:pt x="1111" y="1833"/>
                  <a:pt x="1102" y="1823"/>
                </a:cubicBezTo>
                <a:cubicBezTo>
                  <a:pt x="1093" y="1814"/>
                  <a:pt x="1086" y="1803"/>
                  <a:pt x="1081" y="1790"/>
                </a:cubicBezTo>
                <a:cubicBezTo>
                  <a:pt x="1076" y="1777"/>
                  <a:pt x="1073" y="1762"/>
                  <a:pt x="1073" y="1746"/>
                </a:cubicBezTo>
                <a:lnTo>
                  <a:pt x="1073" y="1744"/>
                </a:lnTo>
                <a:cubicBezTo>
                  <a:pt x="1073" y="1728"/>
                  <a:pt x="1076" y="1713"/>
                  <a:pt x="1081" y="1700"/>
                </a:cubicBezTo>
                <a:cubicBezTo>
                  <a:pt x="1086" y="1686"/>
                  <a:pt x="1093" y="1675"/>
                  <a:pt x="1101" y="1667"/>
                </a:cubicBezTo>
                <a:cubicBezTo>
                  <a:pt x="1110" y="1657"/>
                  <a:pt x="1121" y="1650"/>
                  <a:pt x="1132" y="1646"/>
                </a:cubicBezTo>
                <a:cubicBezTo>
                  <a:pt x="1144" y="1641"/>
                  <a:pt x="1157" y="1638"/>
                  <a:pt x="1170" y="1638"/>
                </a:cubicBezTo>
                <a:close/>
                <a:moveTo>
                  <a:pt x="1524" y="1638"/>
                </a:moveTo>
                <a:cubicBezTo>
                  <a:pt x="1537" y="1638"/>
                  <a:pt x="1549" y="1641"/>
                  <a:pt x="1561" y="1646"/>
                </a:cubicBezTo>
                <a:cubicBezTo>
                  <a:pt x="1573" y="1651"/>
                  <a:pt x="1584" y="1658"/>
                  <a:pt x="1593" y="1668"/>
                </a:cubicBezTo>
                <a:cubicBezTo>
                  <a:pt x="1603" y="1677"/>
                  <a:pt x="1610" y="1688"/>
                  <a:pt x="1616" y="1701"/>
                </a:cubicBezTo>
                <a:cubicBezTo>
                  <a:pt x="1621" y="1714"/>
                  <a:pt x="1624" y="1728"/>
                  <a:pt x="1624" y="1744"/>
                </a:cubicBezTo>
                <a:lnTo>
                  <a:pt x="1624" y="1746"/>
                </a:lnTo>
                <a:cubicBezTo>
                  <a:pt x="1624" y="1762"/>
                  <a:pt x="1621" y="1776"/>
                  <a:pt x="1616" y="1789"/>
                </a:cubicBezTo>
                <a:cubicBezTo>
                  <a:pt x="1610" y="1802"/>
                  <a:pt x="1603" y="1813"/>
                  <a:pt x="1593" y="1823"/>
                </a:cubicBezTo>
                <a:cubicBezTo>
                  <a:pt x="1584" y="1832"/>
                  <a:pt x="1573" y="1839"/>
                  <a:pt x="1561" y="1845"/>
                </a:cubicBezTo>
                <a:cubicBezTo>
                  <a:pt x="1549" y="1850"/>
                  <a:pt x="1537" y="1852"/>
                  <a:pt x="1524" y="1852"/>
                </a:cubicBezTo>
                <a:cubicBezTo>
                  <a:pt x="1511" y="1852"/>
                  <a:pt x="1499" y="1850"/>
                  <a:pt x="1487" y="1845"/>
                </a:cubicBezTo>
                <a:cubicBezTo>
                  <a:pt x="1475" y="1840"/>
                  <a:pt x="1465" y="1833"/>
                  <a:pt x="1456" y="1823"/>
                </a:cubicBezTo>
                <a:cubicBezTo>
                  <a:pt x="1447" y="1814"/>
                  <a:pt x="1440" y="1803"/>
                  <a:pt x="1435" y="1790"/>
                </a:cubicBezTo>
                <a:cubicBezTo>
                  <a:pt x="1430" y="1777"/>
                  <a:pt x="1427" y="1762"/>
                  <a:pt x="1427" y="1746"/>
                </a:cubicBezTo>
                <a:lnTo>
                  <a:pt x="1427" y="1744"/>
                </a:lnTo>
                <a:cubicBezTo>
                  <a:pt x="1427" y="1728"/>
                  <a:pt x="1430" y="1713"/>
                  <a:pt x="1435" y="1700"/>
                </a:cubicBezTo>
                <a:cubicBezTo>
                  <a:pt x="1440" y="1686"/>
                  <a:pt x="1447" y="1675"/>
                  <a:pt x="1456" y="1667"/>
                </a:cubicBezTo>
                <a:cubicBezTo>
                  <a:pt x="1464" y="1657"/>
                  <a:pt x="1475" y="1650"/>
                  <a:pt x="1487" y="1646"/>
                </a:cubicBezTo>
                <a:cubicBezTo>
                  <a:pt x="1498" y="1641"/>
                  <a:pt x="1511" y="1638"/>
                  <a:pt x="1524" y="1638"/>
                </a:cubicBezTo>
                <a:close/>
                <a:moveTo>
                  <a:pt x="5191" y="1638"/>
                </a:moveTo>
                <a:cubicBezTo>
                  <a:pt x="5205" y="1638"/>
                  <a:pt x="5217" y="1641"/>
                  <a:pt x="5229" y="1646"/>
                </a:cubicBezTo>
                <a:cubicBezTo>
                  <a:pt x="5241" y="1651"/>
                  <a:pt x="5251" y="1658"/>
                  <a:pt x="5260" y="1667"/>
                </a:cubicBezTo>
                <a:cubicBezTo>
                  <a:pt x="5269" y="1676"/>
                  <a:pt x="5276" y="1688"/>
                  <a:pt x="5281" y="1701"/>
                </a:cubicBezTo>
                <a:cubicBezTo>
                  <a:pt x="5286" y="1714"/>
                  <a:pt x="5289" y="1729"/>
                  <a:pt x="5289" y="1745"/>
                </a:cubicBezTo>
                <a:lnTo>
                  <a:pt x="5289" y="1746"/>
                </a:lnTo>
                <a:cubicBezTo>
                  <a:pt x="5289" y="1763"/>
                  <a:pt x="5286" y="1778"/>
                  <a:pt x="5281" y="1791"/>
                </a:cubicBezTo>
                <a:cubicBezTo>
                  <a:pt x="5276" y="1804"/>
                  <a:pt x="5269" y="1815"/>
                  <a:pt x="5260" y="1824"/>
                </a:cubicBezTo>
                <a:cubicBezTo>
                  <a:pt x="5251" y="1833"/>
                  <a:pt x="5241" y="1840"/>
                  <a:pt x="5229" y="1845"/>
                </a:cubicBezTo>
                <a:cubicBezTo>
                  <a:pt x="5217" y="1850"/>
                  <a:pt x="5205" y="1852"/>
                  <a:pt x="5191" y="1852"/>
                </a:cubicBezTo>
                <a:cubicBezTo>
                  <a:pt x="5179" y="1852"/>
                  <a:pt x="5166" y="1850"/>
                  <a:pt x="5154" y="1845"/>
                </a:cubicBezTo>
                <a:cubicBezTo>
                  <a:pt x="5142" y="1839"/>
                  <a:pt x="5132" y="1832"/>
                  <a:pt x="5122" y="1823"/>
                </a:cubicBezTo>
                <a:cubicBezTo>
                  <a:pt x="5113" y="1814"/>
                  <a:pt x="5105" y="1802"/>
                  <a:pt x="5100" y="1789"/>
                </a:cubicBezTo>
                <a:cubicBezTo>
                  <a:pt x="5094" y="1776"/>
                  <a:pt x="5092" y="1762"/>
                  <a:pt x="5092" y="1746"/>
                </a:cubicBezTo>
                <a:lnTo>
                  <a:pt x="5092" y="1744"/>
                </a:lnTo>
                <a:cubicBezTo>
                  <a:pt x="5092" y="1729"/>
                  <a:pt x="5094" y="1715"/>
                  <a:pt x="5100" y="1702"/>
                </a:cubicBezTo>
                <a:cubicBezTo>
                  <a:pt x="5105" y="1689"/>
                  <a:pt x="5113" y="1677"/>
                  <a:pt x="5122" y="1668"/>
                </a:cubicBezTo>
                <a:cubicBezTo>
                  <a:pt x="5132" y="1659"/>
                  <a:pt x="5142" y="1651"/>
                  <a:pt x="5154" y="1646"/>
                </a:cubicBezTo>
                <a:cubicBezTo>
                  <a:pt x="5166" y="1641"/>
                  <a:pt x="5179" y="1638"/>
                  <a:pt x="5191" y="1638"/>
                </a:cubicBezTo>
                <a:close/>
                <a:moveTo>
                  <a:pt x="6642" y="1638"/>
                </a:moveTo>
                <a:cubicBezTo>
                  <a:pt x="6655" y="1638"/>
                  <a:pt x="6667" y="1641"/>
                  <a:pt x="6679" y="1646"/>
                </a:cubicBezTo>
                <a:cubicBezTo>
                  <a:pt x="6691" y="1651"/>
                  <a:pt x="6702" y="1658"/>
                  <a:pt x="6711" y="1668"/>
                </a:cubicBezTo>
                <a:cubicBezTo>
                  <a:pt x="6721" y="1677"/>
                  <a:pt x="6728" y="1688"/>
                  <a:pt x="6733" y="1701"/>
                </a:cubicBezTo>
                <a:cubicBezTo>
                  <a:pt x="6739" y="1714"/>
                  <a:pt x="6742" y="1728"/>
                  <a:pt x="6742" y="1744"/>
                </a:cubicBezTo>
                <a:lnTo>
                  <a:pt x="6742" y="1746"/>
                </a:lnTo>
                <a:cubicBezTo>
                  <a:pt x="6742" y="1762"/>
                  <a:pt x="6739" y="1776"/>
                  <a:pt x="6733" y="1789"/>
                </a:cubicBezTo>
                <a:cubicBezTo>
                  <a:pt x="6728" y="1802"/>
                  <a:pt x="6721" y="1813"/>
                  <a:pt x="6711" y="1823"/>
                </a:cubicBezTo>
                <a:cubicBezTo>
                  <a:pt x="6702" y="1832"/>
                  <a:pt x="6691" y="1839"/>
                  <a:pt x="6679" y="1845"/>
                </a:cubicBezTo>
                <a:cubicBezTo>
                  <a:pt x="6667" y="1850"/>
                  <a:pt x="6655" y="1852"/>
                  <a:pt x="6642" y="1852"/>
                </a:cubicBezTo>
                <a:cubicBezTo>
                  <a:pt x="6629" y="1852"/>
                  <a:pt x="6617" y="1850"/>
                  <a:pt x="6605" y="1845"/>
                </a:cubicBezTo>
                <a:cubicBezTo>
                  <a:pt x="6593" y="1840"/>
                  <a:pt x="6583" y="1833"/>
                  <a:pt x="6574" y="1823"/>
                </a:cubicBezTo>
                <a:cubicBezTo>
                  <a:pt x="6565" y="1814"/>
                  <a:pt x="6558" y="1803"/>
                  <a:pt x="6553" y="1790"/>
                </a:cubicBezTo>
                <a:cubicBezTo>
                  <a:pt x="6548" y="1777"/>
                  <a:pt x="6545" y="1762"/>
                  <a:pt x="6545" y="1746"/>
                </a:cubicBezTo>
                <a:lnTo>
                  <a:pt x="6545" y="1744"/>
                </a:lnTo>
                <a:cubicBezTo>
                  <a:pt x="6545" y="1728"/>
                  <a:pt x="6548" y="1713"/>
                  <a:pt x="6553" y="1700"/>
                </a:cubicBezTo>
                <a:cubicBezTo>
                  <a:pt x="6558" y="1686"/>
                  <a:pt x="6565" y="1675"/>
                  <a:pt x="6573" y="1667"/>
                </a:cubicBezTo>
                <a:cubicBezTo>
                  <a:pt x="6582" y="1657"/>
                  <a:pt x="6593" y="1650"/>
                  <a:pt x="6604" y="1646"/>
                </a:cubicBezTo>
                <a:cubicBezTo>
                  <a:pt x="6616" y="1641"/>
                  <a:pt x="6629" y="1638"/>
                  <a:pt x="6642" y="1638"/>
                </a:cubicBezTo>
                <a:close/>
                <a:moveTo>
                  <a:pt x="8119" y="1638"/>
                </a:moveTo>
                <a:cubicBezTo>
                  <a:pt x="8132" y="1638"/>
                  <a:pt x="8144" y="1641"/>
                  <a:pt x="8156" y="1646"/>
                </a:cubicBezTo>
                <a:cubicBezTo>
                  <a:pt x="8168" y="1651"/>
                  <a:pt x="8179" y="1658"/>
                  <a:pt x="8188" y="1668"/>
                </a:cubicBezTo>
                <a:cubicBezTo>
                  <a:pt x="8198" y="1677"/>
                  <a:pt x="8205" y="1688"/>
                  <a:pt x="8210" y="1701"/>
                </a:cubicBezTo>
                <a:cubicBezTo>
                  <a:pt x="8216" y="1714"/>
                  <a:pt x="8219" y="1728"/>
                  <a:pt x="8219" y="1744"/>
                </a:cubicBezTo>
                <a:lnTo>
                  <a:pt x="8219" y="1746"/>
                </a:lnTo>
                <a:cubicBezTo>
                  <a:pt x="8219" y="1762"/>
                  <a:pt x="8216" y="1776"/>
                  <a:pt x="8210" y="1789"/>
                </a:cubicBezTo>
                <a:cubicBezTo>
                  <a:pt x="8205" y="1802"/>
                  <a:pt x="8198" y="1813"/>
                  <a:pt x="8188" y="1823"/>
                </a:cubicBezTo>
                <a:cubicBezTo>
                  <a:pt x="8179" y="1832"/>
                  <a:pt x="8168" y="1839"/>
                  <a:pt x="8156" y="1845"/>
                </a:cubicBezTo>
                <a:cubicBezTo>
                  <a:pt x="8144" y="1850"/>
                  <a:pt x="8132" y="1852"/>
                  <a:pt x="8119" y="1852"/>
                </a:cubicBezTo>
                <a:cubicBezTo>
                  <a:pt x="8106" y="1852"/>
                  <a:pt x="8094" y="1850"/>
                  <a:pt x="8082" y="1845"/>
                </a:cubicBezTo>
                <a:cubicBezTo>
                  <a:pt x="8070" y="1840"/>
                  <a:pt x="8060" y="1833"/>
                  <a:pt x="8051" y="1823"/>
                </a:cubicBezTo>
                <a:cubicBezTo>
                  <a:pt x="8042" y="1814"/>
                  <a:pt x="8035" y="1803"/>
                  <a:pt x="8030" y="1790"/>
                </a:cubicBezTo>
                <a:cubicBezTo>
                  <a:pt x="8025" y="1777"/>
                  <a:pt x="8022" y="1762"/>
                  <a:pt x="8022" y="1746"/>
                </a:cubicBezTo>
                <a:lnTo>
                  <a:pt x="8022" y="1744"/>
                </a:lnTo>
                <a:cubicBezTo>
                  <a:pt x="8022" y="1728"/>
                  <a:pt x="8025" y="1713"/>
                  <a:pt x="8030" y="1700"/>
                </a:cubicBezTo>
                <a:cubicBezTo>
                  <a:pt x="8035" y="1686"/>
                  <a:pt x="8042" y="1675"/>
                  <a:pt x="8050" y="1667"/>
                </a:cubicBezTo>
                <a:cubicBezTo>
                  <a:pt x="8059" y="1657"/>
                  <a:pt x="8070" y="1650"/>
                  <a:pt x="8081" y="1646"/>
                </a:cubicBezTo>
                <a:cubicBezTo>
                  <a:pt x="8093" y="1641"/>
                  <a:pt x="8106" y="1638"/>
                  <a:pt x="8119" y="1638"/>
                </a:cubicBezTo>
                <a:close/>
                <a:moveTo>
                  <a:pt x="23303" y="1638"/>
                </a:moveTo>
                <a:cubicBezTo>
                  <a:pt x="23315" y="1638"/>
                  <a:pt x="23328" y="1641"/>
                  <a:pt x="23339" y="1646"/>
                </a:cubicBezTo>
                <a:cubicBezTo>
                  <a:pt x="23351" y="1651"/>
                  <a:pt x="23362" y="1658"/>
                  <a:pt x="23371" y="1668"/>
                </a:cubicBezTo>
                <a:cubicBezTo>
                  <a:pt x="23381" y="1677"/>
                  <a:pt x="23388" y="1688"/>
                  <a:pt x="23394" y="1701"/>
                </a:cubicBezTo>
                <a:cubicBezTo>
                  <a:pt x="23399" y="1714"/>
                  <a:pt x="23402" y="1728"/>
                  <a:pt x="23402" y="1744"/>
                </a:cubicBezTo>
                <a:lnTo>
                  <a:pt x="23402" y="1746"/>
                </a:lnTo>
                <a:cubicBezTo>
                  <a:pt x="23402" y="1762"/>
                  <a:pt x="23399" y="1776"/>
                  <a:pt x="23394" y="1789"/>
                </a:cubicBezTo>
                <a:cubicBezTo>
                  <a:pt x="23388" y="1802"/>
                  <a:pt x="23381" y="1813"/>
                  <a:pt x="23371" y="1823"/>
                </a:cubicBezTo>
                <a:cubicBezTo>
                  <a:pt x="23362" y="1832"/>
                  <a:pt x="23351" y="1839"/>
                  <a:pt x="23339" y="1845"/>
                </a:cubicBezTo>
                <a:cubicBezTo>
                  <a:pt x="23328" y="1850"/>
                  <a:pt x="23315" y="1852"/>
                  <a:pt x="23303" y="1852"/>
                </a:cubicBezTo>
                <a:cubicBezTo>
                  <a:pt x="23289" y="1852"/>
                  <a:pt x="23277" y="1850"/>
                  <a:pt x="23265" y="1845"/>
                </a:cubicBezTo>
                <a:cubicBezTo>
                  <a:pt x="23253" y="1840"/>
                  <a:pt x="23243" y="1833"/>
                  <a:pt x="23234" y="1823"/>
                </a:cubicBezTo>
                <a:cubicBezTo>
                  <a:pt x="23225" y="1814"/>
                  <a:pt x="23218" y="1803"/>
                  <a:pt x="23213" y="1790"/>
                </a:cubicBezTo>
                <a:cubicBezTo>
                  <a:pt x="23208" y="1777"/>
                  <a:pt x="23205" y="1762"/>
                  <a:pt x="23205" y="1746"/>
                </a:cubicBezTo>
                <a:lnTo>
                  <a:pt x="23205" y="1744"/>
                </a:lnTo>
                <a:cubicBezTo>
                  <a:pt x="23205" y="1728"/>
                  <a:pt x="23208" y="1713"/>
                  <a:pt x="23213" y="1700"/>
                </a:cubicBezTo>
                <a:cubicBezTo>
                  <a:pt x="23218" y="1686"/>
                  <a:pt x="23225" y="1675"/>
                  <a:pt x="23234" y="1667"/>
                </a:cubicBezTo>
                <a:cubicBezTo>
                  <a:pt x="23243" y="1657"/>
                  <a:pt x="23253" y="1650"/>
                  <a:pt x="23265" y="1646"/>
                </a:cubicBezTo>
                <a:cubicBezTo>
                  <a:pt x="23276" y="1641"/>
                  <a:pt x="23289" y="1638"/>
                  <a:pt x="23303" y="1638"/>
                </a:cubicBezTo>
                <a:close/>
                <a:moveTo>
                  <a:pt x="24286" y="1638"/>
                </a:moveTo>
                <a:cubicBezTo>
                  <a:pt x="24299" y="1638"/>
                  <a:pt x="24311" y="1641"/>
                  <a:pt x="24323" y="1646"/>
                </a:cubicBezTo>
                <a:cubicBezTo>
                  <a:pt x="24335" y="1651"/>
                  <a:pt x="24345" y="1658"/>
                  <a:pt x="24355" y="1668"/>
                </a:cubicBezTo>
                <a:cubicBezTo>
                  <a:pt x="24364" y="1677"/>
                  <a:pt x="24372" y="1688"/>
                  <a:pt x="24377" y="1701"/>
                </a:cubicBezTo>
                <a:cubicBezTo>
                  <a:pt x="24383" y="1714"/>
                  <a:pt x="24386" y="1728"/>
                  <a:pt x="24386" y="1744"/>
                </a:cubicBezTo>
                <a:lnTo>
                  <a:pt x="24386" y="1746"/>
                </a:lnTo>
                <a:cubicBezTo>
                  <a:pt x="24386" y="1762"/>
                  <a:pt x="24383" y="1776"/>
                  <a:pt x="24377" y="1789"/>
                </a:cubicBezTo>
                <a:cubicBezTo>
                  <a:pt x="24372" y="1802"/>
                  <a:pt x="24364" y="1813"/>
                  <a:pt x="24355" y="1823"/>
                </a:cubicBezTo>
                <a:cubicBezTo>
                  <a:pt x="24345" y="1832"/>
                  <a:pt x="24335" y="1839"/>
                  <a:pt x="24323" y="1845"/>
                </a:cubicBezTo>
                <a:cubicBezTo>
                  <a:pt x="24311" y="1850"/>
                  <a:pt x="24299" y="1852"/>
                  <a:pt x="24286" y="1852"/>
                </a:cubicBezTo>
                <a:cubicBezTo>
                  <a:pt x="24273" y="1852"/>
                  <a:pt x="24260" y="1850"/>
                  <a:pt x="24249" y="1845"/>
                </a:cubicBezTo>
                <a:cubicBezTo>
                  <a:pt x="24237" y="1840"/>
                  <a:pt x="24226" y="1833"/>
                  <a:pt x="24218" y="1823"/>
                </a:cubicBezTo>
                <a:cubicBezTo>
                  <a:pt x="24209" y="1814"/>
                  <a:pt x="24202" y="1803"/>
                  <a:pt x="24196" y="1790"/>
                </a:cubicBezTo>
                <a:cubicBezTo>
                  <a:pt x="24191" y="1777"/>
                  <a:pt x="24189" y="1762"/>
                  <a:pt x="24189" y="1746"/>
                </a:cubicBezTo>
                <a:lnTo>
                  <a:pt x="24189" y="1744"/>
                </a:lnTo>
                <a:cubicBezTo>
                  <a:pt x="24189" y="1728"/>
                  <a:pt x="24191" y="1713"/>
                  <a:pt x="24196" y="1700"/>
                </a:cubicBezTo>
                <a:cubicBezTo>
                  <a:pt x="24202" y="1686"/>
                  <a:pt x="24209" y="1675"/>
                  <a:pt x="24217" y="1667"/>
                </a:cubicBezTo>
                <a:cubicBezTo>
                  <a:pt x="24226" y="1657"/>
                  <a:pt x="24236" y="1650"/>
                  <a:pt x="24248" y="1646"/>
                </a:cubicBezTo>
                <a:cubicBezTo>
                  <a:pt x="24260" y="1641"/>
                  <a:pt x="24272" y="1638"/>
                  <a:pt x="24286" y="1638"/>
                </a:cubicBezTo>
                <a:close/>
                <a:moveTo>
                  <a:pt x="26157" y="1638"/>
                </a:moveTo>
                <a:cubicBezTo>
                  <a:pt x="26170" y="1638"/>
                  <a:pt x="26183" y="1641"/>
                  <a:pt x="26194" y="1646"/>
                </a:cubicBezTo>
                <a:cubicBezTo>
                  <a:pt x="26206" y="1651"/>
                  <a:pt x="26216" y="1658"/>
                  <a:pt x="26225" y="1667"/>
                </a:cubicBezTo>
                <a:cubicBezTo>
                  <a:pt x="26234" y="1676"/>
                  <a:pt x="26241" y="1688"/>
                  <a:pt x="26246" y="1701"/>
                </a:cubicBezTo>
                <a:cubicBezTo>
                  <a:pt x="26251" y="1714"/>
                  <a:pt x="26254" y="1729"/>
                  <a:pt x="26254" y="1745"/>
                </a:cubicBezTo>
                <a:lnTo>
                  <a:pt x="26254" y="1746"/>
                </a:lnTo>
                <a:cubicBezTo>
                  <a:pt x="26254" y="1763"/>
                  <a:pt x="26251" y="1778"/>
                  <a:pt x="26246" y="1791"/>
                </a:cubicBezTo>
                <a:cubicBezTo>
                  <a:pt x="26241" y="1804"/>
                  <a:pt x="26234" y="1815"/>
                  <a:pt x="26225" y="1824"/>
                </a:cubicBezTo>
                <a:cubicBezTo>
                  <a:pt x="26217" y="1833"/>
                  <a:pt x="26206" y="1840"/>
                  <a:pt x="26194" y="1845"/>
                </a:cubicBezTo>
                <a:cubicBezTo>
                  <a:pt x="26183" y="1850"/>
                  <a:pt x="26170" y="1852"/>
                  <a:pt x="26157" y="1852"/>
                </a:cubicBezTo>
                <a:cubicBezTo>
                  <a:pt x="26144" y="1852"/>
                  <a:pt x="26132" y="1850"/>
                  <a:pt x="26120" y="1845"/>
                </a:cubicBezTo>
                <a:cubicBezTo>
                  <a:pt x="26108" y="1839"/>
                  <a:pt x="26097" y="1832"/>
                  <a:pt x="26088" y="1823"/>
                </a:cubicBezTo>
                <a:cubicBezTo>
                  <a:pt x="26078" y="1814"/>
                  <a:pt x="26071" y="1802"/>
                  <a:pt x="26065" y="1789"/>
                </a:cubicBezTo>
                <a:cubicBezTo>
                  <a:pt x="26060" y="1776"/>
                  <a:pt x="26057" y="1762"/>
                  <a:pt x="26057" y="1746"/>
                </a:cubicBezTo>
                <a:lnTo>
                  <a:pt x="26057" y="1744"/>
                </a:lnTo>
                <a:cubicBezTo>
                  <a:pt x="26057" y="1729"/>
                  <a:pt x="26060" y="1715"/>
                  <a:pt x="26065" y="1702"/>
                </a:cubicBezTo>
                <a:cubicBezTo>
                  <a:pt x="26071" y="1689"/>
                  <a:pt x="26078" y="1677"/>
                  <a:pt x="26088" y="1668"/>
                </a:cubicBezTo>
                <a:cubicBezTo>
                  <a:pt x="26097" y="1659"/>
                  <a:pt x="26108" y="1651"/>
                  <a:pt x="26120" y="1646"/>
                </a:cubicBezTo>
                <a:cubicBezTo>
                  <a:pt x="26132" y="1641"/>
                  <a:pt x="26144" y="1638"/>
                  <a:pt x="26157" y="1638"/>
                </a:cubicBezTo>
                <a:close/>
                <a:moveTo>
                  <a:pt x="26839" y="1638"/>
                </a:moveTo>
                <a:cubicBezTo>
                  <a:pt x="26853" y="1638"/>
                  <a:pt x="26865" y="1641"/>
                  <a:pt x="26877" y="1646"/>
                </a:cubicBezTo>
                <a:cubicBezTo>
                  <a:pt x="26888" y="1651"/>
                  <a:pt x="26899" y="1658"/>
                  <a:pt x="26908" y="1667"/>
                </a:cubicBezTo>
                <a:cubicBezTo>
                  <a:pt x="26917" y="1676"/>
                  <a:pt x="26923" y="1688"/>
                  <a:pt x="26928" y="1701"/>
                </a:cubicBezTo>
                <a:cubicBezTo>
                  <a:pt x="26934" y="1714"/>
                  <a:pt x="26936" y="1729"/>
                  <a:pt x="26936" y="1745"/>
                </a:cubicBezTo>
                <a:lnTo>
                  <a:pt x="26936" y="1746"/>
                </a:lnTo>
                <a:cubicBezTo>
                  <a:pt x="26936" y="1763"/>
                  <a:pt x="26934" y="1778"/>
                  <a:pt x="26928" y="1791"/>
                </a:cubicBezTo>
                <a:cubicBezTo>
                  <a:pt x="26923" y="1804"/>
                  <a:pt x="26917" y="1815"/>
                  <a:pt x="26908" y="1824"/>
                </a:cubicBezTo>
                <a:cubicBezTo>
                  <a:pt x="26899" y="1833"/>
                  <a:pt x="26889" y="1840"/>
                  <a:pt x="26877" y="1845"/>
                </a:cubicBezTo>
                <a:cubicBezTo>
                  <a:pt x="26865" y="1850"/>
                  <a:pt x="26853" y="1852"/>
                  <a:pt x="26839" y="1852"/>
                </a:cubicBezTo>
                <a:cubicBezTo>
                  <a:pt x="26827" y="1852"/>
                  <a:pt x="26814" y="1850"/>
                  <a:pt x="26802" y="1845"/>
                </a:cubicBezTo>
                <a:cubicBezTo>
                  <a:pt x="26790" y="1839"/>
                  <a:pt x="26780" y="1832"/>
                  <a:pt x="26770" y="1823"/>
                </a:cubicBezTo>
                <a:cubicBezTo>
                  <a:pt x="26761" y="1814"/>
                  <a:pt x="26753" y="1802"/>
                  <a:pt x="26748" y="1789"/>
                </a:cubicBezTo>
                <a:cubicBezTo>
                  <a:pt x="26742" y="1776"/>
                  <a:pt x="26740" y="1762"/>
                  <a:pt x="26740" y="1746"/>
                </a:cubicBezTo>
                <a:lnTo>
                  <a:pt x="26740" y="1744"/>
                </a:lnTo>
                <a:cubicBezTo>
                  <a:pt x="26740" y="1729"/>
                  <a:pt x="26742" y="1715"/>
                  <a:pt x="26748" y="1702"/>
                </a:cubicBezTo>
                <a:cubicBezTo>
                  <a:pt x="26753" y="1689"/>
                  <a:pt x="26761" y="1677"/>
                  <a:pt x="26770" y="1668"/>
                </a:cubicBezTo>
                <a:cubicBezTo>
                  <a:pt x="26780" y="1659"/>
                  <a:pt x="26790" y="1651"/>
                  <a:pt x="26802" y="1646"/>
                </a:cubicBezTo>
                <a:cubicBezTo>
                  <a:pt x="26814" y="1641"/>
                  <a:pt x="26827" y="1638"/>
                  <a:pt x="26839" y="1638"/>
                </a:cubicBezTo>
                <a:close/>
                <a:moveTo>
                  <a:pt x="30605" y="1638"/>
                </a:moveTo>
                <a:cubicBezTo>
                  <a:pt x="30618" y="1638"/>
                  <a:pt x="30631" y="1641"/>
                  <a:pt x="30642" y="1646"/>
                </a:cubicBezTo>
                <a:cubicBezTo>
                  <a:pt x="30654" y="1651"/>
                  <a:pt x="30664" y="1658"/>
                  <a:pt x="30673" y="1667"/>
                </a:cubicBezTo>
                <a:cubicBezTo>
                  <a:pt x="30682" y="1676"/>
                  <a:pt x="30689" y="1688"/>
                  <a:pt x="30694" y="1701"/>
                </a:cubicBezTo>
                <a:cubicBezTo>
                  <a:pt x="30699" y="1714"/>
                  <a:pt x="30702" y="1729"/>
                  <a:pt x="30702" y="1745"/>
                </a:cubicBezTo>
                <a:lnTo>
                  <a:pt x="30702" y="1746"/>
                </a:lnTo>
                <a:cubicBezTo>
                  <a:pt x="30702" y="1763"/>
                  <a:pt x="30699" y="1778"/>
                  <a:pt x="30694" y="1791"/>
                </a:cubicBezTo>
                <a:cubicBezTo>
                  <a:pt x="30689" y="1804"/>
                  <a:pt x="30682" y="1815"/>
                  <a:pt x="30673" y="1824"/>
                </a:cubicBezTo>
                <a:cubicBezTo>
                  <a:pt x="30665" y="1833"/>
                  <a:pt x="30654" y="1840"/>
                  <a:pt x="30642" y="1845"/>
                </a:cubicBezTo>
                <a:cubicBezTo>
                  <a:pt x="30631" y="1850"/>
                  <a:pt x="30618" y="1852"/>
                  <a:pt x="30605" y="1852"/>
                </a:cubicBezTo>
                <a:cubicBezTo>
                  <a:pt x="30592" y="1852"/>
                  <a:pt x="30580" y="1850"/>
                  <a:pt x="30568" y="1845"/>
                </a:cubicBezTo>
                <a:cubicBezTo>
                  <a:pt x="30556" y="1839"/>
                  <a:pt x="30545" y="1832"/>
                  <a:pt x="30536" y="1823"/>
                </a:cubicBezTo>
                <a:cubicBezTo>
                  <a:pt x="30526" y="1814"/>
                  <a:pt x="30519" y="1802"/>
                  <a:pt x="30513" y="1789"/>
                </a:cubicBezTo>
                <a:cubicBezTo>
                  <a:pt x="30508" y="1776"/>
                  <a:pt x="30505" y="1762"/>
                  <a:pt x="30505" y="1746"/>
                </a:cubicBezTo>
                <a:lnTo>
                  <a:pt x="30505" y="1744"/>
                </a:lnTo>
                <a:cubicBezTo>
                  <a:pt x="30505" y="1729"/>
                  <a:pt x="30508" y="1715"/>
                  <a:pt x="30513" y="1702"/>
                </a:cubicBezTo>
                <a:cubicBezTo>
                  <a:pt x="30519" y="1689"/>
                  <a:pt x="30526" y="1677"/>
                  <a:pt x="30536" y="1668"/>
                </a:cubicBezTo>
                <a:cubicBezTo>
                  <a:pt x="30545" y="1659"/>
                  <a:pt x="30556" y="1651"/>
                  <a:pt x="30568" y="1646"/>
                </a:cubicBezTo>
                <a:cubicBezTo>
                  <a:pt x="30580" y="1641"/>
                  <a:pt x="30592" y="1638"/>
                  <a:pt x="30605" y="1638"/>
                </a:cubicBezTo>
                <a:close/>
                <a:moveTo>
                  <a:pt x="32972" y="1638"/>
                </a:moveTo>
                <a:cubicBezTo>
                  <a:pt x="32985" y="1638"/>
                  <a:pt x="32997" y="1641"/>
                  <a:pt x="33009" y="1646"/>
                </a:cubicBezTo>
                <a:cubicBezTo>
                  <a:pt x="33021" y="1651"/>
                  <a:pt x="33032" y="1658"/>
                  <a:pt x="33041" y="1668"/>
                </a:cubicBezTo>
                <a:cubicBezTo>
                  <a:pt x="33051" y="1677"/>
                  <a:pt x="33058" y="1688"/>
                  <a:pt x="33064" y="1701"/>
                </a:cubicBezTo>
                <a:cubicBezTo>
                  <a:pt x="33069" y="1714"/>
                  <a:pt x="33072" y="1728"/>
                  <a:pt x="33072" y="1744"/>
                </a:cubicBezTo>
                <a:lnTo>
                  <a:pt x="33072" y="1746"/>
                </a:lnTo>
                <a:cubicBezTo>
                  <a:pt x="33072" y="1762"/>
                  <a:pt x="33069" y="1776"/>
                  <a:pt x="33064" y="1789"/>
                </a:cubicBezTo>
                <a:cubicBezTo>
                  <a:pt x="33058" y="1802"/>
                  <a:pt x="33051" y="1813"/>
                  <a:pt x="33041" y="1823"/>
                </a:cubicBezTo>
                <a:cubicBezTo>
                  <a:pt x="33032" y="1832"/>
                  <a:pt x="33021" y="1839"/>
                  <a:pt x="33009" y="1845"/>
                </a:cubicBezTo>
                <a:cubicBezTo>
                  <a:pt x="32997" y="1850"/>
                  <a:pt x="32985" y="1852"/>
                  <a:pt x="32972" y="1852"/>
                </a:cubicBezTo>
                <a:cubicBezTo>
                  <a:pt x="32959" y="1852"/>
                  <a:pt x="32947" y="1850"/>
                  <a:pt x="32935" y="1845"/>
                </a:cubicBezTo>
                <a:cubicBezTo>
                  <a:pt x="32923" y="1840"/>
                  <a:pt x="32913" y="1833"/>
                  <a:pt x="32904" y="1823"/>
                </a:cubicBezTo>
                <a:cubicBezTo>
                  <a:pt x="32895" y="1814"/>
                  <a:pt x="32888" y="1803"/>
                  <a:pt x="32883" y="1790"/>
                </a:cubicBezTo>
                <a:cubicBezTo>
                  <a:pt x="32878" y="1777"/>
                  <a:pt x="32875" y="1762"/>
                  <a:pt x="32875" y="1746"/>
                </a:cubicBezTo>
                <a:lnTo>
                  <a:pt x="32875" y="1744"/>
                </a:lnTo>
                <a:cubicBezTo>
                  <a:pt x="32875" y="1728"/>
                  <a:pt x="32878" y="1713"/>
                  <a:pt x="32883" y="1700"/>
                </a:cubicBezTo>
                <a:cubicBezTo>
                  <a:pt x="32888" y="1686"/>
                  <a:pt x="32895" y="1675"/>
                  <a:pt x="32904" y="1667"/>
                </a:cubicBezTo>
                <a:cubicBezTo>
                  <a:pt x="32912" y="1657"/>
                  <a:pt x="32923" y="1650"/>
                  <a:pt x="32934" y="1646"/>
                </a:cubicBezTo>
                <a:cubicBezTo>
                  <a:pt x="32946" y="1641"/>
                  <a:pt x="32959" y="1638"/>
                  <a:pt x="32972" y="1638"/>
                </a:cubicBezTo>
                <a:close/>
                <a:moveTo>
                  <a:pt x="35530" y="1638"/>
                </a:moveTo>
                <a:cubicBezTo>
                  <a:pt x="35543" y="1638"/>
                  <a:pt x="35556" y="1641"/>
                  <a:pt x="35567" y="1646"/>
                </a:cubicBezTo>
                <a:cubicBezTo>
                  <a:pt x="35579" y="1651"/>
                  <a:pt x="35589" y="1658"/>
                  <a:pt x="35598" y="1667"/>
                </a:cubicBezTo>
                <a:cubicBezTo>
                  <a:pt x="35607" y="1676"/>
                  <a:pt x="35614" y="1688"/>
                  <a:pt x="35619" y="1701"/>
                </a:cubicBezTo>
                <a:cubicBezTo>
                  <a:pt x="35624" y="1714"/>
                  <a:pt x="35627" y="1729"/>
                  <a:pt x="35627" y="1745"/>
                </a:cubicBezTo>
                <a:lnTo>
                  <a:pt x="35627" y="1746"/>
                </a:lnTo>
                <a:cubicBezTo>
                  <a:pt x="35627" y="1763"/>
                  <a:pt x="35624" y="1778"/>
                  <a:pt x="35619" y="1791"/>
                </a:cubicBezTo>
                <a:cubicBezTo>
                  <a:pt x="35614" y="1804"/>
                  <a:pt x="35607" y="1815"/>
                  <a:pt x="35598" y="1824"/>
                </a:cubicBezTo>
                <a:cubicBezTo>
                  <a:pt x="35590" y="1833"/>
                  <a:pt x="35579" y="1840"/>
                  <a:pt x="35567" y="1845"/>
                </a:cubicBezTo>
                <a:cubicBezTo>
                  <a:pt x="35556" y="1850"/>
                  <a:pt x="35543" y="1852"/>
                  <a:pt x="35530" y="1852"/>
                </a:cubicBezTo>
                <a:cubicBezTo>
                  <a:pt x="35517" y="1852"/>
                  <a:pt x="35505" y="1850"/>
                  <a:pt x="35493" y="1845"/>
                </a:cubicBezTo>
                <a:cubicBezTo>
                  <a:pt x="35481" y="1839"/>
                  <a:pt x="35470" y="1832"/>
                  <a:pt x="35461" y="1823"/>
                </a:cubicBezTo>
                <a:cubicBezTo>
                  <a:pt x="35451" y="1814"/>
                  <a:pt x="35444" y="1802"/>
                  <a:pt x="35438" y="1789"/>
                </a:cubicBezTo>
                <a:cubicBezTo>
                  <a:pt x="35433" y="1776"/>
                  <a:pt x="35430" y="1762"/>
                  <a:pt x="35430" y="1746"/>
                </a:cubicBezTo>
                <a:lnTo>
                  <a:pt x="35430" y="1744"/>
                </a:lnTo>
                <a:cubicBezTo>
                  <a:pt x="35430" y="1729"/>
                  <a:pt x="35433" y="1715"/>
                  <a:pt x="35438" y="1702"/>
                </a:cubicBezTo>
                <a:cubicBezTo>
                  <a:pt x="35444" y="1689"/>
                  <a:pt x="35451" y="1677"/>
                  <a:pt x="35461" y="1668"/>
                </a:cubicBezTo>
                <a:cubicBezTo>
                  <a:pt x="35470" y="1659"/>
                  <a:pt x="35481" y="1651"/>
                  <a:pt x="35493" y="1646"/>
                </a:cubicBezTo>
                <a:cubicBezTo>
                  <a:pt x="35505" y="1641"/>
                  <a:pt x="35517" y="1638"/>
                  <a:pt x="35530" y="1638"/>
                </a:cubicBezTo>
                <a:close/>
                <a:moveTo>
                  <a:pt x="44809" y="1638"/>
                </a:moveTo>
                <a:cubicBezTo>
                  <a:pt x="44822" y="1638"/>
                  <a:pt x="44834" y="1641"/>
                  <a:pt x="44846" y="1646"/>
                </a:cubicBezTo>
                <a:cubicBezTo>
                  <a:pt x="44858" y="1651"/>
                  <a:pt x="44868" y="1658"/>
                  <a:pt x="44878" y="1668"/>
                </a:cubicBezTo>
                <a:cubicBezTo>
                  <a:pt x="44887" y="1677"/>
                  <a:pt x="44895" y="1688"/>
                  <a:pt x="44900" y="1701"/>
                </a:cubicBezTo>
                <a:cubicBezTo>
                  <a:pt x="44906" y="1714"/>
                  <a:pt x="44909" y="1728"/>
                  <a:pt x="44909" y="1744"/>
                </a:cubicBezTo>
                <a:lnTo>
                  <a:pt x="44909" y="1746"/>
                </a:lnTo>
                <a:cubicBezTo>
                  <a:pt x="44909" y="1762"/>
                  <a:pt x="44906" y="1776"/>
                  <a:pt x="44900" y="1789"/>
                </a:cubicBezTo>
                <a:cubicBezTo>
                  <a:pt x="44895" y="1802"/>
                  <a:pt x="44887" y="1813"/>
                  <a:pt x="44878" y="1823"/>
                </a:cubicBezTo>
                <a:cubicBezTo>
                  <a:pt x="44868" y="1832"/>
                  <a:pt x="44858" y="1839"/>
                  <a:pt x="44846" y="1845"/>
                </a:cubicBezTo>
                <a:cubicBezTo>
                  <a:pt x="44834" y="1850"/>
                  <a:pt x="44822" y="1852"/>
                  <a:pt x="44809" y="1852"/>
                </a:cubicBezTo>
                <a:cubicBezTo>
                  <a:pt x="44796" y="1852"/>
                  <a:pt x="44783" y="1850"/>
                  <a:pt x="44771" y="1845"/>
                </a:cubicBezTo>
                <a:cubicBezTo>
                  <a:pt x="44760" y="1840"/>
                  <a:pt x="44749" y="1833"/>
                  <a:pt x="44741" y="1823"/>
                </a:cubicBezTo>
                <a:cubicBezTo>
                  <a:pt x="44732" y="1814"/>
                  <a:pt x="44725" y="1803"/>
                  <a:pt x="44719" y="1790"/>
                </a:cubicBezTo>
                <a:cubicBezTo>
                  <a:pt x="44714" y="1777"/>
                  <a:pt x="44712" y="1762"/>
                  <a:pt x="44712" y="1746"/>
                </a:cubicBezTo>
                <a:lnTo>
                  <a:pt x="44712" y="1744"/>
                </a:lnTo>
                <a:cubicBezTo>
                  <a:pt x="44712" y="1728"/>
                  <a:pt x="44714" y="1713"/>
                  <a:pt x="44719" y="1700"/>
                </a:cubicBezTo>
                <a:cubicBezTo>
                  <a:pt x="44725" y="1686"/>
                  <a:pt x="44731" y="1675"/>
                  <a:pt x="44740" y="1667"/>
                </a:cubicBezTo>
                <a:cubicBezTo>
                  <a:pt x="44749" y="1657"/>
                  <a:pt x="44759" y="1650"/>
                  <a:pt x="44771" y="1646"/>
                </a:cubicBezTo>
                <a:cubicBezTo>
                  <a:pt x="44783" y="1641"/>
                  <a:pt x="44795" y="1638"/>
                  <a:pt x="44809" y="1638"/>
                </a:cubicBezTo>
                <a:close/>
                <a:moveTo>
                  <a:pt x="45323" y="1638"/>
                </a:moveTo>
                <a:cubicBezTo>
                  <a:pt x="45336" y="1638"/>
                  <a:pt x="45348" y="1641"/>
                  <a:pt x="45360" y="1646"/>
                </a:cubicBezTo>
                <a:cubicBezTo>
                  <a:pt x="45372" y="1651"/>
                  <a:pt x="45383" y="1658"/>
                  <a:pt x="45392" y="1668"/>
                </a:cubicBezTo>
                <a:cubicBezTo>
                  <a:pt x="45402" y="1677"/>
                  <a:pt x="45409" y="1688"/>
                  <a:pt x="45415" y="1701"/>
                </a:cubicBezTo>
                <a:cubicBezTo>
                  <a:pt x="45420" y="1714"/>
                  <a:pt x="45423" y="1728"/>
                  <a:pt x="45423" y="1744"/>
                </a:cubicBezTo>
                <a:lnTo>
                  <a:pt x="45423" y="1746"/>
                </a:lnTo>
                <a:cubicBezTo>
                  <a:pt x="45423" y="1762"/>
                  <a:pt x="45420" y="1776"/>
                  <a:pt x="45415" y="1789"/>
                </a:cubicBezTo>
                <a:cubicBezTo>
                  <a:pt x="45409" y="1802"/>
                  <a:pt x="45402" y="1813"/>
                  <a:pt x="45392" y="1823"/>
                </a:cubicBezTo>
                <a:cubicBezTo>
                  <a:pt x="45383" y="1832"/>
                  <a:pt x="45372" y="1839"/>
                  <a:pt x="45360" y="1845"/>
                </a:cubicBezTo>
                <a:cubicBezTo>
                  <a:pt x="45348" y="1850"/>
                  <a:pt x="45336" y="1852"/>
                  <a:pt x="45323" y="1852"/>
                </a:cubicBezTo>
                <a:cubicBezTo>
                  <a:pt x="45310" y="1852"/>
                  <a:pt x="45298" y="1850"/>
                  <a:pt x="45286" y="1845"/>
                </a:cubicBezTo>
                <a:cubicBezTo>
                  <a:pt x="45274" y="1840"/>
                  <a:pt x="45264" y="1833"/>
                  <a:pt x="45255" y="1823"/>
                </a:cubicBezTo>
                <a:cubicBezTo>
                  <a:pt x="45246" y="1814"/>
                  <a:pt x="45239" y="1803"/>
                  <a:pt x="45234" y="1790"/>
                </a:cubicBezTo>
                <a:cubicBezTo>
                  <a:pt x="45229" y="1777"/>
                  <a:pt x="45226" y="1762"/>
                  <a:pt x="45226" y="1746"/>
                </a:cubicBezTo>
                <a:lnTo>
                  <a:pt x="45226" y="1744"/>
                </a:lnTo>
                <a:cubicBezTo>
                  <a:pt x="45226" y="1728"/>
                  <a:pt x="45229" y="1713"/>
                  <a:pt x="45234" y="1700"/>
                </a:cubicBezTo>
                <a:cubicBezTo>
                  <a:pt x="45239" y="1686"/>
                  <a:pt x="45246" y="1675"/>
                  <a:pt x="45255" y="1667"/>
                </a:cubicBezTo>
                <a:cubicBezTo>
                  <a:pt x="45263" y="1657"/>
                  <a:pt x="45274" y="1650"/>
                  <a:pt x="45285" y="1646"/>
                </a:cubicBezTo>
                <a:cubicBezTo>
                  <a:pt x="45297" y="1641"/>
                  <a:pt x="45310" y="1638"/>
                  <a:pt x="45323" y="1638"/>
                </a:cubicBezTo>
                <a:close/>
                <a:moveTo>
                  <a:pt x="49187" y="1638"/>
                </a:moveTo>
                <a:cubicBezTo>
                  <a:pt x="49200" y="1638"/>
                  <a:pt x="49213" y="1641"/>
                  <a:pt x="49225" y="1646"/>
                </a:cubicBezTo>
                <a:cubicBezTo>
                  <a:pt x="49236" y="1651"/>
                  <a:pt x="49247" y="1658"/>
                  <a:pt x="49256" y="1667"/>
                </a:cubicBezTo>
                <a:cubicBezTo>
                  <a:pt x="49264" y="1676"/>
                  <a:pt x="49271" y="1688"/>
                  <a:pt x="49276" y="1701"/>
                </a:cubicBezTo>
                <a:cubicBezTo>
                  <a:pt x="49282" y="1714"/>
                  <a:pt x="49284" y="1729"/>
                  <a:pt x="49284" y="1745"/>
                </a:cubicBezTo>
                <a:lnTo>
                  <a:pt x="49284" y="1746"/>
                </a:lnTo>
                <a:cubicBezTo>
                  <a:pt x="49284" y="1763"/>
                  <a:pt x="49282" y="1778"/>
                  <a:pt x="49276" y="1791"/>
                </a:cubicBezTo>
                <a:cubicBezTo>
                  <a:pt x="49271" y="1804"/>
                  <a:pt x="49264" y="1815"/>
                  <a:pt x="49256" y="1824"/>
                </a:cubicBezTo>
                <a:cubicBezTo>
                  <a:pt x="49247" y="1833"/>
                  <a:pt x="49237" y="1840"/>
                  <a:pt x="49225" y="1845"/>
                </a:cubicBezTo>
                <a:cubicBezTo>
                  <a:pt x="49213" y="1850"/>
                  <a:pt x="49200" y="1852"/>
                  <a:pt x="49187" y="1852"/>
                </a:cubicBezTo>
                <a:cubicBezTo>
                  <a:pt x="49174" y="1852"/>
                  <a:pt x="49162" y="1850"/>
                  <a:pt x="49150" y="1845"/>
                </a:cubicBezTo>
                <a:cubicBezTo>
                  <a:pt x="49138" y="1839"/>
                  <a:pt x="49128" y="1832"/>
                  <a:pt x="49118" y="1823"/>
                </a:cubicBezTo>
                <a:cubicBezTo>
                  <a:pt x="49109" y="1814"/>
                  <a:pt x="49101" y="1802"/>
                  <a:pt x="49096" y="1789"/>
                </a:cubicBezTo>
                <a:cubicBezTo>
                  <a:pt x="49090" y="1776"/>
                  <a:pt x="49088" y="1762"/>
                  <a:pt x="49088" y="1746"/>
                </a:cubicBezTo>
                <a:lnTo>
                  <a:pt x="49088" y="1744"/>
                </a:lnTo>
                <a:cubicBezTo>
                  <a:pt x="49088" y="1729"/>
                  <a:pt x="49090" y="1715"/>
                  <a:pt x="49096" y="1702"/>
                </a:cubicBezTo>
                <a:cubicBezTo>
                  <a:pt x="49101" y="1689"/>
                  <a:pt x="49109" y="1677"/>
                  <a:pt x="49118" y="1668"/>
                </a:cubicBezTo>
                <a:cubicBezTo>
                  <a:pt x="49128" y="1659"/>
                  <a:pt x="49138" y="1651"/>
                  <a:pt x="49150" y="1646"/>
                </a:cubicBezTo>
                <a:cubicBezTo>
                  <a:pt x="49162" y="1641"/>
                  <a:pt x="49174" y="1638"/>
                  <a:pt x="49187" y="1638"/>
                </a:cubicBezTo>
                <a:close/>
                <a:moveTo>
                  <a:pt x="840" y="1744"/>
                </a:moveTo>
                <a:cubicBezTo>
                  <a:pt x="857" y="1744"/>
                  <a:pt x="872" y="1746"/>
                  <a:pt x="885" y="1748"/>
                </a:cubicBezTo>
                <a:cubicBezTo>
                  <a:pt x="899" y="1751"/>
                  <a:pt x="910" y="1753"/>
                  <a:pt x="921" y="1756"/>
                </a:cubicBezTo>
                <a:lnTo>
                  <a:pt x="921" y="1782"/>
                </a:lnTo>
                <a:cubicBezTo>
                  <a:pt x="921" y="1793"/>
                  <a:pt x="918" y="1803"/>
                  <a:pt x="913" y="1812"/>
                </a:cubicBezTo>
                <a:cubicBezTo>
                  <a:pt x="908" y="1821"/>
                  <a:pt x="902" y="1829"/>
                  <a:pt x="893" y="1836"/>
                </a:cubicBezTo>
                <a:cubicBezTo>
                  <a:pt x="885" y="1842"/>
                  <a:pt x="876" y="1847"/>
                  <a:pt x="865" y="1851"/>
                </a:cubicBezTo>
                <a:cubicBezTo>
                  <a:pt x="854" y="1854"/>
                  <a:pt x="842" y="1856"/>
                  <a:pt x="829" y="1856"/>
                </a:cubicBezTo>
                <a:cubicBezTo>
                  <a:pt x="820" y="1856"/>
                  <a:pt x="811" y="1855"/>
                  <a:pt x="802" y="1852"/>
                </a:cubicBezTo>
                <a:cubicBezTo>
                  <a:pt x="794" y="1850"/>
                  <a:pt x="787" y="1846"/>
                  <a:pt x="780" y="1842"/>
                </a:cubicBezTo>
                <a:cubicBezTo>
                  <a:pt x="774" y="1837"/>
                  <a:pt x="769" y="1831"/>
                  <a:pt x="765" y="1824"/>
                </a:cubicBezTo>
                <a:cubicBezTo>
                  <a:pt x="761" y="1817"/>
                  <a:pt x="760" y="1810"/>
                  <a:pt x="760" y="1801"/>
                </a:cubicBezTo>
                <a:lnTo>
                  <a:pt x="760" y="1800"/>
                </a:lnTo>
                <a:cubicBezTo>
                  <a:pt x="760" y="1783"/>
                  <a:pt x="766" y="1770"/>
                  <a:pt x="780" y="1760"/>
                </a:cubicBezTo>
                <a:cubicBezTo>
                  <a:pt x="795" y="1750"/>
                  <a:pt x="814" y="1744"/>
                  <a:pt x="840" y="1744"/>
                </a:cubicBezTo>
                <a:close/>
                <a:moveTo>
                  <a:pt x="5508" y="1744"/>
                </a:moveTo>
                <a:cubicBezTo>
                  <a:pt x="5525" y="1744"/>
                  <a:pt x="5540" y="1746"/>
                  <a:pt x="5553" y="1748"/>
                </a:cubicBezTo>
                <a:cubicBezTo>
                  <a:pt x="5566" y="1751"/>
                  <a:pt x="5578" y="1753"/>
                  <a:pt x="5588" y="1756"/>
                </a:cubicBezTo>
                <a:lnTo>
                  <a:pt x="5588" y="1782"/>
                </a:lnTo>
                <a:cubicBezTo>
                  <a:pt x="5588" y="1793"/>
                  <a:pt x="5586" y="1803"/>
                  <a:pt x="5581" y="1812"/>
                </a:cubicBezTo>
                <a:cubicBezTo>
                  <a:pt x="5576" y="1821"/>
                  <a:pt x="5570" y="1829"/>
                  <a:pt x="5561" y="1836"/>
                </a:cubicBezTo>
                <a:cubicBezTo>
                  <a:pt x="5553" y="1842"/>
                  <a:pt x="5543" y="1847"/>
                  <a:pt x="5532" y="1851"/>
                </a:cubicBezTo>
                <a:cubicBezTo>
                  <a:pt x="5521" y="1854"/>
                  <a:pt x="5509" y="1856"/>
                  <a:pt x="5497" y="1856"/>
                </a:cubicBezTo>
                <a:cubicBezTo>
                  <a:pt x="5487" y="1856"/>
                  <a:pt x="5478" y="1855"/>
                  <a:pt x="5470" y="1852"/>
                </a:cubicBezTo>
                <a:cubicBezTo>
                  <a:pt x="5462" y="1850"/>
                  <a:pt x="5454" y="1846"/>
                  <a:pt x="5448" y="1842"/>
                </a:cubicBezTo>
                <a:cubicBezTo>
                  <a:pt x="5442" y="1837"/>
                  <a:pt x="5436" y="1831"/>
                  <a:pt x="5433" y="1824"/>
                </a:cubicBezTo>
                <a:cubicBezTo>
                  <a:pt x="5429" y="1817"/>
                  <a:pt x="5427" y="1810"/>
                  <a:pt x="5427" y="1801"/>
                </a:cubicBezTo>
                <a:lnTo>
                  <a:pt x="5427" y="1800"/>
                </a:lnTo>
                <a:cubicBezTo>
                  <a:pt x="5427" y="1783"/>
                  <a:pt x="5434" y="1770"/>
                  <a:pt x="5448" y="1760"/>
                </a:cubicBezTo>
                <a:cubicBezTo>
                  <a:pt x="5462" y="1750"/>
                  <a:pt x="5482" y="1744"/>
                  <a:pt x="5508" y="1744"/>
                </a:cubicBezTo>
                <a:close/>
                <a:moveTo>
                  <a:pt x="6974" y="1744"/>
                </a:moveTo>
                <a:cubicBezTo>
                  <a:pt x="6991" y="1744"/>
                  <a:pt x="7007" y="1746"/>
                  <a:pt x="7020" y="1748"/>
                </a:cubicBezTo>
                <a:cubicBezTo>
                  <a:pt x="7033" y="1751"/>
                  <a:pt x="7045" y="1753"/>
                  <a:pt x="7055" y="1756"/>
                </a:cubicBezTo>
                <a:lnTo>
                  <a:pt x="7055" y="1782"/>
                </a:lnTo>
                <a:cubicBezTo>
                  <a:pt x="7055" y="1793"/>
                  <a:pt x="7052" y="1803"/>
                  <a:pt x="7047" y="1812"/>
                </a:cubicBezTo>
                <a:cubicBezTo>
                  <a:pt x="7043" y="1821"/>
                  <a:pt x="7036" y="1829"/>
                  <a:pt x="7028" y="1836"/>
                </a:cubicBezTo>
                <a:cubicBezTo>
                  <a:pt x="7020" y="1842"/>
                  <a:pt x="7010" y="1847"/>
                  <a:pt x="6999" y="1851"/>
                </a:cubicBezTo>
                <a:cubicBezTo>
                  <a:pt x="6988" y="1854"/>
                  <a:pt x="6976" y="1856"/>
                  <a:pt x="6963" y="1856"/>
                </a:cubicBezTo>
                <a:cubicBezTo>
                  <a:pt x="6954" y="1856"/>
                  <a:pt x="6945" y="1855"/>
                  <a:pt x="6937" y="1852"/>
                </a:cubicBezTo>
                <a:cubicBezTo>
                  <a:pt x="6928" y="1850"/>
                  <a:pt x="6921" y="1846"/>
                  <a:pt x="6915" y="1842"/>
                </a:cubicBezTo>
                <a:cubicBezTo>
                  <a:pt x="6908" y="1837"/>
                  <a:pt x="6903" y="1831"/>
                  <a:pt x="6899" y="1824"/>
                </a:cubicBezTo>
                <a:cubicBezTo>
                  <a:pt x="6896" y="1817"/>
                  <a:pt x="6894" y="1810"/>
                  <a:pt x="6894" y="1801"/>
                </a:cubicBezTo>
                <a:lnTo>
                  <a:pt x="6894" y="1800"/>
                </a:lnTo>
                <a:cubicBezTo>
                  <a:pt x="6894" y="1783"/>
                  <a:pt x="6901" y="1770"/>
                  <a:pt x="6915" y="1760"/>
                </a:cubicBezTo>
                <a:cubicBezTo>
                  <a:pt x="6929" y="1750"/>
                  <a:pt x="6949" y="1744"/>
                  <a:pt x="6974" y="1744"/>
                </a:cubicBezTo>
                <a:close/>
                <a:moveTo>
                  <a:pt x="7498" y="1744"/>
                </a:moveTo>
                <a:cubicBezTo>
                  <a:pt x="7515" y="1744"/>
                  <a:pt x="7531" y="1746"/>
                  <a:pt x="7544" y="1748"/>
                </a:cubicBezTo>
                <a:cubicBezTo>
                  <a:pt x="7557" y="1751"/>
                  <a:pt x="7569" y="1753"/>
                  <a:pt x="7579" y="1756"/>
                </a:cubicBezTo>
                <a:lnTo>
                  <a:pt x="7579" y="1782"/>
                </a:lnTo>
                <a:cubicBezTo>
                  <a:pt x="7579" y="1793"/>
                  <a:pt x="7576" y="1803"/>
                  <a:pt x="7571" y="1812"/>
                </a:cubicBezTo>
                <a:cubicBezTo>
                  <a:pt x="7567" y="1821"/>
                  <a:pt x="7560" y="1829"/>
                  <a:pt x="7552" y="1836"/>
                </a:cubicBezTo>
                <a:cubicBezTo>
                  <a:pt x="7544" y="1842"/>
                  <a:pt x="7534" y="1847"/>
                  <a:pt x="7523" y="1851"/>
                </a:cubicBezTo>
                <a:cubicBezTo>
                  <a:pt x="7512" y="1854"/>
                  <a:pt x="7500" y="1856"/>
                  <a:pt x="7487" y="1856"/>
                </a:cubicBezTo>
                <a:cubicBezTo>
                  <a:pt x="7478" y="1856"/>
                  <a:pt x="7469" y="1855"/>
                  <a:pt x="7460" y="1852"/>
                </a:cubicBezTo>
                <a:cubicBezTo>
                  <a:pt x="7452" y="1850"/>
                  <a:pt x="7445" y="1846"/>
                  <a:pt x="7439" y="1842"/>
                </a:cubicBezTo>
                <a:cubicBezTo>
                  <a:pt x="7432" y="1837"/>
                  <a:pt x="7427" y="1831"/>
                  <a:pt x="7423" y="1824"/>
                </a:cubicBezTo>
                <a:cubicBezTo>
                  <a:pt x="7420" y="1817"/>
                  <a:pt x="7418" y="1810"/>
                  <a:pt x="7418" y="1801"/>
                </a:cubicBezTo>
                <a:lnTo>
                  <a:pt x="7418" y="1800"/>
                </a:lnTo>
                <a:cubicBezTo>
                  <a:pt x="7418" y="1783"/>
                  <a:pt x="7425" y="1770"/>
                  <a:pt x="7439" y="1760"/>
                </a:cubicBezTo>
                <a:cubicBezTo>
                  <a:pt x="7453" y="1750"/>
                  <a:pt x="7473" y="1744"/>
                  <a:pt x="7498" y="1744"/>
                </a:cubicBezTo>
                <a:close/>
                <a:moveTo>
                  <a:pt x="8451" y="1744"/>
                </a:moveTo>
                <a:cubicBezTo>
                  <a:pt x="8469" y="1744"/>
                  <a:pt x="8484" y="1746"/>
                  <a:pt x="8497" y="1748"/>
                </a:cubicBezTo>
                <a:cubicBezTo>
                  <a:pt x="8510" y="1751"/>
                  <a:pt x="8522" y="1753"/>
                  <a:pt x="8532" y="1756"/>
                </a:cubicBezTo>
                <a:lnTo>
                  <a:pt x="8532" y="1782"/>
                </a:lnTo>
                <a:cubicBezTo>
                  <a:pt x="8532" y="1793"/>
                  <a:pt x="8530" y="1803"/>
                  <a:pt x="8525" y="1812"/>
                </a:cubicBezTo>
                <a:cubicBezTo>
                  <a:pt x="8520" y="1821"/>
                  <a:pt x="8513" y="1829"/>
                  <a:pt x="8505" y="1836"/>
                </a:cubicBezTo>
                <a:cubicBezTo>
                  <a:pt x="8497" y="1842"/>
                  <a:pt x="8487" y="1847"/>
                  <a:pt x="8476" y="1851"/>
                </a:cubicBezTo>
                <a:cubicBezTo>
                  <a:pt x="8465" y="1854"/>
                  <a:pt x="8453" y="1856"/>
                  <a:pt x="8440" y="1856"/>
                </a:cubicBezTo>
                <a:cubicBezTo>
                  <a:pt x="8431" y="1856"/>
                  <a:pt x="8422" y="1855"/>
                  <a:pt x="8414" y="1852"/>
                </a:cubicBezTo>
                <a:cubicBezTo>
                  <a:pt x="8405" y="1850"/>
                  <a:pt x="8398" y="1846"/>
                  <a:pt x="8392" y="1842"/>
                </a:cubicBezTo>
                <a:cubicBezTo>
                  <a:pt x="8385" y="1837"/>
                  <a:pt x="8380" y="1831"/>
                  <a:pt x="8376" y="1824"/>
                </a:cubicBezTo>
                <a:cubicBezTo>
                  <a:pt x="8373" y="1817"/>
                  <a:pt x="8371" y="1810"/>
                  <a:pt x="8371" y="1801"/>
                </a:cubicBezTo>
                <a:lnTo>
                  <a:pt x="8371" y="1800"/>
                </a:lnTo>
                <a:cubicBezTo>
                  <a:pt x="8371" y="1783"/>
                  <a:pt x="8378" y="1770"/>
                  <a:pt x="8392" y="1760"/>
                </a:cubicBezTo>
                <a:cubicBezTo>
                  <a:pt x="8406" y="1750"/>
                  <a:pt x="8426" y="1744"/>
                  <a:pt x="8451" y="1744"/>
                </a:cubicBezTo>
                <a:close/>
                <a:moveTo>
                  <a:pt x="8975" y="1744"/>
                </a:moveTo>
                <a:cubicBezTo>
                  <a:pt x="8993" y="1744"/>
                  <a:pt x="9008" y="1746"/>
                  <a:pt x="9021" y="1748"/>
                </a:cubicBezTo>
                <a:cubicBezTo>
                  <a:pt x="9034" y="1751"/>
                  <a:pt x="9046" y="1753"/>
                  <a:pt x="9056" y="1756"/>
                </a:cubicBezTo>
                <a:lnTo>
                  <a:pt x="9056" y="1782"/>
                </a:lnTo>
                <a:cubicBezTo>
                  <a:pt x="9056" y="1793"/>
                  <a:pt x="9053" y="1803"/>
                  <a:pt x="9049" y="1812"/>
                </a:cubicBezTo>
                <a:cubicBezTo>
                  <a:pt x="9044" y="1821"/>
                  <a:pt x="9037" y="1829"/>
                  <a:pt x="9029" y="1836"/>
                </a:cubicBezTo>
                <a:cubicBezTo>
                  <a:pt x="9021" y="1842"/>
                  <a:pt x="9011" y="1847"/>
                  <a:pt x="9000" y="1851"/>
                </a:cubicBezTo>
                <a:cubicBezTo>
                  <a:pt x="8989" y="1854"/>
                  <a:pt x="8977" y="1856"/>
                  <a:pt x="8964" y="1856"/>
                </a:cubicBezTo>
                <a:cubicBezTo>
                  <a:pt x="8955" y="1856"/>
                  <a:pt x="8946" y="1855"/>
                  <a:pt x="8938" y="1852"/>
                </a:cubicBezTo>
                <a:cubicBezTo>
                  <a:pt x="8929" y="1850"/>
                  <a:pt x="8922" y="1846"/>
                  <a:pt x="8916" y="1842"/>
                </a:cubicBezTo>
                <a:cubicBezTo>
                  <a:pt x="8909" y="1837"/>
                  <a:pt x="8904" y="1831"/>
                  <a:pt x="8900" y="1824"/>
                </a:cubicBezTo>
                <a:cubicBezTo>
                  <a:pt x="8897" y="1817"/>
                  <a:pt x="8895" y="1810"/>
                  <a:pt x="8895" y="1801"/>
                </a:cubicBezTo>
                <a:lnTo>
                  <a:pt x="8895" y="1800"/>
                </a:lnTo>
                <a:cubicBezTo>
                  <a:pt x="8895" y="1783"/>
                  <a:pt x="8902" y="1770"/>
                  <a:pt x="8916" y="1760"/>
                </a:cubicBezTo>
                <a:cubicBezTo>
                  <a:pt x="8930" y="1750"/>
                  <a:pt x="8950" y="1744"/>
                  <a:pt x="8975" y="1744"/>
                </a:cubicBezTo>
                <a:close/>
                <a:moveTo>
                  <a:pt x="11375" y="1744"/>
                </a:moveTo>
                <a:cubicBezTo>
                  <a:pt x="11393" y="1744"/>
                  <a:pt x="11408" y="1746"/>
                  <a:pt x="11421" y="1748"/>
                </a:cubicBezTo>
                <a:cubicBezTo>
                  <a:pt x="11434" y="1751"/>
                  <a:pt x="11446" y="1753"/>
                  <a:pt x="11456" y="1756"/>
                </a:cubicBezTo>
                <a:lnTo>
                  <a:pt x="11456" y="1782"/>
                </a:lnTo>
                <a:cubicBezTo>
                  <a:pt x="11456" y="1793"/>
                  <a:pt x="11453" y="1803"/>
                  <a:pt x="11449" y="1812"/>
                </a:cubicBezTo>
                <a:cubicBezTo>
                  <a:pt x="11444" y="1821"/>
                  <a:pt x="11437" y="1829"/>
                  <a:pt x="11429" y="1836"/>
                </a:cubicBezTo>
                <a:cubicBezTo>
                  <a:pt x="11421" y="1842"/>
                  <a:pt x="11411" y="1847"/>
                  <a:pt x="11400" y="1851"/>
                </a:cubicBezTo>
                <a:cubicBezTo>
                  <a:pt x="11389" y="1854"/>
                  <a:pt x="11377" y="1856"/>
                  <a:pt x="11364" y="1856"/>
                </a:cubicBezTo>
                <a:cubicBezTo>
                  <a:pt x="11355" y="1856"/>
                  <a:pt x="11346" y="1855"/>
                  <a:pt x="11338" y="1852"/>
                </a:cubicBezTo>
                <a:cubicBezTo>
                  <a:pt x="11329" y="1850"/>
                  <a:pt x="11322" y="1846"/>
                  <a:pt x="11316" y="1842"/>
                </a:cubicBezTo>
                <a:cubicBezTo>
                  <a:pt x="11309" y="1837"/>
                  <a:pt x="11304" y="1831"/>
                  <a:pt x="11300" y="1824"/>
                </a:cubicBezTo>
                <a:cubicBezTo>
                  <a:pt x="11297" y="1817"/>
                  <a:pt x="11295" y="1810"/>
                  <a:pt x="11295" y="1801"/>
                </a:cubicBezTo>
                <a:lnTo>
                  <a:pt x="11295" y="1800"/>
                </a:lnTo>
                <a:cubicBezTo>
                  <a:pt x="11295" y="1783"/>
                  <a:pt x="11302" y="1770"/>
                  <a:pt x="11316" y="1760"/>
                </a:cubicBezTo>
                <a:cubicBezTo>
                  <a:pt x="11330" y="1750"/>
                  <a:pt x="11350" y="1744"/>
                  <a:pt x="11375" y="1744"/>
                </a:cubicBezTo>
                <a:close/>
                <a:moveTo>
                  <a:pt x="14007" y="1744"/>
                </a:moveTo>
                <a:cubicBezTo>
                  <a:pt x="14024" y="1744"/>
                  <a:pt x="14039" y="1746"/>
                  <a:pt x="14052" y="1748"/>
                </a:cubicBezTo>
                <a:cubicBezTo>
                  <a:pt x="14065" y="1751"/>
                  <a:pt x="14077" y="1753"/>
                  <a:pt x="14087" y="1756"/>
                </a:cubicBezTo>
                <a:lnTo>
                  <a:pt x="14087" y="1782"/>
                </a:lnTo>
                <a:cubicBezTo>
                  <a:pt x="14087" y="1793"/>
                  <a:pt x="14085" y="1803"/>
                  <a:pt x="14080" y="1812"/>
                </a:cubicBezTo>
                <a:cubicBezTo>
                  <a:pt x="14075" y="1821"/>
                  <a:pt x="14069" y="1829"/>
                  <a:pt x="14060" y="1836"/>
                </a:cubicBezTo>
                <a:cubicBezTo>
                  <a:pt x="14052" y="1842"/>
                  <a:pt x="14042" y="1847"/>
                  <a:pt x="14031" y="1851"/>
                </a:cubicBezTo>
                <a:cubicBezTo>
                  <a:pt x="14020" y="1854"/>
                  <a:pt x="14008" y="1856"/>
                  <a:pt x="13995" y="1856"/>
                </a:cubicBezTo>
                <a:cubicBezTo>
                  <a:pt x="13986" y="1856"/>
                  <a:pt x="13977" y="1855"/>
                  <a:pt x="13969" y="1852"/>
                </a:cubicBezTo>
                <a:cubicBezTo>
                  <a:pt x="13961" y="1850"/>
                  <a:pt x="13953" y="1846"/>
                  <a:pt x="13947" y="1842"/>
                </a:cubicBezTo>
                <a:cubicBezTo>
                  <a:pt x="13941" y="1837"/>
                  <a:pt x="13935" y="1831"/>
                  <a:pt x="13932" y="1824"/>
                </a:cubicBezTo>
                <a:cubicBezTo>
                  <a:pt x="13928" y="1817"/>
                  <a:pt x="13926" y="1810"/>
                  <a:pt x="13926" y="1801"/>
                </a:cubicBezTo>
                <a:lnTo>
                  <a:pt x="13926" y="1800"/>
                </a:lnTo>
                <a:cubicBezTo>
                  <a:pt x="13926" y="1783"/>
                  <a:pt x="13933" y="1770"/>
                  <a:pt x="13947" y="1760"/>
                </a:cubicBezTo>
                <a:cubicBezTo>
                  <a:pt x="13961" y="1750"/>
                  <a:pt x="13981" y="1744"/>
                  <a:pt x="14007" y="1744"/>
                </a:cubicBezTo>
                <a:close/>
                <a:moveTo>
                  <a:pt x="15323" y="1744"/>
                </a:moveTo>
                <a:cubicBezTo>
                  <a:pt x="15340" y="1744"/>
                  <a:pt x="15356" y="1746"/>
                  <a:pt x="15369" y="1748"/>
                </a:cubicBezTo>
                <a:cubicBezTo>
                  <a:pt x="15382" y="1751"/>
                  <a:pt x="15394" y="1753"/>
                  <a:pt x="15404" y="1756"/>
                </a:cubicBezTo>
                <a:lnTo>
                  <a:pt x="15404" y="1782"/>
                </a:lnTo>
                <a:cubicBezTo>
                  <a:pt x="15404" y="1793"/>
                  <a:pt x="15401" y="1803"/>
                  <a:pt x="15396" y="1812"/>
                </a:cubicBezTo>
                <a:cubicBezTo>
                  <a:pt x="15392" y="1821"/>
                  <a:pt x="15385" y="1829"/>
                  <a:pt x="15377" y="1836"/>
                </a:cubicBezTo>
                <a:cubicBezTo>
                  <a:pt x="15369" y="1842"/>
                  <a:pt x="15359" y="1847"/>
                  <a:pt x="15348" y="1851"/>
                </a:cubicBezTo>
                <a:cubicBezTo>
                  <a:pt x="15337" y="1854"/>
                  <a:pt x="15325" y="1856"/>
                  <a:pt x="15312" y="1856"/>
                </a:cubicBezTo>
                <a:cubicBezTo>
                  <a:pt x="15303" y="1856"/>
                  <a:pt x="15294" y="1855"/>
                  <a:pt x="15285" y="1852"/>
                </a:cubicBezTo>
                <a:cubicBezTo>
                  <a:pt x="15277" y="1850"/>
                  <a:pt x="15270" y="1846"/>
                  <a:pt x="15264" y="1842"/>
                </a:cubicBezTo>
                <a:cubicBezTo>
                  <a:pt x="15257" y="1837"/>
                  <a:pt x="15252" y="1831"/>
                  <a:pt x="15248" y="1824"/>
                </a:cubicBezTo>
                <a:cubicBezTo>
                  <a:pt x="15245" y="1817"/>
                  <a:pt x="15243" y="1810"/>
                  <a:pt x="15243" y="1801"/>
                </a:cubicBezTo>
                <a:lnTo>
                  <a:pt x="15243" y="1800"/>
                </a:lnTo>
                <a:cubicBezTo>
                  <a:pt x="15243" y="1783"/>
                  <a:pt x="15250" y="1770"/>
                  <a:pt x="15264" y="1760"/>
                </a:cubicBezTo>
                <a:cubicBezTo>
                  <a:pt x="15278" y="1750"/>
                  <a:pt x="15298" y="1744"/>
                  <a:pt x="15323" y="1744"/>
                </a:cubicBezTo>
                <a:close/>
                <a:moveTo>
                  <a:pt x="20912" y="1744"/>
                </a:moveTo>
                <a:cubicBezTo>
                  <a:pt x="20929" y="1744"/>
                  <a:pt x="20944" y="1746"/>
                  <a:pt x="20957" y="1748"/>
                </a:cubicBezTo>
                <a:cubicBezTo>
                  <a:pt x="20970" y="1751"/>
                  <a:pt x="20982" y="1753"/>
                  <a:pt x="20992" y="1756"/>
                </a:cubicBezTo>
                <a:lnTo>
                  <a:pt x="20992" y="1782"/>
                </a:lnTo>
                <a:cubicBezTo>
                  <a:pt x="20992" y="1793"/>
                  <a:pt x="20990" y="1803"/>
                  <a:pt x="20985" y="1812"/>
                </a:cubicBezTo>
                <a:cubicBezTo>
                  <a:pt x="20980" y="1821"/>
                  <a:pt x="20974" y="1829"/>
                  <a:pt x="20965" y="1836"/>
                </a:cubicBezTo>
                <a:cubicBezTo>
                  <a:pt x="20957" y="1842"/>
                  <a:pt x="20947" y="1847"/>
                  <a:pt x="20936" y="1851"/>
                </a:cubicBezTo>
                <a:cubicBezTo>
                  <a:pt x="20925" y="1854"/>
                  <a:pt x="20913" y="1856"/>
                  <a:pt x="20901" y="1856"/>
                </a:cubicBezTo>
                <a:cubicBezTo>
                  <a:pt x="20891" y="1856"/>
                  <a:pt x="20883" y="1855"/>
                  <a:pt x="20874" y="1852"/>
                </a:cubicBezTo>
                <a:cubicBezTo>
                  <a:pt x="20866" y="1850"/>
                  <a:pt x="20859" y="1846"/>
                  <a:pt x="20852" y="1842"/>
                </a:cubicBezTo>
                <a:cubicBezTo>
                  <a:pt x="20846" y="1837"/>
                  <a:pt x="20841" y="1831"/>
                  <a:pt x="20837" y="1824"/>
                </a:cubicBezTo>
                <a:cubicBezTo>
                  <a:pt x="20833" y="1817"/>
                  <a:pt x="20831" y="1810"/>
                  <a:pt x="20831" y="1801"/>
                </a:cubicBezTo>
                <a:lnTo>
                  <a:pt x="20831" y="1800"/>
                </a:lnTo>
                <a:cubicBezTo>
                  <a:pt x="20831" y="1783"/>
                  <a:pt x="20838" y="1770"/>
                  <a:pt x="20852" y="1760"/>
                </a:cubicBezTo>
                <a:cubicBezTo>
                  <a:pt x="20866" y="1750"/>
                  <a:pt x="20886" y="1744"/>
                  <a:pt x="20912" y="1744"/>
                </a:cubicBezTo>
                <a:close/>
                <a:moveTo>
                  <a:pt x="22644" y="1744"/>
                </a:moveTo>
                <a:cubicBezTo>
                  <a:pt x="22661" y="1744"/>
                  <a:pt x="22676" y="1746"/>
                  <a:pt x="22690" y="1748"/>
                </a:cubicBezTo>
                <a:cubicBezTo>
                  <a:pt x="22703" y="1751"/>
                  <a:pt x="22714" y="1753"/>
                  <a:pt x="22725" y="1756"/>
                </a:cubicBezTo>
                <a:lnTo>
                  <a:pt x="22725" y="1782"/>
                </a:lnTo>
                <a:cubicBezTo>
                  <a:pt x="22725" y="1793"/>
                  <a:pt x="22722" y="1803"/>
                  <a:pt x="22717" y="1812"/>
                </a:cubicBezTo>
                <a:cubicBezTo>
                  <a:pt x="22713" y="1821"/>
                  <a:pt x="22706" y="1829"/>
                  <a:pt x="22698" y="1836"/>
                </a:cubicBezTo>
                <a:cubicBezTo>
                  <a:pt x="22689" y="1842"/>
                  <a:pt x="22680" y="1847"/>
                  <a:pt x="22669" y="1851"/>
                </a:cubicBezTo>
                <a:cubicBezTo>
                  <a:pt x="22658" y="1854"/>
                  <a:pt x="22646" y="1856"/>
                  <a:pt x="22633" y="1856"/>
                </a:cubicBezTo>
                <a:cubicBezTo>
                  <a:pt x="22624" y="1856"/>
                  <a:pt x="22615" y="1855"/>
                  <a:pt x="22606" y="1852"/>
                </a:cubicBezTo>
                <a:cubicBezTo>
                  <a:pt x="22598" y="1850"/>
                  <a:pt x="22591" y="1846"/>
                  <a:pt x="22584" y="1842"/>
                </a:cubicBezTo>
                <a:cubicBezTo>
                  <a:pt x="22578" y="1837"/>
                  <a:pt x="22573" y="1831"/>
                  <a:pt x="22569" y="1824"/>
                </a:cubicBezTo>
                <a:cubicBezTo>
                  <a:pt x="22565" y="1817"/>
                  <a:pt x="22564" y="1810"/>
                  <a:pt x="22564" y="1801"/>
                </a:cubicBezTo>
                <a:lnTo>
                  <a:pt x="22564" y="1800"/>
                </a:lnTo>
                <a:cubicBezTo>
                  <a:pt x="22564" y="1783"/>
                  <a:pt x="22571" y="1770"/>
                  <a:pt x="22584" y="1760"/>
                </a:cubicBezTo>
                <a:cubicBezTo>
                  <a:pt x="22599" y="1750"/>
                  <a:pt x="22619" y="1744"/>
                  <a:pt x="22644" y="1744"/>
                </a:cubicBezTo>
                <a:close/>
                <a:moveTo>
                  <a:pt x="27741" y="1744"/>
                </a:moveTo>
                <a:cubicBezTo>
                  <a:pt x="27758" y="1744"/>
                  <a:pt x="27773" y="1746"/>
                  <a:pt x="27786" y="1748"/>
                </a:cubicBezTo>
                <a:cubicBezTo>
                  <a:pt x="27800" y="1751"/>
                  <a:pt x="27811" y="1753"/>
                  <a:pt x="27822" y="1756"/>
                </a:cubicBezTo>
                <a:lnTo>
                  <a:pt x="27822" y="1782"/>
                </a:lnTo>
                <a:cubicBezTo>
                  <a:pt x="27822" y="1793"/>
                  <a:pt x="27819" y="1803"/>
                  <a:pt x="27814" y="1812"/>
                </a:cubicBezTo>
                <a:cubicBezTo>
                  <a:pt x="27810" y="1821"/>
                  <a:pt x="27803" y="1829"/>
                  <a:pt x="27794" y="1836"/>
                </a:cubicBezTo>
                <a:cubicBezTo>
                  <a:pt x="27786" y="1842"/>
                  <a:pt x="27777" y="1847"/>
                  <a:pt x="27766" y="1851"/>
                </a:cubicBezTo>
                <a:cubicBezTo>
                  <a:pt x="27755" y="1854"/>
                  <a:pt x="27743" y="1856"/>
                  <a:pt x="27730" y="1856"/>
                </a:cubicBezTo>
                <a:cubicBezTo>
                  <a:pt x="27721" y="1856"/>
                  <a:pt x="27712" y="1855"/>
                  <a:pt x="27703" y="1852"/>
                </a:cubicBezTo>
                <a:cubicBezTo>
                  <a:pt x="27695" y="1850"/>
                  <a:pt x="27688" y="1846"/>
                  <a:pt x="27681" y="1842"/>
                </a:cubicBezTo>
                <a:cubicBezTo>
                  <a:pt x="27675" y="1837"/>
                  <a:pt x="27670" y="1831"/>
                  <a:pt x="27666" y="1824"/>
                </a:cubicBezTo>
                <a:cubicBezTo>
                  <a:pt x="27662" y="1817"/>
                  <a:pt x="27661" y="1810"/>
                  <a:pt x="27661" y="1801"/>
                </a:cubicBezTo>
                <a:lnTo>
                  <a:pt x="27661" y="1800"/>
                </a:lnTo>
                <a:cubicBezTo>
                  <a:pt x="27661" y="1783"/>
                  <a:pt x="27667" y="1770"/>
                  <a:pt x="27681" y="1760"/>
                </a:cubicBezTo>
                <a:cubicBezTo>
                  <a:pt x="27696" y="1750"/>
                  <a:pt x="27715" y="1744"/>
                  <a:pt x="27741" y="1744"/>
                </a:cubicBezTo>
                <a:close/>
                <a:moveTo>
                  <a:pt x="29833" y="1744"/>
                </a:moveTo>
                <a:cubicBezTo>
                  <a:pt x="29850" y="1744"/>
                  <a:pt x="29865" y="1746"/>
                  <a:pt x="29878" y="1748"/>
                </a:cubicBezTo>
                <a:cubicBezTo>
                  <a:pt x="29891" y="1751"/>
                  <a:pt x="29903" y="1753"/>
                  <a:pt x="29913" y="1756"/>
                </a:cubicBezTo>
                <a:lnTo>
                  <a:pt x="29913" y="1782"/>
                </a:lnTo>
                <a:cubicBezTo>
                  <a:pt x="29913" y="1793"/>
                  <a:pt x="29911" y="1803"/>
                  <a:pt x="29906" y="1812"/>
                </a:cubicBezTo>
                <a:cubicBezTo>
                  <a:pt x="29901" y="1821"/>
                  <a:pt x="29895" y="1829"/>
                  <a:pt x="29886" y="1836"/>
                </a:cubicBezTo>
                <a:cubicBezTo>
                  <a:pt x="29878" y="1842"/>
                  <a:pt x="29868" y="1847"/>
                  <a:pt x="29857" y="1851"/>
                </a:cubicBezTo>
                <a:cubicBezTo>
                  <a:pt x="29846" y="1854"/>
                  <a:pt x="29834" y="1856"/>
                  <a:pt x="29822" y="1856"/>
                </a:cubicBezTo>
                <a:cubicBezTo>
                  <a:pt x="29812" y="1856"/>
                  <a:pt x="29803" y="1855"/>
                  <a:pt x="29795" y="1852"/>
                </a:cubicBezTo>
                <a:cubicBezTo>
                  <a:pt x="29787" y="1850"/>
                  <a:pt x="29779" y="1846"/>
                  <a:pt x="29773" y="1842"/>
                </a:cubicBezTo>
                <a:cubicBezTo>
                  <a:pt x="29767" y="1837"/>
                  <a:pt x="29761" y="1831"/>
                  <a:pt x="29758" y="1824"/>
                </a:cubicBezTo>
                <a:cubicBezTo>
                  <a:pt x="29754" y="1817"/>
                  <a:pt x="29752" y="1810"/>
                  <a:pt x="29752" y="1801"/>
                </a:cubicBezTo>
                <a:lnTo>
                  <a:pt x="29752" y="1800"/>
                </a:lnTo>
                <a:cubicBezTo>
                  <a:pt x="29752" y="1783"/>
                  <a:pt x="29759" y="1770"/>
                  <a:pt x="29773" y="1760"/>
                </a:cubicBezTo>
                <a:cubicBezTo>
                  <a:pt x="29787" y="1750"/>
                  <a:pt x="29807" y="1744"/>
                  <a:pt x="29833" y="1744"/>
                </a:cubicBezTo>
                <a:close/>
                <a:moveTo>
                  <a:pt x="37503" y="1744"/>
                </a:moveTo>
                <a:cubicBezTo>
                  <a:pt x="37520" y="1744"/>
                  <a:pt x="37535" y="1746"/>
                  <a:pt x="37548" y="1748"/>
                </a:cubicBezTo>
                <a:cubicBezTo>
                  <a:pt x="37561" y="1751"/>
                  <a:pt x="37573" y="1753"/>
                  <a:pt x="37583" y="1756"/>
                </a:cubicBezTo>
                <a:lnTo>
                  <a:pt x="37583" y="1782"/>
                </a:lnTo>
                <a:cubicBezTo>
                  <a:pt x="37583" y="1793"/>
                  <a:pt x="37581" y="1803"/>
                  <a:pt x="37576" y="1812"/>
                </a:cubicBezTo>
                <a:cubicBezTo>
                  <a:pt x="37571" y="1821"/>
                  <a:pt x="37564" y="1829"/>
                  <a:pt x="37556" y="1836"/>
                </a:cubicBezTo>
                <a:cubicBezTo>
                  <a:pt x="37548" y="1842"/>
                  <a:pt x="37538" y="1847"/>
                  <a:pt x="37527" y="1851"/>
                </a:cubicBezTo>
                <a:cubicBezTo>
                  <a:pt x="37516" y="1854"/>
                  <a:pt x="37504" y="1856"/>
                  <a:pt x="37491" y="1856"/>
                </a:cubicBezTo>
                <a:cubicBezTo>
                  <a:pt x="37482" y="1856"/>
                  <a:pt x="37473" y="1855"/>
                  <a:pt x="37465" y="1852"/>
                </a:cubicBezTo>
                <a:cubicBezTo>
                  <a:pt x="37456" y="1850"/>
                  <a:pt x="37449" y="1846"/>
                  <a:pt x="37443" y="1842"/>
                </a:cubicBezTo>
                <a:cubicBezTo>
                  <a:pt x="37436" y="1837"/>
                  <a:pt x="37431" y="1831"/>
                  <a:pt x="37427" y="1824"/>
                </a:cubicBezTo>
                <a:cubicBezTo>
                  <a:pt x="37424" y="1817"/>
                  <a:pt x="37422" y="1810"/>
                  <a:pt x="37422" y="1801"/>
                </a:cubicBezTo>
                <a:lnTo>
                  <a:pt x="37422" y="1800"/>
                </a:lnTo>
                <a:cubicBezTo>
                  <a:pt x="37422" y="1783"/>
                  <a:pt x="37429" y="1770"/>
                  <a:pt x="37443" y="1760"/>
                </a:cubicBezTo>
                <a:cubicBezTo>
                  <a:pt x="37457" y="1750"/>
                  <a:pt x="37477" y="1744"/>
                  <a:pt x="37503" y="1744"/>
                </a:cubicBezTo>
                <a:close/>
                <a:moveTo>
                  <a:pt x="40879" y="1744"/>
                </a:moveTo>
                <a:cubicBezTo>
                  <a:pt x="40896" y="1744"/>
                  <a:pt x="40911" y="1746"/>
                  <a:pt x="40924" y="1748"/>
                </a:cubicBezTo>
                <a:cubicBezTo>
                  <a:pt x="40937" y="1751"/>
                  <a:pt x="40949" y="1753"/>
                  <a:pt x="40959" y="1756"/>
                </a:cubicBezTo>
                <a:lnTo>
                  <a:pt x="40959" y="1782"/>
                </a:lnTo>
                <a:cubicBezTo>
                  <a:pt x="40959" y="1793"/>
                  <a:pt x="40957" y="1803"/>
                  <a:pt x="40952" y="1812"/>
                </a:cubicBezTo>
                <a:cubicBezTo>
                  <a:pt x="40947" y="1821"/>
                  <a:pt x="40940" y="1829"/>
                  <a:pt x="40932" y="1836"/>
                </a:cubicBezTo>
                <a:cubicBezTo>
                  <a:pt x="40924" y="1842"/>
                  <a:pt x="40914" y="1847"/>
                  <a:pt x="40903" y="1851"/>
                </a:cubicBezTo>
                <a:cubicBezTo>
                  <a:pt x="40892" y="1854"/>
                  <a:pt x="40880" y="1856"/>
                  <a:pt x="40867" y="1856"/>
                </a:cubicBezTo>
                <a:cubicBezTo>
                  <a:pt x="40858" y="1856"/>
                  <a:pt x="40849" y="1855"/>
                  <a:pt x="40841" y="1852"/>
                </a:cubicBezTo>
                <a:cubicBezTo>
                  <a:pt x="40833" y="1850"/>
                  <a:pt x="40825" y="1846"/>
                  <a:pt x="40819" y="1842"/>
                </a:cubicBezTo>
                <a:cubicBezTo>
                  <a:pt x="40812" y="1837"/>
                  <a:pt x="40807" y="1831"/>
                  <a:pt x="40803" y="1824"/>
                </a:cubicBezTo>
                <a:cubicBezTo>
                  <a:pt x="40800" y="1817"/>
                  <a:pt x="40798" y="1810"/>
                  <a:pt x="40798" y="1801"/>
                </a:cubicBezTo>
                <a:lnTo>
                  <a:pt x="40798" y="1800"/>
                </a:lnTo>
                <a:cubicBezTo>
                  <a:pt x="40798" y="1783"/>
                  <a:pt x="40805" y="1770"/>
                  <a:pt x="40819" y="1760"/>
                </a:cubicBezTo>
                <a:cubicBezTo>
                  <a:pt x="40833" y="1750"/>
                  <a:pt x="40853" y="1744"/>
                  <a:pt x="40879" y="1744"/>
                </a:cubicBezTo>
                <a:close/>
                <a:moveTo>
                  <a:pt x="42074" y="1744"/>
                </a:moveTo>
                <a:cubicBezTo>
                  <a:pt x="42091" y="1744"/>
                  <a:pt x="42107" y="1746"/>
                  <a:pt x="42120" y="1748"/>
                </a:cubicBezTo>
                <a:cubicBezTo>
                  <a:pt x="42133" y="1751"/>
                  <a:pt x="42145" y="1753"/>
                  <a:pt x="42155" y="1756"/>
                </a:cubicBezTo>
                <a:lnTo>
                  <a:pt x="42155" y="1782"/>
                </a:lnTo>
                <a:cubicBezTo>
                  <a:pt x="42155" y="1793"/>
                  <a:pt x="42152" y="1803"/>
                  <a:pt x="42147" y="1812"/>
                </a:cubicBezTo>
                <a:cubicBezTo>
                  <a:pt x="42143" y="1821"/>
                  <a:pt x="42136" y="1829"/>
                  <a:pt x="42128" y="1836"/>
                </a:cubicBezTo>
                <a:cubicBezTo>
                  <a:pt x="42120" y="1842"/>
                  <a:pt x="42110" y="1847"/>
                  <a:pt x="42099" y="1851"/>
                </a:cubicBezTo>
                <a:cubicBezTo>
                  <a:pt x="42088" y="1854"/>
                  <a:pt x="42076" y="1856"/>
                  <a:pt x="42063" y="1856"/>
                </a:cubicBezTo>
                <a:cubicBezTo>
                  <a:pt x="42054" y="1856"/>
                  <a:pt x="42045" y="1855"/>
                  <a:pt x="42037" y="1852"/>
                </a:cubicBezTo>
                <a:cubicBezTo>
                  <a:pt x="42028" y="1850"/>
                  <a:pt x="42021" y="1846"/>
                  <a:pt x="42015" y="1842"/>
                </a:cubicBezTo>
                <a:cubicBezTo>
                  <a:pt x="42008" y="1837"/>
                  <a:pt x="42003" y="1831"/>
                  <a:pt x="41999" y="1824"/>
                </a:cubicBezTo>
                <a:cubicBezTo>
                  <a:pt x="41996" y="1817"/>
                  <a:pt x="41994" y="1810"/>
                  <a:pt x="41994" y="1801"/>
                </a:cubicBezTo>
                <a:lnTo>
                  <a:pt x="41994" y="1800"/>
                </a:lnTo>
                <a:cubicBezTo>
                  <a:pt x="41994" y="1783"/>
                  <a:pt x="42001" y="1770"/>
                  <a:pt x="42015" y="1760"/>
                </a:cubicBezTo>
                <a:cubicBezTo>
                  <a:pt x="42029" y="1750"/>
                  <a:pt x="42049" y="1744"/>
                  <a:pt x="42074" y="1744"/>
                </a:cubicBezTo>
                <a:close/>
                <a:moveTo>
                  <a:pt x="43143" y="1744"/>
                </a:moveTo>
                <a:cubicBezTo>
                  <a:pt x="43160" y="1744"/>
                  <a:pt x="43175" y="1746"/>
                  <a:pt x="43188" y="1748"/>
                </a:cubicBezTo>
                <a:cubicBezTo>
                  <a:pt x="43202" y="1751"/>
                  <a:pt x="43213" y="1753"/>
                  <a:pt x="43224" y="1756"/>
                </a:cubicBezTo>
                <a:lnTo>
                  <a:pt x="43224" y="1782"/>
                </a:lnTo>
                <a:cubicBezTo>
                  <a:pt x="43224" y="1793"/>
                  <a:pt x="43221" y="1803"/>
                  <a:pt x="43216" y="1812"/>
                </a:cubicBezTo>
                <a:cubicBezTo>
                  <a:pt x="43212" y="1821"/>
                  <a:pt x="43205" y="1829"/>
                  <a:pt x="43196" y="1836"/>
                </a:cubicBezTo>
                <a:cubicBezTo>
                  <a:pt x="43188" y="1842"/>
                  <a:pt x="43179" y="1847"/>
                  <a:pt x="43168" y="1851"/>
                </a:cubicBezTo>
                <a:cubicBezTo>
                  <a:pt x="43157" y="1854"/>
                  <a:pt x="43145" y="1856"/>
                  <a:pt x="43132" y="1856"/>
                </a:cubicBezTo>
                <a:cubicBezTo>
                  <a:pt x="43123" y="1856"/>
                  <a:pt x="43114" y="1855"/>
                  <a:pt x="43105" y="1852"/>
                </a:cubicBezTo>
                <a:cubicBezTo>
                  <a:pt x="43097" y="1850"/>
                  <a:pt x="43090" y="1846"/>
                  <a:pt x="43083" y="1842"/>
                </a:cubicBezTo>
                <a:cubicBezTo>
                  <a:pt x="43077" y="1837"/>
                  <a:pt x="43072" y="1831"/>
                  <a:pt x="43068" y="1824"/>
                </a:cubicBezTo>
                <a:cubicBezTo>
                  <a:pt x="43064" y="1817"/>
                  <a:pt x="43063" y="1810"/>
                  <a:pt x="43063" y="1801"/>
                </a:cubicBezTo>
                <a:lnTo>
                  <a:pt x="43063" y="1800"/>
                </a:lnTo>
                <a:cubicBezTo>
                  <a:pt x="43063" y="1783"/>
                  <a:pt x="43070" y="1770"/>
                  <a:pt x="43083" y="1760"/>
                </a:cubicBezTo>
                <a:cubicBezTo>
                  <a:pt x="43098" y="1750"/>
                  <a:pt x="43118" y="1744"/>
                  <a:pt x="43143" y="1744"/>
                </a:cubicBezTo>
                <a:close/>
                <a:moveTo>
                  <a:pt x="47183" y="1744"/>
                </a:moveTo>
                <a:cubicBezTo>
                  <a:pt x="47200" y="1744"/>
                  <a:pt x="47215" y="1746"/>
                  <a:pt x="47228" y="1748"/>
                </a:cubicBezTo>
                <a:cubicBezTo>
                  <a:pt x="47241" y="1751"/>
                  <a:pt x="47253" y="1753"/>
                  <a:pt x="47263" y="1756"/>
                </a:cubicBezTo>
                <a:lnTo>
                  <a:pt x="47263" y="1782"/>
                </a:lnTo>
                <a:cubicBezTo>
                  <a:pt x="47263" y="1793"/>
                  <a:pt x="47261" y="1803"/>
                  <a:pt x="47256" y="1812"/>
                </a:cubicBezTo>
                <a:cubicBezTo>
                  <a:pt x="47251" y="1821"/>
                  <a:pt x="47245" y="1829"/>
                  <a:pt x="47236" y="1836"/>
                </a:cubicBezTo>
                <a:cubicBezTo>
                  <a:pt x="47228" y="1842"/>
                  <a:pt x="47218" y="1847"/>
                  <a:pt x="47207" y="1851"/>
                </a:cubicBezTo>
                <a:cubicBezTo>
                  <a:pt x="47196" y="1854"/>
                  <a:pt x="47184" y="1856"/>
                  <a:pt x="47172" y="1856"/>
                </a:cubicBezTo>
                <a:cubicBezTo>
                  <a:pt x="47162" y="1856"/>
                  <a:pt x="47153" y="1855"/>
                  <a:pt x="47145" y="1852"/>
                </a:cubicBezTo>
                <a:cubicBezTo>
                  <a:pt x="47137" y="1850"/>
                  <a:pt x="47129" y="1846"/>
                  <a:pt x="47123" y="1842"/>
                </a:cubicBezTo>
                <a:cubicBezTo>
                  <a:pt x="47117" y="1837"/>
                  <a:pt x="47111" y="1831"/>
                  <a:pt x="47108" y="1824"/>
                </a:cubicBezTo>
                <a:cubicBezTo>
                  <a:pt x="47104" y="1817"/>
                  <a:pt x="47102" y="1810"/>
                  <a:pt x="47102" y="1801"/>
                </a:cubicBezTo>
                <a:lnTo>
                  <a:pt x="47102" y="1800"/>
                </a:lnTo>
                <a:cubicBezTo>
                  <a:pt x="47102" y="1783"/>
                  <a:pt x="47109" y="1770"/>
                  <a:pt x="47123" y="1760"/>
                </a:cubicBezTo>
                <a:cubicBezTo>
                  <a:pt x="47137" y="1750"/>
                  <a:pt x="47157" y="1744"/>
                  <a:pt x="47183" y="1744"/>
                </a:cubicBezTo>
                <a:close/>
                <a:moveTo>
                  <a:pt x="48540" y="1744"/>
                </a:moveTo>
                <a:cubicBezTo>
                  <a:pt x="48557" y="1744"/>
                  <a:pt x="48572" y="1746"/>
                  <a:pt x="48585" y="1748"/>
                </a:cubicBezTo>
                <a:cubicBezTo>
                  <a:pt x="48599" y="1751"/>
                  <a:pt x="48610" y="1753"/>
                  <a:pt x="48621" y="1756"/>
                </a:cubicBezTo>
                <a:lnTo>
                  <a:pt x="48621" y="1782"/>
                </a:lnTo>
                <a:cubicBezTo>
                  <a:pt x="48621" y="1793"/>
                  <a:pt x="48618" y="1803"/>
                  <a:pt x="48613" y="1812"/>
                </a:cubicBezTo>
                <a:cubicBezTo>
                  <a:pt x="48608" y="1821"/>
                  <a:pt x="48602" y="1829"/>
                  <a:pt x="48593" y="1836"/>
                </a:cubicBezTo>
                <a:cubicBezTo>
                  <a:pt x="48585" y="1842"/>
                  <a:pt x="48576" y="1847"/>
                  <a:pt x="48565" y="1851"/>
                </a:cubicBezTo>
                <a:cubicBezTo>
                  <a:pt x="48554" y="1854"/>
                  <a:pt x="48542" y="1856"/>
                  <a:pt x="48529" y="1856"/>
                </a:cubicBezTo>
                <a:cubicBezTo>
                  <a:pt x="48520" y="1856"/>
                  <a:pt x="48511" y="1855"/>
                  <a:pt x="48502" y="1852"/>
                </a:cubicBezTo>
                <a:cubicBezTo>
                  <a:pt x="48494" y="1850"/>
                  <a:pt x="48487" y="1846"/>
                  <a:pt x="48480" y="1842"/>
                </a:cubicBezTo>
                <a:cubicBezTo>
                  <a:pt x="48474" y="1837"/>
                  <a:pt x="48469" y="1831"/>
                  <a:pt x="48465" y="1824"/>
                </a:cubicBezTo>
                <a:cubicBezTo>
                  <a:pt x="48461" y="1817"/>
                  <a:pt x="48460" y="1810"/>
                  <a:pt x="48460" y="1801"/>
                </a:cubicBezTo>
                <a:lnTo>
                  <a:pt x="48460" y="1800"/>
                </a:lnTo>
                <a:cubicBezTo>
                  <a:pt x="48460" y="1783"/>
                  <a:pt x="48466" y="1770"/>
                  <a:pt x="48480" y="1760"/>
                </a:cubicBezTo>
                <a:cubicBezTo>
                  <a:pt x="48495" y="1750"/>
                  <a:pt x="48514" y="1744"/>
                  <a:pt x="48540" y="1744"/>
                </a:cubicBezTo>
                <a:close/>
                <a:moveTo>
                  <a:pt x="51160" y="1744"/>
                </a:moveTo>
                <a:cubicBezTo>
                  <a:pt x="51177" y="1744"/>
                  <a:pt x="51192" y="1746"/>
                  <a:pt x="51205" y="1748"/>
                </a:cubicBezTo>
                <a:cubicBezTo>
                  <a:pt x="51218" y="1751"/>
                  <a:pt x="51230" y="1753"/>
                  <a:pt x="51240" y="1756"/>
                </a:cubicBezTo>
                <a:lnTo>
                  <a:pt x="51240" y="1782"/>
                </a:lnTo>
                <a:cubicBezTo>
                  <a:pt x="51240" y="1793"/>
                  <a:pt x="51238" y="1803"/>
                  <a:pt x="51233" y="1812"/>
                </a:cubicBezTo>
                <a:cubicBezTo>
                  <a:pt x="51228" y="1821"/>
                  <a:pt x="51222" y="1829"/>
                  <a:pt x="51213" y="1836"/>
                </a:cubicBezTo>
                <a:cubicBezTo>
                  <a:pt x="51205" y="1842"/>
                  <a:pt x="51195" y="1847"/>
                  <a:pt x="51184" y="1851"/>
                </a:cubicBezTo>
                <a:cubicBezTo>
                  <a:pt x="51173" y="1854"/>
                  <a:pt x="51161" y="1856"/>
                  <a:pt x="51149" y="1856"/>
                </a:cubicBezTo>
                <a:cubicBezTo>
                  <a:pt x="51139" y="1856"/>
                  <a:pt x="51130" y="1855"/>
                  <a:pt x="51122" y="1852"/>
                </a:cubicBezTo>
                <a:cubicBezTo>
                  <a:pt x="51114" y="1850"/>
                  <a:pt x="51106" y="1846"/>
                  <a:pt x="51100" y="1842"/>
                </a:cubicBezTo>
                <a:cubicBezTo>
                  <a:pt x="51094" y="1837"/>
                  <a:pt x="51089" y="1831"/>
                  <a:pt x="51085" y="1824"/>
                </a:cubicBezTo>
                <a:cubicBezTo>
                  <a:pt x="51081" y="1817"/>
                  <a:pt x="51079" y="1810"/>
                  <a:pt x="51079" y="1801"/>
                </a:cubicBezTo>
                <a:lnTo>
                  <a:pt x="51079" y="1800"/>
                </a:lnTo>
                <a:cubicBezTo>
                  <a:pt x="51079" y="1783"/>
                  <a:pt x="51086" y="1770"/>
                  <a:pt x="51100" y="1760"/>
                </a:cubicBezTo>
                <a:cubicBezTo>
                  <a:pt x="51114" y="1750"/>
                  <a:pt x="51134" y="1744"/>
                  <a:pt x="51160" y="1744"/>
                </a:cubicBezTo>
                <a:close/>
                <a:moveTo>
                  <a:pt x="54926" y="1744"/>
                </a:moveTo>
                <a:cubicBezTo>
                  <a:pt x="54944" y="1744"/>
                  <a:pt x="54959" y="1746"/>
                  <a:pt x="54972" y="1748"/>
                </a:cubicBezTo>
                <a:cubicBezTo>
                  <a:pt x="54985" y="1751"/>
                  <a:pt x="54997" y="1753"/>
                  <a:pt x="55007" y="1756"/>
                </a:cubicBezTo>
                <a:lnTo>
                  <a:pt x="55007" y="1782"/>
                </a:lnTo>
                <a:cubicBezTo>
                  <a:pt x="55007" y="1793"/>
                  <a:pt x="55005" y="1803"/>
                  <a:pt x="55000" y="1812"/>
                </a:cubicBezTo>
                <a:cubicBezTo>
                  <a:pt x="54995" y="1821"/>
                  <a:pt x="54988" y="1829"/>
                  <a:pt x="54980" y="1836"/>
                </a:cubicBezTo>
                <a:cubicBezTo>
                  <a:pt x="54972" y="1842"/>
                  <a:pt x="54962" y="1847"/>
                  <a:pt x="54951" y="1851"/>
                </a:cubicBezTo>
                <a:cubicBezTo>
                  <a:pt x="54940" y="1854"/>
                  <a:pt x="54928" y="1856"/>
                  <a:pt x="54915" y="1856"/>
                </a:cubicBezTo>
                <a:cubicBezTo>
                  <a:pt x="54906" y="1856"/>
                  <a:pt x="54897" y="1855"/>
                  <a:pt x="54889" y="1852"/>
                </a:cubicBezTo>
                <a:cubicBezTo>
                  <a:pt x="54880" y="1850"/>
                  <a:pt x="54873" y="1846"/>
                  <a:pt x="54867" y="1842"/>
                </a:cubicBezTo>
                <a:cubicBezTo>
                  <a:pt x="54860" y="1837"/>
                  <a:pt x="54855" y="1831"/>
                  <a:pt x="54851" y="1824"/>
                </a:cubicBezTo>
                <a:cubicBezTo>
                  <a:pt x="54848" y="1817"/>
                  <a:pt x="54846" y="1810"/>
                  <a:pt x="54846" y="1801"/>
                </a:cubicBezTo>
                <a:lnTo>
                  <a:pt x="54846" y="1800"/>
                </a:lnTo>
                <a:cubicBezTo>
                  <a:pt x="54846" y="1783"/>
                  <a:pt x="54853" y="1770"/>
                  <a:pt x="54867" y="1760"/>
                </a:cubicBezTo>
                <a:cubicBezTo>
                  <a:pt x="54881" y="1750"/>
                  <a:pt x="54901" y="1744"/>
                  <a:pt x="54926" y="1744"/>
                </a:cubicBezTo>
                <a:close/>
                <a:moveTo>
                  <a:pt x="7701" y="1827"/>
                </a:moveTo>
                <a:lnTo>
                  <a:pt x="7701" y="1883"/>
                </a:lnTo>
                <a:lnTo>
                  <a:pt x="7720" y="1883"/>
                </a:lnTo>
                <a:cubicBezTo>
                  <a:pt x="7721" y="1894"/>
                  <a:pt x="7719" y="1904"/>
                  <a:pt x="7713" y="1911"/>
                </a:cubicBezTo>
                <a:cubicBezTo>
                  <a:pt x="7707" y="1918"/>
                  <a:pt x="7698" y="1925"/>
                  <a:pt x="7684" y="1930"/>
                </a:cubicBezTo>
                <a:lnTo>
                  <a:pt x="7690" y="1948"/>
                </a:lnTo>
                <a:cubicBezTo>
                  <a:pt x="7711" y="1944"/>
                  <a:pt x="7726" y="1936"/>
                  <a:pt x="7735" y="1924"/>
                </a:cubicBezTo>
                <a:cubicBezTo>
                  <a:pt x="7745" y="1913"/>
                  <a:pt x="7750" y="1897"/>
                  <a:pt x="7750" y="1875"/>
                </a:cubicBezTo>
                <a:lnTo>
                  <a:pt x="7750" y="1827"/>
                </a:lnTo>
                <a:lnTo>
                  <a:pt x="7701" y="1827"/>
                </a:lnTo>
                <a:close/>
                <a:moveTo>
                  <a:pt x="17550" y="1827"/>
                </a:moveTo>
                <a:lnTo>
                  <a:pt x="17550" y="1883"/>
                </a:lnTo>
                <a:lnTo>
                  <a:pt x="17569" y="1883"/>
                </a:lnTo>
                <a:cubicBezTo>
                  <a:pt x="17570" y="1894"/>
                  <a:pt x="17567" y="1904"/>
                  <a:pt x="17562" y="1911"/>
                </a:cubicBezTo>
                <a:cubicBezTo>
                  <a:pt x="17556" y="1918"/>
                  <a:pt x="17547" y="1925"/>
                  <a:pt x="17533" y="1930"/>
                </a:cubicBezTo>
                <a:lnTo>
                  <a:pt x="17539" y="1948"/>
                </a:lnTo>
                <a:cubicBezTo>
                  <a:pt x="17560" y="1944"/>
                  <a:pt x="17575" y="1936"/>
                  <a:pt x="17584" y="1924"/>
                </a:cubicBezTo>
                <a:cubicBezTo>
                  <a:pt x="17594" y="1913"/>
                  <a:pt x="17599" y="1897"/>
                  <a:pt x="17599" y="1875"/>
                </a:cubicBezTo>
                <a:lnTo>
                  <a:pt x="17599" y="1827"/>
                </a:lnTo>
                <a:lnTo>
                  <a:pt x="17550" y="1827"/>
                </a:lnTo>
                <a:close/>
                <a:moveTo>
                  <a:pt x="38734" y="1827"/>
                </a:moveTo>
                <a:lnTo>
                  <a:pt x="38734" y="1883"/>
                </a:lnTo>
                <a:lnTo>
                  <a:pt x="38783" y="1883"/>
                </a:lnTo>
                <a:lnTo>
                  <a:pt x="38783" y="1827"/>
                </a:lnTo>
                <a:lnTo>
                  <a:pt x="38734" y="1827"/>
                </a:lnTo>
                <a:close/>
                <a:moveTo>
                  <a:pt x="52394" y="1827"/>
                </a:moveTo>
                <a:lnTo>
                  <a:pt x="52394" y="1883"/>
                </a:lnTo>
                <a:lnTo>
                  <a:pt x="52413" y="1883"/>
                </a:lnTo>
                <a:cubicBezTo>
                  <a:pt x="52414" y="1894"/>
                  <a:pt x="52412" y="1904"/>
                  <a:pt x="52406" y="1911"/>
                </a:cubicBezTo>
                <a:cubicBezTo>
                  <a:pt x="52400" y="1918"/>
                  <a:pt x="52391" y="1925"/>
                  <a:pt x="52377" y="1930"/>
                </a:cubicBezTo>
                <a:lnTo>
                  <a:pt x="52384" y="1948"/>
                </a:lnTo>
                <a:cubicBezTo>
                  <a:pt x="52404" y="1944"/>
                  <a:pt x="52419" y="1936"/>
                  <a:pt x="52429" y="1924"/>
                </a:cubicBezTo>
                <a:cubicBezTo>
                  <a:pt x="52438" y="1913"/>
                  <a:pt x="52443" y="1897"/>
                  <a:pt x="52443" y="1875"/>
                </a:cubicBezTo>
                <a:lnTo>
                  <a:pt x="52443" y="1827"/>
                </a:lnTo>
                <a:lnTo>
                  <a:pt x="52394" y="1827"/>
                </a:lnTo>
                <a:close/>
                <a:moveTo>
                  <a:pt x="5030" y="2238"/>
                </a:moveTo>
                <a:cubicBezTo>
                  <a:pt x="5004" y="2238"/>
                  <a:pt x="4985" y="2245"/>
                  <a:pt x="4970" y="2260"/>
                </a:cubicBezTo>
                <a:cubicBezTo>
                  <a:pt x="4954" y="2276"/>
                  <a:pt x="4946" y="2299"/>
                  <a:pt x="4946" y="2331"/>
                </a:cubicBezTo>
                <a:lnTo>
                  <a:pt x="4946" y="2355"/>
                </a:lnTo>
                <a:lnTo>
                  <a:pt x="4908" y="2355"/>
                </a:lnTo>
                <a:lnTo>
                  <a:pt x="4908" y="2390"/>
                </a:lnTo>
                <a:lnTo>
                  <a:pt x="4946" y="2390"/>
                </a:lnTo>
                <a:lnTo>
                  <a:pt x="4946" y="2630"/>
                </a:lnTo>
                <a:lnTo>
                  <a:pt x="4987" y="2630"/>
                </a:lnTo>
                <a:lnTo>
                  <a:pt x="4987" y="2390"/>
                </a:lnTo>
                <a:lnTo>
                  <a:pt x="5074" y="2390"/>
                </a:lnTo>
                <a:lnTo>
                  <a:pt x="5074" y="2355"/>
                </a:lnTo>
                <a:lnTo>
                  <a:pt x="4987" y="2355"/>
                </a:lnTo>
                <a:lnTo>
                  <a:pt x="4987" y="2333"/>
                </a:lnTo>
                <a:cubicBezTo>
                  <a:pt x="4987" y="2294"/>
                  <a:pt x="5003" y="2274"/>
                  <a:pt x="5035" y="2274"/>
                </a:cubicBezTo>
                <a:cubicBezTo>
                  <a:pt x="5042" y="2274"/>
                  <a:pt x="5049" y="2275"/>
                  <a:pt x="5055" y="2276"/>
                </a:cubicBezTo>
                <a:cubicBezTo>
                  <a:pt x="5061" y="2277"/>
                  <a:pt x="5067" y="2279"/>
                  <a:pt x="5075" y="2281"/>
                </a:cubicBezTo>
                <a:lnTo>
                  <a:pt x="5075" y="2245"/>
                </a:lnTo>
                <a:cubicBezTo>
                  <a:pt x="5068" y="2243"/>
                  <a:pt x="5061" y="2241"/>
                  <a:pt x="5054" y="2240"/>
                </a:cubicBezTo>
                <a:cubicBezTo>
                  <a:pt x="5047" y="2239"/>
                  <a:pt x="5039" y="2238"/>
                  <a:pt x="5030" y="2238"/>
                </a:cubicBezTo>
                <a:close/>
                <a:moveTo>
                  <a:pt x="19612" y="2238"/>
                </a:moveTo>
                <a:cubicBezTo>
                  <a:pt x="19587" y="2238"/>
                  <a:pt x="19567" y="2245"/>
                  <a:pt x="19553" y="2260"/>
                </a:cubicBezTo>
                <a:cubicBezTo>
                  <a:pt x="19537" y="2276"/>
                  <a:pt x="19529" y="2299"/>
                  <a:pt x="19529" y="2331"/>
                </a:cubicBezTo>
                <a:lnTo>
                  <a:pt x="19529" y="2355"/>
                </a:lnTo>
                <a:lnTo>
                  <a:pt x="19491" y="2355"/>
                </a:lnTo>
                <a:lnTo>
                  <a:pt x="19491" y="2390"/>
                </a:lnTo>
                <a:lnTo>
                  <a:pt x="19529" y="2390"/>
                </a:lnTo>
                <a:lnTo>
                  <a:pt x="19529" y="2630"/>
                </a:lnTo>
                <a:lnTo>
                  <a:pt x="19570" y="2630"/>
                </a:lnTo>
                <a:lnTo>
                  <a:pt x="19570" y="2390"/>
                </a:lnTo>
                <a:lnTo>
                  <a:pt x="19657" y="2390"/>
                </a:lnTo>
                <a:lnTo>
                  <a:pt x="19657" y="2355"/>
                </a:lnTo>
                <a:lnTo>
                  <a:pt x="19569" y="2355"/>
                </a:lnTo>
                <a:lnTo>
                  <a:pt x="19569" y="2333"/>
                </a:lnTo>
                <a:cubicBezTo>
                  <a:pt x="19569" y="2294"/>
                  <a:pt x="19585" y="2274"/>
                  <a:pt x="19617" y="2274"/>
                </a:cubicBezTo>
                <a:cubicBezTo>
                  <a:pt x="19624" y="2274"/>
                  <a:pt x="19631" y="2275"/>
                  <a:pt x="19637" y="2276"/>
                </a:cubicBezTo>
                <a:cubicBezTo>
                  <a:pt x="19643" y="2277"/>
                  <a:pt x="19650" y="2279"/>
                  <a:pt x="19657" y="2281"/>
                </a:cubicBezTo>
                <a:lnTo>
                  <a:pt x="19657" y="2245"/>
                </a:lnTo>
                <a:cubicBezTo>
                  <a:pt x="19650" y="2243"/>
                  <a:pt x="19643" y="2241"/>
                  <a:pt x="19636" y="2240"/>
                </a:cubicBezTo>
                <a:cubicBezTo>
                  <a:pt x="19630" y="2239"/>
                  <a:pt x="19621" y="2238"/>
                  <a:pt x="19612" y="2238"/>
                </a:cubicBezTo>
                <a:close/>
                <a:moveTo>
                  <a:pt x="43102" y="2238"/>
                </a:moveTo>
                <a:cubicBezTo>
                  <a:pt x="43077" y="2238"/>
                  <a:pt x="43057" y="2245"/>
                  <a:pt x="43043" y="2260"/>
                </a:cubicBezTo>
                <a:cubicBezTo>
                  <a:pt x="43027" y="2276"/>
                  <a:pt x="43019" y="2299"/>
                  <a:pt x="43019" y="2331"/>
                </a:cubicBezTo>
                <a:lnTo>
                  <a:pt x="43019" y="2355"/>
                </a:lnTo>
                <a:lnTo>
                  <a:pt x="42981" y="2355"/>
                </a:lnTo>
                <a:lnTo>
                  <a:pt x="42981" y="2390"/>
                </a:lnTo>
                <a:lnTo>
                  <a:pt x="43019" y="2390"/>
                </a:lnTo>
                <a:lnTo>
                  <a:pt x="43019" y="2630"/>
                </a:lnTo>
                <a:lnTo>
                  <a:pt x="43060" y="2630"/>
                </a:lnTo>
                <a:lnTo>
                  <a:pt x="43060" y="2390"/>
                </a:lnTo>
                <a:lnTo>
                  <a:pt x="43147" y="2390"/>
                </a:lnTo>
                <a:lnTo>
                  <a:pt x="43147" y="2355"/>
                </a:lnTo>
                <a:lnTo>
                  <a:pt x="43060" y="2355"/>
                </a:lnTo>
                <a:lnTo>
                  <a:pt x="43060" y="2333"/>
                </a:lnTo>
                <a:cubicBezTo>
                  <a:pt x="43060" y="2294"/>
                  <a:pt x="43076" y="2274"/>
                  <a:pt x="43108" y="2274"/>
                </a:cubicBezTo>
                <a:cubicBezTo>
                  <a:pt x="43115" y="2274"/>
                  <a:pt x="43122" y="2275"/>
                  <a:pt x="43128" y="2276"/>
                </a:cubicBezTo>
                <a:cubicBezTo>
                  <a:pt x="43134" y="2277"/>
                  <a:pt x="43140" y="2279"/>
                  <a:pt x="43148" y="2281"/>
                </a:cubicBezTo>
                <a:lnTo>
                  <a:pt x="43148" y="2245"/>
                </a:lnTo>
                <a:cubicBezTo>
                  <a:pt x="43141" y="2243"/>
                  <a:pt x="43134" y="2241"/>
                  <a:pt x="43127" y="2240"/>
                </a:cubicBezTo>
                <a:cubicBezTo>
                  <a:pt x="43120" y="2239"/>
                  <a:pt x="43112" y="2238"/>
                  <a:pt x="43102" y="2238"/>
                </a:cubicBezTo>
                <a:close/>
                <a:moveTo>
                  <a:pt x="1532" y="2240"/>
                </a:moveTo>
                <a:lnTo>
                  <a:pt x="1532" y="2630"/>
                </a:lnTo>
                <a:lnTo>
                  <a:pt x="1573" y="2630"/>
                </a:lnTo>
                <a:lnTo>
                  <a:pt x="1573" y="2240"/>
                </a:lnTo>
                <a:lnTo>
                  <a:pt x="1532" y="2240"/>
                </a:lnTo>
                <a:close/>
                <a:moveTo>
                  <a:pt x="4293" y="2240"/>
                </a:moveTo>
                <a:lnTo>
                  <a:pt x="4293" y="2407"/>
                </a:lnTo>
                <a:cubicBezTo>
                  <a:pt x="4288" y="2399"/>
                  <a:pt x="4281" y="2392"/>
                  <a:pt x="4274" y="2384"/>
                </a:cubicBezTo>
                <a:cubicBezTo>
                  <a:pt x="4267" y="2377"/>
                  <a:pt x="4260" y="2371"/>
                  <a:pt x="4251" y="2366"/>
                </a:cubicBezTo>
                <a:cubicBezTo>
                  <a:pt x="4243" y="2360"/>
                  <a:pt x="4233" y="2356"/>
                  <a:pt x="4222" y="2353"/>
                </a:cubicBezTo>
                <a:cubicBezTo>
                  <a:pt x="4212" y="2350"/>
                  <a:pt x="4200" y="2348"/>
                  <a:pt x="4187" y="2348"/>
                </a:cubicBezTo>
                <a:cubicBezTo>
                  <a:pt x="4171" y="2348"/>
                  <a:pt x="4154" y="2352"/>
                  <a:pt x="4139" y="2358"/>
                </a:cubicBezTo>
                <a:cubicBezTo>
                  <a:pt x="4123" y="2365"/>
                  <a:pt x="4109" y="2374"/>
                  <a:pt x="4097" y="2387"/>
                </a:cubicBezTo>
                <a:cubicBezTo>
                  <a:pt x="4084" y="2399"/>
                  <a:pt x="4074" y="2414"/>
                  <a:pt x="4067" y="2431"/>
                </a:cubicBezTo>
                <a:cubicBezTo>
                  <a:pt x="4059" y="2449"/>
                  <a:pt x="4056" y="2469"/>
                  <a:pt x="4056" y="2492"/>
                </a:cubicBezTo>
                <a:lnTo>
                  <a:pt x="4056" y="2493"/>
                </a:lnTo>
                <a:cubicBezTo>
                  <a:pt x="4056" y="2515"/>
                  <a:pt x="4059" y="2536"/>
                  <a:pt x="4067" y="2554"/>
                </a:cubicBezTo>
                <a:cubicBezTo>
                  <a:pt x="4074" y="2571"/>
                  <a:pt x="4084" y="2586"/>
                  <a:pt x="4097" y="2598"/>
                </a:cubicBezTo>
                <a:cubicBezTo>
                  <a:pt x="4109" y="2610"/>
                  <a:pt x="4123" y="2620"/>
                  <a:pt x="4139" y="2626"/>
                </a:cubicBezTo>
                <a:cubicBezTo>
                  <a:pt x="4154" y="2632"/>
                  <a:pt x="4171" y="2636"/>
                  <a:pt x="4187" y="2636"/>
                </a:cubicBezTo>
                <a:cubicBezTo>
                  <a:pt x="4200" y="2636"/>
                  <a:pt x="4212" y="2634"/>
                  <a:pt x="4222" y="2631"/>
                </a:cubicBezTo>
                <a:cubicBezTo>
                  <a:pt x="4233" y="2628"/>
                  <a:pt x="4242" y="2623"/>
                  <a:pt x="4251" y="2618"/>
                </a:cubicBezTo>
                <a:cubicBezTo>
                  <a:pt x="4259" y="2612"/>
                  <a:pt x="4267" y="2605"/>
                  <a:pt x="4274" y="2598"/>
                </a:cubicBezTo>
                <a:cubicBezTo>
                  <a:pt x="4281" y="2590"/>
                  <a:pt x="4287" y="2582"/>
                  <a:pt x="4293" y="2574"/>
                </a:cubicBezTo>
                <a:lnTo>
                  <a:pt x="4293" y="2630"/>
                </a:lnTo>
                <a:lnTo>
                  <a:pt x="4334" y="2630"/>
                </a:lnTo>
                <a:lnTo>
                  <a:pt x="4334" y="2240"/>
                </a:lnTo>
                <a:lnTo>
                  <a:pt x="4293" y="2240"/>
                </a:lnTo>
                <a:close/>
                <a:moveTo>
                  <a:pt x="5503" y="2240"/>
                </a:moveTo>
                <a:lnTo>
                  <a:pt x="5503" y="2630"/>
                </a:lnTo>
                <a:lnTo>
                  <a:pt x="5544" y="2630"/>
                </a:lnTo>
                <a:lnTo>
                  <a:pt x="5544" y="2472"/>
                </a:lnTo>
                <a:cubicBezTo>
                  <a:pt x="5544" y="2459"/>
                  <a:pt x="5546" y="2447"/>
                  <a:pt x="5550" y="2437"/>
                </a:cubicBezTo>
                <a:cubicBezTo>
                  <a:pt x="5554" y="2426"/>
                  <a:pt x="5560" y="2417"/>
                  <a:pt x="5567" y="2410"/>
                </a:cubicBezTo>
                <a:cubicBezTo>
                  <a:pt x="5575" y="2402"/>
                  <a:pt x="5583" y="2396"/>
                  <a:pt x="5593" y="2392"/>
                </a:cubicBezTo>
                <a:cubicBezTo>
                  <a:pt x="5604" y="2388"/>
                  <a:pt x="5615" y="2386"/>
                  <a:pt x="5627" y="2386"/>
                </a:cubicBezTo>
                <a:cubicBezTo>
                  <a:pt x="5651" y="2386"/>
                  <a:pt x="5670" y="2393"/>
                  <a:pt x="5683" y="2408"/>
                </a:cubicBezTo>
                <a:cubicBezTo>
                  <a:pt x="5696" y="2423"/>
                  <a:pt x="5703" y="2443"/>
                  <a:pt x="5703" y="2469"/>
                </a:cubicBezTo>
                <a:lnTo>
                  <a:pt x="5703" y="2630"/>
                </a:lnTo>
                <a:lnTo>
                  <a:pt x="5744" y="2630"/>
                </a:lnTo>
                <a:lnTo>
                  <a:pt x="5744" y="2459"/>
                </a:lnTo>
                <a:cubicBezTo>
                  <a:pt x="5744" y="2442"/>
                  <a:pt x="5741" y="2427"/>
                  <a:pt x="5736" y="2414"/>
                </a:cubicBezTo>
                <a:cubicBezTo>
                  <a:pt x="5732" y="2400"/>
                  <a:pt x="5725" y="2389"/>
                  <a:pt x="5716" y="2379"/>
                </a:cubicBezTo>
                <a:cubicBezTo>
                  <a:pt x="5707" y="2369"/>
                  <a:pt x="5696" y="2362"/>
                  <a:pt x="5682" y="2356"/>
                </a:cubicBezTo>
                <a:cubicBezTo>
                  <a:pt x="5670" y="2351"/>
                  <a:pt x="5655" y="2348"/>
                  <a:pt x="5638" y="2348"/>
                </a:cubicBezTo>
                <a:cubicBezTo>
                  <a:pt x="5614" y="2348"/>
                  <a:pt x="5595" y="2354"/>
                  <a:pt x="5580" y="2364"/>
                </a:cubicBezTo>
                <a:cubicBezTo>
                  <a:pt x="5565" y="2374"/>
                  <a:pt x="5553" y="2387"/>
                  <a:pt x="5544" y="2402"/>
                </a:cubicBezTo>
                <a:lnTo>
                  <a:pt x="5544" y="2240"/>
                </a:lnTo>
                <a:lnTo>
                  <a:pt x="5503" y="2240"/>
                </a:lnTo>
                <a:close/>
                <a:moveTo>
                  <a:pt x="6528" y="2240"/>
                </a:moveTo>
                <a:lnTo>
                  <a:pt x="6528" y="2407"/>
                </a:lnTo>
                <a:cubicBezTo>
                  <a:pt x="6523" y="2399"/>
                  <a:pt x="6517" y="2392"/>
                  <a:pt x="6510" y="2384"/>
                </a:cubicBezTo>
                <a:cubicBezTo>
                  <a:pt x="6503" y="2377"/>
                  <a:pt x="6495" y="2371"/>
                  <a:pt x="6487" y="2366"/>
                </a:cubicBezTo>
                <a:cubicBezTo>
                  <a:pt x="6478" y="2360"/>
                  <a:pt x="6469" y="2356"/>
                  <a:pt x="6458" y="2353"/>
                </a:cubicBezTo>
                <a:cubicBezTo>
                  <a:pt x="6447" y="2350"/>
                  <a:pt x="6435" y="2348"/>
                  <a:pt x="6423" y="2348"/>
                </a:cubicBezTo>
                <a:cubicBezTo>
                  <a:pt x="6406" y="2348"/>
                  <a:pt x="6390" y="2352"/>
                  <a:pt x="6374" y="2358"/>
                </a:cubicBezTo>
                <a:cubicBezTo>
                  <a:pt x="6358" y="2365"/>
                  <a:pt x="6344" y="2374"/>
                  <a:pt x="6332" y="2387"/>
                </a:cubicBezTo>
                <a:cubicBezTo>
                  <a:pt x="6320" y="2399"/>
                  <a:pt x="6310" y="2414"/>
                  <a:pt x="6302" y="2431"/>
                </a:cubicBezTo>
                <a:cubicBezTo>
                  <a:pt x="6295" y="2449"/>
                  <a:pt x="6291" y="2469"/>
                  <a:pt x="6291" y="2492"/>
                </a:cubicBezTo>
                <a:lnTo>
                  <a:pt x="6291" y="2493"/>
                </a:lnTo>
                <a:cubicBezTo>
                  <a:pt x="6291" y="2515"/>
                  <a:pt x="6295" y="2536"/>
                  <a:pt x="6302" y="2554"/>
                </a:cubicBezTo>
                <a:cubicBezTo>
                  <a:pt x="6310" y="2571"/>
                  <a:pt x="6320" y="2586"/>
                  <a:pt x="6332" y="2598"/>
                </a:cubicBezTo>
                <a:cubicBezTo>
                  <a:pt x="6344" y="2610"/>
                  <a:pt x="6358" y="2620"/>
                  <a:pt x="6374" y="2626"/>
                </a:cubicBezTo>
                <a:cubicBezTo>
                  <a:pt x="6390" y="2632"/>
                  <a:pt x="6406" y="2636"/>
                  <a:pt x="6423" y="2636"/>
                </a:cubicBezTo>
                <a:cubicBezTo>
                  <a:pt x="6435" y="2636"/>
                  <a:pt x="6447" y="2634"/>
                  <a:pt x="6457" y="2631"/>
                </a:cubicBezTo>
                <a:cubicBezTo>
                  <a:pt x="6468" y="2628"/>
                  <a:pt x="6478" y="2623"/>
                  <a:pt x="6486" y="2618"/>
                </a:cubicBezTo>
                <a:cubicBezTo>
                  <a:pt x="6495" y="2612"/>
                  <a:pt x="6502" y="2605"/>
                  <a:pt x="6509" y="2598"/>
                </a:cubicBezTo>
                <a:cubicBezTo>
                  <a:pt x="6516" y="2590"/>
                  <a:pt x="6523" y="2582"/>
                  <a:pt x="6528" y="2574"/>
                </a:cubicBezTo>
                <a:lnTo>
                  <a:pt x="6528" y="2630"/>
                </a:lnTo>
                <a:lnTo>
                  <a:pt x="6569" y="2630"/>
                </a:lnTo>
                <a:lnTo>
                  <a:pt x="6569" y="2240"/>
                </a:lnTo>
                <a:lnTo>
                  <a:pt x="6528" y="2240"/>
                </a:lnTo>
                <a:close/>
                <a:moveTo>
                  <a:pt x="9681" y="2240"/>
                </a:moveTo>
                <a:lnTo>
                  <a:pt x="9681" y="2630"/>
                </a:lnTo>
                <a:lnTo>
                  <a:pt x="9722" y="2630"/>
                </a:lnTo>
                <a:lnTo>
                  <a:pt x="9722" y="2472"/>
                </a:lnTo>
                <a:cubicBezTo>
                  <a:pt x="9722" y="2459"/>
                  <a:pt x="9724" y="2447"/>
                  <a:pt x="9728" y="2437"/>
                </a:cubicBezTo>
                <a:cubicBezTo>
                  <a:pt x="9732" y="2426"/>
                  <a:pt x="9738" y="2417"/>
                  <a:pt x="9745" y="2410"/>
                </a:cubicBezTo>
                <a:cubicBezTo>
                  <a:pt x="9753" y="2402"/>
                  <a:pt x="9762" y="2396"/>
                  <a:pt x="9772" y="2392"/>
                </a:cubicBezTo>
                <a:cubicBezTo>
                  <a:pt x="9782" y="2388"/>
                  <a:pt x="9793" y="2386"/>
                  <a:pt x="9805" y="2386"/>
                </a:cubicBezTo>
                <a:cubicBezTo>
                  <a:pt x="9829" y="2386"/>
                  <a:pt x="9848" y="2393"/>
                  <a:pt x="9861" y="2408"/>
                </a:cubicBezTo>
                <a:cubicBezTo>
                  <a:pt x="9874" y="2423"/>
                  <a:pt x="9881" y="2443"/>
                  <a:pt x="9881" y="2469"/>
                </a:cubicBezTo>
                <a:lnTo>
                  <a:pt x="9881" y="2630"/>
                </a:lnTo>
                <a:lnTo>
                  <a:pt x="9922" y="2630"/>
                </a:lnTo>
                <a:lnTo>
                  <a:pt x="9922" y="2459"/>
                </a:lnTo>
                <a:cubicBezTo>
                  <a:pt x="9922" y="2442"/>
                  <a:pt x="9919" y="2427"/>
                  <a:pt x="9915" y="2414"/>
                </a:cubicBezTo>
                <a:cubicBezTo>
                  <a:pt x="9910" y="2400"/>
                  <a:pt x="9903" y="2389"/>
                  <a:pt x="9894" y="2379"/>
                </a:cubicBezTo>
                <a:cubicBezTo>
                  <a:pt x="9885" y="2369"/>
                  <a:pt x="9874" y="2362"/>
                  <a:pt x="9861" y="2356"/>
                </a:cubicBezTo>
                <a:cubicBezTo>
                  <a:pt x="9848" y="2351"/>
                  <a:pt x="9833" y="2348"/>
                  <a:pt x="9816" y="2348"/>
                </a:cubicBezTo>
                <a:cubicBezTo>
                  <a:pt x="9793" y="2348"/>
                  <a:pt x="9773" y="2354"/>
                  <a:pt x="9758" y="2364"/>
                </a:cubicBezTo>
                <a:cubicBezTo>
                  <a:pt x="9743" y="2374"/>
                  <a:pt x="9731" y="2387"/>
                  <a:pt x="9722" y="2402"/>
                </a:cubicBezTo>
                <a:lnTo>
                  <a:pt x="9722" y="2240"/>
                </a:lnTo>
                <a:lnTo>
                  <a:pt x="9681" y="2240"/>
                </a:lnTo>
                <a:close/>
                <a:moveTo>
                  <a:pt x="11595" y="2240"/>
                </a:moveTo>
                <a:lnTo>
                  <a:pt x="11595" y="2630"/>
                </a:lnTo>
                <a:lnTo>
                  <a:pt x="11637" y="2630"/>
                </a:lnTo>
                <a:lnTo>
                  <a:pt x="11637" y="2558"/>
                </a:lnTo>
                <a:lnTo>
                  <a:pt x="11693" y="2501"/>
                </a:lnTo>
                <a:lnTo>
                  <a:pt x="11791" y="2630"/>
                </a:lnTo>
                <a:lnTo>
                  <a:pt x="11840" y="2630"/>
                </a:lnTo>
                <a:lnTo>
                  <a:pt x="11721" y="2472"/>
                </a:lnTo>
                <a:lnTo>
                  <a:pt x="11837" y="2354"/>
                </a:lnTo>
                <a:lnTo>
                  <a:pt x="11785" y="2354"/>
                </a:lnTo>
                <a:lnTo>
                  <a:pt x="11637" y="2509"/>
                </a:lnTo>
                <a:lnTo>
                  <a:pt x="11637" y="2240"/>
                </a:lnTo>
                <a:lnTo>
                  <a:pt x="11595" y="2240"/>
                </a:lnTo>
                <a:close/>
                <a:moveTo>
                  <a:pt x="14400" y="2240"/>
                </a:moveTo>
                <a:lnTo>
                  <a:pt x="14400" y="2630"/>
                </a:lnTo>
                <a:lnTo>
                  <a:pt x="14441" y="2630"/>
                </a:lnTo>
                <a:lnTo>
                  <a:pt x="14441" y="2577"/>
                </a:lnTo>
                <a:cubicBezTo>
                  <a:pt x="14446" y="2585"/>
                  <a:pt x="14452" y="2592"/>
                  <a:pt x="14459" y="2599"/>
                </a:cubicBezTo>
                <a:cubicBezTo>
                  <a:pt x="14466" y="2607"/>
                  <a:pt x="14474" y="2613"/>
                  <a:pt x="14482" y="2618"/>
                </a:cubicBezTo>
                <a:cubicBezTo>
                  <a:pt x="14491" y="2623"/>
                  <a:pt x="14500" y="2628"/>
                  <a:pt x="14511" y="2631"/>
                </a:cubicBezTo>
                <a:cubicBezTo>
                  <a:pt x="14522" y="2634"/>
                  <a:pt x="14533" y="2636"/>
                  <a:pt x="14546" y="2636"/>
                </a:cubicBezTo>
                <a:cubicBezTo>
                  <a:pt x="14563" y="2636"/>
                  <a:pt x="14579" y="2632"/>
                  <a:pt x="14595" y="2626"/>
                </a:cubicBezTo>
                <a:cubicBezTo>
                  <a:pt x="14611" y="2619"/>
                  <a:pt x="14625" y="2610"/>
                  <a:pt x="14637" y="2598"/>
                </a:cubicBezTo>
                <a:cubicBezTo>
                  <a:pt x="14649" y="2585"/>
                  <a:pt x="14659" y="2570"/>
                  <a:pt x="14667" y="2552"/>
                </a:cubicBezTo>
                <a:cubicBezTo>
                  <a:pt x="14674" y="2535"/>
                  <a:pt x="14678" y="2515"/>
                  <a:pt x="14678" y="2492"/>
                </a:cubicBezTo>
                <a:lnTo>
                  <a:pt x="14678" y="2491"/>
                </a:lnTo>
                <a:cubicBezTo>
                  <a:pt x="14678" y="2468"/>
                  <a:pt x="14674" y="2448"/>
                  <a:pt x="14667" y="2431"/>
                </a:cubicBezTo>
                <a:cubicBezTo>
                  <a:pt x="14659" y="2413"/>
                  <a:pt x="14649" y="2398"/>
                  <a:pt x="14637" y="2386"/>
                </a:cubicBezTo>
                <a:cubicBezTo>
                  <a:pt x="14625" y="2374"/>
                  <a:pt x="14610" y="2364"/>
                  <a:pt x="14594" y="2358"/>
                </a:cubicBezTo>
                <a:cubicBezTo>
                  <a:pt x="14579" y="2351"/>
                  <a:pt x="14563" y="2348"/>
                  <a:pt x="14546" y="2348"/>
                </a:cubicBezTo>
                <a:cubicBezTo>
                  <a:pt x="14533" y="2348"/>
                  <a:pt x="14522" y="2350"/>
                  <a:pt x="14511" y="2354"/>
                </a:cubicBezTo>
                <a:cubicBezTo>
                  <a:pt x="14501" y="2357"/>
                  <a:pt x="14491" y="2361"/>
                  <a:pt x="14483" y="2367"/>
                </a:cubicBezTo>
                <a:cubicBezTo>
                  <a:pt x="14474" y="2372"/>
                  <a:pt x="14466" y="2379"/>
                  <a:pt x="14459" y="2386"/>
                </a:cubicBezTo>
                <a:cubicBezTo>
                  <a:pt x="14453" y="2394"/>
                  <a:pt x="14446" y="2401"/>
                  <a:pt x="14441" y="2410"/>
                </a:cubicBezTo>
                <a:lnTo>
                  <a:pt x="14441" y="2240"/>
                </a:lnTo>
                <a:lnTo>
                  <a:pt x="14400" y="2240"/>
                </a:lnTo>
                <a:close/>
                <a:moveTo>
                  <a:pt x="16361" y="2240"/>
                </a:moveTo>
                <a:lnTo>
                  <a:pt x="16361" y="2407"/>
                </a:lnTo>
                <a:cubicBezTo>
                  <a:pt x="16355" y="2399"/>
                  <a:pt x="16349" y="2392"/>
                  <a:pt x="16342" y="2384"/>
                </a:cubicBezTo>
                <a:cubicBezTo>
                  <a:pt x="16335" y="2377"/>
                  <a:pt x="16327" y="2371"/>
                  <a:pt x="16319" y="2366"/>
                </a:cubicBezTo>
                <a:cubicBezTo>
                  <a:pt x="16310" y="2360"/>
                  <a:pt x="16301" y="2356"/>
                  <a:pt x="16290" y="2353"/>
                </a:cubicBezTo>
                <a:cubicBezTo>
                  <a:pt x="16279" y="2350"/>
                  <a:pt x="16268" y="2348"/>
                  <a:pt x="16255" y="2348"/>
                </a:cubicBezTo>
                <a:cubicBezTo>
                  <a:pt x="16238" y="2348"/>
                  <a:pt x="16222" y="2352"/>
                  <a:pt x="16206" y="2358"/>
                </a:cubicBezTo>
                <a:cubicBezTo>
                  <a:pt x="16191" y="2365"/>
                  <a:pt x="16177" y="2374"/>
                  <a:pt x="16164" y="2387"/>
                </a:cubicBezTo>
                <a:cubicBezTo>
                  <a:pt x="16152" y="2399"/>
                  <a:pt x="16142" y="2414"/>
                  <a:pt x="16134" y="2431"/>
                </a:cubicBezTo>
                <a:cubicBezTo>
                  <a:pt x="16127" y="2449"/>
                  <a:pt x="16123" y="2469"/>
                  <a:pt x="16123" y="2492"/>
                </a:cubicBezTo>
                <a:lnTo>
                  <a:pt x="16123" y="2493"/>
                </a:lnTo>
                <a:cubicBezTo>
                  <a:pt x="16123" y="2515"/>
                  <a:pt x="16127" y="2536"/>
                  <a:pt x="16134" y="2554"/>
                </a:cubicBezTo>
                <a:cubicBezTo>
                  <a:pt x="16142" y="2571"/>
                  <a:pt x="16152" y="2586"/>
                  <a:pt x="16164" y="2598"/>
                </a:cubicBezTo>
                <a:cubicBezTo>
                  <a:pt x="16177" y="2610"/>
                  <a:pt x="16191" y="2620"/>
                  <a:pt x="16206" y="2626"/>
                </a:cubicBezTo>
                <a:cubicBezTo>
                  <a:pt x="16222" y="2632"/>
                  <a:pt x="16238" y="2636"/>
                  <a:pt x="16255" y="2636"/>
                </a:cubicBezTo>
                <a:cubicBezTo>
                  <a:pt x="16268" y="2636"/>
                  <a:pt x="16279" y="2634"/>
                  <a:pt x="16290" y="2631"/>
                </a:cubicBezTo>
                <a:cubicBezTo>
                  <a:pt x="16300" y="2628"/>
                  <a:pt x="16310" y="2623"/>
                  <a:pt x="16318" y="2618"/>
                </a:cubicBezTo>
                <a:cubicBezTo>
                  <a:pt x="16327" y="2612"/>
                  <a:pt x="16335" y="2605"/>
                  <a:pt x="16341" y="2598"/>
                </a:cubicBezTo>
                <a:cubicBezTo>
                  <a:pt x="16348" y="2590"/>
                  <a:pt x="16355" y="2582"/>
                  <a:pt x="16361" y="2574"/>
                </a:cubicBezTo>
                <a:lnTo>
                  <a:pt x="16361" y="2630"/>
                </a:lnTo>
                <a:lnTo>
                  <a:pt x="16402" y="2630"/>
                </a:lnTo>
                <a:lnTo>
                  <a:pt x="16402" y="2240"/>
                </a:lnTo>
                <a:lnTo>
                  <a:pt x="16361" y="2240"/>
                </a:lnTo>
                <a:close/>
                <a:moveTo>
                  <a:pt x="17398" y="2240"/>
                </a:moveTo>
                <a:lnTo>
                  <a:pt x="17398" y="2630"/>
                </a:lnTo>
                <a:lnTo>
                  <a:pt x="17439" y="2630"/>
                </a:lnTo>
                <a:lnTo>
                  <a:pt x="17439" y="2240"/>
                </a:lnTo>
                <a:lnTo>
                  <a:pt x="17398" y="2240"/>
                </a:lnTo>
                <a:close/>
                <a:moveTo>
                  <a:pt x="17756" y="2240"/>
                </a:moveTo>
                <a:lnTo>
                  <a:pt x="17756" y="2407"/>
                </a:lnTo>
                <a:cubicBezTo>
                  <a:pt x="17751" y="2399"/>
                  <a:pt x="17745" y="2392"/>
                  <a:pt x="17738" y="2384"/>
                </a:cubicBezTo>
                <a:cubicBezTo>
                  <a:pt x="17731" y="2377"/>
                  <a:pt x="17723" y="2371"/>
                  <a:pt x="17715" y="2366"/>
                </a:cubicBezTo>
                <a:cubicBezTo>
                  <a:pt x="17706" y="2360"/>
                  <a:pt x="17697" y="2356"/>
                  <a:pt x="17686" y="2353"/>
                </a:cubicBezTo>
                <a:cubicBezTo>
                  <a:pt x="17675" y="2350"/>
                  <a:pt x="17664" y="2348"/>
                  <a:pt x="17651" y="2348"/>
                </a:cubicBezTo>
                <a:cubicBezTo>
                  <a:pt x="17634" y="2348"/>
                  <a:pt x="17618" y="2352"/>
                  <a:pt x="17602" y="2358"/>
                </a:cubicBezTo>
                <a:cubicBezTo>
                  <a:pt x="17587" y="2365"/>
                  <a:pt x="17573" y="2374"/>
                  <a:pt x="17560" y="2387"/>
                </a:cubicBezTo>
                <a:cubicBezTo>
                  <a:pt x="17548" y="2399"/>
                  <a:pt x="17538" y="2414"/>
                  <a:pt x="17530" y="2431"/>
                </a:cubicBezTo>
                <a:cubicBezTo>
                  <a:pt x="17523" y="2449"/>
                  <a:pt x="17519" y="2469"/>
                  <a:pt x="17519" y="2492"/>
                </a:cubicBezTo>
                <a:lnTo>
                  <a:pt x="17519" y="2493"/>
                </a:lnTo>
                <a:cubicBezTo>
                  <a:pt x="17519" y="2515"/>
                  <a:pt x="17523" y="2536"/>
                  <a:pt x="17530" y="2554"/>
                </a:cubicBezTo>
                <a:cubicBezTo>
                  <a:pt x="17538" y="2571"/>
                  <a:pt x="17548" y="2586"/>
                  <a:pt x="17560" y="2598"/>
                </a:cubicBezTo>
                <a:cubicBezTo>
                  <a:pt x="17573" y="2610"/>
                  <a:pt x="17587" y="2620"/>
                  <a:pt x="17602" y="2626"/>
                </a:cubicBezTo>
                <a:cubicBezTo>
                  <a:pt x="17618" y="2632"/>
                  <a:pt x="17634" y="2636"/>
                  <a:pt x="17651" y="2636"/>
                </a:cubicBezTo>
                <a:cubicBezTo>
                  <a:pt x="17664" y="2636"/>
                  <a:pt x="17675" y="2634"/>
                  <a:pt x="17685" y="2631"/>
                </a:cubicBezTo>
                <a:cubicBezTo>
                  <a:pt x="17696" y="2628"/>
                  <a:pt x="17706" y="2623"/>
                  <a:pt x="17714" y="2618"/>
                </a:cubicBezTo>
                <a:cubicBezTo>
                  <a:pt x="17723" y="2612"/>
                  <a:pt x="17730" y="2605"/>
                  <a:pt x="17737" y="2598"/>
                </a:cubicBezTo>
                <a:cubicBezTo>
                  <a:pt x="17744" y="2590"/>
                  <a:pt x="17751" y="2582"/>
                  <a:pt x="17756" y="2574"/>
                </a:cubicBezTo>
                <a:lnTo>
                  <a:pt x="17756" y="2630"/>
                </a:lnTo>
                <a:lnTo>
                  <a:pt x="17797" y="2630"/>
                </a:lnTo>
                <a:lnTo>
                  <a:pt x="17797" y="2240"/>
                </a:lnTo>
                <a:lnTo>
                  <a:pt x="17756" y="2240"/>
                </a:lnTo>
                <a:close/>
                <a:moveTo>
                  <a:pt x="20993" y="2240"/>
                </a:moveTo>
                <a:lnTo>
                  <a:pt x="20993" y="2407"/>
                </a:lnTo>
                <a:cubicBezTo>
                  <a:pt x="20988" y="2399"/>
                  <a:pt x="20981" y="2392"/>
                  <a:pt x="20974" y="2384"/>
                </a:cubicBezTo>
                <a:cubicBezTo>
                  <a:pt x="20967" y="2377"/>
                  <a:pt x="20960" y="2371"/>
                  <a:pt x="20951" y="2366"/>
                </a:cubicBezTo>
                <a:cubicBezTo>
                  <a:pt x="20943" y="2360"/>
                  <a:pt x="20933" y="2356"/>
                  <a:pt x="20922" y="2353"/>
                </a:cubicBezTo>
                <a:cubicBezTo>
                  <a:pt x="20912" y="2350"/>
                  <a:pt x="20900" y="2348"/>
                  <a:pt x="20887" y="2348"/>
                </a:cubicBezTo>
                <a:cubicBezTo>
                  <a:pt x="20871" y="2348"/>
                  <a:pt x="20854" y="2352"/>
                  <a:pt x="20839" y="2358"/>
                </a:cubicBezTo>
                <a:cubicBezTo>
                  <a:pt x="20823" y="2365"/>
                  <a:pt x="20809" y="2374"/>
                  <a:pt x="20797" y="2387"/>
                </a:cubicBezTo>
                <a:cubicBezTo>
                  <a:pt x="20784" y="2399"/>
                  <a:pt x="20774" y="2414"/>
                  <a:pt x="20767" y="2431"/>
                </a:cubicBezTo>
                <a:cubicBezTo>
                  <a:pt x="20759" y="2449"/>
                  <a:pt x="20756" y="2469"/>
                  <a:pt x="20756" y="2492"/>
                </a:cubicBezTo>
                <a:lnTo>
                  <a:pt x="20756" y="2493"/>
                </a:lnTo>
                <a:cubicBezTo>
                  <a:pt x="20756" y="2515"/>
                  <a:pt x="20759" y="2536"/>
                  <a:pt x="20767" y="2554"/>
                </a:cubicBezTo>
                <a:cubicBezTo>
                  <a:pt x="20774" y="2571"/>
                  <a:pt x="20784" y="2586"/>
                  <a:pt x="20797" y="2598"/>
                </a:cubicBezTo>
                <a:cubicBezTo>
                  <a:pt x="20809" y="2610"/>
                  <a:pt x="20823" y="2620"/>
                  <a:pt x="20839" y="2626"/>
                </a:cubicBezTo>
                <a:cubicBezTo>
                  <a:pt x="20854" y="2632"/>
                  <a:pt x="20871" y="2636"/>
                  <a:pt x="20887" y="2636"/>
                </a:cubicBezTo>
                <a:cubicBezTo>
                  <a:pt x="20900" y="2636"/>
                  <a:pt x="20912" y="2634"/>
                  <a:pt x="20922" y="2631"/>
                </a:cubicBezTo>
                <a:cubicBezTo>
                  <a:pt x="20933" y="2628"/>
                  <a:pt x="20942" y="2623"/>
                  <a:pt x="20951" y="2618"/>
                </a:cubicBezTo>
                <a:cubicBezTo>
                  <a:pt x="20959" y="2612"/>
                  <a:pt x="20967" y="2605"/>
                  <a:pt x="20974" y="2598"/>
                </a:cubicBezTo>
                <a:cubicBezTo>
                  <a:pt x="20981" y="2590"/>
                  <a:pt x="20987" y="2582"/>
                  <a:pt x="20993" y="2574"/>
                </a:cubicBezTo>
                <a:lnTo>
                  <a:pt x="20993" y="2630"/>
                </a:lnTo>
                <a:lnTo>
                  <a:pt x="21034" y="2630"/>
                </a:lnTo>
                <a:lnTo>
                  <a:pt x="21034" y="2240"/>
                </a:lnTo>
                <a:lnTo>
                  <a:pt x="20993" y="2240"/>
                </a:lnTo>
                <a:close/>
                <a:moveTo>
                  <a:pt x="21946" y="2240"/>
                </a:moveTo>
                <a:lnTo>
                  <a:pt x="21946" y="2407"/>
                </a:lnTo>
                <a:cubicBezTo>
                  <a:pt x="21941" y="2399"/>
                  <a:pt x="21934" y="2392"/>
                  <a:pt x="21927" y="2384"/>
                </a:cubicBezTo>
                <a:cubicBezTo>
                  <a:pt x="21921" y="2377"/>
                  <a:pt x="21913" y="2371"/>
                  <a:pt x="21904" y="2366"/>
                </a:cubicBezTo>
                <a:cubicBezTo>
                  <a:pt x="21896" y="2360"/>
                  <a:pt x="21886" y="2356"/>
                  <a:pt x="21876" y="2353"/>
                </a:cubicBezTo>
                <a:cubicBezTo>
                  <a:pt x="21865" y="2350"/>
                  <a:pt x="21853" y="2348"/>
                  <a:pt x="21840" y="2348"/>
                </a:cubicBezTo>
                <a:cubicBezTo>
                  <a:pt x="21824" y="2348"/>
                  <a:pt x="21807" y="2352"/>
                  <a:pt x="21792" y="2358"/>
                </a:cubicBezTo>
                <a:cubicBezTo>
                  <a:pt x="21776" y="2365"/>
                  <a:pt x="21762" y="2374"/>
                  <a:pt x="21750" y="2387"/>
                </a:cubicBezTo>
                <a:cubicBezTo>
                  <a:pt x="21737" y="2399"/>
                  <a:pt x="21727" y="2414"/>
                  <a:pt x="21720" y="2431"/>
                </a:cubicBezTo>
                <a:cubicBezTo>
                  <a:pt x="21712" y="2449"/>
                  <a:pt x="21709" y="2469"/>
                  <a:pt x="21709" y="2492"/>
                </a:cubicBezTo>
                <a:lnTo>
                  <a:pt x="21709" y="2493"/>
                </a:lnTo>
                <a:cubicBezTo>
                  <a:pt x="21709" y="2515"/>
                  <a:pt x="21712" y="2536"/>
                  <a:pt x="21720" y="2554"/>
                </a:cubicBezTo>
                <a:cubicBezTo>
                  <a:pt x="21727" y="2571"/>
                  <a:pt x="21737" y="2586"/>
                  <a:pt x="21750" y="2598"/>
                </a:cubicBezTo>
                <a:cubicBezTo>
                  <a:pt x="21762" y="2610"/>
                  <a:pt x="21776" y="2620"/>
                  <a:pt x="21792" y="2626"/>
                </a:cubicBezTo>
                <a:cubicBezTo>
                  <a:pt x="21807" y="2632"/>
                  <a:pt x="21824" y="2636"/>
                  <a:pt x="21840" y="2636"/>
                </a:cubicBezTo>
                <a:cubicBezTo>
                  <a:pt x="21853" y="2636"/>
                  <a:pt x="21865" y="2634"/>
                  <a:pt x="21875" y="2631"/>
                </a:cubicBezTo>
                <a:cubicBezTo>
                  <a:pt x="21886" y="2628"/>
                  <a:pt x="21895" y="2623"/>
                  <a:pt x="21904" y="2618"/>
                </a:cubicBezTo>
                <a:cubicBezTo>
                  <a:pt x="21912" y="2612"/>
                  <a:pt x="21920" y="2605"/>
                  <a:pt x="21927" y="2598"/>
                </a:cubicBezTo>
                <a:cubicBezTo>
                  <a:pt x="21934" y="2590"/>
                  <a:pt x="21940" y="2582"/>
                  <a:pt x="21946" y="2574"/>
                </a:cubicBezTo>
                <a:lnTo>
                  <a:pt x="21946" y="2630"/>
                </a:lnTo>
                <a:lnTo>
                  <a:pt x="21987" y="2630"/>
                </a:lnTo>
                <a:lnTo>
                  <a:pt x="21987" y="2240"/>
                </a:lnTo>
                <a:lnTo>
                  <a:pt x="21946" y="2240"/>
                </a:lnTo>
                <a:close/>
                <a:moveTo>
                  <a:pt x="23494" y="2240"/>
                </a:moveTo>
                <a:lnTo>
                  <a:pt x="23494" y="2407"/>
                </a:lnTo>
                <a:cubicBezTo>
                  <a:pt x="23489" y="2399"/>
                  <a:pt x="23482" y="2392"/>
                  <a:pt x="23475" y="2384"/>
                </a:cubicBezTo>
                <a:cubicBezTo>
                  <a:pt x="23468" y="2377"/>
                  <a:pt x="23461" y="2371"/>
                  <a:pt x="23452" y="2366"/>
                </a:cubicBezTo>
                <a:cubicBezTo>
                  <a:pt x="23444" y="2360"/>
                  <a:pt x="23434" y="2356"/>
                  <a:pt x="23423" y="2353"/>
                </a:cubicBezTo>
                <a:cubicBezTo>
                  <a:pt x="23413" y="2350"/>
                  <a:pt x="23401" y="2348"/>
                  <a:pt x="23388" y="2348"/>
                </a:cubicBezTo>
                <a:cubicBezTo>
                  <a:pt x="23372" y="2348"/>
                  <a:pt x="23355" y="2352"/>
                  <a:pt x="23340" y="2358"/>
                </a:cubicBezTo>
                <a:cubicBezTo>
                  <a:pt x="23324" y="2365"/>
                  <a:pt x="23310" y="2374"/>
                  <a:pt x="23298" y="2387"/>
                </a:cubicBezTo>
                <a:cubicBezTo>
                  <a:pt x="23285" y="2399"/>
                  <a:pt x="23275" y="2414"/>
                  <a:pt x="23268" y="2431"/>
                </a:cubicBezTo>
                <a:cubicBezTo>
                  <a:pt x="23260" y="2449"/>
                  <a:pt x="23257" y="2469"/>
                  <a:pt x="23257" y="2492"/>
                </a:cubicBezTo>
                <a:lnTo>
                  <a:pt x="23257" y="2493"/>
                </a:lnTo>
                <a:cubicBezTo>
                  <a:pt x="23257" y="2515"/>
                  <a:pt x="23260" y="2536"/>
                  <a:pt x="23268" y="2554"/>
                </a:cubicBezTo>
                <a:cubicBezTo>
                  <a:pt x="23275" y="2571"/>
                  <a:pt x="23285" y="2586"/>
                  <a:pt x="23298" y="2598"/>
                </a:cubicBezTo>
                <a:cubicBezTo>
                  <a:pt x="23310" y="2610"/>
                  <a:pt x="23324" y="2620"/>
                  <a:pt x="23340" y="2626"/>
                </a:cubicBezTo>
                <a:cubicBezTo>
                  <a:pt x="23355" y="2632"/>
                  <a:pt x="23372" y="2636"/>
                  <a:pt x="23388" y="2636"/>
                </a:cubicBezTo>
                <a:cubicBezTo>
                  <a:pt x="23401" y="2636"/>
                  <a:pt x="23413" y="2634"/>
                  <a:pt x="23423" y="2631"/>
                </a:cubicBezTo>
                <a:cubicBezTo>
                  <a:pt x="23434" y="2628"/>
                  <a:pt x="23443" y="2623"/>
                  <a:pt x="23452" y="2618"/>
                </a:cubicBezTo>
                <a:cubicBezTo>
                  <a:pt x="23460" y="2612"/>
                  <a:pt x="23468" y="2605"/>
                  <a:pt x="23475" y="2598"/>
                </a:cubicBezTo>
                <a:cubicBezTo>
                  <a:pt x="23482" y="2590"/>
                  <a:pt x="23488" y="2582"/>
                  <a:pt x="23494" y="2574"/>
                </a:cubicBezTo>
                <a:lnTo>
                  <a:pt x="23494" y="2630"/>
                </a:lnTo>
                <a:lnTo>
                  <a:pt x="23535" y="2630"/>
                </a:lnTo>
                <a:lnTo>
                  <a:pt x="23535" y="2240"/>
                </a:lnTo>
                <a:lnTo>
                  <a:pt x="23494" y="2240"/>
                </a:lnTo>
                <a:close/>
                <a:moveTo>
                  <a:pt x="24226" y="2240"/>
                </a:moveTo>
                <a:lnTo>
                  <a:pt x="24226" y="2630"/>
                </a:lnTo>
                <a:lnTo>
                  <a:pt x="24267" y="2630"/>
                </a:lnTo>
                <a:lnTo>
                  <a:pt x="24267" y="2577"/>
                </a:lnTo>
                <a:cubicBezTo>
                  <a:pt x="24272" y="2585"/>
                  <a:pt x="24278" y="2592"/>
                  <a:pt x="24285" y="2599"/>
                </a:cubicBezTo>
                <a:cubicBezTo>
                  <a:pt x="24292" y="2607"/>
                  <a:pt x="24300" y="2613"/>
                  <a:pt x="24308" y="2618"/>
                </a:cubicBezTo>
                <a:cubicBezTo>
                  <a:pt x="24317" y="2623"/>
                  <a:pt x="24326" y="2628"/>
                  <a:pt x="24337" y="2631"/>
                </a:cubicBezTo>
                <a:cubicBezTo>
                  <a:pt x="24348" y="2634"/>
                  <a:pt x="24360" y="2636"/>
                  <a:pt x="24372" y="2636"/>
                </a:cubicBezTo>
                <a:cubicBezTo>
                  <a:pt x="24389" y="2636"/>
                  <a:pt x="24405" y="2632"/>
                  <a:pt x="24421" y="2626"/>
                </a:cubicBezTo>
                <a:cubicBezTo>
                  <a:pt x="24437" y="2619"/>
                  <a:pt x="24451" y="2610"/>
                  <a:pt x="24463" y="2598"/>
                </a:cubicBezTo>
                <a:cubicBezTo>
                  <a:pt x="24475" y="2585"/>
                  <a:pt x="24485" y="2570"/>
                  <a:pt x="24493" y="2552"/>
                </a:cubicBezTo>
                <a:cubicBezTo>
                  <a:pt x="24500" y="2535"/>
                  <a:pt x="24504" y="2515"/>
                  <a:pt x="24504" y="2492"/>
                </a:cubicBezTo>
                <a:lnTo>
                  <a:pt x="24504" y="2491"/>
                </a:lnTo>
                <a:cubicBezTo>
                  <a:pt x="24504" y="2468"/>
                  <a:pt x="24500" y="2448"/>
                  <a:pt x="24493" y="2431"/>
                </a:cubicBezTo>
                <a:cubicBezTo>
                  <a:pt x="24485" y="2413"/>
                  <a:pt x="24475" y="2398"/>
                  <a:pt x="24463" y="2386"/>
                </a:cubicBezTo>
                <a:cubicBezTo>
                  <a:pt x="24451" y="2374"/>
                  <a:pt x="24436" y="2364"/>
                  <a:pt x="24420" y="2358"/>
                </a:cubicBezTo>
                <a:cubicBezTo>
                  <a:pt x="24405" y="2351"/>
                  <a:pt x="24389" y="2348"/>
                  <a:pt x="24372" y="2348"/>
                </a:cubicBezTo>
                <a:cubicBezTo>
                  <a:pt x="24360" y="2348"/>
                  <a:pt x="24348" y="2350"/>
                  <a:pt x="24337" y="2354"/>
                </a:cubicBezTo>
                <a:cubicBezTo>
                  <a:pt x="24327" y="2357"/>
                  <a:pt x="24317" y="2361"/>
                  <a:pt x="24309" y="2367"/>
                </a:cubicBezTo>
                <a:cubicBezTo>
                  <a:pt x="24300" y="2372"/>
                  <a:pt x="24293" y="2379"/>
                  <a:pt x="24285" y="2386"/>
                </a:cubicBezTo>
                <a:cubicBezTo>
                  <a:pt x="24279" y="2394"/>
                  <a:pt x="24272" y="2401"/>
                  <a:pt x="24267" y="2410"/>
                </a:cubicBezTo>
                <a:lnTo>
                  <a:pt x="24267" y="2240"/>
                </a:lnTo>
                <a:lnTo>
                  <a:pt x="24226" y="2240"/>
                </a:lnTo>
                <a:close/>
                <a:moveTo>
                  <a:pt x="25157" y="2240"/>
                </a:moveTo>
                <a:lnTo>
                  <a:pt x="25157" y="2407"/>
                </a:lnTo>
                <a:cubicBezTo>
                  <a:pt x="25152" y="2399"/>
                  <a:pt x="25146" y="2392"/>
                  <a:pt x="25139" y="2384"/>
                </a:cubicBezTo>
                <a:cubicBezTo>
                  <a:pt x="25132" y="2377"/>
                  <a:pt x="25124" y="2371"/>
                  <a:pt x="25116" y="2366"/>
                </a:cubicBezTo>
                <a:cubicBezTo>
                  <a:pt x="25107" y="2360"/>
                  <a:pt x="25098" y="2356"/>
                  <a:pt x="25087" y="2353"/>
                </a:cubicBezTo>
                <a:cubicBezTo>
                  <a:pt x="25076" y="2350"/>
                  <a:pt x="25065" y="2348"/>
                  <a:pt x="25052" y="2348"/>
                </a:cubicBezTo>
                <a:cubicBezTo>
                  <a:pt x="25035" y="2348"/>
                  <a:pt x="25019" y="2352"/>
                  <a:pt x="25003" y="2358"/>
                </a:cubicBezTo>
                <a:cubicBezTo>
                  <a:pt x="24988" y="2365"/>
                  <a:pt x="24974" y="2374"/>
                  <a:pt x="24961" y="2387"/>
                </a:cubicBezTo>
                <a:cubicBezTo>
                  <a:pt x="24949" y="2399"/>
                  <a:pt x="24939" y="2414"/>
                  <a:pt x="24931" y="2431"/>
                </a:cubicBezTo>
                <a:cubicBezTo>
                  <a:pt x="24924" y="2449"/>
                  <a:pt x="24920" y="2469"/>
                  <a:pt x="24920" y="2492"/>
                </a:cubicBezTo>
                <a:lnTo>
                  <a:pt x="24920" y="2493"/>
                </a:lnTo>
                <a:cubicBezTo>
                  <a:pt x="24920" y="2515"/>
                  <a:pt x="24924" y="2536"/>
                  <a:pt x="24931" y="2554"/>
                </a:cubicBezTo>
                <a:cubicBezTo>
                  <a:pt x="24939" y="2571"/>
                  <a:pt x="24949" y="2586"/>
                  <a:pt x="24961" y="2598"/>
                </a:cubicBezTo>
                <a:cubicBezTo>
                  <a:pt x="24974" y="2610"/>
                  <a:pt x="24988" y="2620"/>
                  <a:pt x="25003" y="2626"/>
                </a:cubicBezTo>
                <a:cubicBezTo>
                  <a:pt x="25019" y="2632"/>
                  <a:pt x="25035" y="2636"/>
                  <a:pt x="25052" y="2636"/>
                </a:cubicBezTo>
                <a:cubicBezTo>
                  <a:pt x="25065" y="2636"/>
                  <a:pt x="25076" y="2634"/>
                  <a:pt x="25087" y="2631"/>
                </a:cubicBezTo>
                <a:cubicBezTo>
                  <a:pt x="25097" y="2628"/>
                  <a:pt x="25107" y="2623"/>
                  <a:pt x="25115" y="2618"/>
                </a:cubicBezTo>
                <a:cubicBezTo>
                  <a:pt x="25124" y="2612"/>
                  <a:pt x="25131" y="2605"/>
                  <a:pt x="25138" y="2598"/>
                </a:cubicBezTo>
                <a:cubicBezTo>
                  <a:pt x="25145" y="2590"/>
                  <a:pt x="25152" y="2582"/>
                  <a:pt x="25157" y="2574"/>
                </a:cubicBezTo>
                <a:lnTo>
                  <a:pt x="25157" y="2630"/>
                </a:lnTo>
                <a:lnTo>
                  <a:pt x="25198" y="2630"/>
                </a:lnTo>
                <a:lnTo>
                  <a:pt x="25198" y="2240"/>
                </a:lnTo>
                <a:lnTo>
                  <a:pt x="25157" y="2240"/>
                </a:lnTo>
                <a:close/>
                <a:moveTo>
                  <a:pt x="26181" y="2240"/>
                </a:moveTo>
                <a:lnTo>
                  <a:pt x="26181" y="2407"/>
                </a:lnTo>
                <a:cubicBezTo>
                  <a:pt x="26176" y="2399"/>
                  <a:pt x="26170" y="2392"/>
                  <a:pt x="26163" y="2384"/>
                </a:cubicBezTo>
                <a:cubicBezTo>
                  <a:pt x="26156" y="2377"/>
                  <a:pt x="26148" y="2371"/>
                  <a:pt x="26140" y="2366"/>
                </a:cubicBezTo>
                <a:cubicBezTo>
                  <a:pt x="26131" y="2360"/>
                  <a:pt x="26122" y="2356"/>
                  <a:pt x="26111" y="2353"/>
                </a:cubicBezTo>
                <a:cubicBezTo>
                  <a:pt x="26100" y="2350"/>
                  <a:pt x="26089" y="2348"/>
                  <a:pt x="26076" y="2348"/>
                </a:cubicBezTo>
                <a:cubicBezTo>
                  <a:pt x="26059" y="2348"/>
                  <a:pt x="26043" y="2352"/>
                  <a:pt x="26027" y="2358"/>
                </a:cubicBezTo>
                <a:cubicBezTo>
                  <a:pt x="26012" y="2365"/>
                  <a:pt x="25998" y="2374"/>
                  <a:pt x="25985" y="2387"/>
                </a:cubicBezTo>
                <a:cubicBezTo>
                  <a:pt x="25973" y="2399"/>
                  <a:pt x="25963" y="2414"/>
                  <a:pt x="25955" y="2431"/>
                </a:cubicBezTo>
                <a:cubicBezTo>
                  <a:pt x="25948" y="2449"/>
                  <a:pt x="25944" y="2469"/>
                  <a:pt x="25944" y="2492"/>
                </a:cubicBezTo>
                <a:lnTo>
                  <a:pt x="25944" y="2493"/>
                </a:lnTo>
                <a:cubicBezTo>
                  <a:pt x="25944" y="2515"/>
                  <a:pt x="25948" y="2536"/>
                  <a:pt x="25955" y="2554"/>
                </a:cubicBezTo>
                <a:cubicBezTo>
                  <a:pt x="25963" y="2571"/>
                  <a:pt x="25973" y="2586"/>
                  <a:pt x="25985" y="2598"/>
                </a:cubicBezTo>
                <a:cubicBezTo>
                  <a:pt x="25998" y="2610"/>
                  <a:pt x="26012" y="2620"/>
                  <a:pt x="26027" y="2626"/>
                </a:cubicBezTo>
                <a:cubicBezTo>
                  <a:pt x="26043" y="2632"/>
                  <a:pt x="26059" y="2636"/>
                  <a:pt x="26076" y="2636"/>
                </a:cubicBezTo>
                <a:cubicBezTo>
                  <a:pt x="26089" y="2636"/>
                  <a:pt x="26100" y="2634"/>
                  <a:pt x="26110" y="2631"/>
                </a:cubicBezTo>
                <a:cubicBezTo>
                  <a:pt x="26121" y="2628"/>
                  <a:pt x="26131" y="2623"/>
                  <a:pt x="26139" y="2618"/>
                </a:cubicBezTo>
                <a:cubicBezTo>
                  <a:pt x="26148" y="2612"/>
                  <a:pt x="26155" y="2605"/>
                  <a:pt x="26162" y="2598"/>
                </a:cubicBezTo>
                <a:cubicBezTo>
                  <a:pt x="26169" y="2590"/>
                  <a:pt x="26176" y="2582"/>
                  <a:pt x="26181" y="2574"/>
                </a:cubicBezTo>
                <a:lnTo>
                  <a:pt x="26181" y="2630"/>
                </a:lnTo>
                <a:lnTo>
                  <a:pt x="26222" y="2630"/>
                </a:lnTo>
                <a:lnTo>
                  <a:pt x="26222" y="2240"/>
                </a:lnTo>
                <a:lnTo>
                  <a:pt x="26181" y="2240"/>
                </a:lnTo>
                <a:close/>
                <a:moveTo>
                  <a:pt x="28286" y="2240"/>
                </a:moveTo>
                <a:lnTo>
                  <a:pt x="28286" y="2407"/>
                </a:lnTo>
                <a:cubicBezTo>
                  <a:pt x="28280" y="2399"/>
                  <a:pt x="28274" y="2392"/>
                  <a:pt x="28267" y="2384"/>
                </a:cubicBezTo>
                <a:cubicBezTo>
                  <a:pt x="28260" y="2377"/>
                  <a:pt x="28252" y="2371"/>
                  <a:pt x="28244" y="2366"/>
                </a:cubicBezTo>
                <a:cubicBezTo>
                  <a:pt x="28235" y="2360"/>
                  <a:pt x="28226" y="2356"/>
                  <a:pt x="28215" y="2353"/>
                </a:cubicBezTo>
                <a:cubicBezTo>
                  <a:pt x="28204" y="2350"/>
                  <a:pt x="28193" y="2348"/>
                  <a:pt x="28180" y="2348"/>
                </a:cubicBezTo>
                <a:cubicBezTo>
                  <a:pt x="28163" y="2348"/>
                  <a:pt x="28147" y="2352"/>
                  <a:pt x="28131" y="2358"/>
                </a:cubicBezTo>
                <a:cubicBezTo>
                  <a:pt x="28116" y="2365"/>
                  <a:pt x="28102" y="2374"/>
                  <a:pt x="28089" y="2387"/>
                </a:cubicBezTo>
                <a:cubicBezTo>
                  <a:pt x="28077" y="2399"/>
                  <a:pt x="28067" y="2414"/>
                  <a:pt x="28059" y="2431"/>
                </a:cubicBezTo>
                <a:cubicBezTo>
                  <a:pt x="28052" y="2449"/>
                  <a:pt x="28048" y="2469"/>
                  <a:pt x="28048" y="2492"/>
                </a:cubicBezTo>
                <a:lnTo>
                  <a:pt x="28048" y="2493"/>
                </a:lnTo>
                <a:cubicBezTo>
                  <a:pt x="28048" y="2515"/>
                  <a:pt x="28052" y="2536"/>
                  <a:pt x="28059" y="2554"/>
                </a:cubicBezTo>
                <a:cubicBezTo>
                  <a:pt x="28067" y="2571"/>
                  <a:pt x="28077" y="2586"/>
                  <a:pt x="28089" y="2598"/>
                </a:cubicBezTo>
                <a:cubicBezTo>
                  <a:pt x="28102" y="2610"/>
                  <a:pt x="28116" y="2620"/>
                  <a:pt x="28131" y="2626"/>
                </a:cubicBezTo>
                <a:cubicBezTo>
                  <a:pt x="28147" y="2632"/>
                  <a:pt x="28163" y="2636"/>
                  <a:pt x="28180" y="2636"/>
                </a:cubicBezTo>
                <a:cubicBezTo>
                  <a:pt x="28193" y="2636"/>
                  <a:pt x="28204" y="2634"/>
                  <a:pt x="28215" y="2631"/>
                </a:cubicBezTo>
                <a:cubicBezTo>
                  <a:pt x="28225" y="2628"/>
                  <a:pt x="28235" y="2623"/>
                  <a:pt x="28243" y="2618"/>
                </a:cubicBezTo>
                <a:cubicBezTo>
                  <a:pt x="28252" y="2612"/>
                  <a:pt x="28260" y="2605"/>
                  <a:pt x="28266" y="2598"/>
                </a:cubicBezTo>
                <a:cubicBezTo>
                  <a:pt x="28273" y="2590"/>
                  <a:pt x="28280" y="2582"/>
                  <a:pt x="28286" y="2574"/>
                </a:cubicBezTo>
                <a:lnTo>
                  <a:pt x="28286" y="2630"/>
                </a:lnTo>
                <a:lnTo>
                  <a:pt x="28327" y="2630"/>
                </a:lnTo>
                <a:lnTo>
                  <a:pt x="28327" y="2240"/>
                </a:lnTo>
                <a:lnTo>
                  <a:pt x="28286" y="2240"/>
                </a:lnTo>
                <a:close/>
                <a:moveTo>
                  <a:pt x="30967" y="2240"/>
                </a:moveTo>
                <a:lnTo>
                  <a:pt x="30967" y="2407"/>
                </a:lnTo>
                <a:cubicBezTo>
                  <a:pt x="30961" y="2399"/>
                  <a:pt x="30955" y="2392"/>
                  <a:pt x="30948" y="2384"/>
                </a:cubicBezTo>
                <a:cubicBezTo>
                  <a:pt x="30941" y="2377"/>
                  <a:pt x="30934" y="2371"/>
                  <a:pt x="30925" y="2366"/>
                </a:cubicBezTo>
                <a:cubicBezTo>
                  <a:pt x="30917" y="2360"/>
                  <a:pt x="30907" y="2356"/>
                  <a:pt x="30896" y="2353"/>
                </a:cubicBezTo>
                <a:cubicBezTo>
                  <a:pt x="30886" y="2350"/>
                  <a:pt x="30874" y="2348"/>
                  <a:pt x="30861" y="2348"/>
                </a:cubicBezTo>
                <a:cubicBezTo>
                  <a:pt x="30844" y="2348"/>
                  <a:pt x="30828" y="2352"/>
                  <a:pt x="30813" y="2358"/>
                </a:cubicBezTo>
                <a:cubicBezTo>
                  <a:pt x="30797" y="2365"/>
                  <a:pt x="30783" y="2374"/>
                  <a:pt x="30771" y="2387"/>
                </a:cubicBezTo>
                <a:cubicBezTo>
                  <a:pt x="30758" y="2399"/>
                  <a:pt x="30748" y="2414"/>
                  <a:pt x="30741" y="2431"/>
                </a:cubicBezTo>
                <a:cubicBezTo>
                  <a:pt x="30733" y="2449"/>
                  <a:pt x="30729" y="2469"/>
                  <a:pt x="30729" y="2492"/>
                </a:cubicBezTo>
                <a:lnTo>
                  <a:pt x="30729" y="2493"/>
                </a:lnTo>
                <a:cubicBezTo>
                  <a:pt x="30729" y="2515"/>
                  <a:pt x="30733" y="2536"/>
                  <a:pt x="30741" y="2554"/>
                </a:cubicBezTo>
                <a:cubicBezTo>
                  <a:pt x="30748" y="2571"/>
                  <a:pt x="30758" y="2586"/>
                  <a:pt x="30771" y="2598"/>
                </a:cubicBezTo>
                <a:cubicBezTo>
                  <a:pt x="30783" y="2610"/>
                  <a:pt x="30797" y="2620"/>
                  <a:pt x="30813" y="2626"/>
                </a:cubicBezTo>
                <a:cubicBezTo>
                  <a:pt x="30828" y="2632"/>
                  <a:pt x="30844" y="2636"/>
                  <a:pt x="30861" y="2636"/>
                </a:cubicBezTo>
                <a:cubicBezTo>
                  <a:pt x="30874" y="2636"/>
                  <a:pt x="30886" y="2634"/>
                  <a:pt x="30896" y="2631"/>
                </a:cubicBezTo>
                <a:cubicBezTo>
                  <a:pt x="30907" y="2628"/>
                  <a:pt x="30916" y="2623"/>
                  <a:pt x="30925" y="2618"/>
                </a:cubicBezTo>
                <a:cubicBezTo>
                  <a:pt x="30933" y="2612"/>
                  <a:pt x="30941" y="2605"/>
                  <a:pt x="30948" y="2598"/>
                </a:cubicBezTo>
                <a:cubicBezTo>
                  <a:pt x="30955" y="2590"/>
                  <a:pt x="30961" y="2582"/>
                  <a:pt x="30967" y="2574"/>
                </a:cubicBezTo>
                <a:lnTo>
                  <a:pt x="30967" y="2630"/>
                </a:lnTo>
                <a:lnTo>
                  <a:pt x="31008" y="2630"/>
                </a:lnTo>
                <a:lnTo>
                  <a:pt x="31008" y="2240"/>
                </a:lnTo>
                <a:lnTo>
                  <a:pt x="30967" y="2240"/>
                </a:lnTo>
                <a:close/>
                <a:moveTo>
                  <a:pt x="32269" y="2240"/>
                </a:moveTo>
                <a:lnTo>
                  <a:pt x="32269" y="2407"/>
                </a:lnTo>
                <a:cubicBezTo>
                  <a:pt x="32264" y="2399"/>
                  <a:pt x="32257" y="2392"/>
                  <a:pt x="32250" y="2384"/>
                </a:cubicBezTo>
                <a:cubicBezTo>
                  <a:pt x="32243" y="2377"/>
                  <a:pt x="32236" y="2371"/>
                  <a:pt x="32227" y="2366"/>
                </a:cubicBezTo>
                <a:cubicBezTo>
                  <a:pt x="32219" y="2360"/>
                  <a:pt x="32209" y="2356"/>
                  <a:pt x="32198" y="2353"/>
                </a:cubicBezTo>
                <a:cubicBezTo>
                  <a:pt x="32188" y="2350"/>
                  <a:pt x="32176" y="2348"/>
                  <a:pt x="32163" y="2348"/>
                </a:cubicBezTo>
                <a:cubicBezTo>
                  <a:pt x="32147" y="2348"/>
                  <a:pt x="32130" y="2352"/>
                  <a:pt x="32115" y="2358"/>
                </a:cubicBezTo>
                <a:cubicBezTo>
                  <a:pt x="32099" y="2365"/>
                  <a:pt x="32085" y="2374"/>
                  <a:pt x="32073" y="2387"/>
                </a:cubicBezTo>
                <a:cubicBezTo>
                  <a:pt x="32060" y="2399"/>
                  <a:pt x="32050" y="2414"/>
                  <a:pt x="32043" y="2431"/>
                </a:cubicBezTo>
                <a:cubicBezTo>
                  <a:pt x="32035" y="2449"/>
                  <a:pt x="32032" y="2469"/>
                  <a:pt x="32032" y="2492"/>
                </a:cubicBezTo>
                <a:lnTo>
                  <a:pt x="32032" y="2493"/>
                </a:lnTo>
                <a:cubicBezTo>
                  <a:pt x="32032" y="2515"/>
                  <a:pt x="32035" y="2536"/>
                  <a:pt x="32043" y="2554"/>
                </a:cubicBezTo>
                <a:cubicBezTo>
                  <a:pt x="32050" y="2571"/>
                  <a:pt x="32060" y="2586"/>
                  <a:pt x="32073" y="2598"/>
                </a:cubicBezTo>
                <a:cubicBezTo>
                  <a:pt x="32085" y="2610"/>
                  <a:pt x="32099" y="2620"/>
                  <a:pt x="32115" y="2626"/>
                </a:cubicBezTo>
                <a:cubicBezTo>
                  <a:pt x="32130" y="2632"/>
                  <a:pt x="32147" y="2636"/>
                  <a:pt x="32163" y="2636"/>
                </a:cubicBezTo>
                <a:cubicBezTo>
                  <a:pt x="32176" y="2636"/>
                  <a:pt x="32188" y="2634"/>
                  <a:pt x="32198" y="2631"/>
                </a:cubicBezTo>
                <a:cubicBezTo>
                  <a:pt x="32209" y="2628"/>
                  <a:pt x="32218" y="2623"/>
                  <a:pt x="32227" y="2618"/>
                </a:cubicBezTo>
                <a:cubicBezTo>
                  <a:pt x="32235" y="2612"/>
                  <a:pt x="32243" y="2605"/>
                  <a:pt x="32250" y="2598"/>
                </a:cubicBezTo>
                <a:cubicBezTo>
                  <a:pt x="32257" y="2590"/>
                  <a:pt x="32263" y="2582"/>
                  <a:pt x="32269" y="2574"/>
                </a:cubicBezTo>
                <a:lnTo>
                  <a:pt x="32269" y="2630"/>
                </a:lnTo>
                <a:lnTo>
                  <a:pt x="32310" y="2630"/>
                </a:lnTo>
                <a:lnTo>
                  <a:pt x="32310" y="2240"/>
                </a:lnTo>
                <a:lnTo>
                  <a:pt x="32269" y="2240"/>
                </a:lnTo>
                <a:close/>
                <a:moveTo>
                  <a:pt x="33651" y="2240"/>
                </a:moveTo>
                <a:lnTo>
                  <a:pt x="33651" y="2630"/>
                </a:lnTo>
                <a:lnTo>
                  <a:pt x="33692" y="2630"/>
                </a:lnTo>
                <a:lnTo>
                  <a:pt x="33692" y="2472"/>
                </a:lnTo>
                <a:cubicBezTo>
                  <a:pt x="33692" y="2459"/>
                  <a:pt x="33694" y="2447"/>
                  <a:pt x="33698" y="2437"/>
                </a:cubicBezTo>
                <a:cubicBezTo>
                  <a:pt x="33702" y="2426"/>
                  <a:pt x="33708" y="2417"/>
                  <a:pt x="33715" y="2410"/>
                </a:cubicBezTo>
                <a:cubicBezTo>
                  <a:pt x="33723" y="2402"/>
                  <a:pt x="33731" y="2396"/>
                  <a:pt x="33741" y="2392"/>
                </a:cubicBezTo>
                <a:cubicBezTo>
                  <a:pt x="33752" y="2388"/>
                  <a:pt x="33763" y="2386"/>
                  <a:pt x="33774" y="2386"/>
                </a:cubicBezTo>
                <a:cubicBezTo>
                  <a:pt x="33799" y="2386"/>
                  <a:pt x="33818" y="2393"/>
                  <a:pt x="33831" y="2408"/>
                </a:cubicBezTo>
                <a:cubicBezTo>
                  <a:pt x="33844" y="2423"/>
                  <a:pt x="33851" y="2443"/>
                  <a:pt x="33851" y="2469"/>
                </a:cubicBezTo>
                <a:lnTo>
                  <a:pt x="33851" y="2630"/>
                </a:lnTo>
                <a:lnTo>
                  <a:pt x="33892" y="2630"/>
                </a:lnTo>
                <a:lnTo>
                  <a:pt x="33892" y="2459"/>
                </a:lnTo>
                <a:cubicBezTo>
                  <a:pt x="33892" y="2442"/>
                  <a:pt x="33889" y="2427"/>
                  <a:pt x="33884" y="2414"/>
                </a:cubicBezTo>
                <a:cubicBezTo>
                  <a:pt x="33880" y="2400"/>
                  <a:pt x="33873" y="2389"/>
                  <a:pt x="33863" y="2379"/>
                </a:cubicBezTo>
                <a:cubicBezTo>
                  <a:pt x="33855" y="2369"/>
                  <a:pt x="33844" y="2362"/>
                  <a:pt x="33830" y="2356"/>
                </a:cubicBezTo>
                <a:cubicBezTo>
                  <a:pt x="33818" y="2351"/>
                  <a:pt x="33803" y="2348"/>
                  <a:pt x="33786" y="2348"/>
                </a:cubicBezTo>
                <a:cubicBezTo>
                  <a:pt x="33762" y="2348"/>
                  <a:pt x="33743" y="2354"/>
                  <a:pt x="33728" y="2364"/>
                </a:cubicBezTo>
                <a:cubicBezTo>
                  <a:pt x="33713" y="2374"/>
                  <a:pt x="33701" y="2387"/>
                  <a:pt x="33692" y="2402"/>
                </a:cubicBezTo>
                <a:lnTo>
                  <a:pt x="33692" y="2240"/>
                </a:lnTo>
                <a:lnTo>
                  <a:pt x="33651" y="2240"/>
                </a:lnTo>
                <a:close/>
                <a:moveTo>
                  <a:pt x="34327" y="2240"/>
                </a:moveTo>
                <a:lnTo>
                  <a:pt x="34327" y="2630"/>
                </a:lnTo>
                <a:lnTo>
                  <a:pt x="34368" y="2630"/>
                </a:lnTo>
                <a:lnTo>
                  <a:pt x="34368" y="2240"/>
                </a:lnTo>
                <a:lnTo>
                  <a:pt x="34327" y="2240"/>
                </a:lnTo>
                <a:close/>
                <a:moveTo>
                  <a:pt x="47935" y="2240"/>
                </a:moveTo>
                <a:lnTo>
                  <a:pt x="47935" y="2407"/>
                </a:lnTo>
                <a:cubicBezTo>
                  <a:pt x="47929" y="2399"/>
                  <a:pt x="47923" y="2392"/>
                  <a:pt x="47916" y="2384"/>
                </a:cubicBezTo>
                <a:cubicBezTo>
                  <a:pt x="47909" y="2377"/>
                  <a:pt x="47901" y="2371"/>
                  <a:pt x="47893" y="2366"/>
                </a:cubicBezTo>
                <a:cubicBezTo>
                  <a:pt x="47884" y="2360"/>
                  <a:pt x="47875" y="2356"/>
                  <a:pt x="47864" y="2353"/>
                </a:cubicBezTo>
                <a:cubicBezTo>
                  <a:pt x="47853" y="2350"/>
                  <a:pt x="47842" y="2348"/>
                  <a:pt x="47829" y="2348"/>
                </a:cubicBezTo>
                <a:cubicBezTo>
                  <a:pt x="47812" y="2348"/>
                  <a:pt x="47796" y="2352"/>
                  <a:pt x="47780" y="2358"/>
                </a:cubicBezTo>
                <a:cubicBezTo>
                  <a:pt x="47765" y="2365"/>
                  <a:pt x="47751" y="2374"/>
                  <a:pt x="47738" y="2387"/>
                </a:cubicBezTo>
                <a:cubicBezTo>
                  <a:pt x="47726" y="2399"/>
                  <a:pt x="47716" y="2414"/>
                  <a:pt x="47708" y="2431"/>
                </a:cubicBezTo>
                <a:cubicBezTo>
                  <a:pt x="47701" y="2449"/>
                  <a:pt x="47697" y="2469"/>
                  <a:pt x="47697" y="2492"/>
                </a:cubicBezTo>
                <a:lnTo>
                  <a:pt x="47697" y="2493"/>
                </a:lnTo>
                <a:cubicBezTo>
                  <a:pt x="47697" y="2515"/>
                  <a:pt x="47701" y="2536"/>
                  <a:pt x="47708" y="2554"/>
                </a:cubicBezTo>
                <a:cubicBezTo>
                  <a:pt x="47716" y="2571"/>
                  <a:pt x="47726" y="2586"/>
                  <a:pt x="47738" y="2598"/>
                </a:cubicBezTo>
                <a:cubicBezTo>
                  <a:pt x="47751" y="2610"/>
                  <a:pt x="47765" y="2620"/>
                  <a:pt x="47780" y="2626"/>
                </a:cubicBezTo>
                <a:cubicBezTo>
                  <a:pt x="47796" y="2632"/>
                  <a:pt x="47812" y="2636"/>
                  <a:pt x="47829" y="2636"/>
                </a:cubicBezTo>
                <a:cubicBezTo>
                  <a:pt x="47842" y="2636"/>
                  <a:pt x="47853" y="2634"/>
                  <a:pt x="47864" y="2631"/>
                </a:cubicBezTo>
                <a:cubicBezTo>
                  <a:pt x="47874" y="2628"/>
                  <a:pt x="47884" y="2623"/>
                  <a:pt x="47892" y="2618"/>
                </a:cubicBezTo>
                <a:cubicBezTo>
                  <a:pt x="47901" y="2612"/>
                  <a:pt x="47909" y="2605"/>
                  <a:pt x="47915" y="2598"/>
                </a:cubicBezTo>
                <a:cubicBezTo>
                  <a:pt x="47922" y="2590"/>
                  <a:pt x="47929" y="2582"/>
                  <a:pt x="47935" y="2574"/>
                </a:cubicBezTo>
                <a:lnTo>
                  <a:pt x="47935" y="2630"/>
                </a:lnTo>
                <a:lnTo>
                  <a:pt x="47976" y="2630"/>
                </a:lnTo>
                <a:lnTo>
                  <a:pt x="47976" y="2240"/>
                </a:lnTo>
                <a:lnTo>
                  <a:pt x="47935" y="2240"/>
                </a:lnTo>
                <a:close/>
                <a:moveTo>
                  <a:pt x="49492" y="2240"/>
                </a:moveTo>
                <a:lnTo>
                  <a:pt x="49492" y="2630"/>
                </a:lnTo>
                <a:lnTo>
                  <a:pt x="49533" y="2630"/>
                </a:lnTo>
                <a:lnTo>
                  <a:pt x="49533" y="2472"/>
                </a:lnTo>
                <a:cubicBezTo>
                  <a:pt x="49533" y="2459"/>
                  <a:pt x="49535" y="2447"/>
                  <a:pt x="49539" y="2437"/>
                </a:cubicBezTo>
                <a:cubicBezTo>
                  <a:pt x="49544" y="2426"/>
                  <a:pt x="49549" y="2417"/>
                  <a:pt x="49557" y="2410"/>
                </a:cubicBezTo>
                <a:cubicBezTo>
                  <a:pt x="49564" y="2402"/>
                  <a:pt x="49573" y="2396"/>
                  <a:pt x="49583" y="2392"/>
                </a:cubicBezTo>
                <a:cubicBezTo>
                  <a:pt x="49593" y="2388"/>
                  <a:pt x="49604" y="2386"/>
                  <a:pt x="49616" y="2386"/>
                </a:cubicBezTo>
                <a:cubicBezTo>
                  <a:pt x="49641" y="2386"/>
                  <a:pt x="49659" y="2393"/>
                  <a:pt x="49673" y="2408"/>
                </a:cubicBezTo>
                <a:cubicBezTo>
                  <a:pt x="49686" y="2423"/>
                  <a:pt x="49692" y="2443"/>
                  <a:pt x="49692" y="2469"/>
                </a:cubicBezTo>
                <a:lnTo>
                  <a:pt x="49692" y="2630"/>
                </a:lnTo>
                <a:lnTo>
                  <a:pt x="49733" y="2630"/>
                </a:lnTo>
                <a:lnTo>
                  <a:pt x="49733" y="2459"/>
                </a:lnTo>
                <a:cubicBezTo>
                  <a:pt x="49733" y="2442"/>
                  <a:pt x="49731" y="2427"/>
                  <a:pt x="49726" y="2414"/>
                </a:cubicBezTo>
                <a:cubicBezTo>
                  <a:pt x="49721" y="2400"/>
                  <a:pt x="49714" y="2389"/>
                  <a:pt x="49705" y="2379"/>
                </a:cubicBezTo>
                <a:cubicBezTo>
                  <a:pt x="49696" y="2369"/>
                  <a:pt x="49685" y="2362"/>
                  <a:pt x="49672" y="2356"/>
                </a:cubicBezTo>
                <a:cubicBezTo>
                  <a:pt x="49659" y="2351"/>
                  <a:pt x="49645" y="2348"/>
                  <a:pt x="49628" y="2348"/>
                </a:cubicBezTo>
                <a:cubicBezTo>
                  <a:pt x="49604" y="2348"/>
                  <a:pt x="49585" y="2354"/>
                  <a:pt x="49570" y="2364"/>
                </a:cubicBezTo>
                <a:cubicBezTo>
                  <a:pt x="49555" y="2374"/>
                  <a:pt x="49543" y="2387"/>
                  <a:pt x="49533" y="2402"/>
                </a:cubicBezTo>
                <a:lnTo>
                  <a:pt x="49533" y="2240"/>
                </a:lnTo>
                <a:lnTo>
                  <a:pt x="49492" y="2240"/>
                </a:lnTo>
                <a:close/>
                <a:moveTo>
                  <a:pt x="51085" y="2240"/>
                </a:moveTo>
                <a:lnTo>
                  <a:pt x="51085" y="2630"/>
                </a:lnTo>
                <a:lnTo>
                  <a:pt x="51126" y="2630"/>
                </a:lnTo>
                <a:lnTo>
                  <a:pt x="51126" y="2472"/>
                </a:lnTo>
                <a:cubicBezTo>
                  <a:pt x="51126" y="2459"/>
                  <a:pt x="51128" y="2447"/>
                  <a:pt x="51132" y="2437"/>
                </a:cubicBezTo>
                <a:cubicBezTo>
                  <a:pt x="51136" y="2426"/>
                  <a:pt x="51142" y="2417"/>
                  <a:pt x="51150" y="2410"/>
                </a:cubicBezTo>
                <a:cubicBezTo>
                  <a:pt x="51157" y="2402"/>
                  <a:pt x="51166" y="2396"/>
                  <a:pt x="51176" y="2392"/>
                </a:cubicBezTo>
                <a:cubicBezTo>
                  <a:pt x="51186" y="2388"/>
                  <a:pt x="51197" y="2386"/>
                  <a:pt x="51209" y="2386"/>
                </a:cubicBezTo>
                <a:cubicBezTo>
                  <a:pt x="51233" y="2386"/>
                  <a:pt x="51252" y="2393"/>
                  <a:pt x="51265" y="2408"/>
                </a:cubicBezTo>
                <a:cubicBezTo>
                  <a:pt x="51278" y="2423"/>
                  <a:pt x="51285" y="2443"/>
                  <a:pt x="51285" y="2469"/>
                </a:cubicBezTo>
                <a:lnTo>
                  <a:pt x="51285" y="2630"/>
                </a:lnTo>
                <a:lnTo>
                  <a:pt x="51326" y="2630"/>
                </a:lnTo>
                <a:lnTo>
                  <a:pt x="51326" y="2459"/>
                </a:lnTo>
                <a:cubicBezTo>
                  <a:pt x="51326" y="2442"/>
                  <a:pt x="51324" y="2427"/>
                  <a:pt x="51319" y="2414"/>
                </a:cubicBezTo>
                <a:cubicBezTo>
                  <a:pt x="51314" y="2400"/>
                  <a:pt x="51307" y="2389"/>
                  <a:pt x="51298" y="2379"/>
                </a:cubicBezTo>
                <a:cubicBezTo>
                  <a:pt x="51289" y="2369"/>
                  <a:pt x="51278" y="2362"/>
                  <a:pt x="51265" y="2356"/>
                </a:cubicBezTo>
                <a:cubicBezTo>
                  <a:pt x="51252" y="2351"/>
                  <a:pt x="51237" y="2348"/>
                  <a:pt x="51221" y="2348"/>
                </a:cubicBezTo>
                <a:cubicBezTo>
                  <a:pt x="51197" y="2348"/>
                  <a:pt x="51177" y="2354"/>
                  <a:pt x="51162" y="2364"/>
                </a:cubicBezTo>
                <a:cubicBezTo>
                  <a:pt x="51147" y="2374"/>
                  <a:pt x="51135" y="2387"/>
                  <a:pt x="51126" y="2402"/>
                </a:cubicBezTo>
                <a:lnTo>
                  <a:pt x="51126" y="2240"/>
                </a:lnTo>
                <a:lnTo>
                  <a:pt x="51085" y="2240"/>
                </a:lnTo>
                <a:close/>
                <a:moveTo>
                  <a:pt x="6662" y="2248"/>
                </a:moveTo>
                <a:lnTo>
                  <a:pt x="6662" y="2294"/>
                </a:lnTo>
                <a:lnTo>
                  <a:pt x="6709" y="2294"/>
                </a:lnTo>
                <a:lnTo>
                  <a:pt x="6709" y="2248"/>
                </a:lnTo>
                <a:lnTo>
                  <a:pt x="6662" y="2248"/>
                </a:lnTo>
                <a:close/>
                <a:moveTo>
                  <a:pt x="8232" y="2248"/>
                </a:moveTo>
                <a:lnTo>
                  <a:pt x="8232" y="2294"/>
                </a:lnTo>
                <a:lnTo>
                  <a:pt x="8279" y="2294"/>
                </a:lnTo>
                <a:lnTo>
                  <a:pt x="8279" y="2248"/>
                </a:lnTo>
                <a:lnTo>
                  <a:pt x="8232" y="2248"/>
                </a:lnTo>
                <a:close/>
                <a:moveTo>
                  <a:pt x="10010" y="2248"/>
                </a:moveTo>
                <a:lnTo>
                  <a:pt x="10010" y="2294"/>
                </a:lnTo>
                <a:lnTo>
                  <a:pt x="10057" y="2294"/>
                </a:lnTo>
                <a:lnTo>
                  <a:pt x="10057" y="2248"/>
                </a:lnTo>
                <a:lnTo>
                  <a:pt x="10010" y="2248"/>
                </a:lnTo>
                <a:close/>
                <a:moveTo>
                  <a:pt x="24797" y="2248"/>
                </a:moveTo>
                <a:lnTo>
                  <a:pt x="24797" y="2294"/>
                </a:lnTo>
                <a:lnTo>
                  <a:pt x="24843" y="2294"/>
                </a:lnTo>
                <a:lnTo>
                  <a:pt x="24843" y="2248"/>
                </a:lnTo>
                <a:lnTo>
                  <a:pt x="24797" y="2248"/>
                </a:lnTo>
                <a:close/>
                <a:moveTo>
                  <a:pt x="27609" y="2248"/>
                </a:moveTo>
                <a:lnTo>
                  <a:pt x="27609" y="2294"/>
                </a:lnTo>
                <a:lnTo>
                  <a:pt x="27656" y="2294"/>
                </a:lnTo>
                <a:lnTo>
                  <a:pt x="27656" y="2248"/>
                </a:lnTo>
                <a:lnTo>
                  <a:pt x="27609" y="2248"/>
                </a:lnTo>
                <a:close/>
                <a:moveTo>
                  <a:pt x="32563" y="2248"/>
                </a:moveTo>
                <a:lnTo>
                  <a:pt x="32563" y="2294"/>
                </a:lnTo>
                <a:lnTo>
                  <a:pt x="32610" y="2294"/>
                </a:lnTo>
                <a:lnTo>
                  <a:pt x="32610" y="2248"/>
                </a:lnTo>
                <a:lnTo>
                  <a:pt x="32563" y="2248"/>
                </a:lnTo>
                <a:close/>
                <a:moveTo>
                  <a:pt x="36495" y="2248"/>
                </a:moveTo>
                <a:lnTo>
                  <a:pt x="36495" y="2294"/>
                </a:lnTo>
                <a:lnTo>
                  <a:pt x="36542" y="2294"/>
                </a:lnTo>
                <a:lnTo>
                  <a:pt x="36542" y="2248"/>
                </a:lnTo>
                <a:lnTo>
                  <a:pt x="36495" y="2248"/>
                </a:lnTo>
                <a:close/>
                <a:moveTo>
                  <a:pt x="38379" y="2248"/>
                </a:moveTo>
                <a:lnTo>
                  <a:pt x="38379" y="2294"/>
                </a:lnTo>
                <a:lnTo>
                  <a:pt x="38426" y="2294"/>
                </a:lnTo>
                <a:lnTo>
                  <a:pt x="38426" y="2248"/>
                </a:lnTo>
                <a:lnTo>
                  <a:pt x="38379" y="2248"/>
                </a:lnTo>
                <a:close/>
                <a:moveTo>
                  <a:pt x="45150" y="2248"/>
                </a:moveTo>
                <a:lnTo>
                  <a:pt x="45150" y="2294"/>
                </a:lnTo>
                <a:lnTo>
                  <a:pt x="45197" y="2294"/>
                </a:lnTo>
                <a:lnTo>
                  <a:pt x="45197" y="2248"/>
                </a:lnTo>
                <a:lnTo>
                  <a:pt x="45150" y="2248"/>
                </a:lnTo>
                <a:close/>
                <a:moveTo>
                  <a:pt x="48068" y="2248"/>
                </a:moveTo>
                <a:lnTo>
                  <a:pt x="48068" y="2294"/>
                </a:lnTo>
                <a:lnTo>
                  <a:pt x="48115" y="2294"/>
                </a:lnTo>
                <a:lnTo>
                  <a:pt x="48115" y="2248"/>
                </a:lnTo>
                <a:lnTo>
                  <a:pt x="48068" y="2248"/>
                </a:lnTo>
                <a:close/>
                <a:moveTo>
                  <a:pt x="49137" y="2248"/>
                </a:moveTo>
                <a:lnTo>
                  <a:pt x="49137" y="2294"/>
                </a:lnTo>
                <a:lnTo>
                  <a:pt x="49184" y="2294"/>
                </a:lnTo>
                <a:lnTo>
                  <a:pt x="49184" y="2248"/>
                </a:lnTo>
                <a:lnTo>
                  <a:pt x="49137" y="2248"/>
                </a:lnTo>
                <a:close/>
                <a:moveTo>
                  <a:pt x="52460" y="2248"/>
                </a:moveTo>
                <a:lnTo>
                  <a:pt x="52460" y="2294"/>
                </a:lnTo>
                <a:lnTo>
                  <a:pt x="52507" y="2294"/>
                </a:lnTo>
                <a:lnTo>
                  <a:pt x="52507" y="2248"/>
                </a:lnTo>
                <a:lnTo>
                  <a:pt x="52460" y="2248"/>
                </a:lnTo>
                <a:close/>
                <a:moveTo>
                  <a:pt x="53997" y="2248"/>
                </a:moveTo>
                <a:lnTo>
                  <a:pt x="53997" y="2294"/>
                </a:lnTo>
                <a:lnTo>
                  <a:pt x="54043" y="2294"/>
                </a:lnTo>
                <a:lnTo>
                  <a:pt x="54043" y="2248"/>
                </a:lnTo>
                <a:lnTo>
                  <a:pt x="53997" y="2248"/>
                </a:lnTo>
                <a:close/>
                <a:moveTo>
                  <a:pt x="9315" y="2256"/>
                </a:moveTo>
                <a:lnTo>
                  <a:pt x="9315" y="2295"/>
                </a:lnTo>
                <a:lnTo>
                  <a:pt x="9441" y="2295"/>
                </a:lnTo>
                <a:lnTo>
                  <a:pt x="9441" y="2630"/>
                </a:lnTo>
                <a:lnTo>
                  <a:pt x="9483" y="2630"/>
                </a:lnTo>
                <a:lnTo>
                  <a:pt x="9483" y="2295"/>
                </a:lnTo>
                <a:lnTo>
                  <a:pt x="9609" y="2295"/>
                </a:lnTo>
                <a:lnTo>
                  <a:pt x="9609" y="2256"/>
                </a:lnTo>
                <a:lnTo>
                  <a:pt x="9315" y="2256"/>
                </a:lnTo>
                <a:close/>
                <a:moveTo>
                  <a:pt x="1998" y="2271"/>
                </a:moveTo>
                <a:lnTo>
                  <a:pt x="1998" y="2354"/>
                </a:lnTo>
                <a:lnTo>
                  <a:pt x="1960" y="2354"/>
                </a:lnTo>
                <a:lnTo>
                  <a:pt x="1960" y="2390"/>
                </a:lnTo>
                <a:lnTo>
                  <a:pt x="1998" y="2390"/>
                </a:lnTo>
                <a:lnTo>
                  <a:pt x="1998" y="2557"/>
                </a:lnTo>
                <a:cubicBezTo>
                  <a:pt x="1998" y="2571"/>
                  <a:pt x="2000" y="2582"/>
                  <a:pt x="2004" y="2592"/>
                </a:cubicBezTo>
                <a:cubicBezTo>
                  <a:pt x="2008" y="2602"/>
                  <a:pt x="2014" y="2611"/>
                  <a:pt x="2020" y="2617"/>
                </a:cubicBezTo>
                <a:cubicBezTo>
                  <a:pt x="2027" y="2623"/>
                  <a:pt x="2036" y="2627"/>
                  <a:pt x="2045" y="2630"/>
                </a:cubicBezTo>
                <a:cubicBezTo>
                  <a:pt x="2055" y="2633"/>
                  <a:pt x="2065" y="2635"/>
                  <a:pt x="2076" y="2635"/>
                </a:cubicBezTo>
                <a:cubicBezTo>
                  <a:pt x="2086" y="2635"/>
                  <a:pt x="2095" y="2634"/>
                  <a:pt x="2103" y="2631"/>
                </a:cubicBezTo>
                <a:cubicBezTo>
                  <a:pt x="2111" y="2630"/>
                  <a:pt x="2119" y="2627"/>
                  <a:pt x="2126" y="2623"/>
                </a:cubicBezTo>
                <a:lnTo>
                  <a:pt x="2126" y="2588"/>
                </a:lnTo>
                <a:cubicBezTo>
                  <a:pt x="2119" y="2591"/>
                  <a:pt x="2112" y="2594"/>
                  <a:pt x="2106" y="2595"/>
                </a:cubicBezTo>
                <a:cubicBezTo>
                  <a:pt x="2100" y="2597"/>
                  <a:pt x="2093" y="2597"/>
                  <a:pt x="2086" y="2597"/>
                </a:cubicBezTo>
                <a:cubicBezTo>
                  <a:pt x="2072" y="2597"/>
                  <a:pt x="2061" y="2594"/>
                  <a:pt x="2052" y="2587"/>
                </a:cubicBezTo>
                <a:cubicBezTo>
                  <a:pt x="2044" y="2580"/>
                  <a:pt x="2039" y="2568"/>
                  <a:pt x="2039" y="2551"/>
                </a:cubicBezTo>
                <a:lnTo>
                  <a:pt x="2039" y="2390"/>
                </a:lnTo>
                <a:lnTo>
                  <a:pt x="2127" y="2390"/>
                </a:lnTo>
                <a:lnTo>
                  <a:pt x="2127" y="2354"/>
                </a:lnTo>
                <a:lnTo>
                  <a:pt x="2039" y="2354"/>
                </a:lnTo>
                <a:lnTo>
                  <a:pt x="2039" y="2271"/>
                </a:lnTo>
                <a:lnTo>
                  <a:pt x="1998" y="2271"/>
                </a:lnTo>
                <a:close/>
                <a:moveTo>
                  <a:pt x="5302" y="2271"/>
                </a:moveTo>
                <a:lnTo>
                  <a:pt x="5302" y="2354"/>
                </a:lnTo>
                <a:lnTo>
                  <a:pt x="5263" y="2354"/>
                </a:lnTo>
                <a:lnTo>
                  <a:pt x="5263" y="2390"/>
                </a:lnTo>
                <a:lnTo>
                  <a:pt x="5302" y="2390"/>
                </a:lnTo>
                <a:lnTo>
                  <a:pt x="5302" y="2557"/>
                </a:lnTo>
                <a:cubicBezTo>
                  <a:pt x="5302" y="2571"/>
                  <a:pt x="5304" y="2582"/>
                  <a:pt x="5307" y="2592"/>
                </a:cubicBezTo>
                <a:cubicBezTo>
                  <a:pt x="5311" y="2602"/>
                  <a:pt x="5317" y="2611"/>
                  <a:pt x="5323" y="2617"/>
                </a:cubicBezTo>
                <a:cubicBezTo>
                  <a:pt x="5331" y="2623"/>
                  <a:pt x="5339" y="2627"/>
                  <a:pt x="5348" y="2630"/>
                </a:cubicBezTo>
                <a:cubicBezTo>
                  <a:pt x="5358" y="2633"/>
                  <a:pt x="5368" y="2635"/>
                  <a:pt x="5379" y="2635"/>
                </a:cubicBezTo>
                <a:cubicBezTo>
                  <a:pt x="5389" y="2635"/>
                  <a:pt x="5398" y="2634"/>
                  <a:pt x="5406" y="2631"/>
                </a:cubicBezTo>
                <a:cubicBezTo>
                  <a:pt x="5414" y="2630"/>
                  <a:pt x="5422" y="2627"/>
                  <a:pt x="5429" y="2623"/>
                </a:cubicBezTo>
                <a:lnTo>
                  <a:pt x="5429" y="2588"/>
                </a:lnTo>
                <a:cubicBezTo>
                  <a:pt x="5422" y="2591"/>
                  <a:pt x="5415" y="2594"/>
                  <a:pt x="5409" y="2595"/>
                </a:cubicBezTo>
                <a:cubicBezTo>
                  <a:pt x="5403" y="2597"/>
                  <a:pt x="5396" y="2597"/>
                  <a:pt x="5389" y="2597"/>
                </a:cubicBezTo>
                <a:cubicBezTo>
                  <a:pt x="5375" y="2597"/>
                  <a:pt x="5364" y="2594"/>
                  <a:pt x="5355" y="2587"/>
                </a:cubicBezTo>
                <a:cubicBezTo>
                  <a:pt x="5347" y="2580"/>
                  <a:pt x="5343" y="2568"/>
                  <a:pt x="5343" y="2551"/>
                </a:cubicBezTo>
                <a:lnTo>
                  <a:pt x="5343" y="2390"/>
                </a:lnTo>
                <a:lnTo>
                  <a:pt x="5430" y="2390"/>
                </a:lnTo>
                <a:lnTo>
                  <a:pt x="5430" y="2354"/>
                </a:lnTo>
                <a:lnTo>
                  <a:pt x="5343" y="2354"/>
                </a:lnTo>
                <a:lnTo>
                  <a:pt x="5343" y="2271"/>
                </a:lnTo>
                <a:lnTo>
                  <a:pt x="5302" y="2271"/>
                </a:lnTo>
                <a:close/>
                <a:moveTo>
                  <a:pt x="14038" y="2271"/>
                </a:moveTo>
                <a:lnTo>
                  <a:pt x="14038" y="2354"/>
                </a:lnTo>
                <a:lnTo>
                  <a:pt x="14000" y="2354"/>
                </a:lnTo>
                <a:lnTo>
                  <a:pt x="14000" y="2390"/>
                </a:lnTo>
                <a:lnTo>
                  <a:pt x="14038" y="2390"/>
                </a:lnTo>
                <a:lnTo>
                  <a:pt x="14038" y="2557"/>
                </a:lnTo>
                <a:cubicBezTo>
                  <a:pt x="14038" y="2571"/>
                  <a:pt x="14040" y="2582"/>
                  <a:pt x="14044" y="2592"/>
                </a:cubicBezTo>
                <a:cubicBezTo>
                  <a:pt x="14048" y="2602"/>
                  <a:pt x="14053" y="2611"/>
                  <a:pt x="14060" y="2617"/>
                </a:cubicBezTo>
                <a:cubicBezTo>
                  <a:pt x="14067" y="2623"/>
                  <a:pt x="14075" y="2627"/>
                  <a:pt x="14085" y="2630"/>
                </a:cubicBezTo>
                <a:cubicBezTo>
                  <a:pt x="14095" y="2633"/>
                  <a:pt x="14105" y="2635"/>
                  <a:pt x="14116" y="2635"/>
                </a:cubicBezTo>
                <a:cubicBezTo>
                  <a:pt x="14126" y="2635"/>
                  <a:pt x="14135" y="2634"/>
                  <a:pt x="14143" y="2631"/>
                </a:cubicBezTo>
                <a:cubicBezTo>
                  <a:pt x="14151" y="2630"/>
                  <a:pt x="14158" y="2627"/>
                  <a:pt x="14165" y="2623"/>
                </a:cubicBezTo>
                <a:lnTo>
                  <a:pt x="14165" y="2588"/>
                </a:lnTo>
                <a:cubicBezTo>
                  <a:pt x="14158" y="2591"/>
                  <a:pt x="14152" y="2594"/>
                  <a:pt x="14145" y="2595"/>
                </a:cubicBezTo>
                <a:cubicBezTo>
                  <a:pt x="14139" y="2597"/>
                  <a:pt x="14133" y="2597"/>
                  <a:pt x="14125" y="2597"/>
                </a:cubicBezTo>
                <a:cubicBezTo>
                  <a:pt x="14112" y="2597"/>
                  <a:pt x="14100" y="2594"/>
                  <a:pt x="14092" y="2587"/>
                </a:cubicBezTo>
                <a:cubicBezTo>
                  <a:pt x="14083" y="2580"/>
                  <a:pt x="14079" y="2568"/>
                  <a:pt x="14079" y="2551"/>
                </a:cubicBezTo>
                <a:lnTo>
                  <a:pt x="14079" y="2390"/>
                </a:lnTo>
                <a:lnTo>
                  <a:pt x="14167" y="2390"/>
                </a:lnTo>
                <a:lnTo>
                  <a:pt x="14167" y="2354"/>
                </a:lnTo>
                <a:lnTo>
                  <a:pt x="14079" y="2354"/>
                </a:lnTo>
                <a:lnTo>
                  <a:pt x="14079" y="2271"/>
                </a:lnTo>
                <a:lnTo>
                  <a:pt x="14038" y="2271"/>
                </a:lnTo>
                <a:close/>
                <a:moveTo>
                  <a:pt x="18194" y="2271"/>
                </a:moveTo>
                <a:lnTo>
                  <a:pt x="18194" y="2354"/>
                </a:lnTo>
                <a:lnTo>
                  <a:pt x="18156" y="2354"/>
                </a:lnTo>
                <a:lnTo>
                  <a:pt x="18156" y="2390"/>
                </a:lnTo>
                <a:lnTo>
                  <a:pt x="18194" y="2390"/>
                </a:lnTo>
                <a:lnTo>
                  <a:pt x="18194" y="2557"/>
                </a:lnTo>
                <a:cubicBezTo>
                  <a:pt x="18194" y="2571"/>
                  <a:pt x="18196" y="2582"/>
                  <a:pt x="18200" y="2592"/>
                </a:cubicBezTo>
                <a:cubicBezTo>
                  <a:pt x="18204" y="2602"/>
                  <a:pt x="18209" y="2611"/>
                  <a:pt x="18216" y="2617"/>
                </a:cubicBezTo>
                <a:cubicBezTo>
                  <a:pt x="18223" y="2623"/>
                  <a:pt x="18232" y="2627"/>
                  <a:pt x="18241" y="2630"/>
                </a:cubicBezTo>
                <a:cubicBezTo>
                  <a:pt x="18251" y="2633"/>
                  <a:pt x="18261" y="2635"/>
                  <a:pt x="18272" y="2635"/>
                </a:cubicBezTo>
                <a:cubicBezTo>
                  <a:pt x="18282" y="2635"/>
                  <a:pt x="18291" y="2634"/>
                  <a:pt x="18299" y="2631"/>
                </a:cubicBezTo>
                <a:cubicBezTo>
                  <a:pt x="18307" y="2630"/>
                  <a:pt x="18315" y="2627"/>
                  <a:pt x="18322" y="2623"/>
                </a:cubicBezTo>
                <a:lnTo>
                  <a:pt x="18322" y="2588"/>
                </a:lnTo>
                <a:cubicBezTo>
                  <a:pt x="18315" y="2591"/>
                  <a:pt x="18308" y="2594"/>
                  <a:pt x="18301" y="2595"/>
                </a:cubicBezTo>
                <a:cubicBezTo>
                  <a:pt x="18295" y="2597"/>
                  <a:pt x="18289" y="2597"/>
                  <a:pt x="18282" y="2597"/>
                </a:cubicBezTo>
                <a:cubicBezTo>
                  <a:pt x="18268" y="2597"/>
                  <a:pt x="18257" y="2594"/>
                  <a:pt x="18248" y="2587"/>
                </a:cubicBezTo>
                <a:cubicBezTo>
                  <a:pt x="18240" y="2580"/>
                  <a:pt x="18235" y="2568"/>
                  <a:pt x="18235" y="2551"/>
                </a:cubicBezTo>
                <a:lnTo>
                  <a:pt x="18235" y="2390"/>
                </a:lnTo>
                <a:lnTo>
                  <a:pt x="18323" y="2390"/>
                </a:lnTo>
                <a:lnTo>
                  <a:pt x="18323" y="2354"/>
                </a:lnTo>
                <a:lnTo>
                  <a:pt x="18235" y="2354"/>
                </a:lnTo>
                <a:lnTo>
                  <a:pt x="18235" y="2271"/>
                </a:lnTo>
                <a:lnTo>
                  <a:pt x="18194" y="2271"/>
                </a:lnTo>
                <a:close/>
                <a:moveTo>
                  <a:pt x="22756" y="2271"/>
                </a:moveTo>
                <a:lnTo>
                  <a:pt x="22756" y="2354"/>
                </a:lnTo>
                <a:lnTo>
                  <a:pt x="22717" y="2354"/>
                </a:lnTo>
                <a:lnTo>
                  <a:pt x="22717" y="2390"/>
                </a:lnTo>
                <a:lnTo>
                  <a:pt x="22756" y="2390"/>
                </a:lnTo>
                <a:lnTo>
                  <a:pt x="22756" y="2557"/>
                </a:lnTo>
                <a:cubicBezTo>
                  <a:pt x="22756" y="2571"/>
                  <a:pt x="22758" y="2582"/>
                  <a:pt x="22762" y="2592"/>
                </a:cubicBezTo>
                <a:cubicBezTo>
                  <a:pt x="22765" y="2602"/>
                  <a:pt x="22771" y="2611"/>
                  <a:pt x="22778" y="2617"/>
                </a:cubicBezTo>
                <a:cubicBezTo>
                  <a:pt x="22785" y="2623"/>
                  <a:pt x="22793" y="2627"/>
                  <a:pt x="22803" y="2630"/>
                </a:cubicBezTo>
                <a:cubicBezTo>
                  <a:pt x="22812" y="2633"/>
                  <a:pt x="22823" y="2635"/>
                  <a:pt x="22834" y="2635"/>
                </a:cubicBezTo>
                <a:cubicBezTo>
                  <a:pt x="22844" y="2635"/>
                  <a:pt x="22852" y="2634"/>
                  <a:pt x="22860" y="2631"/>
                </a:cubicBezTo>
                <a:cubicBezTo>
                  <a:pt x="22868" y="2630"/>
                  <a:pt x="22876" y="2627"/>
                  <a:pt x="22883" y="2623"/>
                </a:cubicBezTo>
                <a:lnTo>
                  <a:pt x="22883" y="2588"/>
                </a:lnTo>
                <a:cubicBezTo>
                  <a:pt x="22876" y="2591"/>
                  <a:pt x="22869" y="2594"/>
                  <a:pt x="22863" y="2595"/>
                </a:cubicBezTo>
                <a:cubicBezTo>
                  <a:pt x="22857" y="2597"/>
                  <a:pt x="22850" y="2597"/>
                  <a:pt x="22843" y="2597"/>
                </a:cubicBezTo>
                <a:cubicBezTo>
                  <a:pt x="22829" y="2597"/>
                  <a:pt x="22818" y="2594"/>
                  <a:pt x="22810" y="2587"/>
                </a:cubicBezTo>
                <a:cubicBezTo>
                  <a:pt x="22801" y="2580"/>
                  <a:pt x="22797" y="2568"/>
                  <a:pt x="22797" y="2551"/>
                </a:cubicBezTo>
                <a:lnTo>
                  <a:pt x="22797" y="2390"/>
                </a:lnTo>
                <a:lnTo>
                  <a:pt x="22884" y="2390"/>
                </a:lnTo>
                <a:lnTo>
                  <a:pt x="22884" y="2354"/>
                </a:lnTo>
                <a:lnTo>
                  <a:pt x="22797" y="2354"/>
                </a:lnTo>
                <a:lnTo>
                  <a:pt x="22797" y="2271"/>
                </a:lnTo>
                <a:lnTo>
                  <a:pt x="22756" y="2271"/>
                </a:lnTo>
                <a:close/>
                <a:moveTo>
                  <a:pt x="38016" y="2271"/>
                </a:moveTo>
                <a:lnTo>
                  <a:pt x="38016" y="2354"/>
                </a:lnTo>
                <a:lnTo>
                  <a:pt x="37978" y="2354"/>
                </a:lnTo>
                <a:lnTo>
                  <a:pt x="37978" y="2390"/>
                </a:lnTo>
                <a:lnTo>
                  <a:pt x="38016" y="2390"/>
                </a:lnTo>
                <a:lnTo>
                  <a:pt x="38016" y="2557"/>
                </a:lnTo>
                <a:cubicBezTo>
                  <a:pt x="38016" y="2571"/>
                  <a:pt x="38018" y="2582"/>
                  <a:pt x="38022" y="2592"/>
                </a:cubicBezTo>
                <a:cubicBezTo>
                  <a:pt x="38026" y="2602"/>
                  <a:pt x="38031" y="2611"/>
                  <a:pt x="38038" y="2617"/>
                </a:cubicBezTo>
                <a:cubicBezTo>
                  <a:pt x="38045" y="2623"/>
                  <a:pt x="38053" y="2627"/>
                  <a:pt x="38063" y="2630"/>
                </a:cubicBezTo>
                <a:cubicBezTo>
                  <a:pt x="38073" y="2633"/>
                  <a:pt x="38083" y="2635"/>
                  <a:pt x="38094" y="2635"/>
                </a:cubicBezTo>
                <a:cubicBezTo>
                  <a:pt x="38104" y="2635"/>
                  <a:pt x="38113" y="2634"/>
                  <a:pt x="38121" y="2631"/>
                </a:cubicBezTo>
                <a:cubicBezTo>
                  <a:pt x="38129" y="2630"/>
                  <a:pt x="38136" y="2627"/>
                  <a:pt x="38144" y="2623"/>
                </a:cubicBezTo>
                <a:lnTo>
                  <a:pt x="38144" y="2588"/>
                </a:lnTo>
                <a:cubicBezTo>
                  <a:pt x="38136" y="2591"/>
                  <a:pt x="38130" y="2594"/>
                  <a:pt x="38123" y="2595"/>
                </a:cubicBezTo>
                <a:cubicBezTo>
                  <a:pt x="38117" y="2597"/>
                  <a:pt x="38111" y="2597"/>
                  <a:pt x="38104" y="2597"/>
                </a:cubicBezTo>
                <a:cubicBezTo>
                  <a:pt x="38090" y="2597"/>
                  <a:pt x="38079" y="2594"/>
                  <a:pt x="38070" y="2587"/>
                </a:cubicBezTo>
                <a:cubicBezTo>
                  <a:pt x="38061" y="2580"/>
                  <a:pt x="38057" y="2568"/>
                  <a:pt x="38057" y="2551"/>
                </a:cubicBezTo>
                <a:lnTo>
                  <a:pt x="38057" y="2390"/>
                </a:lnTo>
                <a:lnTo>
                  <a:pt x="38145" y="2390"/>
                </a:lnTo>
                <a:lnTo>
                  <a:pt x="38145" y="2354"/>
                </a:lnTo>
                <a:lnTo>
                  <a:pt x="38057" y="2354"/>
                </a:lnTo>
                <a:lnTo>
                  <a:pt x="38057" y="2271"/>
                </a:lnTo>
                <a:lnTo>
                  <a:pt x="38016" y="2271"/>
                </a:lnTo>
                <a:close/>
                <a:moveTo>
                  <a:pt x="49291" y="2271"/>
                </a:moveTo>
                <a:lnTo>
                  <a:pt x="49291" y="2354"/>
                </a:lnTo>
                <a:lnTo>
                  <a:pt x="49253" y="2354"/>
                </a:lnTo>
                <a:lnTo>
                  <a:pt x="49253" y="2390"/>
                </a:lnTo>
                <a:lnTo>
                  <a:pt x="49291" y="2390"/>
                </a:lnTo>
                <a:lnTo>
                  <a:pt x="49291" y="2557"/>
                </a:lnTo>
                <a:cubicBezTo>
                  <a:pt x="49291" y="2571"/>
                  <a:pt x="49293" y="2582"/>
                  <a:pt x="49297" y="2592"/>
                </a:cubicBezTo>
                <a:cubicBezTo>
                  <a:pt x="49301" y="2602"/>
                  <a:pt x="49306" y="2611"/>
                  <a:pt x="49313" y="2617"/>
                </a:cubicBezTo>
                <a:cubicBezTo>
                  <a:pt x="49320" y="2623"/>
                  <a:pt x="49328" y="2627"/>
                  <a:pt x="49338" y="2630"/>
                </a:cubicBezTo>
                <a:cubicBezTo>
                  <a:pt x="49348" y="2633"/>
                  <a:pt x="49358" y="2635"/>
                  <a:pt x="49369" y="2635"/>
                </a:cubicBezTo>
                <a:cubicBezTo>
                  <a:pt x="49379" y="2635"/>
                  <a:pt x="49388" y="2634"/>
                  <a:pt x="49396" y="2631"/>
                </a:cubicBezTo>
                <a:cubicBezTo>
                  <a:pt x="49404" y="2630"/>
                  <a:pt x="49411" y="2627"/>
                  <a:pt x="49419" y="2623"/>
                </a:cubicBezTo>
                <a:lnTo>
                  <a:pt x="49419" y="2588"/>
                </a:lnTo>
                <a:cubicBezTo>
                  <a:pt x="49411" y="2591"/>
                  <a:pt x="49405" y="2594"/>
                  <a:pt x="49398" y="2595"/>
                </a:cubicBezTo>
                <a:cubicBezTo>
                  <a:pt x="49392" y="2597"/>
                  <a:pt x="49386" y="2597"/>
                  <a:pt x="49379" y="2597"/>
                </a:cubicBezTo>
                <a:cubicBezTo>
                  <a:pt x="49365" y="2597"/>
                  <a:pt x="49354" y="2594"/>
                  <a:pt x="49345" y="2587"/>
                </a:cubicBezTo>
                <a:cubicBezTo>
                  <a:pt x="49336" y="2580"/>
                  <a:pt x="49332" y="2568"/>
                  <a:pt x="49332" y="2551"/>
                </a:cubicBezTo>
                <a:lnTo>
                  <a:pt x="49332" y="2390"/>
                </a:lnTo>
                <a:lnTo>
                  <a:pt x="49420" y="2390"/>
                </a:lnTo>
                <a:lnTo>
                  <a:pt x="49420" y="2354"/>
                </a:lnTo>
                <a:lnTo>
                  <a:pt x="49332" y="2354"/>
                </a:lnTo>
                <a:lnTo>
                  <a:pt x="49332" y="2271"/>
                </a:lnTo>
                <a:lnTo>
                  <a:pt x="49291" y="2271"/>
                </a:lnTo>
                <a:close/>
                <a:moveTo>
                  <a:pt x="50508" y="2271"/>
                </a:moveTo>
                <a:lnTo>
                  <a:pt x="50508" y="2354"/>
                </a:lnTo>
                <a:lnTo>
                  <a:pt x="50469" y="2354"/>
                </a:lnTo>
                <a:lnTo>
                  <a:pt x="50469" y="2390"/>
                </a:lnTo>
                <a:lnTo>
                  <a:pt x="50508" y="2390"/>
                </a:lnTo>
                <a:lnTo>
                  <a:pt x="50508" y="2557"/>
                </a:lnTo>
                <a:cubicBezTo>
                  <a:pt x="50508" y="2571"/>
                  <a:pt x="50510" y="2582"/>
                  <a:pt x="50514" y="2592"/>
                </a:cubicBezTo>
                <a:cubicBezTo>
                  <a:pt x="50518" y="2602"/>
                  <a:pt x="50523" y="2611"/>
                  <a:pt x="50530" y="2617"/>
                </a:cubicBezTo>
                <a:cubicBezTo>
                  <a:pt x="50537" y="2623"/>
                  <a:pt x="50545" y="2627"/>
                  <a:pt x="50555" y="2630"/>
                </a:cubicBezTo>
                <a:cubicBezTo>
                  <a:pt x="50564" y="2633"/>
                  <a:pt x="50575" y="2635"/>
                  <a:pt x="50586" y="2635"/>
                </a:cubicBezTo>
                <a:cubicBezTo>
                  <a:pt x="50596" y="2635"/>
                  <a:pt x="50604" y="2634"/>
                  <a:pt x="50612" y="2631"/>
                </a:cubicBezTo>
                <a:cubicBezTo>
                  <a:pt x="50620" y="2630"/>
                  <a:pt x="50628" y="2627"/>
                  <a:pt x="50635" y="2623"/>
                </a:cubicBezTo>
                <a:lnTo>
                  <a:pt x="50635" y="2588"/>
                </a:lnTo>
                <a:cubicBezTo>
                  <a:pt x="50628" y="2591"/>
                  <a:pt x="50621" y="2594"/>
                  <a:pt x="50615" y="2595"/>
                </a:cubicBezTo>
                <a:cubicBezTo>
                  <a:pt x="50609" y="2597"/>
                  <a:pt x="50602" y="2597"/>
                  <a:pt x="50595" y="2597"/>
                </a:cubicBezTo>
                <a:cubicBezTo>
                  <a:pt x="50581" y="2597"/>
                  <a:pt x="50570" y="2594"/>
                  <a:pt x="50562" y="2587"/>
                </a:cubicBezTo>
                <a:cubicBezTo>
                  <a:pt x="50553" y="2580"/>
                  <a:pt x="50549" y="2568"/>
                  <a:pt x="50549" y="2551"/>
                </a:cubicBezTo>
                <a:lnTo>
                  <a:pt x="50549" y="2390"/>
                </a:lnTo>
                <a:lnTo>
                  <a:pt x="50636" y="2390"/>
                </a:lnTo>
                <a:lnTo>
                  <a:pt x="50636" y="2354"/>
                </a:lnTo>
                <a:lnTo>
                  <a:pt x="50549" y="2354"/>
                </a:lnTo>
                <a:lnTo>
                  <a:pt x="50549" y="2271"/>
                </a:lnTo>
                <a:lnTo>
                  <a:pt x="50508" y="2271"/>
                </a:lnTo>
                <a:close/>
                <a:moveTo>
                  <a:pt x="50884" y="2271"/>
                </a:moveTo>
                <a:lnTo>
                  <a:pt x="50884" y="2354"/>
                </a:lnTo>
                <a:lnTo>
                  <a:pt x="50845" y="2354"/>
                </a:lnTo>
                <a:lnTo>
                  <a:pt x="50845" y="2390"/>
                </a:lnTo>
                <a:lnTo>
                  <a:pt x="50884" y="2390"/>
                </a:lnTo>
                <a:lnTo>
                  <a:pt x="50884" y="2557"/>
                </a:lnTo>
                <a:cubicBezTo>
                  <a:pt x="50884" y="2571"/>
                  <a:pt x="50886" y="2582"/>
                  <a:pt x="50890" y="2592"/>
                </a:cubicBezTo>
                <a:cubicBezTo>
                  <a:pt x="50894" y="2602"/>
                  <a:pt x="50899" y="2611"/>
                  <a:pt x="50906" y="2617"/>
                </a:cubicBezTo>
                <a:cubicBezTo>
                  <a:pt x="50913" y="2623"/>
                  <a:pt x="50921" y="2627"/>
                  <a:pt x="50931" y="2630"/>
                </a:cubicBezTo>
                <a:cubicBezTo>
                  <a:pt x="50940" y="2633"/>
                  <a:pt x="50951" y="2635"/>
                  <a:pt x="50962" y="2635"/>
                </a:cubicBezTo>
                <a:cubicBezTo>
                  <a:pt x="50972" y="2635"/>
                  <a:pt x="50981" y="2634"/>
                  <a:pt x="50988" y="2631"/>
                </a:cubicBezTo>
                <a:cubicBezTo>
                  <a:pt x="50997" y="2630"/>
                  <a:pt x="51004" y="2627"/>
                  <a:pt x="51011" y="2623"/>
                </a:cubicBezTo>
                <a:lnTo>
                  <a:pt x="51011" y="2588"/>
                </a:lnTo>
                <a:cubicBezTo>
                  <a:pt x="51004" y="2591"/>
                  <a:pt x="50997" y="2594"/>
                  <a:pt x="50991" y="2595"/>
                </a:cubicBezTo>
                <a:cubicBezTo>
                  <a:pt x="50985" y="2597"/>
                  <a:pt x="50978" y="2597"/>
                  <a:pt x="50971" y="2597"/>
                </a:cubicBezTo>
                <a:cubicBezTo>
                  <a:pt x="50957" y="2597"/>
                  <a:pt x="50946" y="2594"/>
                  <a:pt x="50938" y="2587"/>
                </a:cubicBezTo>
                <a:cubicBezTo>
                  <a:pt x="50929" y="2580"/>
                  <a:pt x="50925" y="2568"/>
                  <a:pt x="50925" y="2551"/>
                </a:cubicBezTo>
                <a:lnTo>
                  <a:pt x="50925" y="2390"/>
                </a:lnTo>
                <a:lnTo>
                  <a:pt x="51012" y="2390"/>
                </a:lnTo>
                <a:lnTo>
                  <a:pt x="51012" y="2354"/>
                </a:lnTo>
                <a:lnTo>
                  <a:pt x="50925" y="2354"/>
                </a:lnTo>
                <a:lnTo>
                  <a:pt x="50925" y="2271"/>
                </a:lnTo>
                <a:lnTo>
                  <a:pt x="50884" y="2271"/>
                </a:lnTo>
                <a:close/>
                <a:moveTo>
                  <a:pt x="54150" y="2271"/>
                </a:moveTo>
                <a:lnTo>
                  <a:pt x="54150" y="2354"/>
                </a:lnTo>
                <a:lnTo>
                  <a:pt x="54112" y="2354"/>
                </a:lnTo>
                <a:lnTo>
                  <a:pt x="54112" y="2390"/>
                </a:lnTo>
                <a:lnTo>
                  <a:pt x="54150" y="2390"/>
                </a:lnTo>
                <a:lnTo>
                  <a:pt x="54150" y="2557"/>
                </a:lnTo>
                <a:cubicBezTo>
                  <a:pt x="54150" y="2571"/>
                  <a:pt x="54152" y="2582"/>
                  <a:pt x="54156" y="2592"/>
                </a:cubicBezTo>
                <a:cubicBezTo>
                  <a:pt x="54160" y="2602"/>
                  <a:pt x="54166" y="2611"/>
                  <a:pt x="54172" y="2617"/>
                </a:cubicBezTo>
                <a:cubicBezTo>
                  <a:pt x="54179" y="2623"/>
                  <a:pt x="54188" y="2627"/>
                  <a:pt x="54197" y="2630"/>
                </a:cubicBezTo>
                <a:cubicBezTo>
                  <a:pt x="54207" y="2633"/>
                  <a:pt x="54217" y="2635"/>
                  <a:pt x="54228" y="2635"/>
                </a:cubicBezTo>
                <a:cubicBezTo>
                  <a:pt x="54238" y="2635"/>
                  <a:pt x="54247" y="2634"/>
                  <a:pt x="54255" y="2631"/>
                </a:cubicBezTo>
                <a:cubicBezTo>
                  <a:pt x="54263" y="2630"/>
                  <a:pt x="54271" y="2627"/>
                  <a:pt x="54278" y="2623"/>
                </a:cubicBezTo>
                <a:lnTo>
                  <a:pt x="54278" y="2588"/>
                </a:lnTo>
                <a:cubicBezTo>
                  <a:pt x="54271" y="2591"/>
                  <a:pt x="54264" y="2594"/>
                  <a:pt x="54258" y="2595"/>
                </a:cubicBezTo>
                <a:cubicBezTo>
                  <a:pt x="54252" y="2597"/>
                  <a:pt x="54245" y="2597"/>
                  <a:pt x="54238" y="2597"/>
                </a:cubicBezTo>
                <a:cubicBezTo>
                  <a:pt x="54224" y="2597"/>
                  <a:pt x="54213" y="2594"/>
                  <a:pt x="54204" y="2587"/>
                </a:cubicBezTo>
                <a:cubicBezTo>
                  <a:pt x="54196" y="2580"/>
                  <a:pt x="54192" y="2568"/>
                  <a:pt x="54192" y="2551"/>
                </a:cubicBezTo>
                <a:lnTo>
                  <a:pt x="54192" y="2390"/>
                </a:lnTo>
                <a:lnTo>
                  <a:pt x="54279" y="2390"/>
                </a:lnTo>
                <a:lnTo>
                  <a:pt x="54279" y="2354"/>
                </a:lnTo>
                <a:lnTo>
                  <a:pt x="54192" y="2354"/>
                </a:lnTo>
                <a:lnTo>
                  <a:pt x="54192" y="2271"/>
                </a:lnTo>
                <a:lnTo>
                  <a:pt x="54150" y="2271"/>
                </a:lnTo>
                <a:close/>
                <a:moveTo>
                  <a:pt x="54366" y="2271"/>
                </a:moveTo>
                <a:lnTo>
                  <a:pt x="54366" y="2354"/>
                </a:lnTo>
                <a:lnTo>
                  <a:pt x="54328" y="2354"/>
                </a:lnTo>
                <a:lnTo>
                  <a:pt x="54328" y="2390"/>
                </a:lnTo>
                <a:lnTo>
                  <a:pt x="54366" y="2390"/>
                </a:lnTo>
                <a:lnTo>
                  <a:pt x="54366" y="2557"/>
                </a:lnTo>
                <a:cubicBezTo>
                  <a:pt x="54366" y="2571"/>
                  <a:pt x="54368" y="2582"/>
                  <a:pt x="54372" y="2592"/>
                </a:cubicBezTo>
                <a:cubicBezTo>
                  <a:pt x="54376" y="2602"/>
                  <a:pt x="54381" y="2611"/>
                  <a:pt x="54388" y="2617"/>
                </a:cubicBezTo>
                <a:cubicBezTo>
                  <a:pt x="54395" y="2623"/>
                  <a:pt x="54403" y="2627"/>
                  <a:pt x="54413" y="2630"/>
                </a:cubicBezTo>
                <a:cubicBezTo>
                  <a:pt x="54423" y="2633"/>
                  <a:pt x="54433" y="2635"/>
                  <a:pt x="54444" y="2635"/>
                </a:cubicBezTo>
                <a:cubicBezTo>
                  <a:pt x="54454" y="2635"/>
                  <a:pt x="54463" y="2634"/>
                  <a:pt x="54471" y="2631"/>
                </a:cubicBezTo>
                <a:cubicBezTo>
                  <a:pt x="54479" y="2630"/>
                  <a:pt x="54486" y="2627"/>
                  <a:pt x="54494" y="2623"/>
                </a:cubicBezTo>
                <a:lnTo>
                  <a:pt x="54494" y="2588"/>
                </a:lnTo>
                <a:cubicBezTo>
                  <a:pt x="54486" y="2591"/>
                  <a:pt x="54480" y="2594"/>
                  <a:pt x="54473" y="2595"/>
                </a:cubicBezTo>
                <a:cubicBezTo>
                  <a:pt x="54467" y="2597"/>
                  <a:pt x="54461" y="2597"/>
                  <a:pt x="54454" y="2597"/>
                </a:cubicBezTo>
                <a:cubicBezTo>
                  <a:pt x="54440" y="2597"/>
                  <a:pt x="54429" y="2594"/>
                  <a:pt x="54420" y="2587"/>
                </a:cubicBezTo>
                <a:cubicBezTo>
                  <a:pt x="54411" y="2580"/>
                  <a:pt x="54407" y="2568"/>
                  <a:pt x="54407" y="2551"/>
                </a:cubicBezTo>
                <a:lnTo>
                  <a:pt x="54407" y="2390"/>
                </a:lnTo>
                <a:lnTo>
                  <a:pt x="54495" y="2390"/>
                </a:lnTo>
                <a:lnTo>
                  <a:pt x="54495" y="2354"/>
                </a:lnTo>
                <a:lnTo>
                  <a:pt x="54407" y="2354"/>
                </a:lnTo>
                <a:lnTo>
                  <a:pt x="54407" y="2271"/>
                </a:lnTo>
                <a:lnTo>
                  <a:pt x="54366" y="2271"/>
                </a:lnTo>
                <a:close/>
                <a:moveTo>
                  <a:pt x="142" y="2348"/>
                </a:moveTo>
                <a:cubicBezTo>
                  <a:pt x="121" y="2348"/>
                  <a:pt x="102" y="2352"/>
                  <a:pt x="85" y="2360"/>
                </a:cubicBezTo>
                <a:cubicBezTo>
                  <a:pt x="68" y="2367"/>
                  <a:pt x="53" y="2378"/>
                  <a:pt x="40" y="2391"/>
                </a:cubicBezTo>
                <a:cubicBezTo>
                  <a:pt x="28" y="2404"/>
                  <a:pt x="18" y="2419"/>
                  <a:pt x="11" y="2437"/>
                </a:cubicBezTo>
                <a:cubicBezTo>
                  <a:pt x="4" y="2454"/>
                  <a:pt x="0" y="2473"/>
                  <a:pt x="0" y="2492"/>
                </a:cubicBezTo>
                <a:lnTo>
                  <a:pt x="0" y="2493"/>
                </a:lnTo>
                <a:cubicBezTo>
                  <a:pt x="0" y="2512"/>
                  <a:pt x="4" y="2531"/>
                  <a:pt x="11" y="2548"/>
                </a:cubicBezTo>
                <a:cubicBezTo>
                  <a:pt x="18" y="2566"/>
                  <a:pt x="28" y="2581"/>
                  <a:pt x="40" y="2594"/>
                </a:cubicBezTo>
                <a:cubicBezTo>
                  <a:pt x="53" y="2607"/>
                  <a:pt x="68" y="2617"/>
                  <a:pt x="85" y="2625"/>
                </a:cubicBezTo>
                <a:cubicBezTo>
                  <a:pt x="102" y="2632"/>
                  <a:pt x="121" y="2636"/>
                  <a:pt x="142" y="2636"/>
                </a:cubicBezTo>
                <a:cubicBezTo>
                  <a:pt x="168" y="2636"/>
                  <a:pt x="189" y="2631"/>
                  <a:pt x="207" y="2621"/>
                </a:cubicBezTo>
                <a:cubicBezTo>
                  <a:pt x="224" y="2611"/>
                  <a:pt x="240" y="2598"/>
                  <a:pt x="254" y="2583"/>
                </a:cubicBezTo>
                <a:lnTo>
                  <a:pt x="228" y="2558"/>
                </a:lnTo>
                <a:cubicBezTo>
                  <a:pt x="217" y="2570"/>
                  <a:pt x="205" y="2580"/>
                  <a:pt x="191" y="2588"/>
                </a:cubicBezTo>
                <a:cubicBezTo>
                  <a:pt x="177" y="2595"/>
                  <a:pt x="162" y="2599"/>
                  <a:pt x="144" y="2599"/>
                </a:cubicBezTo>
                <a:cubicBezTo>
                  <a:pt x="129" y="2599"/>
                  <a:pt x="116" y="2597"/>
                  <a:pt x="103" y="2591"/>
                </a:cubicBezTo>
                <a:cubicBezTo>
                  <a:pt x="91" y="2586"/>
                  <a:pt x="80" y="2578"/>
                  <a:pt x="71" y="2568"/>
                </a:cubicBezTo>
                <a:cubicBezTo>
                  <a:pt x="62" y="2558"/>
                  <a:pt x="55" y="2547"/>
                  <a:pt x="50" y="2534"/>
                </a:cubicBezTo>
                <a:cubicBezTo>
                  <a:pt x="45" y="2521"/>
                  <a:pt x="42" y="2507"/>
                  <a:pt x="42" y="2492"/>
                </a:cubicBezTo>
                <a:lnTo>
                  <a:pt x="42" y="2491"/>
                </a:lnTo>
                <a:cubicBezTo>
                  <a:pt x="42" y="2476"/>
                  <a:pt x="45" y="2462"/>
                  <a:pt x="50" y="2450"/>
                </a:cubicBezTo>
                <a:cubicBezTo>
                  <a:pt x="55" y="2436"/>
                  <a:pt x="62" y="2425"/>
                  <a:pt x="71" y="2415"/>
                </a:cubicBezTo>
                <a:cubicBezTo>
                  <a:pt x="80" y="2406"/>
                  <a:pt x="90" y="2398"/>
                  <a:pt x="102" y="2393"/>
                </a:cubicBezTo>
                <a:cubicBezTo>
                  <a:pt x="114" y="2387"/>
                  <a:pt x="127" y="2384"/>
                  <a:pt x="141" y="2384"/>
                </a:cubicBezTo>
                <a:cubicBezTo>
                  <a:pt x="160" y="2384"/>
                  <a:pt x="176" y="2389"/>
                  <a:pt x="189" y="2397"/>
                </a:cubicBezTo>
                <a:cubicBezTo>
                  <a:pt x="202" y="2405"/>
                  <a:pt x="214" y="2415"/>
                  <a:pt x="225" y="2426"/>
                </a:cubicBezTo>
                <a:lnTo>
                  <a:pt x="252" y="2397"/>
                </a:lnTo>
                <a:cubicBezTo>
                  <a:pt x="246" y="2390"/>
                  <a:pt x="239" y="2384"/>
                  <a:pt x="231" y="2378"/>
                </a:cubicBezTo>
                <a:cubicBezTo>
                  <a:pt x="224" y="2372"/>
                  <a:pt x="216" y="2367"/>
                  <a:pt x="207" y="2363"/>
                </a:cubicBezTo>
                <a:cubicBezTo>
                  <a:pt x="198" y="2358"/>
                  <a:pt x="188" y="2354"/>
                  <a:pt x="177" y="2352"/>
                </a:cubicBezTo>
                <a:cubicBezTo>
                  <a:pt x="167" y="2349"/>
                  <a:pt x="155" y="2348"/>
                  <a:pt x="142" y="2348"/>
                </a:cubicBezTo>
                <a:close/>
                <a:moveTo>
                  <a:pt x="448" y="2348"/>
                </a:moveTo>
                <a:cubicBezTo>
                  <a:pt x="427" y="2348"/>
                  <a:pt x="408" y="2352"/>
                  <a:pt x="390" y="2360"/>
                </a:cubicBezTo>
                <a:cubicBezTo>
                  <a:pt x="373" y="2367"/>
                  <a:pt x="358" y="2378"/>
                  <a:pt x="345" y="2391"/>
                </a:cubicBezTo>
                <a:cubicBezTo>
                  <a:pt x="332" y="2404"/>
                  <a:pt x="322" y="2419"/>
                  <a:pt x="315" y="2437"/>
                </a:cubicBezTo>
                <a:cubicBezTo>
                  <a:pt x="308" y="2454"/>
                  <a:pt x="304" y="2473"/>
                  <a:pt x="304" y="2492"/>
                </a:cubicBezTo>
                <a:lnTo>
                  <a:pt x="304" y="2493"/>
                </a:lnTo>
                <a:cubicBezTo>
                  <a:pt x="304" y="2513"/>
                  <a:pt x="308" y="2531"/>
                  <a:pt x="315" y="2549"/>
                </a:cubicBezTo>
                <a:cubicBezTo>
                  <a:pt x="322" y="2566"/>
                  <a:pt x="332" y="2581"/>
                  <a:pt x="345" y="2594"/>
                </a:cubicBezTo>
                <a:cubicBezTo>
                  <a:pt x="358" y="2607"/>
                  <a:pt x="373" y="2617"/>
                  <a:pt x="390" y="2625"/>
                </a:cubicBezTo>
                <a:cubicBezTo>
                  <a:pt x="408" y="2632"/>
                  <a:pt x="427" y="2636"/>
                  <a:pt x="447" y="2636"/>
                </a:cubicBezTo>
                <a:cubicBezTo>
                  <a:pt x="468" y="2636"/>
                  <a:pt x="487" y="2632"/>
                  <a:pt x="505" y="2625"/>
                </a:cubicBezTo>
                <a:cubicBezTo>
                  <a:pt x="523" y="2617"/>
                  <a:pt x="538" y="2607"/>
                  <a:pt x="551" y="2594"/>
                </a:cubicBezTo>
                <a:cubicBezTo>
                  <a:pt x="564" y="2580"/>
                  <a:pt x="574" y="2565"/>
                  <a:pt x="581" y="2548"/>
                </a:cubicBezTo>
                <a:cubicBezTo>
                  <a:pt x="588" y="2530"/>
                  <a:pt x="592" y="2512"/>
                  <a:pt x="592" y="2492"/>
                </a:cubicBezTo>
                <a:lnTo>
                  <a:pt x="592" y="2491"/>
                </a:lnTo>
                <a:cubicBezTo>
                  <a:pt x="592" y="2472"/>
                  <a:pt x="588" y="2453"/>
                  <a:pt x="581" y="2436"/>
                </a:cubicBezTo>
                <a:cubicBezTo>
                  <a:pt x="574" y="2419"/>
                  <a:pt x="564" y="2404"/>
                  <a:pt x="551" y="2391"/>
                </a:cubicBezTo>
                <a:cubicBezTo>
                  <a:pt x="539" y="2378"/>
                  <a:pt x="523" y="2367"/>
                  <a:pt x="506" y="2360"/>
                </a:cubicBezTo>
                <a:cubicBezTo>
                  <a:pt x="488" y="2352"/>
                  <a:pt x="469" y="2348"/>
                  <a:pt x="448" y="2348"/>
                </a:cubicBezTo>
                <a:close/>
                <a:moveTo>
                  <a:pt x="796" y="2348"/>
                </a:moveTo>
                <a:cubicBezTo>
                  <a:pt x="785" y="2348"/>
                  <a:pt x="774" y="2350"/>
                  <a:pt x="766" y="2352"/>
                </a:cubicBezTo>
                <a:cubicBezTo>
                  <a:pt x="757" y="2355"/>
                  <a:pt x="749" y="2359"/>
                  <a:pt x="742" y="2364"/>
                </a:cubicBezTo>
                <a:cubicBezTo>
                  <a:pt x="734" y="2369"/>
                  <a:pt x="728" y="2374"/>
                  <a:pt x="722" y="2381"/>
                </a:cubicBezTo>
                <a:cubicBezTo>
                  <a:pt x="717" y="2387"/>
                  <a:pt x="712" y="2394"/>
                  <a:pt x="707" y="2400"/>
                </a:cubicBezTo>
                <a:lnTo>
                  <a:pt x="707" y="2354"/>
                </a:lnTo>
                <a:lnTo>
                  <a:pt x="666" y="2354"/>
                </a:lnTo>
                <a:lnTo>
                  <a:pt x="666" y="2630"/>
                </a:lnTo>
                <a:lnTo>
                  <a:pt x="707" y="2630"/>
                </a:lnTo>
                <a:lnTo>
                  <a:pt x="707" y="2472"/>
                </a:lnTo>
                <a:cubicBezTo>
                  <a:pt x="707" y="2460"/>
                  <a:pt x="709" y="2448"/>
                  <a:pt x="713" y="2438"/>
                </a:cubicBezTo>
                <a:cubicBezTo>
                  <a:pt x="717" y="2427"/>
                  <a:pt x="722" y="2418"/>
                  <a:pt x="729" y="2410"/>
                </a:cubicBezTo>
                <a:cubicBezTo>
                  <a:pt x="736" y="2402"/>
                  <a:pt x="745" y="2396"/>
                  <a:pt x="754" y="2392"/>
                </a:cubicBezTo>
                <a:cubicBezTo>
                  <a:pt x="763" y="2388"/>
                  <a:pt x="773" y="2386"/>
                  <a:pt x="784" y="2386"/>
                </a:cubicBezTo>
                <a:cubicBezTo>
                  <a:pt x="806" y="2386"/>
                  <a:pt x="823" y="2393"/>
                  <a:pt x="836" y="2407"/>
                </a:cubicBezTo>
                <a:cubicBezTo>
                  <a:pt x="849" y="2422"/>
                  <a:pt x="855" y="2442"/>
                  <a:pt x="855" y="2468"/>
                </a:cubicBezTo>
                <a:lnTo>
                  <a:pt x="855" y="2630"/>
                </a:lnTo>
                <a:lnTo>
                  <a:pt x="896" y="2630"/>
                </a:lnTo>
                <a:lnTo>
                  <a:pt x="896" y="2471"/>
                </a:lnTo>
                <a:cubicBezTo>
                  <a:pt x="896" y="2457"/>
                  <a:pt x="898" y="2445"/>
                  <a:pt x="902" y="2435"/>
                </a:cubicBezTo>
                <a:cubicBezTo>
                  <a:pt x="906" y="2424"/>
                  <a:pt x="911" y="2415"/>
                  <a:pt x="918" y="2408"/>
                </a:cubicBezTo>
                <a:cubicBezTo>
                  <a:pt x="925" y="2400"/>
                  <a:pt x="933" y="2395"/>
                  <a:pt x="943" y="2391"/>
                </a:cubicBezTo>
                <a:cubicBezTo>
                  <a:pt x="952" y="2387"/>
                  <a:pt x="962" y="2386"/>
                  <a:pt x="972" y="2386"/>
                </a:cubicBezTo>
                <a:cubicBezTo>
                  <a:pt x="994" y="2386"/>
                  <a:pt x="1012" y="2393"/>
                  <a:pt x="1024" y="2407"/>
                </a:cubicBezTo>
                <a:cubicBezTo>
                  <a:pt x="1037" y="2422"/>
                  <a:pt x="1043" y="2442"/>
                  <a:pt x="1043" y="2469"/>
                </a:cubicBezTo>
                <a:lnTo>
                  <a:pt x="1043" y="2630"/>
                </a:lnTo>
                <a:lnTo>
                  <a:pt x="1084" y="2630"/>
                </a:lnTo>
                <a:lnTo>
                  <a:pt x="1084" y="2459"/>
                </a:lnTo>
                <a:cubicBezTo>
                  <a:pt x="1084" y="2425"/>
                  <a:pt x="1075" y="2398"/>
                  <a:pt x="1057" y="2378"/>
                </a:cubicBezTo>
                <a:cubicBezTo>
                  <a:pt x="1039" y="2358"/>
                  <a:pt x="1014" y="2348"/>
                  <a:pt x="982" y="2348"/>
                </a:cubicBezTo>
                <a:cubicBezTo>
                  <a:pt x="970" y="2348"/>
                  <a:pt x="959" y="2350"/>
                  <a:pt x="949" y="2352"/>
                </a:cubicBezTo>
                <a:cubicBezTo>
                  <a:pt x="939" y="2355"/>
                  <a:pt x="931" y="2359"/>
                  <a:pt x="923" y="2364"/>
                </a:cubicBezTo>
                <a:cubicBezTo>
                  <a:pt x="915" y="2369"/>
                  <a:pt x="908" y="2375"/>
                  <a:pt x="902" y="2382"/>
                </a:cubicBezTo>
                <a:cubicBezTo>
                  <a:pt x="895" y="2389"/>
                  <a:pt x="890" y="2396"/>
                  <a:pt x="885" y="2403"/>
                </a:cubicBezTo>
                <a:cubicBezTo>
                  <a:pt x="878" y="2387"/>
                  <a:pt x="866" y="2374"/>
                  <a:pt x="852" y="2364"/>
                </a:cubicBezTo>
                <a:cubicBezTo>
                  <a:pt x="837" y="2354"/>
                  <a:pt x="819" y="2348"/>
                  <a:pt x="796" y="2348"/>
                </a:cubicBezTo>
                <a:close/>
                <a:moveTo>
                  <a:pt x="1320" y="2348"/>
                </a:moveTo>
                <a:cubicBezTo>
                  <a:pt x="1307" y="2348"/>
                  <a:pt x="1296" y="2350"/>
                  <a:pt x="1285" y="2354"/>
                </a:cubicBezTo>
                <a:cubicBezTo>
                  <a:pt x="1275" y="2357"/>
                  <a:pt x="1265" y="2361"/>
                  <a:pt x="1257" y="2367"/>
                </a:cubicBezTo>
                <a:cubicBezTo>
                  <a:pt x="1248" y="2372"/>
                  <a:pt x="1240" y="2379"/>
                  <a:pt x="1233" y="2386"/>
                </a:cubicBezTo>
                <a:cubicBezTo>
                  <a:pt x="1227" y="2394"/>
                  <a:pt x="1220" y="2401"/>
                  <a:pt x="1215" y="2410"/>
                </a:cubicBezTo>
                <a:lnTo>
                  <a:pt x="1215" y="2354"/>
                </a:lnTo>
                <a:lnTo>
                  <a:pt x="1174" y="2354"/>
                </a:lnTo>
                <a:lnTo>
                  <a:pt x="1174" y="2715"/>
                </a:lnTo>
                <a:lnTo>
                  <a:pt x="1215" y="2715"/>
                </a:lnTo>
                <a:lnTo>
                  <a:pt x="1215" y="2577"/>
                </a:lnTo>
                <a:cubicBezTo>
                  <a:pt x="1220" y="2585"/>
                  <a:pt x="1226" y="2592"/>
                  <a:pt x="1233" y="2599"/>
                </a:cubicBezTo>
                <a:cubicBezTo>
                  <a:pt x="1240" y="2607"/>
                  <a:pt x="1248" y="2613"/>
                  <a:pt x="1256" y="2618"/>
                </a:cubicBezTo>
                <a:cubicBezTo>
                  <a:pt x="1265" y="2623"/>
                  <a:pt x="1274" y="2628"/>
                  <a:pt x="1285" y="2631"/>
                </a:cubicBezTo>
                <a:cubicBezTo>
                  <a:pt x="1296" y="2634"/>
                  <a:pt x="1307" y="2636"/>
                  <a:pt x="1320" y="2636"/>
                </a:cubicBezTo>
                <a:cubicBezTo>
                  <a:pt x="1337" y="2636"/>
                  <a:pt x="1353" y="2632"/>
                  <a:pt x="1369" y="2626"/>
                </a:cubicBezTo>
                <a:cubicBezTo>
                  <a:pt x="1385" y="2619"/>
                  <a:pt x="1399" y="2610"/>
                  <a:pt x="1411" y="2598"/>
                </a:cubicBezTo>
                <a:cubicBezTo>
                  <a:pt x="1423" y="2585"/>
                  <a:pt x="1433" y="2570"/>
                  <a:pt x="1441" y="2552"/>
                </a:cubicBezTo>
                <a:cubicBezTo>
                  <a:pt x="1448" y="2535"/>
                  <a:pt x="1452" y="2515"/>
                  <a:pt x="1452" y="2492"/>
                </a:cubicBezTo>
                <a:lnTo>
                  <a:pt x="1452" y="2491"/>
                </a:lnTo>
                <a:cubicBezTo>
                  <a:pt x="1452" y="2468"/>
                  <a:pt x="1448" y="2448"/>
                  <a:pt x="1441" y="2431"/>
                </a:cubicBezTo>
                <a:cubicBezTo>
                  <a:pt x="1433" y="2413"/>
                  <a:pt x="1423" y="2398"/>
                  <a:pt x="1411" y="2386"/>
                </a:cubicBezTo>
                <a:cubicBezTo>
                  <a:pt x="1398" y="2374"/>
                  <a:pt x="1384" y="2364"/>
                  <a:pt x="1368" y="2358"/>
                </a:cubicBezTo>
                <a:cubicBezTo>
                  <a:pt x="1353" y="2351"/>
                  <a:pt x="1337" y="2348"/>
                  <a:pt x="1320" y="2348"/>
                </a:cubicBezTo>
                <a:close/>
                <a:moveTo>
                  <a:pt x="1784" y="2348"/>
                </a:moveTo>
                <a:cubicBezTo>
                  <a:pt x="1764" y="2348"/>
                  <a:pt x="1747" y="2352"/>
                  <a:pt x="1730" y="2359"/>
                </a:cubicBezTo>
                <a:cubicBezTo>
                  <a:pt x="1714" y="2367"/>
                  <a:pt x="1700" y="2377"/>
                  <a:pt x="1689" y="2390"/>
                </a:cubicBezTo>
                <a:cubicBezTo>
                  <a:pt x="1677" y="2403"/>
                  <a:pt x="1668" y="2418"/>
                  <a:pt x="1661" y="2436"/>
                </a:cubicBezTo>
                <a:cubicBezTo>
                  <a:pt x="1655" y="2454"/>
                  <a:pt x="1651" y="2472"/>
                  <a:pt x="1651" y="2492"/>
                </a:cubicBezTo>
                <a:cubicBezTo>
                  <a:pt x="1651" y="2514"/>
                  <a:pt x="1655" y="2533"/>
                  <a:pt x="1662" y="2551"/>
                </a:cubicBezTo>
                <a:cubicBezTo>
                  <a:pt x="1669" y="2569"/>
                  <a:pt x="1679" y="2584"/>
                  <a:pt x="1692" y="2597"/>
                </a:cubicBezTo>
                <a:cubicBezTo>
                  <a:pt x="1704" y="2609"/>
                  <a:pt x="1719" y="2619"/>
                  <a:pt x="1736" y="2626"/>
                </a:cubicBezTo>
                <a:cubicBezTo>
                  <a:pt x="1752" y="2633"/>
                  <a:pt x="1770" y="2636"/>
                  <a:pt x="1789" y="2636"/>
                </a:cubicBezTo>
                <a:cubicBezTo>
                  <a:pt x="1815" y="2636"/>
                  <a:pt x="1837" y="2632"/>
                  <a:pt x="1855" y="2622"/>
                </a:cubicBezTo>
                <a:cubicBezTo>
                  <a:pt x="1873" y="2613"/>
                  <a:pt x="1889" y="2600"/>
                  <a:pt x="1903" y="2584"/>
                </a:cubicBezTo>
                <a:lnTo>
                  <a:pt x="1877" y="2562"/>
                </a:lnTo>
                <a:cubicBezTo>
                  <a:pt x="1866" y="2573"/>
                  <a:pt x="1853" y="2583"/>
                  <a:pt x="1839" y="2590"/>
                </a:cubicBezTo>
                <a:cubicBezTo>
                  <a:pt x="1826" y="2597"/>
                  <a:pt x="1809" y="2600"/>
                  <a:pt x="1790" y="2600"/>
                </a:cubicBezTo>
                <a:cubicBezTo>
                  <a:pt x="1778" y="2600"/>
                  <a:pt x="1766" y="2598"/>
                  <a:pt x="1755" y="2595"/>
                </a:cubicBezTo>
                <a:cubicBezTo>
                  <a:pt x="1744" y="2590"/>
                  <a:pt x="1734" y="2584"/>
                  <a:pt x="1725" y="2576"/>
                </a:cubicBezTo>
                <a:cubicBezTo>
                  <a:pt x="1717" y="2569"/>
                  <a:pt x="1709" y="2559"/>
                  <a:pt x="1704" y="2548"/>
                </a:cubicBezTo>
                <a:cubicBezTo>
                  <a:pt x="1698" y="2536"/>
                  <a:pt x="1694" y="2523"/>
                  <a:pt x="1693" y="2509"/>
                </a:cubicBezTo>
                <a:lnTo>
                  <a:pt x="1912" y="2509"/>
                </a:lnTo>
                <a:cubicBezTo>
                  <a:pt x="1912" y="2506"/>
                  <a:pt x="1912" y="2503"/>
                  <a:pt x="1912" y="2501"/>
                </a:cubicBezTo>
                <a:lnTo>
                  <a:pt x="1912" y="2494"/>
                </a:lnTo>
                <a:cubicBezTo>
                  <a:pt x="1912" y="2474"/>
                  <a:pt x="1909" y="2455"/>
                  <a:pt x="1904" y="2437"/>
                </a:cubicBezTo>
                <a:cubicBezTo>
                  <a:pt x="1898" y="2419"/>
                  <a:pt x="1890" y="2404"/>
                  <a:pt x="1879" y="2391"/>
                </a:cubicBezTo>
                <a:cubicBezTo>
                  <a:pt x="1867" y="2378"/>
                  <a:pt x="1854" y="2367"/>
                  <a:pt x="1838" y="2360"/>
                </a:cubicBezTo>
                <a:cubicBezTo>
                  <a:pt x="1822" y="2352"/>
                  <a:pt x="1804" y="2348"/>
                  <a:pt x="1784" y="2348"/>
                </a:cubicBezTo>
                <a:close/>
                <a:moveTo>
                  <a:pt x="2315" y="2348"/>
                </a:moveTo>
                <a:cubicBezTo>
                  <a:pt x="2296" y="2348"/>
                  <a:pt x="2278" y="2352"/>
                  <a:pt x="2262" y="2359"/>
                </a:cubicBezTo>
                <a:cubicBezTo>
                  <a:pt x="2246" y="2367"/>
                  <a:pt x="2232" y="2377"/>
                  <a:pt x="2220" y="2390"/>
                </a:cubicBezTo>
                <a:cubicBezTo>
                  <a:pt x="2208" y="2403"/>
                  <a:pt x="2199" y="2418"/>
                  <a:pt x="2192" y="2436"/>
                </a:cubicBezTo>
                <a:cubicBezTo>
                  <a:pt x="2186" y="2454"/>
                  <a:pt x="2183" y="2472"/>
                  <a:pt x="2183" y="2492"/>
                </a:cubicBezTo>
                <a:cubicBezTo>
                  <a:pt x="2183" y="2514"/>
                  <a:pt x="2186" y="2533"/>
                  <a:pt x="2193" y="2551"/>
                </a:cubicBezTo>
                <a:cubicBezTo>
                  <a:pt x="2201" y="2569"/>
                  <a:pt x="2211" y="2584"/>
                  <a:pt x="2223" y="2597"/>
                </a:cubicBezTo>
                <a:cubicBezTo>
                  <a:pt x="2236" y="2609"/>
                  <a:pt x="2250" y="2619"/>
                  <a:pt x="2267" y="2626"/>
                </a:cubicBezTo>
                <a:cubicBezTo>
                  <a:pt x="2284" y="2633"/>
                  <a:pt x="2301" y="2636"/>
                  <a:pt x="2320" y="2636"/>
                </a:cubicBezTo>
                <a:cubicBezTo>
                  <a:pt x="2346" y="2636"/>
                  <a:pt x="2369" y="2632"/>
                  <a:pt x="2386" y="2622"/>
                </a:cubicBezTo>
                <a:cubicBezTo>
                  <a:pt x="2404" y="2613"/>
                  <a:pt x="2420" y="2600"/>
                  <a:pt x="2434" y="2584"/>
                </a:cubicBezTo>
                <a:lnTo>
                  <a:pt x="2408" y="2562"/>
                </a:lnTo>
                <a:cubicBezTo>
                  <a:pt x="2397" y="2573"/>
                  <a:pt x="2384" y="2583"/>
                  <a:pt x="2370" y="2590"/>
                </a:cubicBezTo>
                <a:cubicBezTo>
                  <a:pt x="2357" y="2597"/>
                  <a:pt x="2340" y="2600"/>
                  <a:pt x="2321" y="2600"/>
                </a:cubicBezTo>
                <a:cubicBezTo>
                  <a:pt x="2309" y="2600"/>
                  <a:pt x="2298" y="2598"/>
                  <a:pt x="2287" y="2595"/>
                </a:cubicBezTo>
                <a:cubicBezTo>
                  <a:pt x="2276" y="2590"/>
                  <a:pt x="2266" y="2584"/>
                  <a:pt x="2257" y="2576"/>
                </a:cubicBezTo>
                <a:cubicBezTo>
                  <a:pt x="2248" y="2569"/>
                  <a:pt x="2241" y="2559"/>
                  <a:pt x="2235" y="2548"/>
                </a:cubicBezTo>
                <a:cubicBezTo>
                  <a:pt x="2229" y="2536"/>
                  <a:pt x="2226" y="2523"/>
                  <a:pt x="2224" y="2509"/>
                </a:cubicBezTo>
                <a:lnTo>
                  <a:pt x="2443" y="2509"/>
                </a:lnTo>
                <a:cubicBezTo>
                  <a:pt x="2443" y="2506"/>
                  <a:pt x="2443" y="2503"/>
                  <a:pt x="2443" y="2501"/>
                </a:cubicBezTo>
                <a:lnTo>
                  <a:pt x="2443" y="2494"/>
                </a:lnTo>
                <a:cubicBezTo>
                  <a:pt x="2443" y="2474"/>
                  <a:pt x="2441" y="2455"/>
                  <a:pt x="2435" y="2437"/>
                </a:cubicBezTo>
                <a:cubicBezTo>
                  <a:pt x="2429" y="2419"/>
                  <a:pt x="2421" y="2404"/>
                  <a:pt x="2410" y="2391"/>
                </a:cubicBezTo>
                <a:cubicBezTo>
                  <a:pt x="2399" y="2378"/>
                  <a:pt x="2385" y="2367"/>
                  <a:pt x="2369" y="2360"/>
                </a:cubicBezTo>
                <a:cubicBezTo>
                  <a:pt x="2353" y="2352"/>
                  <a:pt x="2335" y="2348"/>
                  <a:pt x="2315" y="2348"/>
                </a:cubicBezTo>
                <a:close/>
                <a:moveTo>
                  <a:pt x="3007" y="2348"/>
                </a:moveTo>
                <a:cubicBezTo>
                  <a:pt x="2987" y="2348"/>
                  <a:pt x="2970" y="2352"/>
                  <a:pt x="2953" y="2359"/>
                </a:cubicBezTo>
                <a:cubicBezTo>
                  <a:pt x="2937" y="2367"/>
                  <a:pt x="2923" y="2377"/>
                  <a:pt x="2912" y="2390"/>
                </a:cubicBezTo>
                <a:cubicBezTo>
                  <a:pt x="2900" y="2403"/>
                  <a:pt x="2891" y="2418"/>
                  <a:pt x="2884" y="2436"/>
                </a:cubicBezTo>
                <a:cubicBezTo>
                  <a:pt x="2877" y="2454"/>
                  <a:pt x="2874" y="2472"/>
                  <a:pt x="2874" y="2492"/>
                </a:cubicBezTo>
                <a:cubicBezTo>
                  <a:pt x="2874" y="2514"/>
                  <a:pt x="2878" y="2533"/>
                  <a:pt x="2885" y="2551"/>
                </a:cubicBezTo>
                <a:cubicBezTo>
                  <a:pt x="2892" y="2569"/>
                  <a:pt x="2902" y="2584"/>
                  <a:pt x="2915" y="2597"/>
                </a:cubicBezTo>
                <a:cubicBezTo>
                  <a:pt x="2927" y="2609"/>
                  <a:pt x="2942" y="2619"/>
                  <a:pt x="2959" y="2626"/>
                </a:cubicBezTo>
                <a:cubicBezTo>
                  <a:pt x="2975" y="2633"/>
                  <a:pt x="2993" y="2636"/>
                  <a:pt x="3012" y="2636"/>
                </a:cubicBezTo>
                <a:cubicBezTo>
                  <a:pt x="3038" y="2636"/>
                  <a:pt x="3060" y="2632"/>
                  <a:pt x="3078" y="2622"/>
                </a:cubicBezTo>
                <a:cubicBezTo>
                  <a:pt x="3096" y="2613"/>
                  <a:pt x="3112" y="2600"/>
                  <a:pt x="3125" y="2584"/>
                </a:cubicBezTo>
                <a:lnTo>
                  <a:pt x="3100" y="2562"/>
                </a:lnTo>
                <a:cubicBezTo>
                  <a:pt x="3088" y="2573"/>
                  <a:pt x="3076" y="2583"/>
                  <a:pt x="3062" y="2590"/>
                </a:cubicBezTo>
                <a:cubicBezTo>
                  <a:pt x="3048" y="2597"/>
                  <a:pt x="3032" y="2600"/>
                  <a:pt x="3013" y="2600"/>
                </a:cubicBezTo>
                <a:cubicBezTo>
                  <a:pt x="3001" y="2600"/>
                  <a:pt x="2989" y="2598"/>
                  <a:pt x="2978" y="2595"/>
                </a:cubicBezTo>
                <a:cubicBezTo>
                  <a:pt x="2967" y="2590"/>
                  <a:pt x="2957" y="2584"/>
                  <a:pt x="2948" y="2576"/>
                </a:cubicBezTo>
                <a:cubicBezTo>
                  <a:pt x="2939" y="2569"/>
                  <a:pt x="2932" y="2559"/>
                  <a:pt x="2927" y="2548"/>
                </a:cubicBezTo>
                <a:cubicBezTo>
                  <a:pt x="2921" y="2536"/>
                  <a:pt x="2917" y="2523"/>
                  <a:pt x="2916" y="2509"/>
                </a:cubicBezTo>
                <a:lnTo>
                  <a:pt x="3135" y="2509"/>
                </a:lnTo>
                <a:cubicBezTo>
                  <a:pt x="3135" y="2506"/>
                  <a:pt x="3135" y="2503"/>
                  <a:pt x="3135" y="2501"/>
                </a:cubicBezTo>
                <a:lnTo>
                  <a:pt x="3135" y="2494"/>
                </a:lnTo>
                <a:cubicBezTo>
                  <a:pt x="3135" y="2474"/>
                  <a:pt x="3132" y="2455"/>
                  <a:pt x="3127" y="2437"/>
                </a:cubicBezTo>
                <a:cubicBezTo>
                  <a:pt x="3121" y="2419"/>
                  <a:pt x="3112" y="2404"/>
                  <a:pt x="3101" y="2391"/>
                </a:cubicBezTo>
                <a:cubicBezTo>
                  <a:pt x="3090" y="2378"/>
                  <a:pt x="3077" y="2367"/>
                  <a:pt x="3061" y="2360"/>
                </a:cubicBezTo>
                <a:cubicBezTo>
                  <a:pt x="3045" y="2352"/>
                  <a:pt x="3027" y="2348"/>
                  <a:pt x="3007" y="2348"/>
                </a:cubicBezTo>
                <a:close/>
                <a:moveTo>
                  <a:pt x="3331" y="2348"/>
                </a:moveTo>
                <a:cubicBezTo>
                  <a:pt x="3311" y="2348"/>
                  <a:pt x="3292" y="2352"/>
                  <a:pt x="3275" y="2360"/>
                </a:cubicBezTo>
                <a:cubicBezTo>
                  <a:pt x="3258" y="2367"/>
                  <a:pt x="3243" y="2378"/>
                  <a:pt x="3230" y="2391"/>
                </a:cubicBezTo>
                <a:cubicBezTo>
                  <a:pt x="3217" y="2404"/>
                  <a:pt x="3208" y="2419"/>
                  <a:pt x="3201" y="2437"/>
                </a:cubicBezTo>
                <a:cubicBezTo>
                  <a:pt x="3193" y="2454"/>
                  <a:pt x="3190" y="2473"/>
                  <a:pt x="3190" y="2492"/>
                </a:cubicBezTo>
                <a:lnTo>
                  <a:pt x="3190" y="2493"/>
                </a:lnTo>
                <a:cubicBezTo>
                  <a:pt x="3190" y="2512"/>
                  <a:pt x="3193" y="2531"/>
                  <a:pt x="3201" y="2548"/>
                </a:cubicBezTo>
                <a:cubicBezTo>
                  <a:pt x="3208" y="2566"/>
                  <a:pt x="3217" y="2581"/>
                  <a:pt x="3230" y="2594"/>
                </a:cubicBezTo>
                <a:cubicBezTo>
                  <a:pt x="3243" y="2607"/>
                  <a:pt x="3258" y="2617"/>
                  <a:pt x="3275" y="2625"/>
                </a:cubicBezTo>
                <a:cubicBezTo>
                  <a:pt x="3292" y="2632"/>
                  <a:pt x="3311" y="2636"/>
                  <a:pt x="3331" y="2636"/>
                </a:cubicBezTo>
                <a:cubicBezTo>
                  <a:pt x="3357" y="2636"/>
                  <a:pt x="3379" y="2631"/>
                  <a:pt x="3396" y="2621"/>
                </a:cubicBezTo>
                <a:cubicBezTo>
                  <a:pt x="3414" y="2611"/>
                  <a:pt x="3430" y="2598"/>
                  <a:pt x="3444" y="2583"/>
                </a:cubicBezTo>
                <a:lnTo>
                  <a:pt x="3418" y="2558"/>
                </a:lnTo>
                <a:cubicBezTo>
                  <a:pt x="3407" y="2570"/>
                  <a:pt x="3394" y="2580"/>
                  <a:pt x="3380" y="2588"/>
                </a:cubicBezTo>
                <a:cubicBezTo>
                  <a:pt x="3367" y="2595"/>
                  <a:pt x="3351" y="2599"/>
                  <a:pt x="3333" y="2599"/>
                </a:cubicBezTo>
                <a:cubicBezTo>
                  <a:pt x="3319" y="2599"/>
                  <a:pt x="3305" y="2597"/>
                  <a:pt x="3293" y="2591"/>
                </a:cubicBezTo>
                <a:cubicBezTo>
                  <a:pt x="3281" y="2586"/>
                  <a:pt x="3270" y="2578"/>
                  <a:pt x="3261" y="2568"/>
                </a:cubicBezTo>
                <a:cubicBezTo>
                  <a:pt x="3252" y="2558"/>
                  <a:pt x="3245" y="2547"/>
                  <a:pt x="3239" y="2534"/>
                </a:cubicBezTo>
                <a:cubicBezTo>
                  <a:pt x="3234" y="2521"/>
                  <a:pt x="3232" y="2507"/>
                  <a:pt x="3232" y="2492"/>
                </a:cubicBezTo>
                <a:lnTo>
                  <a:pt x="3232" y="2491"/>
                </a:lnTo>
                <a:cubicBezTo>
                  <a:pt x="3232" y="2476"/>
                  <a:pt x="3234" y="2462"/>
                  <a:pt x="3239" y="2450"/>
                </a:cubicBezTo>
                <a:cubicBezTo>
                  <a:pt x="3244" y="2436"/>
                  <a:pt x="3251" y="2425"/>
                  <a:pt x="3260" y="2415"/>
                </a:cubicBezTo>
                <a:cubicBezTo>
                  <a:pt x="3269" y="2406"/>
                  <a:pt x="3280" y="2398"/>
                  <a:pt x="3292" y="2393"/>
                </a:cubicBezTo>
                <a:cubicBezTo>
                  <a:pt x="3304" y="2387"/>
                  <a:pt x="3317" y="2384"/>
                  <a:pt x="3331" y="2384"/>
                </a:cubicBezTo>
                <a:cubicBezTo>
                  <a:pt x="3350" y="2384"/>
                  <a:pt x="3365" y="2389"/>
                  <a:pt x="3378" y="2397"/>
                </a:cubicBezTo>
                <a:cubicBezTo>
                  <a:pt x="3391" y="2405"/>
                  <a:pt x="3403" y="2415"/>
                  <a:pt x="3414" y="2426"/>
                </a:cubicBezTo>
                <a:lnTo>
                  <a:pt x="3442" y="2397"/>
                </a:lnTo>
                <a:cubicBezTo>
                  <a:pt x="3435" y="2390"/>
                  <a:pt x="3428" y="2384"/>
                  <a:pt x="3421" y="2378"/>
                </a:cubicBezTo>
                <a:cubicBezTo>
                  <a:pt x="3413" y="2372"/>
                  <a:pt x="3405" y="2367"/>
                  <a:pt x="3396" y="2363"/>
                </a:cubicBezTo>
                <a:cubicBezTo>
                  <a:pt x="3387" y="2358"/>
                  <a:pt x="3378" y="2354"/>
                  <a:pt x="3367" y="2352"/>
                </a:cubicBezTo>
                <a:cubicBezTo>
                  <a:pt x="3356" y="2349"/>
                  <a:pt x="3344" y="2348"/>
                  <a:pt x="3331" y="2348"/>
                </a:cubicBezTo>
                <a:close/>
                <a:moveTo>
                  <a:pt x="3638" y="2348"/>
                </a:moveTo>
                <a:cubicBezTo>
                  <a:pt x="3617" y="2348"/>
                  <a:pt x="3598" y="2352"/>
                  <a:pt x="3580" y="2360"/>
                </a:cubicBezTo>
                <a:cubicBezTo>
                  <a:pt x="3562" y="2367"/>
                  <a:pt x="3547" y="2378"/>
                  <a:pt x="3535" y="2391"/>
                </a:cubicBezTo>
                <a:cubicBezTo>
                  <a:pt x="3522" y="2404"/>
                  <a:pt x="3512" y="2419"/>
                  <a:pt x="3505" y="2437"/>
                </a:cubicBezTo>
                <a:cubicBezTo>
                  <a:pt x="3498" y="2454"/>
                  <a:pt x="3494" y="2473"/>
                  <a:pt x="3494" y="2492"/>
                </a:cubicBezTo>
                <a:lnTo>
                  <a:pt x="3494" y="2493"/>
                </a:lnTo>
                <a:cubicBezTo>
                  <a:pt x="3494" y="2513"/>
                  <a:pt x="3498" y="2531"/>
                  <a:pt x="3505" y="2549"/>
                </a:cubicBezTo>
                <a:cubicBezTo>
                  <a:pt x="3512" y="2566"/>
                  <a:pt x="3522" y="2581"/>
                  <a:pt x="3535" y="2594"/>
                </a:cubicBezTo>
                <a:cubicBezTo>
                  <a:pt x="3547" y="2607"/>
                  <a:pt x="3562" y="2617"/>
                  <a:pt x="3580" y="2625"/>
                </a:cubicBezTo>
                <a:cubicBezTo>
                  <a:pt x="3597" y="2632"/>
                  <a:pt x="3616" y="2636"/>
                  <a:pt x="3637" y="2636"/>
                </a:cubicBezTo>
                <a:cubicBezTo>
                  <a:pt x="3658" y="2636"/>
                  <a:pt x="3677" y="2632"/>
                  <a:pt x="3695" y="2625"/>
                </a:cubicBezTo>
                <a:cubicBezTo>
                  <a:pt x="3712" y="2617"/>
                  <a:pt x="3728" y="2607"/>
                  <a:pt x="3740" y="2594"/>
                </a:cubicBezTo>
                <a:cubicBezTo>
                  <a:pt x="3753" y="2580"/>
                  <a:pt x="3763" y="2565"/>
                  <a:pt x="3770" y="2548"/>
                </a:cubicBezTo>
                <a:cubicBezTo>
                  <a:pt x="3778" y="2530"/>
                  <a:pt x="3782" y="2512"/>
                  <a:pt x="3782" y="2492"/>
                </a:cubicBezTo>
                <a:lnTo>
                  <a:pt x="3782" y="2491"/>
                </a:lnTo>
                <a:cubicBezTo>
                  <a:pt x="3782" y="2472"/>
                  <a:pt x="3778" y="2453"/>
                  <a:pt x="3771" y="2436"/>
                </a:cubicBezTo>
                <a:cubicBezTo>
                  <a:pt x="3764" y="2419"/>
                  <a:pt x="3754" y="2404"/>
                  <a:pt x="3741" y="2391"/>
                </a:cubicBezTo>
                <a:cubicBezTo>
                  <a:pt x="3728" y="2378"/>
                  <a:pt x="3713" y="2367"/>
                  <a:pt x="3695" y="2360"/>
                </a:cubicBezTo>
                <a:cubicBezTo>
                  <a:pt x="3678" y="2352"/>
                  <a:pt x="3659" y="2348"/>
                  <a:pt x="3638" y="2348"/>
                </a:cubicBezTo>
                <a:close/>
                <a:moveTo>
                  <a:pt x="4713" y="2348"/>
                </a:moveTo>
                <a:cubicBezTo>
                  <a:pt x="4692" y="2348"/>
                  <a:pt x="4673" y="2352"/>
                  <a:pt x="4655" y="2360"/>
                </a:cubicBezTo>
                <a:cubicBezTo>
                  <a:pt x="4637" y="2367"/>
                  <a:pt x="4622" y="2378"/>
                  <a:pt x="4610" y="2391"/>
                </a:cubicBezTo>
                <a:cubicBezTo>
                  <a:pt x="4597" y="2404"/>
                  <a:pt x="4587" y="2419"/>
                  <a:pt x="4580" y="2437"/>
                </a:cubicBezTo>
                <a:cubicBezTo>
                  <a:pt x="4573" y="2454"/>
                  <a:pt x="4569" y="2473"/>
                  <a:pt x="4569" y="2492"/>
                </a:cubicBezTo>
                <a:lnTo>
                  <a:pt x="4569" y="2493"/>
                </a:lnTo>
                <a:cubicBezTo>
                  <a:pt x="4569" y="2513"/>
                  <a:pt x="4573" y="2531"/>
                  <a:pt x="4580" y="2549"/>
                </a:cubicBezTo>
                <a:cubicBezTo>
                  <a:pt x="4587" y="2566"/>
                  <a:pt x="4597" y="2581"/>
                  <a:pt x="4610" y="2594"/>
                </a:cubicBezTo>
                <a:cubicBezTo>
                  <a:pt x="4622" y="2607"/>
                  <a:pt x="4637" y="2617"/>
                  <a:pt x="4655" y="2625"/>
                </a:cubicBezTo>
                <a:cubicBezTo>
                  <a:pt x="4672" y="2632"/>
                  <a:pt x="4691" y="2636"/>
                  <a:pt x="4712" y="2636"/>
                </a:cubicBezTo>
                <a:cubicBezTo>
                  <a:pt x="4733" y="2636"/>
                  <a:pt x="4752" y="2632"/>
                  <a:pt x="4770" y="2625"/>
                </a:cubicBezTo>
                <a:cubicBezTo>
                  <a:pt x="4787" y="2617"/>
                  <a:pt x="4803" y="2607"/>
                  <a:pt x="4815" y="2594"/>
                </a:cubicBezTo>
                <a:cubicBezTo>
                  <a:pt x="4828" y="2580"/>
                  <a:pt x="4838" y="2565"/>
                  <a:pt x="4845" y="2548"/>
                </a:cubicBezTo>
                <a:cubicBezTo>
                  <a:pt x="4853" y="2530"/>
                  <a:pt x="4857" y="2512"/>
                  <a:pt x="4857" y="2492"/>
                </a:cubicBezTo>
                <a:lnTo>
                  <a:pt x="4857" y="2491"/>
                </a:lnTo>
                <a:cubicBezTo>
                  <a:pt x="4857" y="2472"/>
                  <a:pt x="4853" y="2453"/>
                  <a:pt x="4846" y="2436"/>
                </a:cubicBezTo>
                <a:cubicBezTo>
                  <a:pt x="4839" y="2419"/>
                  <a:pt x="4829" y="2404"/>
                  <a:pt x="4816" y="2391"/>
                </a:cubicBezTo>
                <a:cubicBezTo>
                  <a:pt x="4803" y="2378"/>
                  <a:pt x="4788" y="2367"/>
                  <a:pt x="4770" y="2360"/>
                </a:cubicBezTo>
                <a:cubicBezTo>
                  <a:pt x="4753" y="2352"/>
                  <a:pt x="4734" y="2348"/>
                  <a:pt x="4713" y="2348"/>
                </a:cubicBezTo>
                <a:close/>
                <a:moveTo>
                  <a:pt x="5946" y="2348"/>
                </a:moveTo>
                <a:cubicBezTo>
                  <a:pt x="5927" y="2348"/>
                  <a:pt x="5909" y="2352"/>
                  <a:pt x="5893" y="2359"/>
                </a:cubicBezTo>
                <a:cubicBezTo>
                  <a:pt x="5877" y="2367"/>
                  <a:pt x="5863" y="2377"/>
                  <a:pt x="5851" y="2390"/>
                </a:cubicBezTo>
                <a:cubicBezTo>
                  <a:pt x="5839" y="2403"/>
                  <a:pt x="5830" y="2418"/>
                  <a:pt x="5823" y="2436"/>
                </a:cubicBezTo>
                <a:cubicBezTo>
                  <a:pt x="5817" y="2454"/>
                  <a:pt x="5814" y="2472"/>
                  <a:pt x="5814" y="2492"/>
                </a:cubicBezTo>
                <a:cubicBezTo>
                  <a:pt x="5814" y="2514"/>
                  <a:pt x="5817" y="2533"/>
                  <a:pt x="5825" y="2551"/>
                </a:cubicBezTo>
                <a:cubicBezTo>
                  <a:pt x="5832" y="2569"/>
                  <a:pt x="5842" y="2584"/>
                  <a:pt x="5854" y="2597"/>
                </a:cubicBezTo>
                <a:cubicBezTo>
                  <a:pt x="5867" y="2609"/>
                  <a:pt x="5881" y="2619"/>
                  <a:pt x="5898" y="2626"/>
                </a:cubicBezTo>
                <a:cubicBezTo>
                  <a:pt x="5915" y="2633"/>
                  <a:pt x="5933" y="2636"/>
                  <a:pt x="5951" y="2636"/>
                </a:cubicBezTo>
                <a:cubicBezTo>
                  <a:pt x="5978" y="2636"/>
                  <a:pt x="6000" y="2632"/>
                  <a:pt x="6018" y="2622"/>
                </a:cubicBezTo>
                <a:cubicBezTo>
                  <a:pt x="6035" y="2613"/>
                  <a:pt x="6051" y="2600"/>
                  <a:pt x="6065" y="2584"/>
                </a:cubicBezTo>
                <a:lnTo>
                  <a:pt x="6039" y="2562"/>
                </a:lnTo>
                <a:cubicBezTo>
                  <a:pt x="6028" y="2573"/>
                  <a:pt x="6015" y="2583"/>
                  <a:pt x="6002" y="2590"/>
                </a:cubicBezTo>
                <a:cubicBezTo>
                  <a:pt x="5988" y="2597"/>
                  <a:pt x="5972" y="2600"/>
                  <a:pt x="5952" y="2600"/>
                </a:cubicBezTo>
                <a:cubicBezTo>
                  <a:pt x="5940" y="2600"/>
                  <a:pt x="5929" y="2598"/>
                  <a:pt x="5918" y="2595"/>
                </a:cubicBezTo>
                <a:cubicBezTo>
                  <a:pt x="5907" y="2590"/>
                  <a:pt x="5897" y="2584"/>
                  <a:pt x="5888" y="2576"/>
                </a:cubicBezTo>
                <a:cubicBezTo>
                  <a:pt x="5879" y="2569"/>
                  <a:pt x="5872" y="2559"/>
                  <a:pt x="5866" y="2548"/>
                </a:cubicBezTo>
                <a:cubicBezTo>
                  <a:pt x="5860" y="2536"/>
                  <a:pt x="5857" y="2523"/>
                  <a:pt x="5855" y="2509"/>
                </a:cubicBezTo>
                <a:lnTo>
                  <a:pt x="6074" y="2509"/>
                </a:lnTo>
                <a:cubicBezTo>
                  <a:pt x="6074" y="2506"/>
                  <a:pt x="6075" y="2503"/>
                  <a:pt x="6075" y="2501"/>
                </a:cubicBezTo>
                <a:lnTo>
                  <a:pt x="6075" y="2494"/>
                </a:lnTo>
                <a:cubicBezTo>
                  <a:pt x="6075" y="2474"/>
                  <a:pt x="6072" y="2455"/>
                  <a:pt x="6066" y="2437"/>
                </a:cubicBezTo>
                <a:cubicBezTo>
                  <a:pt x="6060" y="2419"/>
                  <a:pt x="6052" y="2404"/>
                  <a:pt x="6041" y="2391"/>
                </a:cubicBezTo>
                <a:cubicBezTo>
                  <a:pt x="6030" y="2378"/>
                  <a:pt x="6016" y="2367"/>
                  <a:pt x="6000" y="2360"/>
                </a:cubicBezTo>
                <a:cubicBezTo>
                  <a:pt x="5984" y="2352"/>
                  <a:pt x="5966" y="2348"/>
                  <a:pt x="5946" y="2348"/>
                </a:cubicBezTo>
                <a:close/>
                <a:moveTo>
                  <a:pt x="7192" y="2348"/>
                </a:moveTo>
                <a:cubicBezTo>
                  <a:pt x="7171" y="2348"/>
                  <a:pt x="7152" y="2352"/>
                  <a:pt x="7135" y="2360"/>
                </a:cubicBezTo>
                <a:cubicBezTo>
                  <a:pt x="7118" y="2367"/>
                  <a:pt x="7103" y="2378"/>
                  <a:pt x="7090" y="2391"/>
                </a:cubicBezTo>
                <a:cubicBezTo>
                  <a:pt x="7078" y="2404"/>
                  <a:pt x="7068" y="2419"/>
                  <a:pt x="7061" y="2437"/>
                </a:cubicBezTo>
                <a:cubicBezTo>
                  <a:pt x="7054" y="2454"/>
                  <a:pt x="7050" y="2473"/>
                  <a:pt x="7050" y="2492"/>
                </a:cubicBezTo>
                <a:lnTo>
                  <a:pt x="7050" y="2493"/>
                </a:lnTo>
                <a:cubicBezTo>
                  <a:pt x="7050" y="2512"/>
                  <a:pt x="7054" y="2531"/>
                  <a:pt x="7061" y="2548"/>
                </a:cubicBezTo>
                <a:cubicBezTo>
                  <a:pt x="7068" y="2566"/>
                  <a:pt x="7078" y="2581"/>
                  <a:pt x="7090" y="2594"/>
                </a:cubicBezTo>
                <a:cubicBezTo>
                  <a:pt x="7103" y="2607"/>
                  <a:pt x="7118" y="2617"/>
                  <a:pt x="7135" y="2625"/>
                </a:cubicBezTo>
                <a:cubicBezTo>
                  <a:pt x="7152" y="2632"/>
                  <a:pt x="7171" y="2636"/>
                  <a:pt x="7192" y="2636"/>
                </a:cubicBezTo>
                <a:cubicBezTo>
                  <a:pt x="7218" y="2636"/>
                  <a:pt x="7239" y="2631"/>
                  <a:pt x="7257" y="2621"/>
                </a:cubicBezTo>
                <a:cubicBezTo>
                  <a:pt x="7274" y="2611"/>
                  <a:pt x="7290" y="2598"/>
                  <a:pt x="7304" y="2583"/>
                </a:cubicBezTo>
                <a:lnTo>
                  <a:pt x="7278" y="2558"/>
                </a:lnTo>
                <a:cubicBezTo>
                  <a:pt x="7267" y="2570"/>
                  <a:pt x="7255" y="2580"/>
                  <a:pt x="7241" y="2588"/>
                </a:cubicBezTo>
                <a:cubicBezTo>
                  <a:pt x="7227" y="2595"/>
                  <a:pt x="7212" y="2599"/>
                  <a:pt x="7194" y="2599"/>
                </a:cubicBezTo>
                <a:cubicBezTo>
                  <a:pt x="7179" y="2599"/>
                  <a:pt x="7166" y="2597"/>
                  <a:pt x="7153" y="2591"/>
                </a:cubicBezTo>
                <a:cubicBezTo>
                  <a:pt x="7141" y="2586"/>
                  <a:pt x="7130" y="2578"/>
                  <a:pt x="7121" y="2568"/>
                </a:cubicBezTo>
                <a:cubicBezTo>
                  <a:pt x="7112" y="2558"/>
                  <a:pt x="7105" y="2547"/>
                  <a:pt x="7100" y="2534"/>
                </a:cubicBezTo>
                <a:cubicBezTo>
                  <a:pt x="7095" y="2521"/>
                  <a:pt x="7092" y="2507"/>
                  <a:pt x="7092" y="2492"/>
                </a:cubicBezTo>
                <a:lnTo>
                  <a:pt x="7092" y="2491"/>
                </a:lnTo>
                <a:cubicBezTo>
                  <a:pt x="7092" y="2476"/>
                  <a:pt x="7095" y="2462"/>
                  <a:pt x="7100" y="2450"/>
                </a:cubicBezTo>
                <a:cubicBezTo>
                  <a:pt x="7105" y="2436"/>
                  <a:pt x="7112" y="2425"/>
                  <a:pt x="7121" y="2415"/>
                </a:cubicBezTo>
                <a:cubicBezTo>
                  <a:pt x="7130" y="2406"/>
                  <a:pt x="7140" y="2398"/>
                  <a:pt x="7152" y="2393"/>
                </a:cubicBezTo>
                <a:cubicBezTo>
                  <a:pt x="7164" y="2387"/>
                  <a:pt x="7177" y="2384"/>
                  <a:pt x="7191" y="2384"/>
                </a:cubicBezTo>
                <a:cubicBezTo>
                  <a:pt x="7210" y="2384"/>
                  <a:pt x="7226" y="2389"/>
                  <a:pt x="7239" y="2397"/>
                </a:cubicBezTo>
                <a:cubicBezTo>
                  <a:pt x="7252" y="2405"/>
                  <a:pt x="7264" y="2415"/>
                  <a:pt x="7275" y="2426"/>
                </a:cubicBezTo>
                <a:lnTo>
                  <a:pt x="7302" y="2397"/>
                </a:lnTo>
                <a:cubicBezTo>
                  <a:pt x="7296" y="2390"/>
                  <a:pt x="7289" y="2384"/>
                  <a:pt x="7281" y="2378"/>
                </a:cubicBezTo>
                <a:cubicBezTo>
                  <a:pt x="7274" y="2372"/>
                  <a:pt x="7266" y="2367"/>
                  <a:pt x="7257" y="2363"/>
                </a:cubicBezTo>
                <a:cubicBezTo>
                  <a:pt x="7248" y="2358"/>
                  <a:pt x="7238" y="2354"/>
                  <a:pt x="7227" y="2352"/>
                </a:cubicBezTo>
                <a:cubicBezTo>
                  <a:pt x="7217" y="2349"/>
                  <a:pt x="7205" y="2348"/>
                  <a:pt x="7192" y="2348"/>
                </a:cubicBezTo>
                <a:close/>
                <a:moveTo>
                  <a:pt x="8498" y="2348"/>
                </a:moveTo>
                <a:cubicBezTo>
                  <a:pt x="8477" y="2348"/>
                  <a:pt x="8458" y="2352"/>
                  <a:pt x="8440" y="2360"/>
                </a:cubicBezTo>
                <a:cubicBezTo>
                  <a:pt x="8423" y="2367"/>
                  <a:pt x="8408" y="2378"/>
                  <a:pt x="8395" y="2391"/>
                </a:cubicBezTo>
                <a:cubicBezTo>
                  <a:pt x="8382" y="2404"/>
                  <a:pt x="8372" y="2419"/>
                  <a:pt x="8365" y="2437"/>
                </a:cubicBezTo>
                <a:cubicBezTo>
                  <a:pt x="8358" y="2454"/>
                  <a:pt x="8354" y="2473"/>
                  <a:pt x="8354" y="2492"/>
                </a:cubicBezTo>
                <a:lnTo>
                  <a:pt x="8354" y="2493"/>
                </a:lnTo>
                <a:cubicBezTo>
                  <a:pt x="8354" y="2513"/>
                  <a:pt x="8358" y="2531"/>
                  <a:pt x="8365" y="2549"/>
                </a:cubicBezTo>
                <a:cubicBezTo>
                  <a:pt x="8372" y="2566"/>
                  <a:pt x="8382" y="2581"/>
                  <a:pt x="8395" y="2594"/>
                </a:cubicBezTo>
                <a:cubicBezTo>
                  <a:pt x="8408" y="2607"/>
                  <a:pt x="8423" y="2617"/>
                  <a:pt x="8440" y="2625"/>
                </a:cubicBezTo>
                <a:cubicBezTo>
                  <a:pt x="8458" y="2632"/>
                  <a:pt x="8477" y="2636"/>
                  <a:pt x="8497" y="2636"/>
                </a:cubicBezTo>
                <a:cubicBezTo>
                  <a:pt x="8518" y="2636"/>
                  <a:pt x="8537" y="2632"/>
                  <a:pt x="8555" y="2625"/>
                </a:cubicBezTo>
                <a:cubicBezTo>
                  <a:pt x="8573" y="2617"/>
                  <a:pt x="8588" y="2607"/>
                  <a:pt x="8601" y="2594"/>
                </a:cubicBezTo>
                <a:cubicBezTo>
                  <a:pt x="8614" y="2580"/>
                  <a:pt x="8624" y="2565"/>
                  <a:pt x="8631" y="2548"/>
                </a:cubicBezTo>
                <a:cubicBezTo>
                  <a:pt x="8638" y="2530"/>
                  <a:pt x="8642" y="2512"/>
                  <a:pt x="8642" y="2492"/>
                </a:cubicBezTo>
                <a:lnTo>
                  <a:pt x="8642" y="2491"/>
                </a:lnTo>
                <a:cubicBezTo>
                  <a:pt x="8642" y="2472"/>
                  <a:pt x="8638" y="2453"/>
                  <a:pt x="8631" y="2436"/>
                </a:cubicBezTo>
                <a:cubicBezTo>
                  <a:pt x="8624" y="2419"/>
                  <a:pt x="8614" y="2404"/>
                  <a:pt x="8601" y="2391"/>
                </a:cubicBezTo>
                <a:cubicBezTo>
                  <a:pt x="8589" y="2378"/>
                  <a:pt x="8573" y="2367"/>
                  <a:pt x="8556" y="2360"/>
                </a:cubicBezTo>
                <a:cubicBezTo>
                  <a:pt x="8538" y="2352"/>
                  <a:pt x="8519" y="2348"/>
                  <a:pt x="8498" y="2348"/>
                </a:cubicBezTo>
                <a:close/>
                <a:moveTo>
                  <a:pt x="8852" y="2348"/>
                </a:moveTo>
                <a:cubicBezTo>
                  <a:pt x="8828" y="2348"/>
                  <a:pt x="8809" y="2354"/>
                  <a:pt x="8794" y="2364"/>
                </a:cubicBezTo>
                <a:cubicBezTo>
                  <a:pt x="8779" y="2374"/>
                  <a:pt x="8767" y="2387"/>
                  <a:pt x="8757" y="2402"/>
                </a:cubicBezTo>
                <a:lnTo>
                  <a:pt x="8757" y="2354"/>
                </a:lnTo>
                <a:lnTo>
                  <a:pt x="8716" y="2354"/>
                </a:lnTo>
                <a:lnTo>
                  <a:pt x="8716" y="2630"/>
                </a:lnTo>
                <a:lnTo>
                  <a:pt x="8757" y="2630"/>
                </a:lnTo>
                <a:lnTo>
                  <a:pt x="8757" y="2472"/>
                </a:lnTo>
                <a:cubicBezTo>
                  <a:pt x="8757" y="2459"/>
                  <a:pt x="8759" y="2447"/>
                  <a:pt x="8763" y="2437"/>
                </a:cubicBezTo>
                <a:cubicBezTo>
                  <a:pt x="8768" y="2426"/>
                  <a:pt x="8773" y="2417"/>
                  <a:pt x="8781" y="2410"/>
                </a:cubicBezTo>
                <a:cubicBezTo>
                  <a:pt x="8788" y="2402"/>
                  <a:pt x="8797" y="2396"/>
                  <a:pt x="8807" y="2392"/>
                </a:cubicBezTo>
                <a:cubicBezTo>
                  <a:pt x="8817" y="2388"/>
                  <a:pt x="8828" y="2386"/>
                  <a:pt x="8840" y="2386"/>
                </a:cubicBezTo>
                <a:cubicBezTo>
                  <a:pt x="8865" y="2386"/>
                  <a:pt x="8883" y="2393"/>
                  <a:pt x="8897" y="2408"/>
                </a:cubicBezTo>
                <a:cubicBezTo>
                  <a:pt x="8910" y="2423"/>
                  <a:pt x="8916" y="2443"/>
                  <a:pt x="8916" y="2469"/>
                </a:cubicBezTo>
                <a:lnTo>
                  <a:pt x="8916" y="2630"/>
                </a:lnTo>
                <a:lnTo>
                  <a:pt x="8957" y="2630"/>
                </a:lnTo>
                <a:lnTo>
                  <a:pt x="8957" y="2459"/>
                </a:lnTo>
                <a:cubicBezTo>
                  <a:pt x="8957" y="2442"/>
                  <a:pt x="8955" y="2427"/>
                  <a:pt x="8950" y="2414"/>
                </a:cubicBezTo>
                <a:cubicBezTo>
                  <a:pt x="8945" y="2400"/>
                  <a:pt x="8938" y="2389"/>
                  <a:pt x="8929" y="2379"/>
                </a:cubicBezTo>
                <a:cubicBezTo>
                  <a:pt x="8920" y="2369"/>
                  <a:pt x="8909" y="2362"/>
                  <a:pt x="8896" y="2356"/>
                </a:cubicBezTo>
                <a:cubicBezTo>
                  <a:pt x="8883" y="2351"/>
                  <a:pt x="8868" y="2348"/>
                  <a:pt x="8852" y="2348"/>
                </a:cubicBezTo>
                <a:close/>
                <a:moveTo>
                  <a:pt x="11162" y="2348"/>
                </a:moveTo>
                <a:cubicBezTo>
                  <a:pt x="11141" y="2348"/>
                  <a:pt x="11122" y="2352"/>
                  <a:pt x="11104" y="2360"/>
                </a:cubicBezTo>
                <a:cubicBezTo>
                  <a:pt x="11086" y="2367"/>
                  <a:pt x="11071" y="2378"/>
                  <a:pt x="11059" y="2391"/>
                </a:cubicBezTo>
                <a:cubicBezTo>
                  <a:pt x="11046" y="2404"/>
                  <a:pt x="11036" y="2419"/>
                  <a:pt x="11029" y="2437"/>
                </a:cubicBezTo>
                <a:cubicBezTo>
                  <a:pt x="11022" y="2454"/>
                  <a:pt x="11018" y="2473"/>
                  <a:pt x="11018" y="2492"/>
                </a:cubicBezTo>
                <a:lnTo>
                  <a:pt x="11018" y="2493"/>
                </a:lnTo>
                <a:cubicBezTo>
                  <a:pt x="11018" y="2513"/>
                  <a:pt x="11022" y="2531"/>
                  <a:pt x="11029" y="2549"/>
                </a:cubicBezTo>
                <a:cubicBezTo>
                  <a:pt x="11036" y="2566"/>
                  <a:pt x="11046" y="2581"/>
                  <a:pt x="11059" y="2594"/>
                </a:cubicBezTo>
                <a:cubicBezTo>
                  <a:pt x="11071" y="2607"/>
                  <a:pt x="11086" y="2617"/>
                  <a:pt x="11104" y="2625"/>
                </a:cubicBezTo>
                <a:cubicBezTo>
                  <a:pt x="11121" y="2632"/>
                  <a:pt x="11140" y="2636"/>
                  <a:pt x="11161" y="2636"/>
                </a:cubicBezTo>
                <a:cubicBezTo>
                  <a:pt x="11182" y="2636"/>
                  <a:pt x="11201" y="2632"/>
                  <a:pt x="11219" y="2625"/>
                </a:cubicBezTo>
                <a:cubicBezTo>
                  <a:pt x="11236" y="2617"/>
                  <a:pt x="11252" y="2607"/>
                  <a:pt x="11264" y="2594"/>
                </a:cubicBezTo>
                <a:cubicBezTo>
                  <a:pt x="11277" y="2580"/>
                  <a:pt x="11287" y="2565"/>
                  <a:pt x="11294" y="2548"/>
                </a:cubicBezTo>
                <a:cubicBezTo>
                  <a:pt x="11302" y="2530"/>
                  <a:pt x="11305" y="2512"/>
                  <a:pt x="11305" y="2492"/>
                </a:cubicBezTo>
                <a:lnTo>
                  <a:pt x="11305" y="2491"/>
                </a:lnTo>
                <a:cubicBezTo>
                  <a:pt x="11305" y="2472"/>
                  <a:pt x="11302" y="2453"/>
                  <a:pt x="11295" y="2436"/>
                </a:cubicBezTo>
                <a:cubicBezTo>
                  <a:pt x="11288" y="2419"/>
                  <a:pt x="11278" y="2404"/>
                  <a:pt x="11265" y="2391"/>
                </a:cubicBezTo>
                <a:cubicBezTo>
                  <a:pt x="11252" y="2378"/>
                  <a:pt x="11237" y="2367"/>
                  <a:pt x="11219" y="2360"/>
                </a:cubicBezTo>
                <a:cubicBezTo>
                  <a:pt x="11202" y="2352"/>
                  <a:pt x="11183" y="2348"/>
                  <a:pt x="11162" y="2348"/>
                </a:cubicBezTo>
                <a:close/>
                <a:moveTo>
                  <a:pt x="12189" y="2348"/>
                </a:moveTo>
                <a:cubicBezTo>
                  <a:pt x="12177" y="2348"/>
                  <a:pt x="12167" y="2350"/>
                  <a:pt x="12158" y="2352"/>
                </a:cubicBezTo>
                <a:cubicBezTo>
                  <a:pt x="12149" y="2355"/>
                  <a:pt x="12141" y="2359"/>
                  <a:pt x="12134" y="2364"/>
                </a:cubicBezTo>
                <a:cubicBezTo>
                  <a:pt x="12127" y="2369"/>
                  <a:pt x="12121" y="2374"/>
                  <a:pt x="12115" y="2381"/>
                </a:cubicBezTo>
                <a:cubicBezTo>
                  <a:pt x="12110" y="2387"/>
                  <a:pt x="12105" y="2394"/>
                  <a:pt x="12100" y="2400"/>
                </a:cubicBezTo>
                <a:lnTo>
                  <a:pt x="12100" y="2354"/>
                </a:lnTo>
                <a:lnTo>
                  <a:pt x="12059" y="2354"/>
                </a:lnTo>
                <a:lnTo>
                  <a:pt x="12059" y="2630"/>
                </a:lnTo>
                <a:lnTo>
                  <a:pt x="12100" y="2630"/>
                </a:lnTo>
                <a:lnTo>
                  <a:pt x="12100" y="2472"/>
                </a:lnTo>
                <a:cubicBezTo>
                  <a:pt x="12100" y="2460"/>
                  <a:pt x="12102" y="2448"/>
                  <a:pt x="12106" y="2438"/>
                </a:cubicBezTo>
                <a:cubicBezTo>
                  <a:pt x="12110" y="2427"/>
                  <a:pt x="12115" y="2418"/>
                  <a:pt x="12122" y="2410"/>
                </a:cubicBezTo>
                <a:cubicBezTo>
                  <a:pt x="12129" y="2402"/>
                  <a:pt x="12137" y="2396"/>
                  <a:pt x="12146" y="2392"/>
                </a:cubicBezTo>
                <a:cubicBezTo>
                  <a:pt x="12156" y="2388"/>
                  <a:pt x="12166" y="2386"/>
                  <a:pt x="12177" y="2386"/>
                </a:cubicBezTo>
                <a:cubicBezTo>
                  <a:pt x="12199" y="2386"/>
                  <a:pt x="12216" y="2393"/>
                  <a:pt x="12229" y="2407"/>
                </a:cubicBezTo>
                <a:cubicBezTo>
                  <a:pt x="12241" y="2422"/>
                  <a:pt x="12248" y="2442"/>
                  <a:pt x="12248" y="2468"/>
                </a:cubicBezTo>
                <a:lnTo>
                  <a:pt x="12248" y="2630"/>
                </a:lnTo>
                <a:lnTo>
                  <a:pt x="12288" y="2630"/>
                </a:lnTo>
                <a:lnTo>
                  <a:pt x="12288" y="2471"/>
                </a:lnTo>
                <a:cubicBezTo>
                  <a:pt x="12288" y="2457"/>
                  <a:pt x="12290" y="2445"/>
                  <a:pt x="12294" y="2435"/>
                </a:cubicBezTo>
                <a:cubicBezTo>
                  <a:pt x="12298" y="2424"/>
                  <a:pt x="12304" y="2415"/>
                  <a:pt x="12311" y="2408"/>
                </a:cubicBezTo>
                <a:cubicBezTo>
                  <a:pt x="12318" y="2400"/>
                  <a:pt x="12326" y="2395"/>
                  <a:pt x="12335" y="2391"/>
                </a:cubicBezTo>
                <a:cubicBezTo>
                  <a:pt x="12345" y="2387"/>
                  <a:pt x="12354" y="2386"/>
                  <a:pt x="12365" y="2386"/>
                </a:cubicBezTo>
                <a:cubicBezTo>
                  <a:pt x="12387" y="2386"/>
                  <a:pt x="12404" y="2393"/>
                  <a:pt x="12417" y="2407"/>
                </a:cubicBezTo>
                <a:cubicBezTo>
                  <a:pt x="12430" y="2422"/>
                  <a:pt x="12436" y="2442"/>
                  <a:pt x="12436" y="2469"/>
                </a:cubicBezTo>
                <a:lnTo>
                  <a:pt x="12436" y="2630"/>
                </a:lnTo>
                <a:lnTo>
                  <a:pt x="12477" y="2630"/>
                </a:lnTo>
                <a:lnTo>
                  <a:pt x="12477" y="2459"/>
                </a:lnTo>
                <a:cubicBezTo>
                  <a:pt x="12477" y="2425"/>
                  <a:pt x="12468" y="2398"/>
                  <a:pt x="12450" y="2378"/>
                </a:cubicBezTo>
                <a:cubicBezTo>
                  <a:pt x="12432" y="2358"/>
                  <a:pt x="12407" y="2348"/>
                  <a:pt x="12375" y="2348"/>
                </a:cubicBezTo>
                <a:cubicBezTo>
                  <a:pt x="12363" y="2348"/>
                  <a:pt x="12352" y="2350"/>
                  <a:pt x="12342" y="2352"/>
                </a:cubicBezTo>
                <a:cubicBezTo>
                  <a:pt x="12332" y="2355"/>
                  <a:pt x="12323" y="2359"/>
                  <a:pt x="12316" y="2364"/>
                </a:cubicBezTo>
                <a:cubicBezTo>
                  <a:pt x="12308" y="2369"/>
                  <a:pt x="12301" y="2375"/>
                  <a:pt x="12294" y="2382"/>
                </a:cubicBezTo>
                <a:cubicBezTo>
                  <a:pt x="12288" y="2389"/>
                  <a:pt x="12283" y="2396"/>
                  <a:pt x="12278" y="2403"/>
                </a:cubicBezTo>
                <a:cubicBezTo>
                  <a:pt x="12270" y="2387"/>
                  <a:pt x="12259" y="2374"/>
                  <a:pt x="12245" y="2364"/>
                </a:cubicBezTo>
                <a:cubicBezTo>
                  <a:pt x="12230" y="2354"/>
                  <a:pt x="12212" y="2348"/>
                  <a:pt x="12189" y="2348"/>
                </a:cubicBezTo>
                <a:close/>
                <a:moveTo>
                  <a:pt x="13486" y="2348"/>
                </a:moveTo>
                <a:cubicBezTo>
                  <a:pt x="13462" y="2348"/>
                  <a:pt x="13443" y="2354"/>
                  <a:pt x="13428" y="2364"/>
                </a:cubicBezTo>
                <a:cubicBezTo>
                  <a:pt x="13413" y="2374"/>
                  <a:pt x="13401" y="2387"/>
                  <a:pt x="13392" y="2402"/>
                </a:cubicBezTo>
                <a:lnTo>
                  <a:pt x="13392" y="2354"/>
                </a:lnTo>
                <a:lnTo>
                  <a:pt x="13351" y="2354"/>
                </a:lnTo>
                <a:lnTo>
                  <a:pt x="13351" y="2630"/>
                </a:lnTo>
                <a:lnTo>
                  <a:pt x="13392" y="2630"/>
                </a:lnTo>
                <a:lnTo>
                  <a:pt x="13392" y="2472"/>
                </a:lnTo>
                <a:cubicBezTo>
                  <a:pt x="13392" y="2459"/>
                  <a:pt x="13394" y="2447"/>
                  <a:pt x="13398" y="2437"/>
                </a:cubicBezTo>
                <a:cubicBezTo>
                  <a:pt x="13402" y="2426"/>
                  <a:pt x="13408" y="2417"/>
                  <a:pt x="13415" y="2410"/>
                </a:cubicBezTo>
                <a:cubicBezTo>
                  <a:pt x="13423" y="2402"/>
                  <a:pt x="13431" y="2396"/>
                  <a:pt x="13441" y="2392"/>
                </a:cubicBezTo>
                <a:cubicBezTo>
                  <a:pt x="13452" y="2388"/>
                  <a:pt x="13463" y="2386"/>
                  <a:pt x="13474" y="2386"/>
                </a:cubicBezTo>
                <a:cubicBezTo>
                  <a:pt x="13499" y="2386"/>
                  <a:pt x="13518" y="2393"/>
                  <a:pt x="13531" y="2408"/>
                </a:cubicBezTo>
                <a:cubicBezTo>
                  <a:pt x="13544" y="2423"/>
                  <a:pt x="13551" y="2443"/>
                  <a:pt x="13551" y="2469"/>
                </a:cubicBezTo>
                <a:lnTo>
                  <a:pt x="13551" y="2630"/>
                </a:lnTo>
                <a:lnTo>
                  <a:pt x="13592" y="2630"/>
                </a:lnTo>
                <a:lnTo>
                  <a:pt x="13592" y="2459"/>
                </a:lnTo>
                <a:cubicBezTo>
                  <a:pt x="13592" y="2442"/>
                  <a:pt x="13589" y="2427"/>
                  <a:pt x="13584" y="2414"/>
                </a:cubicBezTo>
                <a:cubicBezTo>
                  <a:pt x="13580" y="2400"/>
                  <a:pt x="13573" y="2389"/>
                  <a:pt x="13563" y="2379"/>
                </a:cubicBezTo>
                <a:cubicBezTo>
                  <a:pt x="13555" y="2369"/>
                  <a:pt x="13544" y="2362"/>
                  <a:pt x="13530" y="2356"/>
                </a:cubicBezTo>
                <a:cubicBezTo>
                  <a:pt x="13518" y="2351"/>
                  <a:pt x="13503" y="2348"/>
                  <a:pt x="13486" y="2348"/>
                </a:cubicBezTo>
                <a:close/>
                <a:moveTo>
                  <a:pt x="13806" y="2348"/>
                </a:moveTo>
                <a:cubicBezTo>
                  <a:pt x="13785" y="2348"/>
                  <a:pt x="13765" y="2352"/>
                  <a:pt x="13748" y="2360"/>
                </a:cubicBezTo>
                <a:cubicBezTo>
                  <a:pt x="13730" y="2367"/>
                  <a:pt x="13715" y="2378"/>
                  <a:pt x="13702" y="2391"/>
                </a:cubicBezTo>
                <a:cubicBezTo>
                  <a:pt x="13689" y="2404"/>
                  <a:pt x="13680" y="2419"/>
                  <a:pt x="13672" y="2437"/>
                </a:cubicBezTo>
                <a:cubicBezTo>
                  <a:pt x="13665" y="2454"/>
                  <a:pt x="13662" y="2473"/>
                  <a:pt x="13662" y="2492"/>
                </a:cubicBezTo>
                <a:lnTo>
                  <a:pt x="13662" y="2493"/>
                </a:lnTo>
                <a:cubicBezTo>
                  <a:pt x="13662" y="2513"/>
                  <a:pt x="13665" y="2531"/>
                  <a:pt x="13672" y="2549"/>
                </a:cubicBezTo>
                <a:cubicBezTo>
                  <a:pt x="13680" y="2566"/>
                  <a:pt x="13689" y="2581"/>
                  <a:pt x="13702" y="2594"/>
                </a:cubicBezTo>
                <a:cubicBezTo>
                  <a:pt x="13715" y="2607"/>
                  <a:pt x="13730" y="2617"/>
                  <a:pt x="13748" y="2625"/>
                </a:cubicBezTo>
                <a:cubicBezTo>
                  <a:pt x="13765" y="2632"/>
                  <a:pt x="13784" y="2636"/>
                  <a:pt x="13805" y="2636"/>
                </a:cubicBezTo>
                <a:cubicBezTo>
                  <a:pt x="13825" y="2636"/>
                  <a:pt x="13844" y="2632"/>
                  <a:pt x="13862" y="2625"/>
                </a:cubicBezTo>
                <a:cubicBezTo>
                  <a:pt x="13880" y="2617"/>
                  <a:pt x="13895" y="2607"/>
                  <a:pt x="13908" y="2594"/>
                </a:cubicBezTo>
                <a:cubicBezTo>
                  <a:pt x="13921" y="2580"/>
                  <a:pt x="13931" y="2565"/>
                  <a:pt x="13938" y="2548"/>
                </a:cubicBezTo>
                <a:cubicBezTo>
                  <a:pt x="13945" y="2530"/>
                  <a:pt x="13949" y="2512"/>
                  <a:pt x="13949" y="2492"/>
                </a:cubicBezTo>
                <a:lnTo>
                  <a:pt x="13949" y="2491"/>
                </a:lnTo>
                <a:cubicBezTo>
                  <a:pt x="13949" y="2472"/>
                  <a:pt x="13946" y="2453"/>
                  <a:pt x="13939" y="2436"/>
                </a:cubicBezTo>
                <a:cubicBezTo>
                  <a:pt x="13931" y="2419"/>
                  <a:pt x="13921" y="2404"/>
                  <a:pt x="13909" y="2391"/>
                </a:cubicBezTo>
                <a:cubicBezTo>
                  <a:pt x="13896" y="2378"/>
                  <a:pt x="13881" y="2367"/>
                  <a:pt x="13863" y="2360"/>
                </a:cubicBezTo>
                <a:cubicBezTo>
                  <a:pt x="13845" y="2352"/>
                  <a:pt x="13826" y="2348"/>
                  <a:pt x="13806" y="2348"/>
                </a:cubicBezTo>
                <a:close/>
                <a:moveTo>
                  <a:pt x="14869" y="2348"/>
                </a:moveTo>
                <a:cubicBezTo>
                  <a:pt x="14850" y="2348"/>
                  <a:pt x="14832" y="2352"/>
                  <a:pt x="14816" y="2359"/>
                </a:cubicBezTo>
                <a:cubicBezTo>
                  <a:pt x="14800" y="2367"/>
                  <a:pt x="14786" y="2377"/>
                  <a:pt x="14774" y="2390"/>
                </a:cubicBezTo>
                <a:cubicBezTo>
                  <a:pt x="14762" y="2403"/>
                  <a:pt x="14753" y="2418"/>
                  <a:pt x="14746" y="2436"/>
                </a:cubicBezTo>
                <a:cubicBezTo>
                  <a:pt x="14740" y="2454"/>
                  <a:pt x="14737" y="2472"/>
                  <a:pt x="14737" y="2492"/>
                </a:cubicBezTo>
                <a:cubicBezTo>
                  <a:pt x="14737" y="2514"/>
                  <a:pt x="14740" y="2533"/>
                  <a:pt x="14747" y="2551"/>
                </a:cubicBezTo>
                <a:cubicBezTo>
                  <a:pt x="14755" y="2569"/>
                  <a:pt x="14765" y="2584"/>
                  <a:pt x="14777" y="2597"/>
                </a:cubicBezTo>
                <a:cubicBezTo>
                  <a:pt x="14790" y="2609"/>
                  <a:pt x="14804" y="2619"/>
                  <a:pt x="14821" y="2626"/>
                </a:cubicBezTo>
                <a:cubicBezTo>
                  <a:pt x="14838" y="2633"/>
                  <a:pt x="14855" y="2636"/>
                  <a:pt x="14874" y="2636"/>
                </a:cubicBezTo>
                <a:cubicBezTo>
                  <a:pt x="14901" y="2636"/>
                  <a:pt x="14923" y="2632"/>
                  <a:pt x="14940" y="2622"/>
                </a:cubicBezTo>
                <a:cubicBezTo>
                  <a:pt x="14958" y="2613"/>
                  <a:pt x="14974" y="2600"/>
                  <a:pt x="14988" y="2584"/>
                </a:cubicBezTo>
                <a:lnTo>
                  <a:pt x="14962" y="2562"/>
                </a:lnTo>
                <a:cubicBezTo>
                  <a:pt x="14951" y="2573"/>
                  <a:pt x="14938" y="2583"/>
                  <a:pt x="14924" y="2590"/>
                </a:cubicBezTo>
                <a:cubicBezTo>
                  <a:pt x="14911" y="2597"/>
                  <a:pt x="14895" y="2600"/>
                  <a:pt x="14875" y="2600"/>
                </a:cubicBezTo>
                <a:cubicBezTo>
                  <a:pt x="14863" y="2600"/>
                  <a:pt x="14852" y="2598"/>
                  <a:pt x="14841" y="2595"/>
                </a:cubicBezTo>
                <a:cubicBezTo>
                  <a:pt x="14830" y="2590"/>
                  <a:pt x="14820" y="2584"/>
                  <a:pt x="14811" y="2576"/>
                </a:cubicBezTo>
                <a:cubicBezTo>
                  <a:pt x="14802" y="2569"/>
                  <a:pt x="14795" y="2559"/>
                  <a:pt x="14789" y="2548"/>
                </a:cubicBezTo>
                <a:cubicBezTo>
                  <a:pt x="14783" y="2536"/>
                  <a:pt x="14780" y="2523"/>
                  <a:pt x="14778" y="2509"/>
                </a:cubicBezTo>
                <a:lnTo>
                  <a:pt x="14997" y="2509"/>
                </a:lnTo>
                <a:cubicBezTo>
                  <a:pt x="14997" y="2506"/>
                  <a:pt x="14998" y="2503"/>
                  <a:pt x="14998" y="2501"/>
                </a:cubicBezTo>
                <a:lnTo>
                  <a:pt x="14998" y="2494"/>
                </a:lnTo>
                <a:cubicBezTo>
                  <a:pt x="14998" y="2474"/>
                  <a:pt x="14995" y="2455"/>
                  <a:pt x="14989" y="2437"/>
                </a:cubicBezTo>
                <a:cubicBezTo>
                  <a:pt x="14983" y="2419"/>
                  <a:pt x="14975" y="2404"/>
                  <a:pt x="14964" y="2391"/>
                </a:cubicBezTo>
                <a:cubicBezTo>
                  <a:pt x="14953" y="2378"/>
                  <a:pt x="14939" y="2367"/>
                  <a:pt x="14923" y="2360"/>
                </a:cubicBezTo>
                <a:cubicBezTo>
                  <a:pt x="14907" y="2352"/>
                  <a:pt x="14889" y="2348"/>
                  <a:pt x="14869" y="2348"/>
                </a:cubicBezTo>
                <a:close/>
                <a:moveTo>
                  <a:pt x="15939" y="2348"/>
                </a:moveTo>
                <a:cubicBezTo>
                  <a:pt x="15920" y="2348"/>
                  <a:pt x="15902" y="2352"/>
                  <a:pt x="15885" y="2359"/>
                </a:cubicBezTo>
                <a:cubicBezTo>
                  <a:pt x="15869" y="2367"/>
                  <a:pt x="15856" y="2377"/>
                  <a:pt x="15844" y="2390"/>
                </a:cubicBezTo>
                <a:cubicBezTo>
                  <a:pt x="15832" y="2403"/>
                  <a:pt x="15823" y="2418"/>
                  <a:pt x="15816" y="2436"/>
                </a:cubicBezTo>
                <a:cubicBezTo>
                  <a:pt x="15810" y="2454"/>
                  <a:pt x="15807" y="2472"/>
                  <a:pt x="15807" y="2492"/>
                </a:cubicBezTo>
                <a:cubicBezTo>
                  <a:pt x="15807" y="2514"/>
                  <a:pt x="15810" y="2533"/>
                  <a:pt x="15817" y="2551"/>
                </a:cubicBezTo>
                <a:cubicBezTo>
                  <a:pt x="15825" y="2569"/>
                  <a:pt x="15835" y="2584"/>
                  <a:pt x="15847" y="2597"/>
                </a:cubicBezTo>
                <a:cubicBezTo>
                  <a:pt x="15859" y="2609"/>
                  <a:pt x="15874" y="2619"/>
                  <a:pt x="15891" y="2626"/>
                </a:cubicBezTo>
                <a:cubicBezTo>
                  <a:pt x="15908" y="2633"/>
                  <a:pt x="15925" y="2636"/>
                  <a:pt x="15944" y="2636"/>
                </a:cubicBezTo>
                <a:cubicBezTo>
                  <a:pt x="15970" y="2636"/>
                  <a:pt x="15992" y="2632"/>
                  <a:pt x="16010" y="2622"/>
                </a:cubicBezTo>
                <a:cubicBezTo>
                  <a:pt x="16028" y="2613"/>
                  <a:pt x="16044" y="2600"/>
                  <a:pt x="16058" y="2584"/>
                </a:cubicBezTo>
                <a:lnTo>
                  <a:pt x="16032" y="2562"/>
                </a:lnTo>
                <a:cubicBezTo>
                  <a:pt x="16021" y="2573"/>
                  <a:pt x="16008" y="2583"/>
                  <a:pt x="15994" y="2590"/>
                </a:cubicBezTo>
                <a:cubicBezTo>
                  <a:pt x="15981" y="2597"/>
                  <a:pt x="15964" y="2600"/>
                  <a:pt x="15945" y="2600"/>
                </a:cubicBezTo>
                <a:cubicBezTo>
                  <a:pt x="15933" y="2600"/>
                  <a:pt x="15922" y="2598"/>
                  <a:pt x="15911" y="2595"/>
                </a:cubicBezTo>
                <a:cubicBezTo>
                  <a:pt x="15900" y="2590"/>
                  <a:pt x="15890" y="2584"/>
                  <a:pt x="15881" y="2576"/>
                </a:cubicBezTo>
                <a:cubicBezTo>
                  <a:pt x="15872" y="2569"/>
                  <a:pt x="15864" y="2559"/>
                  <a:pt x="15859" y="2548"/>
                </a:cubicBezTo>
                <a:cubicBezTo>
                  <a:pt x="15853" y="2536"/>
                  <a:pt x="15850" y="2523"/>
                  <a:pt x="15848" y="2509"/>
                </a:cubicBezTo>
                <a:lnTo>
                  <a:pt x="16067" y="2509"/>
                </a:lnTo>
                <a:cubicBezTo>
                  <a:pt x="16067" y="2506"/>
                  <a:pt x="16067" y="2503"/>
                  <a:pt x="16067" y="2501"/>
                </a:cubicBezTo>
                <a:lnTo>
                  <a:pt x="16067" y="2494"/>
                </a:lnTo>
                <a:cubicBezTo>
                  <a:pt x="16067" y="2474"/>
                  <a:pt x="16064" y="2455"/>
                  <a:pt x="16059" y="2437"/>
                </a:cubicBezTo>
                <a:cubicBezTo>
                  <a:pt x="16053" y="2419"/>
                  <a:pt x="16045" y="2404"/>
                  <a:pt x="16034" y="2391"/>
                </a:cubicBezTo>
                <a:cubicBezTo>
                  <a:pt x="16023" y="2378"/>
                  <a:pt x="16009" y="2367"/>
                  <a:pt x="15993" y="2360"/>
                </a:cubicBezTo>
                <a:cubicBezTo>
                  <a:pt x="15977" y="2352"/>
                  <a:pt x="15959" y="2348"/>
                  <a:pt x="15939" y="2348"/>
                </a:cubicBezTo>
                <a:close/>
                <a:moveTo>
                  <a:pt x="17177" y="2348"/>
                </a:moveTo>
                <a:cubicBezTo>
                  <a:pt x="17156" y="2348"/>
                  <a:pt x="17136" y="2352"/>
                  <a:pt x="17118" y="2360"/>
                </a:cubicBezTo>
                <a:cubicBezTo>
                  <a:pt x="17101" y="2367"/>
                  <a:pt x="17086" y="2378"/>
                  <a:pt x="17073" y="2391"/>
                </a:cubicBezTo>
                <a:cubicBezTo>
                  <a:pt x="17060" y="2404"/>
                  <a:pt x="17050" y="2419"/>
                  <a:pt x="17043" y="2437"/>
                </a:cubicBezTo>
                <a:cubicBezTo>
                  <a:pt x="17036" y="2454"/>
                  <a:pt x="17033" y="2473"/>
                  <a:pt x="17033" y="2492"/>
                </a:cubicBezTo>
                <a:lnTo>
                  <a:pt x="17033" y="2493"/>
                </a:lnTo>
                <a:cubicBezTo>
                  <a:pt x="17033" y="2513"/>
                  <a:pt x="17036" y="2531"/>
                  <a:pt x="17043" y="2549"/>
                </a:cubicBezTo>
                <a:cubicBezTo>
                  <a:pt x="17050" y="2566"/>
                  <a:pt x="17060" y="2581"/>
                  <a:pt x="17073" y="2594"/>
                </a:cubicBezTo>
                <a:cubicBezTo>
                  <a:pt x="17086" y="2607"/>
                  <a:pt x="17101" y="2617"/>
                  <a:pt x="17118" y="2625"/>
                </a:cubicBezTo>
                <a:cubicBezTo>
                  <a:pt x="17136" y="2632"/>
                  <a:pt x="17155" y="2636"/>
                  <a:pt x="17176" y="2636"/>
                </a:cubicBezTo>
                <a:cubicBezTo>
                  <a:pt x="17196" y="2636"/>
                  <a:pt x="17215" y="2632"/>
                  <a:pt x="17233" y="2625"/>
                </a:cubicBezTo>
                <a:cubicBezTo>
                  <a:pt x="17251" y="2617"/>
                  <a:pt x="17266" y="2607"/>
                  <a:pt x="17279" y="2594"/>
                </a:cubicBezTo>
                <a:cubicBezTo>
                  <a:pt x="17292" y="2580"/>
                  <a:pt x="17302" y="2565"/>
                  <a:pt x="17309" y="2548"/>
                </a:cubicBezTo>
                <a:cubicBezTo>
                  <a:pt x="17316" y="2530"/>
                  <a:pt x="17320" y="2512"/>
                  <a:pt x="17320" y="2492"/>
                </a:cubicBezTo>
                <a:lnTo>
                  <a:pt x="17320" y="2491"/>
                </a:lnTo>
                <a:cubicBezTo>
                  <a:pt x="17320" y="2472"/>
                  <a:pt x="17316" y="2453"/>
                  <a:pt x="17309" y="2436"/>
                </a:cubicBezTo>
                <a:cubicBezTo>
                  <a:pt x="17302" y="2419"/>
                  <a:pt x="17292" y="2404"/>
                  <a:pt x="17280" y="2391"/>
                </a:cubicBezTo>
                <a:cubicBezTo>
                  <a:pt x="17267" y="2378"/>
                  <a:pt x="17251" y="2367"/>
                  <a:pt x="17234" y="2360"/>
                </a:cubicBezTo>
                <a:cubicBezTo>
                  <a:pt x="17216" y="2352"/>
                  <a:pt x="17197" y="2348"/>
                  <a:pt x="17177" y="2348"/>
                </a:cubicBezTo>
                <a:close/>
                <a:moveTo>
                  <a:pt x="19055" y="2348"/>
                </a:moveTo>
                <a:cubicBezTo>
                  <a:pt x="19031" y="2348"/>
                  <a:pt x="19012" y="2354"/>
                  <a:pt x="18997" y="2364"/>
                </a:cubicBezTo>
                <a:cubicBezTo>
                  <a:pt x="18982" y="2374"/>
                  <a:pt x="18970" y="2387"/>
                  <a:pt x="18960" y="2402"/>
                </a:cubicBezTo>
                <a:lnTo>
                  <a:pt x="18960" y="2354"/>
                </a:lnTo>
                <a:lnTo>
                  <a:pt x="18919" y="2354"/>
                </a:lnTo>
                <a:lnTo>
                  <a:pt x="18919" y="2630"/>
                </a:lnTo>
                <a:lnTo>
                  <a:pt x="18960" y="2630"/>
                </a:lnTo>
                <a:lnTo>
                  <a:pt x="18960" y="2472"/>
                </a:lnTo>
                <a:cubicBezTo>
                  <a:pt x="18960" y="2459"/>
                  <a:pt x="18962" y="2447"/>
                  <a:pt x="18966" y="2437"/>
                </a:cubicBezTo>
                <a:cubicBezTo>
                  <a:pt x="18971" y="2426"/>
                  <a:pt x="18976" y="2417"/>
                  <a:pt x="18984" y="2410"/>
                </a:cubicBezTo>
                <a:cubicBezTo>
                  <a:pt x="18991" y="2402"/>
                  <a:pt x="19000" y="2396"/>
                  <a:pt x="19010" y="2392"/>
                </a:cubicBezTo>
                <a:cubicBezTo>
                  <a:pt x="19020" y="2388"/>
                  <a:pt x="19031" y="2386"/>
                  <a:pt x="19043" y="2386"/>
                </a:cubicBezTo>
                <a:cubicBezTo>
                  <a:pt x="19068" y="2386"/>
                  <a:pt x="19087" y="2393"/>
                  <a:pt x="19100" y="2408"/>
                </a:cubicBezTo>
                <a:cubicBezTo>
                  <a:pt x="19113" y="2423"/>
                  <a:pt x="19119" y="2443"/>
                  <a:pt x="19119" y="2469"/>
                </a:cubicBezTo>
                <a:lnTo>
                  <a:pt x="19119" y="2630"/>
                </a:lnTo>
                <a:lnTo>
                  <a:pt x="19160" y="2630"/>
                </a:lnTo>
                <a:lnTo>
                  <a:pt x="19160" y="2459"/>
                </a:lnTo>
                <a:cubicBezTo>
                  <a:pt x="19160" y="2442"/>
                  <a:pt x="19158" y="2427"/>
                  <a:pt x="19153" y="2414"/>
                </a:cubicBezTo>
                <a:cubicBezTo>
                  <a:pt x="19148" y="2400"/>
                  <a:pt x="19141" y="2389"/>
                  <a:pt x="19132" y="2379"/>
                </a:cubicBezTo>
                <a:cubicBezTo>
                  <a:pt x="19123" y="2369"/>
                  <a:pt x="19112" y="2362"/>
                  <a:pt x="19099" y="2356"/>
                </a:cubicBezTo>
                <a:cubicBezTo>
                  <a:pt x="19086" y="2351"/>
                  <a:pt x="19072" y="2348"/>
                  <a:pt x="19055" y="2348"/>
                </a:cubicBezTo>
                <a:close/>
                <a:moveTo>
                  <a:pt x="19824" y="2348"/>
                </a:moveTo>
                <a:cubicBezTo>
                  <a:pt x="19805" y="2348"/>
                  <a:pt x="19787" y="2352"/>
                  <a:pt x="19771" y="2359"/>
                </a:cubicBezTo>
                <a:cubicBezTo>
                  <a:pt x="19755" y="2367"/>
                  <a:pt x="19741" y="2377"/>
                  <a:pt x="19729" y="2390"/>
                </a:cubicBezTo>
                <a:cubicBezTo>
                  <a:pt x="19718" y="2403"/>
                  <a:pt x="19708" y="2418"/>
                  <a:pt x="19702" y="2436"/>
                </a:cubicBezTo>
                <a:cubicBezTo>
                  <a:pt x="19695" y="2454"/>
                  <a:pt x="19692" y="2472"/>
                  <a:pt x="19692" y="2492"/>
                </a:cubicBezTo>
                <a:cubicBezTo>
                  <a:pt x="19692" y="2514"/>
                  <a:pt x="19696" y="2533"/>
                  <a:pt x="19703" y="2551"/>
                </a:cubicBezTo>
                <a:cubicBezTo>
                  <a:pt x="19710" y="2569"/>
                  <a:pt x="19720" y="2584"/>
                  <a:pt x="19732" y="2597"/>
                </a:cubicBezTo>
                <a:cubicBezTo>
                  <a:pt x="19745" y="2609"/>
                  <a:pt x="19760" y="2619"/>
                  <a:pt x="19776" y="2626"/>
                </a:cubicBezTo>
                <a:cubicBezTo>
                  <a:pt x="19793" y="2633"/>
                  <a:pt x="19811" y="2636"/>
                  <a:pt x="19830" y="2636"/>
                </a:cubicBezTo>
                <a:cubicBezTo>
                  <a:pt x="19856" y="2636"/>
                  <a:pt x="19878" y="2632"/>
                  <a:pt x="19896" y="2622"/>
                </a:cubicBezTo>
                <a:cubicBezTo>
                  <a:pt x="19913" y="2613"/>
                  <a:pt x="19929" y="2600"/>
                  <a:pt x="19943" y="2584"/>
                </a:cubicBezTo>
                <a:lnTo>
                  <a:pt x="19918" y="2562"/>
                </a:lnTo>
                <a:cubicBezTo>
                  <a:pt x="19906" y="2573"/>
                  <a:pt x="19894" y="2583"/>
                  <a:pt x="19880" y="2590"/>
                </a:cubicBezTo>
                <a:cubicBezTo>
                  <a:pt x="19866" y="2597"/>
                  <a:pt x="19850" y="2600"/>
                  <a:pt x="19831" y="2600"/>
                </a:cubicBezTo>
                <a:cubicBezTo>
                  <a:pt x="19819" y="2600"/>
                  <a:pt x="19807" y="2598"/>
                  <a:pt x="19796" y="2595"/>
                </a:cubicBezTo>
                <a:cubicBezTo>
                  <a:pt x="19785" y="2590"/>
                  <a:pt x="19775" y="2584"/>
                  <a:pt x="19766" y="2576"/>
                </a:cubicBezTo>
                <a:cubicBezTo>
                  <a:pt x="19757" y="2569"/>
                  <a:pt x="19750" y="2559"/>
                  <a:pt x="19744" y="2548"/>
                </a:cubicBezTo>
                <a:cubicBezTo>
                  <a:pt x="19739" y="2536"/>
                  <a:pt x="19735" y="2523"/>
                  <a:pt x="19734" y="2509"/>
                </a:cubicBezTo>
                <a:lnTo>
                  <a:pt x="19952" y="2509"/>
                </a:lnTo>
                <a:cubicBezTo>
                  <a:pt x="19953" y="2506"/>
                  <a:pt x="19953" y="2503"/>
                  <a:pt x="19953" y="2501"/>
                </a:cubicBezTo>
                <a:lnTo>
                  <a:pt x="19953" y="2494"/>
                </a:lnTo>
                <a:cubicBezTo>
                  <a:pt x="19953" y="2474"/>
                  <a:pt x="19950" y="2455"/>
                  <a:pt x="19944" y="2437"/>
                </a:cubicBezTo>
                <a:cubicBezTo>
                  <a:pt x="19939" y="2419"/>
                  <a:pt x="19930" y="2404"/>
                  <a:pt x="19919" y="2391"/>
                </a:cubicBezTo>
                <a:cubicBezTo>
                  <a:pt x="19908" y="2378"/>
                  <a:pt x="19895" y="2367"/>
                  <a:pt x="19879" y="2360"/>
                </a:cubicBezTo>
                <a:cubicBezTo>
                  <a:pt x="19863" y="2352"/>
                  <a:pt x="19844" y="2348"/>
                  <a:pt x="19824" y="2348"/>
                </a:cubicBezTo>
                <a:close/>
                <a:moveTo>
                  <a:pt x="20571" y="2348"/>
                </a:moveTo>
                <a:cubicBezTo>
                  <a:pt x="20552" y="2348"/>
                  <a:pt x="20534" y="2352"/>
                  <a:pt x="20518" y="2359"/>
                </a:cubicBezTo>
                <a:cubicBezTo>
                  <a:pt x="20502" y="2367"/>
                  <a:pt x="20488" y="2377"/>
                  <a:pt x="20476" y="2390"/>
                </a:cubicBezTo>
                <a:cubicBezTo>
                  <a:pt x="20464" y="2403"/>
                  <a:pt x="20455" y="2418"/>
                  <a:pt x="20448" y="2436"/>
                </a:cubicBezTo>
                <a:cubicBezTo>
                  <a:pt x="20442" y="2454"/>
                  <a:pt x="20439" y="2472"/>
                  <a:pt x="20439" y="2492"/>
                </a:cubicBezTo>
                <a:cubicBezTo>
                  <a:pt x="20439" y="2514"/>
                  <a:pt x="20442" y="2533"/>
                  <a:pt x="20450" y="2551"/>
                </a:cubicBezTo>
                <a:cubicBezTo>
                  <a:pt x="20457" y="2569"/>
                  <a:pt x="20467" y="2584"/>
                  <a:pt x="20479" y="2597"/>
                </a:cubicBezTo>
                <a:cubicBezTo>
                  <a:pt x="20492" y="2609"/>
                  <a:pt x="20506" y="2619"/>
                  <a:pt x="20523" y="2626"/>
                </a:cubicBezTo>
                <a:cubicBezTo>
                  <a:pt x="20540" y="2633"/>
                  <a:pt x="20558" y="2636"/>
                  <a:pt x="20576" y="2636"/>
                </a:cubicBezTo>
                <a:cubicBezTo>
                  <a:pt x="20603" y="2636"/>
                  <a:pt x="20625" y="2632"/>
                  <a:pt x="20643" y="2622"/>
                </a:cubicBezTo>
                <a:cubicBezTo>
                  <a:pt x="20660" y="2613"/>
                  <a:pt x="20676" y="2600"/>
                  <a:pt x="20690" y="2584"/>
                </a:cubicBezTo>
                <a:lnTo>
                  <a:pt x="20664" y="2562"/>
                </a:lnTo>
                <a:cubicBezTo>
                  <a:pt x="20653" y="2573"/>
                  <a:pt x="20640" y="2583"/>
                  <a:pt x="20627" y="2590"/>
                </a:cubicBezTo>
                <a:cubicBezTo>
                  <a:pt x="20613" y="2597"/>
                  <a:pt x="20597" y="2600"/>
                  <a:pt x="20577" y="2600"/>
                </a:cubicBezTo>
                <a:cubicBezTo>
                  <a:pt x="20565" y="2600"/>
                  <a:pt x="20554" y="2598"/>
                  <a:pt x="20543" y="2595"/>
                </a:cubicBezTo>
                <a:cubicBezTo>
                  <a:pt x="20532" y="2590"/>
                  <a:pt x="20522" y="2584"/>
                  <a:pt x="20513" y="2576"/>
                </a:cubicBezTo>
                <a:cubicBezTo>
                  <a:pt x="20504" y="2569"/>
                  <a:pt x="20497" y="2559"/>
                  <a:pt x="20491" y="2548"/>
                </a:cubicBezTo>
                <a:cubicBezTo>
                  <a:pt x="20485" y="2536"/>
                  <a:pt x="20482" y="2523"/>
                  <a:pt x="20480" y="2509"/>
                </a:cubicBezTo>
                <a:lnTo>
                  <a:pt x="20699" y="2509"/>
                </a:lnTo>
                <a:cubicBezTo>
                  <a:pt x="20699" y="2506"/>
                  <a:pt x="20700" y="2503"/>
                  <a:pt x="20700" y="2501"/>
                </a:cubicBezTo>
                <a:lnTo>
                  <a:pt x="20700" y="2494"/>
                </a:lnTo>
                <a:cubicBezTo>
                  <a:pt x="20700" y="2474"/>
                  <a:pt x="20697" y="2455"/>
                  <a:pt x="20691" y="2437"/>
                </a:cubicBezTo>
                <a:cubicBezTo>
                  <a:pt x="20685" y="2419"/>
                  <a:pt x="20677" y="2404"/>
                  <a:pt x="20666" y="2391"/>
                </a:cubicBezTo>
                <a:cubicBezTo>
                  <a:pt x="20655" y="2378"/>
                  <a:pt x="20641" y="2367"/>
                  <a:pt x="20625" y="2360"/>
                </a:cubicBezTo>
                <a:cubicBezTo>
                  <a:pt x="20609" y="2352"/>
                  <a:pt x="20591" y="2348"/>
                  <a:pt x="20571" y="2348"/>
                </a:cubicBezTo>
                <a:close/>
                <a:moveTo>
                  <a:pt x="22534" y="2348"/>
                </a:moveTo>
                <a:cubicBezTo>
                  <a:pt x="22521" y="2348"/>
                  <a:pt x="22509" y="2350"/>
                  <a:pt x="22499" y="2354"/>
                </a:cubicBezTo>
                <a:cubicBezTo>
                  <a:pt x="22488" y="2357"/>
                  <a:pt x="22479" y="2361"/>
                  <a:pt x="22470" y="2367"/>
                </a:cubicBezTo>
                <a:cubicBezTo>
                  <a:pt x="22462" y="2372"/>
                  <a:pt x="22454" y="2379"/>
                  <a:pt x="22447" y="2386"/>
                </a:cubicBezTo>
                <a:cubicBezTo>
                  <a:pt x="22440" y="2394"/>
                  <a:pt x="22434" y="2401"/>
                  <a:pt x="22428" y="2410"/>
                </a:cubicBezTo>
                <a:lnTo>
                  <a:pt x="22428" y="2354"/>
                </a:lnTo>
                <a:lnTo>
                  <a:pt x="22387" y="2354"/>
                </a:lnTo>
                <a:lnTo>
                  <a:pt x="22387" y="2715"/>
                </a:lnTo>
                <a:lnTo>
                  <a:pt x="22428" y="2715"/>
                </a:lnTo>
                <a:lnTo>
                  <a:pt x="22428" y="2577"/>
                </a:lnTo>
                <a:cubicBezTo>
                  <a:pt x="22434" y="2585"/>
                  <a:pt x="22440" y="2592"/>
                  <a:pt x="22446" y="2599"/>
                </a:cubicBezTo>
                <a:cubicBezTo>
                  <a:pt x="22453" y="2607"/>
                  <a:pt x="22461" y="2613"/>
                  <a:pt x="22470" y="2618"/>
                </a:cubicBezTo>
                <a:cubicBezTo>
                  <a:pt x="22478" y="2623"/>
                  <a:pt x="22488" y="2628"/>
                  <a:pt x="22499" y="2631"/>
                </a:cubicBezTo>
                <a:cubicBezTo>
                  <a:pt x="22509" y="2634"/>
                  <a:pt x="22521" y="2636"/>
                  <a:pt x="22534" y="2636"/>
                </a:cubicBezTo>
                <a:cubicBezTo>
                  <a:pt x="22551" y="2636"/>
                  <a:pt x="22567" y="2632"/>
                  <a:pt x="22582" y="2626"/>
                </a:cubicBezTo>
                <a:cubicBezTo>
                  <a:pt x="22598" y="2619"/>
                  <a:pt x="22612" y="2610"/>
                  <a:pt x="22624" y="2598"/>
                </a:cubicBezTo>
                <a:cubicBezTo>
                  <a:pt x="22637" y="2585"/>
                  <a:pt x="22647" y="2570"/>
                  <a:pt x="22654" y="2552"/>
                </a:cubicBezTo>
                <a:cubicBezTo>
                  <a:pt x="22662" y="2535"/>
                  <a:pt x="22666" y="2515"/>
                  <a:pt x="22666" y="2492"/>
                </a:cubicBezTo>
                <a:lnTo>
                  <a:pt x="22666" y="2491"/>
                </a:lnTo>
                <a:cubicBezTo>
                  <a:pt x="22666" y="2468"/>
                  <a:pt x="22662" y="2448"/>
                  <a:pt x="22654" y="2431"/>
                </a:cubicBezTo>
                <a:cubicBezTo>
                  <a:pt x="22647" y="2413"/>
                  <a:pt x="22637" y="2398"/>
                  <a:pt x="22624" y="2386"/>
                </a:cubicBezTo>
                <a:cubicBezTo>
                  <a:pt x="22612" y="2374"/>
                  <a:pt x="22598" y="2364"/>
                  <a:pt x="22582" y="2358"/>
                </a:cubicBezTo>
                <a:cubicBezTo>
                  <a:pt x="22566" y="2351"/>
                  <a:pt x="22550" y="2348"/>
                  <a:pt x="22534" y="2348"/>
                </a:cubicBezTo>
                <a:close/>
                <a:moveTo>
                  <a:pt x="23072" y="2348"/>
                </a:moveTo>
                <a:cubicBezTo>
                  <a:pt x="23053" y="2348"/>
                  <a:pt x="23035" y="2352"/>
                  <a:pt x="23019" y="2359"/>
                </a:cubicBezTo>
                <a:cubicBezTo>
                  <a:pt x="23003" y="2367"/>
                  <a:pt x="22989" y="2377"/>
                  <a:pt x="22977" y="2390"/>
                </a:cubicBezTo>
                <a:cubicBezTo>
                  <a:pt x="22965" y="2403"/>
                  <a:pt x="22956" y="2418"/>
                  <a:pt x="22949" y="2436"/>
                </a:cubicBezTo>
                <a:cubicBezTo>
                  <a:pt x="22943" y="2454"/>
                  <a:pt x="22940" y="2472"/>
                  <a:pt x="22940" y="2492"/>
                </a:cubicBezTo>
                <a:cubicBezTo>
                  <a:pt x="22940" y="2514"/>
                  <a:pt x="22943" y="2533"/>
                  <a:pt x="22951" y="2551"/>
                </a:cubicBezTo>
                <a:cubicBezTo>
                  <a:pt x="22958" y="2569"/>
                  <a:pt x="22968" y="2584"/>
                  <a:pt x="22980" y="2597"/>
                </a:cubicBezTo>
                <a:cubicBezTo>
                  <a:pt x="22993" y="2609"/>
                  <a:pt x="23007" y="2619"/>
                  <a:pt x="23024" y="2626"/>
                </a:cubicBezTo>
                <a:cubicBezTo>
                  <a:pt x="23041" y="2633"/>
                  <a:pt x="23059" y="2636"/>
                  <a:pt x="23077" y="2636"/>
                </a:cubicBezTo>
                <a:cubicBezTo>
                  <a:pt x="23104" y="2636"/>
                  <a:pt x="23126" y="2632"/>
                  <a:pt x="23144" y="2622"/>
                </a:cubicBezTo>
                <a:cubicBezTo>
                  <a:pt x="23161" y="2613"/>
                  <a:pt x="23177" y="2600"/>
                  <a:pt x="23191" y="2584"/>
                </a:cubicBezTo>
                <a:lnTo>
                  <a:pt x="23165" y="2562"/>
                </a:lnTo>
                <a:cubicBezTo>
                  <a:pt x="23154" y="2573"/>
                  <a:pt x="23141" y="2583"/>
                  <a:pt x="23128" y="2590"/>
                </a:cubicBezTo>
                <a:cubicBezTo>
                  <a:pt x="23114" y="2597"/>
                  <a:pt x="23098" y="2600"/>
                  <a:pt x="23079" y="2600"/>
                </a:cubicBezTo>
                <a:cubicBezTo>
                  <a:pt x="23066" y="2600"/>
                  <a:pt x="23055" y="2598"/>
                  <a:pt x="23044" y="2595"/>
                </a:cubicBezTo>
                <a:cubicBezTo>
                  <a:pt x="23033" y="2590"/>
                  <a:pt x="23023" y="2584"/>
                  <a:pt x="23014" y="2576"/>
                </a:cubicBezTo>
                <a:cubicBezTo>
                  <a:pt x="23005" y="2569"/>
                  <a:pt x="22998" y="2559"/>
                  <a:pt x="22992" y="2548"/>
                </a:cubicBezTo>
                <a:cubicBezTo>
                  <a:pt x="22986" y="2536"/>
                  <a:pt x="22983" y="2523"/>
                  <a:pt x="22981" y="2509"/>
                </a:cubicBezTo>
                <a:lnTo>
                  <a:pt x="23200" y="2509"/>
                </a:lnTo>
                <a:cubicBezTo>
                  <a:pt x="23200" y="2506"/>
                  <a:pt x="23201" y="2503"/>
                  <a:pt x="23201" y="2501"/>
                </a:cubicBezTo>
                <a:lnTo>
                  <a:pt x="23201" y="2494"/>
                </a:lnTo>
                <a:cubicBezTo>
                  <a:pt x="23201" y="2474"/>
                  <a:pt x="23198" y="2455"/>
                  <a:pt x="23192" y="2437"/>
                </a:cubicBezTo>
                <a:cubicBezTo>
                  <a:pt x="23186" y="2419"/>
                  <a:pt x="23178" y="2404"/>
                  <a:pt x="23167" y="2391"/>
                </a:cubicBezTo>
                <a:cubicBezTo>
                  <a:pt x="23156" y="2378"/>
                  <a:pt x="23143" y="2367"/>
                  <a:pt x="23127" y="2360"/>
                </a:cubicBezTo>
                <a:cubicBezTo>
                  <a:pt x="23111" y="2352"/>
                  <a:pt x="23092" y="2348"/>
                  <a:pt x="23072" y="2348"/>
                </a:cubicBezTo>
                <a:close/>
                <a:moveTo>
                  <a:pt x="25404" y="2348"/>
                </a:moveTo>
                <a:cubicBezTo>
                  <a:pt x="25388" y="2348"/>
                  <a:pt x="25371" y="2351"/>
                  <a:pt x="25356" y="2357"/>
                </a:cubicBezTo>
                <a:cubicBezTo>
                  <a:pt x="25340" y="2363"/>
                  <a:pt x="25326" y="2372"/>
                  <a:pt x="25314" y="2383"/>
                </a:cubicBezTo>
                <a:cubicBezTo>
                  <a:pt x="25302" y="2394"/>
                  <a:pt x="25292" y="2408"/>
                  <a:pt x="25285" y="2424"/>
                </a:cubicBezTo>
                <a:cubicBezTo>
                  <a:pt x="25278" y="2440"/>
                  <a:pt x="25274" y="2458"/>
                  <a:pt x="25274" y="2478"/>
                </a:cubicBezTo>
                <a:lnTo>
                  <a:pt x="25274" y="2479"/>
                </a:lnTo>
                <a:cubicBezTo>
                  <a:pt x="25274" y="2499"/>
                  <a:pt x="25278" y="2517"/>
                  <a:pt x="25285" y="2533"/>
                </a:cubicBezTo>
                <a:cubicBezTo>
                  <a:pt x="25292" y="2549"/>
                  <a:pt x="25302" y="2562"/>
                  <a:pt x="25314" y="2574"/>
                </a:cubicBezTo>
                <a:cubicBezTo>
                  <a:pt x="25326" y="2585"/>
                  <a:pt x="25340" y="2593"/>
                  <a:pt x="25355" y="2599"/>
                </a:cubicBezTo>
                <a:cubicBezTo>
                  <a:pt x="25371" y="2605"/>
                  <a:pt x="25387" y="2608"/>
                  <a:pt x="25404" y="2608"/>
                </a:cubicBezTo>
                <a:cubicBezTo>
                  <a:pt x="25429" y="2608"/>
                  <a:pt x="25450" y="2603"/>
                  <a:pt x="25468" y="2591"/>
                </a:cubicBezTo>
                <a:cubicBezTo>
                  <a:pt x="25485" y="2580"/>
                  <a:pt x="25500" y="2566"/>
                  <a:pt x="25512" y="2550"/>
                </a:cubicBezTo>
                <a:lnTo>
                  <a:pt x="25512" y="2583"/>
                </a:lnTo>
                <a:cubicBezTo>
                  <a:pt x="25512" y="2615"/>
                  <a:pt x="25503" y="2640"/>
                  <a:pt x="25485" y="2656"/>
                </a:cubicBezTo>
                <a:cubicBezTo>
                  <a:pt x="25467" y="2673"/>
                  <a:pt x="25442" y="2681"/>
                  <a:pt x="25412" y="2681"/>
                </a:cubicBezTo>
                <a:cubicBezTo>
                  <a:pt x="25392" y="2681"/>
                  <a:pt x="25373" y="2678"/>
                  <a:pt x="25356" y="2672"/>
                </a:cubicBezTo>
                <a:cubicBezTo>
                  <a:pt x="25338" y="2666"/>
                  <a:pt x="25322" y="2657"/>
                  <a:pt x="25306" y="2646"/>
                </a:cubicBezTo>
                <a:lnTo>
                  <a:pt x="25287" y="2678"/>
                </a:lnTo>
                <a:cubicBezTo>
                  <a:pt x="25306" y="2691"/>
                  <a:pt x="25325" y="2700"/>
                  <a:pt x="25346" y="2707"/>
                </a:cubicBezTo>
                <a:cubicBezTo>
                  <a:pt x="25367" y="2713"/>
                  <a:pt x="25389" y="2716"/>
                  <a:pt x="25412" y="2716"/>
                </a:cubicBezTo>
                <a:cubicBezTo>
                  <a:pt x="25434" y="2716"/>
                  <a:pt x="25454" y="2713"/>
                  <a:pt x="25472" y="2707"/>
                </a:cubicBezTo>
                <a:cubicBezTo>
                  <a:pt x="25490" y="2701"/>
                  <a:pt x="25505" y="2692"/>
                  <a:pt x="25517" y="2679"/>
                </a:cubicBezTo>
                <a:cubicBezTo>
                  <a:pt x="25529" y="2668"/>
                  <a:pt x="25538" y="2654"/>
                  <a:pt x="25544" y="2638"/>
                </a:cubicBezTo>
                <a:cubicBezTo>
                  <a:pt x="25550" y="2622"/>
                  <a:pt x="25553" y="2603"/>
                  <a:pt x="25553" y="2582"/>
                </a:cubicBezTo>
                <a:lnTo>
                  <a:pt x="25553" y="2354"/>
                </a:lnTo>
                <a:lnTo>
                  <a:pt x="25512" y="2354"/>
                </a:lnTo>
                <a:lnTo>
                  <a:pt x="25512" y="2404"/>
                </a:lnTo>
                <a:cubicBezTo>
                  <a:pt x="25506" y="2396"/>
                  <a:pt x="25500" y="2389"/>
                  <a:pt x="25492" y="2382"/>
                </a:cubicBezTo>
                <a:cubicBezTo>
                  <a:pt x="25485" y="2376"/>
                  <a:pt x="25477" y="2370"/>
                  <a:pt x="25468" y="2365"/>
                </a:cubicBezTo>
                <a:cubicBezTo>
                  <a:pt x="25460" y="2360"/>
                  <a:pt x="25450" y="2356"/>
                  <a:pt x="25439" y="2353"/>
                </a:cubicBezTo>
                <a:cubicBezTo>
                  <a:pt x="25428" y="2350"/>
                  <a:pt x="25417" y="2348"/>
                  <a:pt x="25404" y="2348"/>
                </a:cubicBezTo>
                <a:close/>
                <a:moveTo>
                  <a:pt x="25760" y="2348"/>
                </a:moveTo>
                <a:cubicBezTo>
                  <a:pt x="25740" y="2348"/>
                  <a:pt x="25723" y="2352"/>
                  <a:pt x="25706" y="2359"/>
                </a:cubicBezTo>
                <a:cubicBezTo>
                  <a:pt x="25690" y="2367"/>
                  <a:pt x="25676" y="2377"/>
                  <a:pt x="25665" y="2390"/>
                </a:cubicBezTo>
                <a:cubicBezTo>
                  <a:pt x="25653" y="2403"/>
                  <a:pt x="25644" y="2418"/>
                  <a:pt x="25637" y="2436"/>
                </a:cubicBezTo>
                <a:cubicBezTo>
                  <a:pt x="25631" y="2454"/>
                  <a:pt x="25627" y="2472"/>
                  <a:pt x="25627" y="2492"/>
                </a:cubicBezTo>
                <a:cubicBezTo>
                  <a:pt x="25627" y="2514"/>
                  <a:pt x="25631" y="2533"/>
                  <a:pt x="25638" y="2551"/>
                </a:cubicBezTo>
                <a:cubicBezTo>
                  <a:pt x="25646" y="2569"/>
                  <a:pt x="25655" y="2584"/>
                  <a:pt x="25668" y="2597"/>
                </a:cubicBezTo>
                <a:cubicBezTo>
                  <a:pt x="25680" y="2609"/>
                  <a:pt x="25695" y="2619"/>
                  <a:pt x="25712" y="2626"/>
                </a:cubicBezTo>
                <a:cubicBezTo>
                  <a:pt x="25728" y="2633"/>
                  <a:pt x="25746" y="2636"/>
                  <a:pt x="25765" y="2636"/>
                </a:cubicBezTo>
                <a:cubicBezTo>
                  <a:pt x="25791" y="2636"/>
                  <a:pt x="25813" y="2632"/>
                  <a:pt x="25831" y="2622"/>
                </a:cubicBezTo>
                <a:cubicBezTo>
                  <a:pt x="25849" y="2613"/>
                  <a:pt x="25865" y="2600"/>
                  <a:pt x="25879" y="2584"/>
                </a:cubicBezTo>
                <a:lnTo>
                  <a:pt x="25853" y="2562"/>
                </a:lnTo>
                <a:cubicBezTo>
                  <a:pt x="25842" y="2573"/>
                  <a:pt x="25829" y="2583"/>
                  <a:pt x="25815" y="2590"/>
                </a:cubicBezTo>
                <a:cubicBezTo>
                  <a:pt x="25802" y="2597"/>
                  <a:pt x="25785" y="2600"/>
                  <a:pt x="25766" y="2600"/>
                </a:cubicBezTo>
                <a:cubicBezTo>
                  <a:pt x="25754" y="2600"/>
                  <a:pt x="25742" y="2598"/>
                  <a:pt x="25731" y="2595"/>
                </a:cubicBezTo>
                <a:cubicBezTo>
                  <a:pt x="25720" y="2590"/>
                  <a:pt x="25710" y="2584"/>
                  <a:pt x="25702" y="2576"/>
                </a:cubicBezTo>
                <a:cubicBezTo>
                  <a:pt x="25693" y="2569"/>
                  <a:pt x="25685" y="2559"/>
                  <a:pt x="25680" y="2548"/>
                </a:cubicBezTo>
                <a:cubicBezTo>
                  <a:pt x="25674" y="2536"/>
                  <a:pt x="25670" y="2523"/>
                  <a:pt x="25669" y="2509"/>
                </a:cubicBezTo>
                <a:lnTo>
                  <a:pt x="25888" y="2509"/>
                </a:lnTo>
                <a:cubicBezTo>
                  <a:pt x="25888" y="2506"/>
                  <a:pt x="25888" y="2503"/>
                  <a:pt x="25888" y="2501"/>
                </a:cubicBezTo>
                <a:lnTo>
                  <a:pt x="25888" y="2494"/>
                </a:lnTo>
                <a:cubicBezTo>
                  <a:pt x="25888" y="2474"/>
                  <a:pt x="25885" y="2455"/>
                  <a:pt x="25880" y="2437"/>
                </a:cubicBezTo>
                <a:cubicBezTo>
                  <a:pt x="25874" y="2419"/>
                  <a:pt x="25866" y="2404"/>
                  <a:pt x="25855" y="2391"/>
                </a:cubicBezTo>
                <a:cubicBezTo>
                  <a:pt x="25844" y="2378"/>
                  <a:pt x="25830" y="2367"/>
                  <a:pt x="25814" y="2360"/>
                </a:cubicBezTo>
                <a:cubicBezTo>
                  <a:pt x="25798" y="2352"/>
                  <a:pt x="25780" y="2348"/>
                  <a:pt x="25760" y="2348"/>
                </a:cubicBezTo>
                <a:close/>
                <a:moveTo>
                  <a:pt x="26729" y="2348"/>
                </a:moveTo>
                <a:cubicBezTo>
                  <a:pt x="26709" y="2348"/>
                  <a:pt x="26690" y="2352"/>
                  <a:pt x="26673" y="2360"/>
                </a:cubicBezTo>
                <a:cubicBezTo>
                  <a:pt x="26656" y="2367"/>
                  <a:pt x="26641" y="2378"/>
                  <a:pt x="26628" y="2391"/>
                </a:cubicBezTo>
                <a:cubicBezTo>
                  <a:pt x="26615" y="2404"/>
                  <a:pt x="26606" y="2419"/>
                  <a:pt x="26598" y="2437"/>
                </a:cubicBezTo>
                <a:cubicBezTo>
                  <a:pt x="26591" y="2454"/>
                  <a:pt x="26588" y="2473"/>
                  <a:pt x="26588" y="2492"/>
                </a:cubicBezTo>
                <a:lnTo>
                  <a:pt x="26588" y="2493"/>
                </a:lnTo>
                <a:cubicBezTo>
                  <a:pt x="26588" y="2512"/>
                  <a:pt x="26591" y="2531"/>
                  <a:pt x="26598" y="2548"/>
                </a:cubicBezTo>
                <a:cubicBezTo>
                  <a:pt x="26606" y="2566"/>
                  <a:pt x="26615" y="2581"/>
                  <a:pt x="26628" y="2594"/>
                </a:cubicBezTo>
                <a:cubicBezTo>
                  <a:pt x="26641" y="2607"/>
                  <a:pt x="26656" y="2617"/>
                  <a:pt x="26673" y="2625"/>
                </a:cubicBezTo>
                <a:cubicBezTo>
                  <a:pt x="26690" y="2632"/>
                  <a:pt x="26709" y="2636"/>
                  <a:pt x="26729" y="2636"/>
                </a:cubicBezTo>
                <a:cubicBezTo>
                  <a:pt x="26755" y="2636"/>
                  <a:pt x="26777" y="2631"/>
                  <a:pt x="26794" y="2621"/>
                </a:cubicBezTo>
                <a:cubicBezTo>
                  <a:pt x="26812" y="2611"/>
                  <a:pt x="26828" y="2598"/>
                  <a:pt x="26842" y="2583"/>
                </a:cubicBezTo>
                <a:lnTo>
                  <a:pt x="26816" y="2558"/>
                </a:lnTo>
                <a:cubicBezTo>
                  <a:pt x="26804" y="2570"/>
                  <a:pt x="26792" y="2580"/>
                  <a:pt x="26778" y="2588"/>
                </a:cubicBezTo>
                <a:cubicBezTo>
                  <a:pt x="26765" y="2595"/>
                  <a:pt x="26749" y="2599"/>
                  <a:pt x="26731" y="2599"/>
                </a:cubicBezTo>
                <a:cubicBezTo>
                  <a:pt x="26717" y="2599"/>
                  <a:pt x="26703" y="2597"/>
                  <a:pt x="26691" y="2591"/>
                </a:cubicBezTo>
                <a:cubicBezTo>
                  <a:pt x="26679" y="2586"/>
                  <a:pt x="26668" y="2578"/>
                  <a:pt x="26659" y="2568"/>
                </a:cubicBezTo>
                <a:cubicBezTo>
                  <a:pt x="26650" y="2558"/>
                  <a:pt x="26643" y="2547"/>
                  <a:pt x="26637" y="2534"/>
                </a:cubicBezTo>
                <a:cubicBezTo>
                  <a:pt x="26632" y="2521"/>
                  <a:pt x="26630" y="2507"/>
                  <a:pt x="26630" y="2492"/>
                </a:cubicBezTo>
                <a:lnTo>
                  <a:pt x="26630" y="2491"/>
                </a:lnTo>
                <a:cubicBezTo>
                  <a:pt x="26630" y="2476"/>
                  <a:pt x="26632" y="2462"/>
                  <a:pt x="26637" y="2450"/>
                </a:cubicBezTo>
                <a:cubicBezTo>
                  <a:pt x="26642" y="2436"/>
                  <a:pt x="26649" y="2425"/>
                  <a:pt x="26658" y="2415"/>
                </a:cubicBezTo>
                <a:cubicBezTo>
                  <a:pt x="26667" y="2406"/>
                  <a:pt x="26678" y="2398"/>
                  <a:pt x="26690" y="2393"/>
                </a:cubicBezTo>
                <a:cubicBezTo>
                  <a:pt x="26702" y="2387"/>
                  <a:pt x="26715" y="2384"/>
                  <a:pt x="26729" y="2384"/>
                </a:cubicBezTo>
                <a:cubicBezTo>
                  <a:pt x="26747" y="2384"/>
                  <a:pt x="26763" y="2389"/>
                  <a:pt x="26776" y="2397"/>
                </a:cubicBezTo>
                <a:cubicBezTo>
                  <a:pt x="26789" y="2405"/>
                  <a:pt x="26801" y="2415"/>
                  <a:pt x="26812" y="2426"/>
                </a:cubicBezTo>
                <a:lnTo>
                  <a:pt x="26840" y="2397"/>
                </a:lnTo>
                <a:cubicBezTo>
                  <a:pt x="26833" y="2390"/>
                  <a:pt x="26826" y="2384"/>
                  <a:pt x="26819" y="2378"/>
                </a:cubicBezTo>
                <a:cubicBezTo>
                  <a:pt x="26811" y="2372"/>
                  <a:pt x="26803" y="2367"/>
                  <a:pt x="26794" y="2363"/>
                </a:cubicBezTo>
                <a:cubicBezTo>
                  <a:pt x="26785" y="2358"/>
                  <a:pt x="26776" y="2354"/>
                  <a:pt x="26765" y="2352"/>
                </a:cubicBezTo>
                <a:cubicBezTo>
                  <a:pt x="26754" y="2349"/>
                  <a:pt x="26742" y="2348"/>
                  <a:pt x="26729" y="2348"/>
                </a:cubicBezTo>
                <a:close/>
                <a:moveTo>
                  <a:pt x="27036" y="2348"/>
                </a:moveTo>
                <a:cubicBezTo>
                  <a:pt x="27015" y="2348"/>
                  <a:pt x="26996" y="2352"/>
                  <a:pt x="26978" y="2360"/>
                </a:cubicBezTo>
                <a:cubicBezTo>
                  <a:pt x="26960" y="2367"/>
                  <a:pt x="26945" y="2378"/>
                  <a:pt x="26932" y="2391"/>
                </a:cubicBezTo>
                <a:cubicBezTo>
                  <a:pt x="26920" y="2404"/>
                  <a:pt x="26910" y="2419"/>
                  <a:pt x="26903" y="2437"/>
                </a:cubicBezTo>
                <a:cubicBezTo>
                  <a:pt x="26896" y="2454"/>
                  <a:pt x="26892" y="2473"/>
                  <a:pt x="26892" y="2492"/>
                </a:cubicBezTo>
                <a:lnTo>
                  <a:pt x="26892" y="2493"/>
                </a:lnTo>
                <a:cubicBezTo>
                  <a:pt x="26892" y="2513"/>
                  <a:pt x="26896" y="2531"/>
                  <a:pt x="26903" y="2549"/>
                </a:cubicBezTo>
                <a:cubicBezTo>
                  <a:pt x="26910" y="2566"/>
                  <a:pt x="26920" y="2581"/>
                  <a:pt x="26932" y="2594"/>
                </a:cubicBezTo>
                <a:cubicBezTo>
                  <a:pt x="26945" y="2607"/>
                  <a:pt x="26960" y="2617"/>
                  <a:pt x="26978" y="2625"/>
                </a:cubicBezTo>
                <a:cubicBezTo>
                  <a:pt x="26995" y="2632"/>
                  <a:pt x="27014" y="2636"/>
                  <a:pt x="27035" y="2636"/>
                </a:cubicBezTo>
                <a:cubicBezTo>
                  <a:pt x="27056" y="2636"/>
                  <a:pt x="27075" y="2632"/>
                  <a:pt x="27092" y="2625"/>
                </a:cubicBezTo>
                <a:cubicBezTo>
                  <a:pt x="27110" y="2617"/>
                  <a:pt x="27126" y="2607"/>
                  <a:pt x="27138" y="2594"/>
                </a:cubicBezTo>
                <a:cubicBezTo>
                  <a:pt x="27151" y="2580"/>
                  <a:pt x="27161" y="2565"/>
                  <a:pt x="27168" y="2548"/>
                </a:cubicBezTo>
                <a:cubicBezTo>
                  <a:pt x="27176" y="2530"/>
                  <a:pt x="27179" y="2512"/>
                  <a:pt x="27179" y="2492"/>
                </a:cubicBezTo>
                <a:lnTo>
                  <a:pt x="27179" y="2491"/>
                </a:lnTo>
                <a:cubicBezTo>
                  <a:pt x="27179" y="2472"/>
                  <a:pt x="27176" y="2453"/>
                  <a:pt x="27169" y="2436"/>
                </a:cubicBezTo>
                <a:cubicBezTo>
                  <a:pt x="27162" y="2419"/>
                  <a:pt x="27152" y="2404"/>
                  <a:pt x="27139" y="2391"/>
                </a:cubicBezTo>
                <a:cubicBezTo>
                  <a:pt x="27126" y="2378"/>
                  <a:pt x="27111" y="2367"/>
                  <a:pt x="27093" y="2360"/>
                </a:cubicBezTo>
                <a:cubicBezTo>
                  <a:pt x="27076" y="2352"/>
                  <a:pt x="27057" y="2348"/>
                  <a:pt x="27036" y="2348"/>
                </a:cubicBezTo>
                <a:close/>
                <a:moveTo>
                  <a:pt x="27400" y="2348"/>
                </a:moveTo>
                <a:cubicBezTo>
                  <a:pt x="27388" y="2348"/>
                  <a:pt x="27376" y="2350"/>
                  <a:pt x="27365" y="2354"/>
                </a:cubicBezTo>
                <a:cubicBezTo>
                  <a:pt x="27355" y="2357"/>
                  <a:pt x="27346" y="2361"/>
                  <a:pt x="27337" y="2367"/>
                </a:cubicBezTo>
                <a:cubicBezTo>
                  <a:pt x="27328" y="2372"/>
                  <a:pt x="27321" y="2379"/>
                  <a:pt x="27314" y="2386"/>
                </a:cubicBezTo>
                <a:cubicBezTo>
                  <a:pt x="27307" y="2394"/>
                  <a:pt x="27301" y="2401"/>
                  <a:pt x="27295" y="2410"/>
                </a:cubicBezTo>
                <a:lnTo>
                  <a:pt x="27295" y="2354"/>
                </a:lnTo>
                <a:lnTo>
                  <a:pt x="27254" y="2354"/>
                </a:lnTo>
                <a:lnTo>
                  <a:pt x="27254" y="2715"/>
                </a:lnTo>
                <a:lnTo>
                  <a:pt x="27295" y="2715"/>
                </a:lnTo>
                <a:lnTo>
                  <a:pt x="27295" y="2577"/>
                </a:lnTo>
                <a:cubicBezTo>
                  <a:pt x="27300" y="2585"/>
                  <a:pt x="27306" y="2592"/>
                  <a:pt x="27313" y="2599"/>
                </a:cubicBezTo>
                <a:cubicBezTo>
                  <a:pt x="27320" y="2607"/>
                  <a:pt x="27328" y="2613"/>
                  <a:pt x="27336" y="2618"/>
                </a:cubicBezTo>
                <a:cubicBezTo>
                  <a:pt x="27345" y="2623"/>
                  <a:pt x="27355" y="2628"/>
                  <a:pt x="27365" y="2631"/>
                </a:cubicBezTo>
                <a:cubicBezTo>
                  <a:pt x="27376" y="2634"/>
                  <a:pt x="27388" y="2636"/>
                  <a:pt x="27400" y="2636"/>
                </a:cubicBezTo>
                <a:cubicBezTo>
                  <a:pt x="27417" y="2636"/>
                  <a:pt x="27433" y="2632"/>
                  <a:pt x="27449" y="2626"/>
                </a:cubicBezTo>
                <a:cubicBezTo>
                  <a:pt x="27465" y="2619"/>
                  <a:pt x="27479" y="2610"/>
                  <a:pt x="27491" y="2598"/>
                </a:cubicBezTo>
                <a:cubicBezTo>
                  <a:pt x="27504" y="2585"/>
                  <a:pt x="27514" y="2570"/>
                  <a:pt x="27521" y="2552"/>
                </a:cubicBezTo>
                <a:cubicBezTo>
                  <a:pt x="27528" y="2535"/>
                  <a:pt x="27532" y="2515"/>
                  <a:pt x="27532" y="2492"/>
                </a:cubicBezTo>
                <a:lnTo>
                  <a:pt x="27532" y="2491"/>
                </a:lnTo>
                <a:cubicBezTo>
                  <a:pt x="27532" y="2468"/>
                  <a:pt x="27528" y="2448"/>
                  <a:pt x="27521" y="2431"/>
                </a:cubicBezTo>
                <a:cubicBezTo>
                  <a:pt x="27514" y="2413"/>
                  <a:pt x="27504" y="2398"/>
                  <a:pt x="27491" y="2386"/>
                </a:cubicBezTo>
                <a:cubicBezTo>
                  <a:pt x="27479" y="2374"/>
                  <a:pt x="27464" y="2364"/>
                  <a:pt x="27448" y="2358"/>
                </a:cubicBezTo>
                <a:cubicBezTo>
                  <a:pt x="27433" y="2351"/>
                  <a:pt x="27417" y="2348"/>
                  <a:pt x="27400" y="2348"/>
                </a:cubicBezTo>
                <a:close/>
                <a:moveTo>
                  <a:pt x="27864" y="2348"/>
                </a:moveTo>
                <a:cubicBezTo>
                  <a:pt x="27845" y="2348"/>
                  <a:pt x="27827" y="2352"/>
                  <a:pt x="27810" y="2359"/>
                </a:cubicBezTo>
                <a:cubicBezTo>
                  <a:pt x="27794" y="2367"/>
                  <a:pt x="27781" y="2377"/>
                  <a:pt x="27769" y="2390"/>
                </a:cubicBezTo>
                <a:cubicBezTo>
                  <a:pt x="27757" y="2403"/>
                  <a:pt x="27748" y="2418"/>
                  <a:pt x="27741" y="2436"/>
                </a:cubicBezTo>
                <a:cubicBezTo>
                  <a:pt x="27735" y="2454"/>
                  <a:pt x="27732" y="2472"/>
                  <a:pt x="27732" y="2492"/>
                </a:cubicBezTo>
                <a:cubicBezTo>
                  <a:pt x="27732" y="2514"/>
                  <a:pt x="27735" y="2533"/>
                  <a:pt x="27742" y="2551"/>
                </a:cubicBezTo>
                <a:cubicBezTo>
                  <a:pt x="27750" y="2569"/>
                  <a:pt x="27760" y="2584"/>
                  <a:pt x="27772" y="2597"/>
                </a:cubicBezTo>
                <a:cubicBezTo>
                  <a:pt x="27784" y="2609"/>
                  <a:pt x="27799" y="2619"/>
                  <a:pt x="27816" y="2626"/>
                </a:cubicBezTo>
                <a:cubicBezTo>
                  <a:pt x="27833" y="2633"/>
                  <a:pt x="27850" y="2636"/>
                  <a:pt x="27869" y="2636"/>
                </a:cubicBezTo>
                <a:cubicBezTo>
                  <a:pt x="27895" y="2636"/>
                  <a:pt x="27917" y="2632"/>
                  <a:pt x="27935" y="2622"/>
                </a:cubicBezTo>
                <a:cubicBezTo>
                  <a:pt x="27953" y="2613"/>
                  <a:pt x="27969" y="2600"/>
                  <a:pt x="27983" y="2584"/>
                </a:cubicBezTo>
                <a:lnTo>
                  <a:pt x="27957" y="2562"/>
                </a:lnTo>
                <a:cubicBezTo>
                  <a:pt x="27946" y="2573"/>
                  <a:pt x="27933" y="2583"/>
                  <a:pt x="27919" y="2590"/>
                </a:cubicBezTo>
                <a:cubicBezTo>
                  <a:pt x="27906" y="2597"/>
                  <a:pt x="27889" y="2600"/>
                  <a:pt x="27870" y="2600"/>
                </a:cubicBezTo>
                <a:cubicBezTo>
                  <a:pt x="27858" y="2600"/>
                  <a:pt x="27847" y="2598"/>
                  <a:pt x="27836" y="2595"/>
                </a:cubicBezTo>
                <a:cubicBezTo>
                  <a:pt x="27825" y="2590"/>
                  <a:pt x="27815" y="2584"/>
                  <a:pt x="27806" y="2576"/>
                </a:cubicBezTo>
                <a:cubicBezTo>
                  <a:pt x="27797" y="2569"/>
                  <a:pt x="27789" y="2559"/>
                  <a:pt x="27784" y="2548"/>
                </a:cubicBezTo>
                <a:cubicBezTo>
                  <a:pt x="27778" y="2536"/>
                  <a:pt x="27775" y="2523"/>
                  <a:pt x="27773" y="2509"/>
                </a:cubicBezTo>
                <a:lnTo>
                  <a:pt x="27992" y="2509"/>
                </a:lnTo>
                <a:cubicBezTo>
                  <a:pt x="27992" y="2506"/>
                  <a:pt x="27992" y="2503"/>
                  <a:pt x="27992" y="2501"/>
                </a:cubicBezTo>
                <a:lnTo>
                  <a:pt x="27992" y="2494"/>
                </a:lnTo>
                <a:cubicBezTo>
                  <a:pt x="27992" y="2474"/>
                  <a:pt x="27989" y="2455"/>
                  <a:pt x="27984" y="2437"/>
                </a:cubicBezTo>
                <a:cubicBezTo>
                  <a:pt x="27978" y="2419"/>
                  <a:pt x="27970" y="2404"/>
                  <a:pt x="27959" y="2391"/>
                </a:cubicBezTo>
                <a:cubicBezTo>
                  <a:pt x="27948" y="2378"/>
                  <a:pt x="27934" y="2367"/>
                  <a:pt x="27918" y="2360"/>
                </a:cubicBezTo>
                <a:cubicBezTo>
                  <a:pt x="27902" y="2352"/>
                  <a:pt x="27884" y="2348"/>
                  <a:pt x="27864" y="2348"/>
                </a:cubicBezTo>
                <a:close/>
                <a:moveTo>
                  <a:pt x="28706" y="2348"/>
                </a:moveTo>
                <a:cubicBezTo>
                  <a:pt x="28685" y="2348"/>
                  <a:pt x="28665" y="2352"/>
                  <a:pt x="28648" y="2360"/>
                </a:cubicBezTo>
                <a:cubicBezTo>
                  <a:pt x="28630" y="2367"/>
                  <a:pt x="28615" y="2378"/>
                  <a:pt x="28602" y="2391"/>
                </a:cubicBezTo>
                <a:cubicBezTo>
                  <a:pt x="28589" y="2404"/>
                  <a:pt x="28580" y="2419"/>
                  <a:pt x="28572" y="2437"/>
                </a:cubicBezTo>
                <a:cubicBezTo>
                  <a:pt x="28565" y="2454"/>
                  <a:pt x="28562" y="2473"/>
                  <a:pt x="28562" y="2492"/>
                </a:cubicBezTo>
                <a:lnTo>
                  <a:pt x="28562" y="2493"/>
                </a:lnTo>
                <a:cubicBezTo>
                  <a:pt x="28562" y="2513"/>
                  <a:pt x="28565" y="2531"/>
                  <a:pt x="28572" y="2549"/>
                </a:cubicBezTo>
                <a:cubicBezTo>
                  <a:pt x="28580" y="2566"/>
                  <a:pt x="28589" y="2581"/>
                  <a:pt x="28602" y="2594"/>
                </a:cubicBezTo>
                <a:cubicBezTo>
                  <a:pt x="28615" y="2607"/>
                  <a:pt x="28630" y="2617"/>
                  <a:pt x="28648" y="2625"/>
                </a:cubicBezTo>
                <a:cubicBezTo>
                  <a:pt x="28665" y="2632"/>
                  <a:pt x="28684" y="2636"/>
                  <a:pt x="28705" y="2636"/>
                </a:cubicBezTo>
                <a:cubicBezTo>
                  <a:pt x="28725" y="2636"/>
                  <a:pt x="28744" y="2632"/>
                  <a:pt x="28762" y="2625"/>
                </a:cubicBezTo>
                <a:cubicBezTo>
                  <a:pt x="28780" y="2617"/>
                  <a:pt x="28795" y="2607"/>
                  <a:pt x="28808" y="2594"/>
                </a:cubicBezTo>
                <a:cubicBezTo>
                  <a:pt x="28821" y="2580"/>
                  <a:pt x="28831" y="2565"/>
                  <a:pt x="28838" y="2548"/>
                </a:cubicBezTo>
                <a:cubicBezTo>
                  <a:pt x="28845" y="2530"/>
                  <a:pt x="28849" y="2512"/>
                  <a:pt x="28849" y="2492"/>
                </a:cubicBezTo>
                <a:lnTo>
                  <a:pt x="28849" y="2491"/>
                </a:lnTo>
                <a:cubicBezTo>
                  <a:pt x="28849" y="2472"/>
                  <a:pt x="28846" y="2453"/>
                  <a:pt x="28839" y="2436"/>
                </a:cubicBezTo>
                <a:cubicBezTo>
                  <a:pt x="28831" y="2419"/>
                  <a:pt x="28821" y="2404"/>
                  <a:pt x="28809" y="2391"/>
                </a:cubicBezTo>
                <a:cubicBezTo>
                  <a:pt x="28796" y="2378"/>
                  <a:pt x="28781" y="2367"/>
                  <a:pt x="28763" y="2360"/>
                </a:cubicBezTo>
                <a:cubicBezTo>
                  <a:pt x="28745" y="2352"/>
                  <a:pt x="28726" y="2348"/>
                  <a:pt x="28706" y="2348"/>
                </a:cubicBezTo>
                <a:close/>
                <a:moveTo>
                  <a:pt x="29630" y="2348"/>
                </a:moveTo>
                <a:cubicBezTo>
                  <a:pt x="29611" y="2348"/>
                  <a:pt x="29593" y="2352"/>
                  <a:pt x="29577" y="2359"/>
                </a:cubicBezTo>
                <a:cubicBezTo>
                  <a:pt x="29561" y="2367"/>
                  <a:pt x="29547" y="2377"/>
                  <a:pt x="29536" y="2390"/>
                </a:cubicBezTo>
                <a:cubicBezTo>
                  <a:pt x="29524" y="2403"/>
                  <a:pt x="29515" y="2418"/>
                  <a:pt x="29508" y="2436"/>
                </a:cubicBezTo>
                <a:cubicBezTo>
                  <a:pt x="29501" y="2454"/>
                  <a:pt x="29498" y="2472"/>
                  <a:pt x="29498" y="2492"/>
                </a:cubicBezTo>
                <a:cubicBezTo>
                  <a:pt x="29498" y="2514"/>
                  <a:pt x="29502" y="2533"/>
                  <a:pt x="29509" y="2551"/>
                </a:cubicBezTo>
                <a:cubicBezTo>
                  <a:pt x="29516" y="2569"/>
                  <a:pt x="29526" y="2584"/>
                  <a:pt x="29539" y="2597"/>
                </a:cubicBezTo>
                <a:cubicBezTo>
                  <a:pt x="29551" y="2609"/>
                  <a:pt x="29566" y="2619"/>
                  <a:pt x="29582" y="2626"/>
                </a:cubicBezTo>
                <a:cubicBezTo>
                  <a:pt x="29599" y="2633"/>
                  <a:pt x="29617" y="2636"/>
                  <a:pt x="29636" y="2636"/>
                </a:cubicBezTo>
                <a:cubicBezTo>
                  <a:pt x="29662" y="2636"/>
                  <a:pt x="29684" y="2632"/>
                  <a:pt x="29702" y="2622"/>
                </a:cubicBezTo>
                <a:cubicBezTo>
                  <a:pt x="29720" y="2613"/>
                  <a:pt x="29736" y="2600"/>
                  <a:pt x="29749" y="2584"/>
                </a:cubicBezTo>
                <a:lnTo>
                  <a:pt x="29724" y="2562"/>
                </a:lnTo>
                <a:cubicBezTo>
                  <a:pt x="29712" y="2573"/>
                  <a:pt x="29700" y="2583"/>
                  <a:pt x="29686" y="2590"/>
                </a:cubicBezTo>
                <a:cubicBezTo>
                  <a:pt x="29672" y="2597"/>
                  <a:pt x="29656" y="2600"/>
                  <a:pt x="29637" y="2600"/>
                </a:cubicBezTo>
                <a:cubicBezTo>
                  <a:pt x="29625" y="2600"/>
                  <a:pt x="29613" y="2598"/>
                  <a:pt x="29602" y="2595"/>
                </a:cubicBezTo>
                <a:cubicBezTo>
                  <a:pt x="29591" y="2590"/>
                  <a:pt x="29581" y="2584"/>
                  <a:pt x="29572" y="2576"/>
                </a:cubicBezTo>
                <a:cubicBezTo>
                  <a:pt x="29563" y="2569"/>
                  <a:pt x="29556" y="2559"/>
                  <a:pt x="29550" y="2548"/>
                </a:cubicBezTo>
                <a:cubicBezTo>
                  <a:pt x="29545" y="2536"/>
                  <a:pt x="29541" y="2523"/>
                  <a:pt x="29540" y="2509"/>
                </a:cubicBezTo>
                <a:lnTo>
                  <a:pt x="29758" y="2509"/>
                </a:lnTo>
                <a:cubicBezTo>
                  <a:pt x="29759" y="2506"/>
                  <a:pt x="29759" y="2503"/>
                  <a:pt x="29759" y="2501"/>
                </a:cubicBezTo>
                <a:lnTo>
                  <a:pt x="29759" y="2494"/>
                </a:lnTo>
                <a:cubicBezTo>
                  <a:pt x="29759" y="2474"/>
                  <a:pt x="29756" y="2455"/>
                  <a:pt x="29750" y="2437"/>
                </a:cubicBezTo>
                <a:cubicBezTo>
                  <a:pt x="29745" y="2419"/>
                  <a:pt x="29736" y="2404"/>
                  <a:pt x="29725" y="2391"/>
                </a:cubicBezTo>
                <a:cubicBezTo>
                  <a:pt x="29714" y="2378"/>
                  <a:pt x="29701" y="2367"/>
                  <a:pt x="29685" y="2360"/>
                </a:cubicBezTo>
                <a:cubicBezTo>
                  <a:pt x="29669" y="2352"/>
                  <a:pt x="29651" y="2348"/>
                  <a:pt x="29630" y="2348"/>
                </a:cubicBezTo>
                <a:close/>
                <a:moveTo>
                  <a:pt x="29978" y="2348"/>
                </a:moveTo>
                <a:cubicBezTo>
                  <a:pt x="29965" y="2348"/>
                  <a:pt x="29953" y="2350"/>
                  <a:pt x="29942" y="2354"/>
                </a:cubicBezTo>
                <a:cubicBezTo>
                  <a:pt x="29932" y="2357"/>
                  <a:pt x="29923" y="2361"/>
                  <a:pt x="29914" y="2367"/>
                </a:cubicBezTo>
                <a:cubicBezTo>
                  <a:pt x="29906" y="2372"/>
                  <a:pt x="29898" y="2379"/>
                  <a:pt x="29891" y="2386"/>
                </a:cubicBezTo>
                <a:cubicBezTo>
                  <a:pt x="29884" y="2394"/>
                  <a:pt x="29878" y="2401"/>
                  <a:pt x="29872" y="2410"/>
                </a:cubicBezTo>
                <a:lnTo>
                  <a:pt x="29872" y="2354"/>
                </a:lnTo>
                <a:lnTo>
                  <a:pt x="29831" y="2354"/>
                </a:lnTo>
                <a:lnTo>
                  <a:pt x="29831" y="2715"/>
                </a:lnTo>
                <a:lnTo>
                  <a:pt x="29872" y="2715"/>
                </a:lnTo>
                <a:lnTo>
                  <a:pt x="29872" y="2577"/>
                </a:lnTo>
                <a:cubicBezTo>
                  <a:pt x="29877" y="2585"/>
                  <a:pt x="29883" y="2592"/>
                  <a:pt x="29890" y="2599"/>
                </a:cubicBezTo>
                <a:cubicBezTo>
                  <a:pt x="29897" y="2607"/>
                  <a:pt x="29905" y="2613"/>
                  <a:pt x="29914" y="2618"/>
                </a:cubicBezTo>
                <a:cubicBezTo>
                  <a:pt x="29922" y="2623"/>
                  <a:pt x="29932" y="2628"/>
                  <a:pt x="29942" y="2631"/>
                </a:cubicBezTo>
                <a:cubicBezTo>
                  <a:pt x="29953" y="2634"/>
                  <a:pt x="29965" y="2636"/>
                  <a:pt x="29978" y="2636"/>
                </a:cubicBezTo>
                <a:cubicBezTo>
                  <a:pt x="29994" y="2636"/>
                  <a:pt x="30010" y="2632"/>
                  <a:pt x="30026" y="2626"/>
                </a:cubicBezTo>
                <a:cubicBezTo>
                  <a:pt x="30042" y="2619"/>
                  <a:pt x="30056" y="2610"/>
                  <a:pt x="30068" y="2598"/>
                </a:cubicBezTo>
                <a:cubicBezTo>
                  <a:pt x="30081" y="2585"/>
                  <a:pt x="30091" y="2570"/>
                  <a:pt x="30098" y="2552"/>
                </a:cubicBezTo>
                <a:cubicBezTo>
                  <a:pt x="30106" y="2535"/>
                  <a:pt x="30109" y="2515"/>
                  <a:pt x="30109" y="2492"/>
                </a:cubicBezTo>
                <a:lnTo>
                  <a:pt x="30109" y="2491"/>
                </a:lnTo>
                <a:cubicBezTo>
                  <a:pt x="30109" y="2468"/>
                  <a:pt x="30106" y="2448"/>
                  <a:pt x="30098" y="2431"/>
                </a:cubicBezTo>
                <a:cubicBezTo>
                  <a:pt x="30091" y="2413"/>
                  <a:pt x="30081" y="2398"/>
                  <a:pt x="30068" y="2386"/>
                </a:cubicBezTo>
                <a:cubicBezTo>
                  <a:pt x="30056" y="2374"/>
                  <a:pt x="30042" y="2364"/>
                  <a:pt x="30026" y="2358"/>
                </a:cubicBezTo>
                <a:cubicBezTo>
                  <a:pt x="30010" y="2351"/>
                  <a:pt x="29994" y="2348"/>
                  <a:pt x="29978" y="2348"/>
                </a:cubicBezTo>
                <a:close/>
                <a:moveTo>
                  <a:pt x="30528" y="2348"/>
                </a:moveTo>
                <a:cubicBezTo>
                  <a:pt x="30507" y="2348"/>
                  <a:pt x="30487" y="2352"/>
                  <a:pt x="30469" y="2360"/>
                </a:cubicBezTo>
                <a:cubicBezTo>
                  <a:pt x="30452" y="2367"/>
                  <a:pt x="30437" y="2378"/>
                  <a:pt x="30424" y="2391"/>
                </a:cubicBezTo>
                <a:cubicBezTo>
                  <a:pt x="30411" y="2404"/>
                  <a:pt x="30401" y="2419"/>
                  <a:pt x="30394" y="2437"/>
                </a:cubicBezTo>
                <a:cubicBezTo>
                  <a:pt x="30387" y="2454"/>
                  <a:pt x="30384" y="2473"/>
                  <a:pt x="30384" y="2492"/>
                </a:cubicBezTo>
                <a:lnTo>
                  <a:pt x="30384" y="2493"/>
                </a:lnTo>
                <a:cubicBezTo>
                  <a:pt x="30384" y="2513"/>
                  <a:pt x="30387" y="2531"/>
                  <a:pt x="30394" y="2549"/>
                </a:cubicBezTo>
                <a:cubicBezTo>
                  <a:pt x="30401" y="2566"/>
                  <a:pt x="30411" y="2581"/>
                  <a:pt x="30424" y="2594"/>
                </a:cubicBezTo>
                <a:cubicBezTo>
                  <a:pt x="30437" y="2607"/>
                  <a:pt x="30452" y="2617"/>
                  <a:pt x="30469" y="2625"/>
                </a:cubicBezTo>
                <a:cubicBezTo>
                  <a:pt x="30487" y="2632"/>
                  <a:pt x="30506" y="2636"/>
                  <a:pt x="30527" y="2636"/>
                </a:cubicBezTo>
                <a:cubicBezTo>
                  <a:pt x="30547" y="2636"/>
                  <a:pt x="30566" y="2632"/>
                  <a:pt x="30584" y="2625"/>
                </a:cubicBezTo>
                <a:cubicBezTo>
                  <a:pt x="30602" y="2617"/>
                  <a:pt x="30617" y="2607"/>
                  <a:pt x="30630" y="2594"/>
                </a:cubicBezTo>
                <a:cubicBezTo>
                  <a:pt x="30643" y="2580"/>
                  <a:pt x="30653" y="2565"/>
                  <a:pt x="30660" y="2548"/>
                </a:cubicBezTo>
                <a:cubicBezTo>
                  <a:pt x="30667" y="2530"/>
                  <a:pt x="30671" y="2512"/>
                  <a:pt x="30671" y="2492"/>
                </a:cubicBezTo>
                <a:lnTo>
                  <a:pt x="30671" y="2491"/>
                </a:lnTo>
                <a:cubicBezTo>
                  <a:pt x="30671" y="2472"/>
                  <a:pt x="30668" y="2453"/>
                  <a:pt x="30660" y="2436"/>
                </a:cubicBezTo>
                <a:cubicBezTo>
                  <a:pt x="30653" y="2419"/>
                  <a:pt x="30643" y="2404"/>
                  <a:pt x="30631" y="2391"/>
                </a:cubicBezTo>
                <a:cubicBezTo>
                  <a:pt x="30618" y="2378"/>
                  <a:pt x="30602" y="2367"/>
                  <a:pt x="30585" y="2360"/>
                </a:cubicBezTo>
                <a:cubicBezTo>
                  <a:pt x="30567" y="2352"/>
                  <a:pt x="30548" y="2348"/>
                  <a:pt x="30528" y="2348"/>
                </a:cubicBezTo>
                <a:close/>
                <a:moveTo>
                  <a:pt x="31552" y="2348"/>
                </a:moveTo>
                <a:cubicBezTo>
                  <a:pt x="31532" y="2348"/>
                  <a:pt x="31513" y="2352"/>
                  <a:pt x="31495" y="2360"/>
                </a:cubicBezTo>
                <a:cubicBezTo>
                  <a:pt x="31478" y="2367"/>
                  <a:pt x="31463" y="2378"/>
                  <a:pt x="31451" y="2391"/>
                </a:cubicBezTo>
                <a:cubicBezTo>
                  <a:pt x="31438" y="2404"/>
                  <a:pt x="31428" y="2419"/>
                  <a:pt x="31421" y="2437"/>
                </a:cubicBezTo>
                <a:cubicBezTo>
                  <a:pt x="31414" y="2454"/>
                  <a:pt x="31411" y="2473"/>
                  <a:pt x="31411" y="2492"/>
                </a:cubicBezTo>
                <a:lnTo>
                  <a:pt x="31411" y="2493"/>
                </a:lnTo>
                <a:cubicBezTo>
                  <a:pt x="31411" y="2512"/>
                  <a:pt x="31414" y="2531"/>
                  <a:pt x="31421" y="2548"/>
                </a:cubicBezTo>
                <a:cubicBezTo>
                  <a:pt x="31428" y="2566"/>
                  <a:pt x="31438" y="2581"/>
                  <a:pt x="31451" y="2594"/>
                </a:cubicBezTo>
                <a:cubicBezTo>
                  <a:pt x="31463" y="2607"/>
                  <a:pt x="31478" y="2617"/>
                  <a:pt x="31495" y="2625"/>
                </a:cubicBezTo>
                <a:cubicBezTo>
                  <a:pt x="31513" y="2632"/>
                  <a:pt x="31532" y="2636"/>
                  <a:pt x="31552" y="2636"/>
                </a:cubicBezTo>
                <a:cubicBezTo>
                  <a:pt x="31578" y="2636"/>
                  <a:pt x="31600" y="2631"/>
                  <a:pt x="31617" y="2621"/>
                </a:cubicBezTo>
                <a:cubicBezTo>
                  <a:pt x="31635" y="2611"/>
                  <a:pt x="31651" y="2598"/>
                  <a:pt x="31665" y="2583"/>
                </a:cubicBezTo>
                <a:lnTo>
                  <a:pt x="31638" y="2558"/>
                </a:lnTo>
                <a:cubicBezTo>
                  <a:pt x="31627" y="2570"/>
                  <a:pt x="31615" y="2580"/>
                  <a:pt x="31601" y="2588"/>
                </a:cubicBezTo>
                <a:cubicBezTo>
                  <a:pt x="31588" y="2595"/>
                  <a:pt x="31572" y="2599"/>
                  <a:pt x="31554" y="2599"/>
                </a:cubicBezTo>
                <a:cubicBezTo>
                  <a:pt x="31540" y="2599"/>
                  <a:pt x="31526" y="2597"/>
                  <a:pt x="31514" y="2591"/>
                </a:cubicBezTo>
                <a:cubicBezTo>
                  <a:pt x="31502" y="2586"/>
                  <a:pt x="31491" y="2578"/>
                  <a:pt x="31482" y="2568"/>
                </a:cubicBezTo>
                <a:cubicBezTo>
                  <a:pt x="31473" y="2558"/>
                  <a:pt x="31466" y="2547"/>
                  <a:pt x="31460" y="2534"/>
                </a:cubicBezTo>
                <a:cubicBezTo>
                  <a:pt x="31455" y="2521"/>
                  <a:pt x="31453" y="2507"/>
                  <a:pt x="31453" y="2492"/>
                </a:cubicBezTo>
                <a:lnTo>
                  <a:pt x="31453" y="2491"/>
                </a:lnTo>
                <a:cubicBezTo>
                  <a:pt x="31453" y="2476"/>
                  <a:pt x="31455" y="2462"/>
                  <a:pt x="31460" y="2450"/>
                </a:cubicBezTo>
                <a:cubicBezTo>
                  <a:pt x="31465" y="2436"/>
                  <a:pt x="31472" y="2425"/>
                  <a:pt x="31481" y="2415"/>
                </a:cubicBezTo>
                <a:cubicBezTo>
                  <a:pt x="31490" y="2406"/>
                  <a:pt x="31500" y="2398"/>
                  <a:pt x="31513" y="2393"/>
                </a:cubicBezTo>
                <a:cubicBezTo>
                  <a:pt x="31525" y="2387"/>
                  <a:pt x="31538" y="2384"/>
                  <a:pt x="31552" y="2384"/>
                </a:cubicBezTo>
                <a:cubicBezTo>
                  <a:pt x="31570" y="2384"/>
                  <a:pt x="31586" y="2389"/>
                  <a:pt x="31599" y="2397"/>
                </a:cubicBezTo>
                <a:cubicBezTo>
                  <a:pt x="31612" y="2405"/>
                  <a:pt x="31624" y="2415"/>
                  <a:pt x="31635" y="2426"/>
                </a:cubicBezTo>
                <a:lnTo>
                  <a:pt x="31662" y="2397"/>
                </a:lnTo>
                <a:cubicBezTo>
                  <a:pt x="31656" y="2390"/>
                  <a:pt x="31649" y="2384"/>
                  <a:pt x="31642" y="2378"/>
                </a:cubicBezTo>
                <a:cubicBezTo>
                  <a:pt x="31634" y="2372"/>
                  <a:pt x="31626" y="2367"/>
                  <a:pt x="31617" y="2363"/>
                </a:cubicBezTo>
                <a:cubicBezTo>
                  <a:pt x="31608" y="2358"/>
                  <a:pt x="31598" y="2354"/>
                  <a:pt x="31588" y="2352"/>
                </a:cubicBezTo>
                <a:cubicBezTo>
                  <a:pt x="31577" y="2349"/>
                  <a:pt x="31565" y="2348"/>
                  <a:pt x="31552" y="2348"/>
                </a:cubicBezTo>
                <a:close/>
                <a:moveTo>
                  <a:pt x="31847" y="2348"/>
                </a:moveTo>
                <a:cubicBezTo>
                  <a:pt x="31828" y="2348"/>
                  <a:pt x="31810" y="2352"/>
                  <a:pt x="31794" y="2359"/>
                </a:cubicBezTo>
                <a:cubicBezTo>
                  <a:pt x="31778" y="2367"/>
                  <a:pt x="31764" y="2377"/>
                  <a:pt x="31752" y="2390"/>
                </a:cubicBezTo>
                <a:cubicBezTo>
                  <a:pt x="31740" y="2403"/>
                  <a:pt x="31731" y="2418"/>
                  <a:pt x="31724" y="2436"/>
                </a:cubicBezTo>
                <a:cubicBezTo>
                  <a:pt x="31718" y="2454"/>
                  <a:pt x="31715" y="2472"/>
                  <a:pt x="31715" y="2492"/>
                </a:cubicBezTo>
                <a:cubicBezTo>
                  <a:pt x="31715" y="2514"/>
                  <a:pt x="31718" y="2533"/>
                  <a:pt x="31726" y="2551"/>
                </a:cubicBezTo>
                <a:cubicBezTo>
                  <a:pt x="31733" y="2569"/>
                  <a:pt x="31743" y="2584"/>
                  <a:pt x="31755" y="2597"/>
                </a:cubicBezTo>
                <a:cubicBezTo>
                  <a:pt x="31768" y="2609"/>
                  <a:pt x="31782" y="2619"/>
                  <a:pt x="31799" y="2626"/>
                </a:cubicBezTo>
                <a:cubicBezTo>
                  <a:pt x="31816" y="2633"/>
                  <a:pt x="31834" y="2636"/>
                  <a:pt x="31852" y="2636"/>
                </a:cubicBezTo>
                <a:cubicBezTo>
                  <a:pt x="31879" y="2636"/>
                  <a:pt x="31901" y="2632"/>
                  <a:pt x="31919" y="2622"/>
                </a:cubicBezTo>
                <a:cubicBezTo>
                  <a:pt x="31936" y="2613"/>
                  <a:pt x="31952" y="2600"/>
                  <a:pt x="31966" y="2584"/>
                </a:cubicBezTo>
                <a:lnTo>
                  <a:pt x="31940" y="2562"/>
                </a:lnTo>
                <a:cubicBezTo>
                  <a:pt x="31929" y="2573"/>
                  <a:pt x="31916" y="2583"/>
                  <a:pt x="31903" y="2590"/>
                </a:cubicBezTo>
                <a:cubicBezTo>
                  <a:pt x="31889" y="2597"/>
                  <a:pt x="31873" y="2600"/>
                  <a:pt x="31854" y="2600"/>
                </a:cubicBezTo>
                <a:cubicBezTo>
                  <a:pt x="31841" y="2600"/>
                  <a:pt x="31830" y="2598"/>
                  <a:pt x="31819" y="2595"/>
                </a:cubicBezTo>
                <a:cubicBezTo>
                  <a:pt x="31808" y="2590"/>
                  <a:pt x="31798" y="2584"/>
                  <a:pt x="31789" y="2576"/>
                </a:cubicBezTo>
                <a:cubicBezTo>
                  <a:pt x="31780" y="2569"/>
                  <a:pt x="31773" y="2559"/>
                  <a:pt x="31767" y="2548"/>
                </a:cubicBezTo>
                <a:cubicBezTo>
                  <a:pt x="31761" y="2536"/>
                  <a:pt x="31758" y="2523"/>
                  <a:pt x="31756" y="2509"/>
                </a:cubicBezTo>
                <a:lnTo>
                  <a:pt x="31975" y="2509"/>
                </a:lnTo>
                <a:cubicBezTo>
                  <a:pt x="31975" y="2506"/>
                  <a:pt x="31976" y="2503"/>
                  <a:pt x="31976" y="2501"/>
                </a:cubicBezTo>
                <a:lnTo>
                  <a:pt x="31976" y="2494"/>
                </a:lnTo>
                <a:cubicBezTo>
                  <a:pt x="31976" y="2474"/>
                  <a:pt x="31973" y="2455"/>
                  <a:pt x="31967" y="2437"/>
                </a:cubicBezTo>
                <a:cubicBezTo>
                  <a:pt x="31961" y="2419"/>
                  <a:pt x="31953" y="2404"/>
                  <a:pt x="31942" y="2391"/>
                </a:cubicBezTo>
                <a:cubicBezTo>
                  <a:pt x="31931" y="2378"/>
                  <a:pt x="31918" y="2367"/>
                  <a:pt x="31902" y="2360"/>
                </a:cubicBezTo>
                <a:cubicBezTo>
                  <a:pt x="31886" y="2352"/>
                  <a:pt x="31867" y="2348"/>
                  <a:pt x="31847" y="2348"/>
                </a:cubicBezTo>
                <a:close/>
                <a:moveTo>
                  <a:pt x="32838" y="2348"/>
                </a:moveTo>
                <a:cubicBezTo>
                  <a:pt x="32814" y="2348"/>
                  <a:pt x="32795" y="2354"/>
                  <a:pt x="32780" y="2364"/>
                </a:cubicBezTo>
                <a:cubicBezTo>
                  <a:pt x="32765" y="2374"/>
                  <a:pt x="32753" y="2387"/>
                  <a:pt x="32744" y="2402"/>
                </a:cubicBezTo>
                <a:lnTo>
                  <a:pt x="32744" y="2354"/>
                </a:lnTo>
                <a:lnTo>
                  <a:pt x="32703" y="2354"/>
                </a:lnTo>
                <a:lnTo>
                  <a:pt x="32703" y="2630"/>
                </a:lnTo>
                <a:lnTo>
                  <a:pt x="32744" y="2630"/>
                </a:lnTo>
                <a:lnTo>
                  <a:pt x="32744" y="2472"/>
                </a:lnTo>
                <a:cubicBezTo>
                  <a:pt x="32744" y="2459"/>
                  <a:pt x="32746" y="2447"/>
                  <a:pt x="32750" y="2437"/>
                </a:cubicBezTo>
                <a:cubicBezTo>
                  <a:pt x="32754" y="2426"/>
                  <a:pt x="32760" y="2417"/>
                  <a:pt x="32767" y="2410"/>
                </a:cubicBezTo>
                <a:cubicBezTo>
                  <a:pt x="32775" y="2402"/>
                  <a:pt x="32783" y="2396"/>
                  <a:pt x="32793" y="2392"/>
                </a:cubicBezTo>
                <a:cubicBezTo>
                  <a:pt x="32804" y="2388"/>
                  <a:pt x="32815" y="2386"/>
                  <a:pt x="32827" y="2386"/>
                </a:cubicBezTo>
                <a:cubicBezTo>
                  <a:pt x="32851" y="2386"/>
                  <a:pt x="32870" y="2393"/>
                  <a:pt x="32883" y="2408"/>
                </a:cubicBezTo>
                <a:cubicBezTo>
                  <a:pt x="32896" y="2423"/>
                  <a:pt x="32903" y="2443"/>
                  <a:pt x="32903" y="2469"/>
                </a:cubicBezTo>
                <a:lnTo>
                  <a:pt x="32903" y="2630"/>
                </a:lnTo>
                <a:lnTo>
                  <a:pt x="32944" y="2630"/>
                </a:lnTo>
                <a:lnTo>
                  <a:pt x="32944" y="2459"/>
                </a:lnTo>
                <a:cubicBezTo>
                  <a:pt x="32944" y="2442"/>
                  <a:pt x="32941" y="2427"/>
                  <a:pt x="32936" y="2414"/>
                </a:cubicBezTo>
                <a:cubicBezTo>
                  <a:pt x="32932" y="2400"/>
                  <a:pt x="32925" y="2389"/>
                  <a:pt x="32916" y="2379"/>
                </a:cubicBezTo>
                <a:cubicBezTo>
                  <a:pt x="32907" y="2369"/>
                  <a:pt x="32896" y="2362"/>
                  <a:pt x="32882" y="2356"/>
                </a:cubicBezTo>
                <a:cubicBezTo>
                  <a:pt x="32870" y="2351"/>
                  <a:pt x="32855" y="2348"/>
                  <a:pt x="32838" y="2348"/>
                </a:cubicBezTo>
                <a:close/>
                <a:moveTo>
                  <a:pt x="34106" y="2348"/>
                </a:moveTo>
                <a:cubicBezTo>
                  <a:pt x="34085" y="2348"/>
                  <a:pt x="34065" y="2352"/>
                  <a:pt x="34048" y="2360"/>
                </a:cubicBezTo>
                <a:cubicBezTo>
                  <a:pt x="34030" y="2367"/>
                  <a:pt x="34015" y="2378"/>
                  <a:pt x="34002" y="2391"/>
                </a:cubicBezTo>
                <a:cubicBezTo>
                  <a:pt x="33989" y="2404"/>
                  <a:pt x="33980" y="2419"/>
                  <a:pt x="33972" y="2437"/>
                </a:cubicBezTo>
                <a:cubicBezTo>
                  <a:pt x="33965" y="2454"/>
                  <a:pt x="33962" y="2473"/>
                  <a:pt x="33962" y="2492"/>
                </a:cubicBezTo>
                <a:lnTo>
                  <a:pt x="33962" y="2493"/>
                </a:lnTo>
                <a:cubicBezTo>
                  <a:pt x="33962" y="2513"/>
                  <a:pt x="33965" y="2531"/>
                  <a:pt x="33972" y="2549"/>
                </a:cubicBezTo>
                <a:cubicBezTo>
                  <a:pt x="33980" y="2566"/>
                  <a:pt x="33989" y="2581"/>
                  <a:pt x="34002" y="2594"/>
                </a:cubicBezTo>
                <a:cubicBezTo>
                  <a:pt x="34015" y="2607"/>
                  <a:pt x="34030" y="2617"/>
                  <a:pt x="34048" y="2625"/>
                </a:cubicBezTo>
                <a:cubicBezTo>
                  <a:pt x="34065" y="2632"/>
                  <a:pt x="34084" y="2636"/>
                  <a:pt x="34105" y="2636"/>
                </a:cubicBezTo>
                <a:cubicBezTo>
                  <a:pt x="34125" y="2636"/>
                  <a:pt x="34144" y="2632"/>
                  <a:pt x="34162" y="2625"/>
                </a:cubicBezTo>
                <a:cubicBezTo>
                  <a:pt x="34180" y="2617"/>
                  <a:pt x="34195" y="2607"/>
                  <a:pt x="34208" y="2594"/>
                </a:cubicBezTo>
                <a:cubicBezTo>
                  <a:pt x="34221" y="2580"/>
                  <a:pt x="34231" y="2565"/>
                  <a:pt x="34238" y="2548"/>
                </a:cubicBezTo>
                <a:cubicBezTo>
                  <a:pt x="34245" y="2530"/>
                  <a:pt x="34249" y="2512"/>
                  <a:pt x="34249" y="2492"/>
                </a:cubicBezTo>
                <a:lnTo>
                  <a:pt x="34249" y="2491"/>
                </a:lnTo>
                <a:cubicBezTo>
                  <a:pt x="34249" y="2472"/>
                  <a:pt x="34246" y="2453"/>
                  <a:pt x="34239" y="2436"/>
                </a:cubicBezTo>
                <a:cubicBezTo>
                  <a:pt x="34231" y="2419"/>
                  <a:pt x="34221" y="2404"/>
                  <a:pt x="34209" y="2391"/>
                </a:cubicBezTo>
                <a:cubicBezTo>
                  <a:pt x="34196" y="2378"/>
                  <a:pt x="34181" y="2367"/>
                  <a:pt x="34163" y="2360"/>
                </a:cubicBezTo>
                <a:cubicBezTo>
                  <a:pt x="34145" y="2352"/>
                  <a:pt x="34126" y="2348"/>
                  <a:pt x="34106" y="2348"/>
                </a:cubicBezTo>
                <a:close/>
                <a:moveTo>
                  <a:pt x="34579" y="2348"/>
                </a:moveTo>
                <a:cubicBezTo>
                  <a:pt x="34560" y="2348"/>
                  <a:pt x="34542" y="2352"/>
                  <a:pt x="34526" y="2359"/>
                </a:cubicBezTo>
                <a:cubicBezTo>
                  <a:pt x="34510" y="2367"/>
                  <a:pt x="34496" y="2377"/>
                  <a:pt x="34485" y="2390"/>
                </a:cubicBezTo>
                <a:cubicBezTo>
                  <a:pt x="34473" y="2403"/>
                  <a:pt x="34464" y="2418"/>
                  <a:pt x="34457" y="2436"/>
                </a:cubicBezTo>
                <a:cubicBezTo>
                  <a:pt x="34450" y="2454"/>
                  <a:pt x="34447" y="2472"/>
                  <a:pt x="34447" y="2492"/>
                </a:cubicBezTo>
                <a:cubicBezTo>
                  <a:pt x="34447" y="2514"/>
                  <a:pt x="34451" y="2533"/>
                  <a:pt x="34458" y="2551"/>
                </a:cubicBezTo>
                <a:cubicBezTo>
                  <a:pt x="34465" y="2569"/>
                  <a:pt x="34475" y="2584"/>
                  <a:pt x="34488" y="2597"/>
                </a:cubicBezTo>
                <a:cubicBezTo>
                  <a:pt x="34500" y="2609"/>
                  <a:pt x="34515" y="2619"/>
                  <a:pt x="34531" y="2626"/>
                </a:cubicBezTo>
                <a:cubicBezTo>
                  <a:pt x="34548" y="2633"/>
                  <a:pt x="34566" y="2636"/>
                  <a:pt x="34585" y="2636"/>
                </a:cubicBezTo>
                <a:cubicBezTo>
                  <a:pt x="34611" y="2636"/>
                  <a:pt x="34633" y="2632"/>
                  <a:pt x="34651" y="2622"/>
                </a:cubicBezTo>
                <a:cubicBezTo>
                  <a:pt x="34669" y="2613"/>
                  <a:pt x="34684" y="2600"/>
                  <a:pt x="34698" y="2584"/>
                </a:cubicBezTo>
                <a:lnTo>
                  <a:pt x="34673" y="2562"/>
                </a:lnTo>
                <a:cubicBezTo>
                  <a:pt x="34661" y="2573"/>
                  <a:pt x="34649" y="2583"/>
                  <a:pt x="34635" y="2590"/>
                </a:cubicBezTo>
                <a:cubicBezTo>
                  <a:pt x="34621" y="2597"/>
                  <a:pt x="34605" y="2600"/>
                  <a:pt x="34586" y="2600"/>
                </a:cubicBezTo>
                <a:cubicBezTo>
                  <a:pt x="34574" y="2600"/>
                  <a:pt x="34562" y="2598"/>
                  <a:pt x="34551" y="2595"/>
                </a:cubicBezTo>
                <a:cubicBezTo>
                  <a:pt x="34540" y="2590"/>
                  <a:pt x="34530" y="2584"/>
                  <a:pt x="34521" y="2576"/>
                </a:cubicBezTo>
                <a:cubicBezTo>
                  <a:pt x="34512" y="2569"/>
                  <a:pt x="34505" y="2559"/>
                  <a:pt x="34499" y="2548"/>
                </a:cubicBezTo>
                <a:cubicBezTo>
                  <a:pt x="34494" y="2536"/>
                  <a:pt x="34490" y="2523"/>
                  <a:pt x="34489" y="2509"/>
                </a:cubicBezTo>
                <a:lnTo>
                  <a:pt x="34707" y="2509"/>
                </a:lnTo>
                <a:cubicBezTo>
                  <a:pt x="34708" y="2506"/>
                  <a:pt x="34708" y="2503"/>
                  <a:pt x="34708" y="2501"/>
                </a:cubicBezTo>
                <a:lnTo>
                  <a:pt x="34708" y="2494"/>
                </a:lnTo>
                <a:cubicBezTo>
                  <a:pt x="34708" y="2474"/>
                  <a:pt x="34705" y="2455"/>
                  <a:pt x="34699" y="2437"/>
                </a:cubicBezTo>
                <a:cubicBezTo>
                  <a:pt x="34694" y="2419"/>
                  <a:pt x="34685" y="2404"/>
                  <a:pt x="34674" y="2391"/>
                </a:cubicBezTo>
                <a:cubicBezTo>
                  <a:pt x="34663" y="2378"/>
                  <a:pt x="34650" y="2367"/>
                  <a:pt x="34634" y="2360"/>
                </a:cubicBezTo>
                <a:cubicBezTo>
                  <a:pt x="34618" y="2352"/>
                  <a:pt x="34600" y="2348"/>
                  <a:pt x="34579" y="2348"/>
                </a:cubicBezTo>
                <a:close/>
                <a:moveTo>
                  <a:pt x="35067" y="2348"/>
                </a:moveTo>
                <a:cubicBezTo>
                  <a:pt x="35046" y="2348"/>
                  <a:pt x="35027" y="2352"/>
                  <a:pt x="35009" y="2360"/>
                </a:cubicBezTo>
                <a:cubicBezTo>
                  <a:pt x="34992" y="2367"/>
                  <a:pt x="34977" y="2378"/>
                  <a:pt x="34964" y="2391"/>
                </a:cubicBezTo>
                <a:cubicBezTo>
                  <a:pt x="34951" y="2404"/>
                  <a:pt x="34941" y="2419"/>
                  <a:pt x="34934" y="2437"/>
                </a:cubicBezTo>
                <a:cubicBezTo>
                  <a:pt x="34927" y="2454"/>
                  <a:pt x="34923" y="2473"/>
                  <a:pt x="34923" y="2492"/>
                </a:cubicBezTo>
                <a:lnTo>
                  <a:pt x="34923" y="2493"/>
                </a:lnTo>
                <a:cubicBezTo>
                  <a:pt x="34923" y="2513"/>
                  <a:pt x="34927" y="2531"/>
                  <a:pt x="34934" y="2549"/>
                </a:cubicBezTo>
                <a:cubicBezTo>
                  <a:pt x="34941" y="2566"/>
                  <a:pt x="34951" y="2581"/>
                  <a:pt x="34964" y="2594"/>
                </a:cubicBezTo>
                <a:cubicBezTo>
                  <a:pt x="34977" y="2607"/>
                  <a:pt x="34992" y="2617"/>
                  <a:pt x="35009" y="2625"/>
                </a:cubicBezTo>
                <a:cubicBezTo>
                  <a:pt x="35026" y="2632"/>
                  <a:pt x="35046" y="2636"/>
                  <a:pt x="35066" y="2636"/>
                </a:cubicBezTo>
                <a:cubicBezTo>
                  <a:pt x="35087" y="2636"/>
                  <a:pt x="35106" y="2632"/>
                  <a:pt x="35124" y="2625"/>
                </a:cubicBezTo>
                <a:cubicBezTo>
                  <a:pt x="35141" y="2617"/>
                  <a:pt x="35157" y="2607"/>
                  <a:pt x="35170" y="2594"/>
                </a:cubicBezTo>
                <a:cubicBezTo>
                  <a:pt x="35182" y="2580"/>
                  <a:pt x="35192" y="2565"/>
                  <a:pt x="35199" y="2548"/>
                </a:cubicBezTo>
                <a:cubicBezTo>
                  <a:pt x="35207" y="2530"/>
                  <a:pt x="35211" y="2512"/>
                  <a:pt x="35211" y="2492"/>
                </a:cubicBezTo>
                <a:lnTo>
                  <a:pt x="35211" y="2491"/>
                </a:lnTo>
                <a:cubicBezTo>
                  <a:pt x="35211" y="2472"/>
                  <a:pt x="35207" y="2453"/>
                  <a:pt x="35200" y="2436"/>
                </a:cubicBezTo>
                <a:cubicBezTo>
                  <a:pt x="35193" y="2419"/>
                  <a:pt x="35183" y="2404"/>
                  <a:pt x="35170" y="2391"/>
                </a:cubicBezTo>
                <a:cubicBezTo>
                  <a:pt x="35157" y="2378"/>
                  <a:pt x="35142" y="2367"/>
                  <a:pt x="35124" y="2360"/>
                </a:cubicBezTo>
                <a:cubicBezTo>
                  <a:pt x="35107" y="2352"/>
                  <a:pt x="35088" y="2348"/>
                  <a:pt x="35067" y="2348"/>
                </a:cubicBezTo>
                <a:close/>
                <a:moveTo>
                  <a:pt x="35421" y="2348"/>
                </a:moveTo>
                <a:cubicBezTo>
                  <a:pt x="35397" y="2348"/>
                  <a:pt x="35377" y="2354"/>
                  <a:pt x="35362" y="2364"/>
                </a:cubicBezTo>
                <a:cubicBezTo>
                  <a:pt x="35347" y="2374"/>
                  <a:pt x="35335" y="2387"/>
                  <a:pt x="35326" y="2402"/>
                </a:cubicBezTo>
                <a:lnTo>
                  <a:pt x="35326" y="2354"/>
                </a:lnTo>
                <a:lnTo>
                  <a:pt x="35285" y="2354"/>
                </a:lnTo>
                <a:lnTo>
                  <a:pt x="35285" y="2630"/>
                </a:lnTo>
                <a:lnTo>
                  <a:pt x="35326" y="2630"/>
                </a:lnTo>
                <a:lnTo>
                  <a:pt x="35326" y="2472"/>
                </a:lnTo>
                <a:cubicBezTo>
                  <a:pt x="35326" y="2459"/>
                  <a:pt x="35328" y="2447"/>
                  <a:pt x="35332" y="2437"/>
                </a:cubicBezTo>
                <a:cubicBezTo>
                  <a:pt x="35336" y="2426"/>
                  <a:pt x="35342" y="2417"/>
                  <a:pt x="35350" y="2410"/>
                </a:cubicBezTo>
                <a:cubicBezTo>
                  <a:pt x="35357" y="2402"/>
                  <a:pt x="35366" y="2396"/>
                  <a:pt x="35376" y="2392"/>
                </a:cubicBezTo>
                <a:cubicBezTo>
                  <a:pt x="35386" y="2388"/>
                  <a:pt x="35397" y="2386"/>
                  <a:pt x="35409" y="2386"/>
                </a:cubicBezTo>
                <a:cubicBezTo>
                  <a:pt x="35433" y="2386"/>
                  <a:pt x="35452" y="2393"/>
                  <a:pt x="35465" y="2408"/>
                </a:cubicBezTo>
                <a:cubicBezTo>
                  <a:pt x="35478" y="2423"/>
                  <a:pt x="35485" y="2443"/>
                  <a:pt x="35485" y="2469"/>
                </a:cubicBezTo>
                <a:lnTo>
                  <a:pt x="35485" y="2630"/>
                </a:lnTo>
                <a:lnTo>
                  <a:pt x="35526" y="2630"/>
                </a:lnTo>
                <a:lnTo>
                  <a:pt x="35526" y="2459"/>
                </a:lnTo>
                <a:cubicBezTo>
                  <a:pt x="35526" y="2442"/>
                  <a:pt x="35524" y="2427"/>
                  <a:pt x="35519" y="2414"/>
                </a:cubicBezTo>
                <a:cubicBezTo>
                  <a:pt x="35514" y="2400"/>
                  <a:pt x="35507" y="2389"/>
                  <a:pt x="35498" y="2379"/>
                </a:cubicBezTo>
                <a:cubicBezTo>
                  <a:pt x="35489" y="2369"/>
                  <a:pt x="35478" y="2362"/>
                  <a:pt x="35465" y="2356"/>
                </a:cubicBezTo>
                <a:cubicBezTo>
                  <a:pt x="35452" y="2351"/>
                  <a:pt x="35437" y="2348"/>
                  <a:pt x="35421" y="2348"/>
                </a:cubicBezTo>
                <a:close/>
                <a:moveTo>
                  <a:pt x="35901" y="2348"/>
                </a:moveTo>
                <a:cubicBezTo>
                  <a:pt x="35880" y="2348"/>
                  <a:pt x="35860" y="2352"/>
                  <a:pt x="35842" y="2360"/>
                </a:cubicBezTo>
                <a:cubicBezTo>
                  <a:pt x="35825" y="2367"/>
                  <a:pt x="35810" y="2378"/>
                  <a:pt x="35797" y="2391"/>
                </a:cubicBezTo>
                <a:cubicBezTo>
                  <a:pt x="35784" y="2404"/>
                  <a:pt x="35774" y="2419"/>
                  <a:pt x="35767" y="2437"/>
                </a:cubicBezTo>
                <a:cubicBezTo>
                  <a:pt x="35760" y="2454"/>
                  <a:pt x="35757" y="2473"/>
                  <a:pt x="35757" y="2492"/>
                </a:cubicBezTo>
                <a:lnTo>
                  <a:pt x="35757" y="2493"/>
                </a:lnTo>
                <a:cubicBezTo>
                  <a:pt x="35757" y="2513"/>
                  <a:pt x="35760" y="2531"/>
                  <a:pt x="35767" y="2549"/>
                </a:cubicBezTo>
                <a:cubicBezTo>
                  <a:pt x="35774" y="2566"/>
                  <a:pt x="35784" y="2581"/>
                  <a:pt x="35797" y="2594"/>
                </a:cubicBezTo>
                <a:cubicBezTo>
                  <a:pt x="35810" y="2607"/>
                  <a:pt x="35825" y="2617"/>
                  <a:pt x="35842" y="2625"/>
                </a:cubicBezTo>
                <a:cubicBezTo>
                  <a:pt x="35860" y="2632"/>
                  <a:pt x="35879" y="2636"/>
                  <a:pt x="35899" y="2636"/>
                </a:cubicBezTo>
                <a:cubicBezTo>
                  <a:pt x="35920" y="2636"/>
                  <a:pt x="35939" y="2632"/>
                  <a:pt x="35957" y="2625"/>
                </a:cubicBezTo>
                <a:cubicBezTo>
                  <a:pt x="35975" y="2617"/>
                  <a:pt x="35990" y="2607"/>
                  <a:pt x="36003" y="2594"/>
                </a:cubicBezTo>
                <a:cubicBezTo>
                  <a:pt x="36016" y="2580"/>
                  <a:pt x="36026" y="2565"/>
                  <a:pt x="36033" y="2548"/>
                </a:cubicBezTo>
                <a:cubicBezTo>
                  <a:pt x="36040" y="2530"/>
                  <a:pt x="36044" y="2512"/>
                  <a:pt x="36044" y="2492"/>
                </a:cubicBezTo>
                <a:lnTo>
                  <a:pt x="36044" y="2491"/>
                </a:lnTo>
                <a:cubicBezTo>
                  <a:pt x="36044" y="2472"/>
                  <a:pt x="36040" y="2453"/>
                  <a:pt x="36033" y="2436"/>
                </a:cubicBezTo>
                <a:cubicBezTo>
                  <a:pt x="36026" y="2419"/>
                  <a:pt x="36016" y="2404"/>
                  <a:pt x="36003" y="2391"/>
                </a:cubicBezTo>
                <a:cubicBezTo>
                  <a:pt x="35991" y="2378"/>
                  <a:pt x="35975" y="2367"/>
                  <a:pt x="35958" y="2360"/>
                </a:cubicBezTo>
                <a:cubicBezTo>
                  <a:pt x="35940" y="2352"/>
                  <a:pt x="35921" y="2348"/>
                  <a:pt x="35901" y="2348"/>
                </a:cubicBezTo>
                <a:close/>
                <a:moveTo>
                  <a:pt x="36771" y="2348"/>
                </a:moveTo>
                <a:cubicBezTo>
                  <a:pt x="36747" y="2348"/>
                  <a:pt x="36727" y="2354"/>
                  <a:pt x="36712" y="2364"/>
                </a:cubicBezTo>
                <a:cubicBezTo>
                  <a:pt x="36697" y="2374"/>
                  <a:pt x="36685" y="2387"/>
                  <a:pt x="36676" y="2402"/>
                </a:cubicBezTo>
                <a:lnTo>
                  <a:pt x="36676" y="2354"/>
                </a:lnTo>
                <a:lnTo>
                  <a:pt x="36635" y="2354"/>
                </a:lnTo>
                <a:lnTo>
                  <a:pt x="36635" y="2630"/>
                </a:lnTo>
                <a:lnTo>
                  <a:pt x="36676" y="2630"/>
                </a:lnTo>
                <a:lnTo>
                  <a:pt x="36676" y="2472"/>
                </a:lnTo>
                <a:cubicBezTo>
                  <a:pt x="36676" y="2459"/>
                  <a:pt x="36678" y="2447"/>
                  <a:pt x="36682" y="2437"/>
                </a:cubicBezTo>
                <a:cubicBezTo>
                  <a:pt x="36686" y="2426"/>
                  <a:pt x="36692" y="2417"/>
                  <a:pt x="36700" y="2410"/>
                </a:cubicBezTo>
                <a:cubicBezTo>
                  <a:pt x="36707" y="2402"/>
                  <a:pt x="36716" y="2396"/>
                  <a:pt x="36726" y="2392"/>
                </a:cubicBezTo>
                <a:cubicBezTo>
                  <a:pt x="36736" y="2388"/>
                  <a:pt x="36747" y="2386"/>
                  <a:pt x="36759" y="2386"/>
                </a:cubicBezTo>
                <a:cubicBezTo>
                  <a:pt x="36783" y="2386"/>
                  <a:pt x="36802" y="2393"/>
                  <a:pt x="36815" y="2408"/>
                </a:cubicBezTo>
                <a:cubicBezTo>
                  <a:pt x="36828" y="2423"/>
                  <a:pt x="36835" y="2443"/>
                  <a:pt x="36835" y="2469"/>
                </a:cubicBezTo>
                <a:lnTo>
                  <a:pt x="36835" y="2630"/>
                </a:lnTo>
                <a:lnTo>
                  <a:pt x="36876" y="2630"/>
                </a:lnTo>
                <a:lnTo>
                  <a:pt x="36876" y="2459"/>
                </a:lnTo>
                <a:cubicBezTo>
                  <a:pt x="36876" y="2442"/>
                  <a:pt x="36874" y="2427"/>
                  <a:pt x="36869" y="2414"/>
                </a:cubicBezTo>
                <a:cubicBezTo>
                  <a:pt x="36864" y="2400"/>
                  <a:pt x="36857" y="2389"/>
                  <a:pt x="36848" y="2379"/>
                </a:cubicBezTo>
                <a:cubicBezTo>
                  <a:pt x="36839" y="2369"/>
                  <a:pt x="36828" y="2362"/>
                  <a:pt x="36815" y="2356"/>
                </a:cubicBezTo>
                <a:cubicBezTo>
                  <a:pt x="36802" y="2351"/>
                  <a:pt x="36787" y="2348"/>
                  <a:pt x="36771" y="2348"/>
                </a:cubicBezTo>
                <a:close/>
                <a:moveTo>
                  <a:pt x="37270" y="2348"/>
                </a:moveTo>
                <a:cubicBezTo>
                  <a:pt x="37257" y="2348"/>
                  <a:pt x="37246" y="2350"/>
                  <a:pt x="37235" y="2354"/>
                </a:cubicBezTo>
                <a:cubicBezTo>
                  <a:pt x="37225" y="2357"/>
                  <a:pt x="37215" y="2361"/>
                  <a:pt x="37207" y="2367"/>
                </a:cubicBezTo>
                <a:cubicBezTo>
                  <a:pt x="37198" y="2372"/>
                  <a:pt x="37190" y="2379"/>
                  <a:pt x="37183" y="2386"/>
                </a:cubicBezTo>
                <a:cubicBezTo>
                  <a:pt x="37177" y="2394"/>
                  <a:pt x="37170" y="2401"/>
                  <a:pt x="37165" y="2410"/>
                </a:cubicBezTo>
                <a:lnTo>
                  <a:pt x="37165" y="2354"/>
                </a:lnTo>
                <a:lnTo>
                  <a:pt x="37124" y="2354"/>
                </a:lnTo>
                <a:lnTo>
                  <a:pt x="37124" y="2715"/>
                </a:lnTo>
                <a:lnTo>
                  <a:pt x="37165" y="2715"/>
                </a:lnTo>
                <a:lnTo>
                  <a:pt x="37165" y="2577"/>
                </a:lnTo>
                <a:cubicBezTo>
                  <a:pt x="37170" y="2585"/>
                  <a:pt x="37176" y="2592"/>
                  <a:pt x="37183" y="2599"/>
                </a:cubicBezTo>
                <a:cubicBezTo>
                  <a:pt x="37190" y="2607"/>
                  <a:pt x="37198" y="2613"/>
                  <a:pt x="37206" y="2618"/>
                </a:cubicBezTo>
                <a:cubicBezTo>
                  <a:pt x="37215" y="2623"/>
                  <a:pt x="37224" y="2628"/>
                  <a:pt x="37235" y="2631"/>
                </a:cubicBezTo>
                <a:cubicBezTo>
                  <a:pt x="37246" y="2634"/>
                  <a:pt x="37257" y="2636"/>
                  <a:pt x="37270" y="2636"/>
                </a:cubicBezTo>
                <a:cubicBezTo>
                  <a:pt x="37287" y="2636"/>
                  <a:pt x="37303" y="2632"/>
                  <a:pt x="37319" y="2626"/>
                </a:cubicBezTo>
                <a:cubicBezTo>
                  <a:pt x="37335" y="2619"/>
                  <a:pt x="37349" y="2610"/>
                  <a:pt x="37361" y="2598"/>
                </a:cubicBezTo>
                <a:cubicBezTo>
                  <a:pt x="37373" y="2585"/>
                  <a:pt x="37383" y="2570"/>
                  <a:pt x="37391" y="2552"/>
                </a:cubicBezTo>
                <a:cubicBezTo>
                  <a:pt x="37398" y="2535"/>
                  <a:pt x="37402" y="2515"/>
                  <a:pt x="37402" y="2492"/>
                </a:cubicBezTo>
                <a:lnTo>
                  <a:pt x="37402" y="2491"/>
                </a:lnTo>
                <a:cubicBezTo>
                  <a:pt x="37402" y="2468"/>
                  <a:pt x="37398" y="2448"/>
                  <a:pt x="37391" y="2431"/>
                </a:cubicBezTo>
                <a:cubicBezTo>
                  <a:pt x="37383" y="2413"/>
                  <a:pt x="37373" y="2398"/>
                  <a:pt x="37361" y="2386"/>
                </a:cubicBezTo>
                <a:cubicBezTo>
                  <a:pt x="37348" y="2374"/>
                  <a:pt x="37334" y="2364"/>
                  <a:pt x="37318" y="2358"/>
                </a:cubicBezTo>
                <a:cubicBezTo>
                  <a:pt x="37303" y="2351"/>
                  <a:pt x="37287" y="2348"/>
                  <a:pt x="37270" y="2348"/>
                </a:cubicBezTo>
                <a:close/>
                <a:moveTo>
                  <a:pt x="38654" y="2348"/>
                </a:moveTo>
                <a:cubicBezTo>
                  <a:pt x="38630" y="2348"/>
                  <a:pt x="38611" y="2354"/>
                  <a:pt x="38596" y="2364"/>
                </a:cubicBezTo>
                <a:cubicBezTo>
                  <a:pt x="38581" y="2374"/>
                  <a:pt x="38569" y="2387"/>
                  <a:pt x="38559" y="2402"/>
                </a:cubicBezTo>
                <a:lnTo>
                  <a:pt x="38559" y="2354"/>
                </a:lnTo>
                <a:lnTo>
                  <a:pt x="38518" y="2354"/>
                </a:lnTo>
                <a:lnTo>
                  <a:pt x="38518" y="2630"/>
                </a:lnTo>
                <a:lnTo>
                  <a:pt x="38559" y="2630"/>
                </a:lnTo>
                <a:lnTo>
                  <a:pt x="38559" y="2472"/>
                </a:lnTo>
                <a:cubicBezTo>
                  <a:pt x="38559" y="2459"/>
                  <a:pt x="38561" y="2447"/>
                  <a:pt x="38565" y="2437"/>
                </a:cubicBezTo>
                <a:cubicBezTo>
                  <a:pt x="38570" y="2426"/>
                  <a:pt x="38575" y="2417"/>
                  <a:pt x="38583" y="2410"/>
                </a:cubicBezTo>
                <a:cubicBezTo>
                  <a:pt x="38590" y="2402"/>
                  <a:pt x="38599" y="2396"/>
                  <a:pt x="38609" y="2392"/>
                </a:cubicBezTo>
                <a:cubicBezTo>
                  <a:pt x="38619" y="2388"/>
                  <a:pt x="38630" y="2386"/>
                  <a:pt x="38642" y="2386"/>
                </a:cubicBezTo>
                <a:cubicBezTo>
                  <a:pt x="38667" y="2386"/>
                  <a:pt x="38686" y="2393"/>
                  <a:pt x="38699" y="2408"/>
                </a:cubicBezTo>
                <a:cubicBezTo>
                  <a:pt x="38712" y="2423"/>
                  <a:pt x="38718" y="2443"/>
                  <a:pt x="38718" y="2469"/>
                </a:cubicBezTo>
                <a:lnTo>
                  <a:pt x="38718" y="2630"/>
                </a:lnTo>
                <a:lnTo>
                  <a:pt x="38759" y="2630"/>
                </a:lnTo>
                <a:lnTo>
                  <a:pt x="38759" y="2459"/>
                </a:lnTo>
                <a:cubicBezTo>
                  <a:pt x="38759" y="2442"/>
                  <a:pt x="38757" y="2427"/>
                  <a:pt x="38752" y="2414"/>
                </a:cubicBezTo>
                <a:cubicBezTo>
                  <a:pt x="38747" y="2400"/>
                  <a:pt x="38740" y="2389"/>
                  <a:pt x="38731" y="2379"/>
                </a:cubicBezTo>
                <a:cubicBezTo>
                  <a:pt x="38722" y="2369"/>
                  <a:pt x="38711" y="2362"/>
                  <a:pt x="38698" y="2356"/>
                </a:cubicBezTo>
                <a:cubicBezTo>
                  <a:pt x="38685" y="2351"/>
                  <a:pt x="38671" y="2348"/>
                  <a:pt x="38654" y="2348"/>
                </a:cubicBezTo>
                <a:close/>
                <a:moveTo>
                  <a:pt x="39451" y="2348"/>
                </a:moveTo>
                <a:cubicBezTo>
                  <a:pt x="39427" y="2348"/>
                  <a:pt x="39408" y="2354"/>
                  <a:pt x="39393" y="2364"/>
                </a:cubicBezTo>
                <a:cubicBezTo>
                  <a:pt x="39378" y="2374"/>
                  <a:pt x="39366" y="2387"/>
                  <a:pt x="39356" y="2402"/>
                </a:cubicBezTo>
                <a:lnTo>
                  <a:pt x="39356" y="2354"/>
                </a:lnTo>
                <a:lnTo>
                  <a:pt x="39315" y="2354"/>
                </a:lnTo>
                <a:lnTo>
                  <a:pt x="39315" y="2630"/>
                </a:lnTo>
                <a:lnTo>
                  <a:pt x="39356" y="2630"/>
                </a:lnTo>
                <a:lnTo>
                  <a:pt x="39356" y="2472"/>
                </a:lnTo>
                <a:cubicBezTo>
                  <a:pt x="39356" y="2459"/>
                  <a:pt x="39358" y="2447"/>
                  <a:pt x="39362" y="2437"/>
                </a:cubicBezTo>
                <a:cubicBezTo>
                  <a:pt x="39366" y="2426"/>
                  <a:pt x="39372" y="2417"/>
                  <a:pt x="39380" y="2410"/>
                </a:cubicBezTo>
                <a:cubicBezTo>
                  <a:pt x="39387" y="2402"/>
                  <a:pt x="39396" y="2396"/>
                  <a:pt x="39406" y="2392"/>
                </a:cubicBezTo>
                <a:cubicBezTo>
                  <a:pt x="39416" y="2388"/>
                  <a:pt x="39427" y="2386"/>
                  <a:pt x="39439" y="2386"/>
                </a:cubicBezTo>
                <a:cubicBezTo>
                  <a:pt x="39464" y="2386"/>
                  <a:pt x="39482" y="2393"/>
                  <a:pt x="39496" y="2408"/>
                </a:cubicBezTo>
                <a:cubicBezTo>
                  <a:pt x="39509" y="2423"/>
                  <a:pt x="39515" y="2443"/>
                  <a:pt x="39515" y="2469"/>
                </a:cubicBezTo>
                <a:lnTo>
                  <a:pt x="39515" y="2630"/>
                </a:lnTo>
                <a:lnTo>
                  <a:pt x="39556" y="2630"/>
                </a:lnTo>
                <a:lnTo>
                  <a:pt x="39556" y="2459"/>
                </a:lnTo>
                <a:cubicBezTo>
                  <a:pt x="39556" y="2442"/>
                  <a:pt x="39554" y="2427"/>
                  <a:pt x="39549" y="2414"/>
                </a:cubicBezTo>
                <a:cubicBezTo>
                  <a:pt x="39544" y="2400"/>
                  <a:pt x="39537" y="2389"/>
                  <a:pt x="39528" y="2379"/>
                </a:cubicBezTo>
                <a:cubicBezTo>
                  <a:pt x="39519" y="2369"/>
                  <a:pt x="39508" y="2362"/>
                  <a:pt x="39495" y="2356"/>
                </a:cubicBezTo>
                <a:cubicBezTo>
                  <a:pt x="39482" y="2351"/>
                  <a:pt x="39467" y="2348"/>
                  <a:pt x="39451" y="2348"/>
                </a:cubicBezTo>
                <a:close/>
                <a:moveTo>
                  <a:pt x="40250" y="2348"/>
                </a:moveTo>
                <a:cubicBezTo>
                  <a:pt x="40238" y="2348"/>
                  <a:pt x="40228" y="2350"/>
                  <a:pt x="40219" y="2352"/>
                </a:cubicBezTo>
                <a:cubicBezTo>
                  <a:pt x="40210" y="2355"/>
                  <a:pt x="40202" y="2359"/>
                  <a:pt x="40195" y="2364"/>
                </a:cubicBezTo>
                <a:cubicBezTo>
                  <a:pt x="40188" y="2369"/>
                  <a:pt x="40181" y="2374"/>
                  <a:pt x="40175" y="2381"/>
                </a:cubicBezTo>
                <a:cubicBezTo>
                  <a:pt x="40170" y="2387"/>
                  <a:pt x="40165" y="2394"/>
                  <a:pt x="40160" y="2400"/>
                </a:cubicBezTo>
                <a:lnTo>
                  <a:pt x="40160" y="2354"/>
                </a:lnTo>
                <a:lnTo>
                  <a:pt x="40119" y="2354"/>
                </a:lnTo>
                <a:lnTo>
                  <a:pt x="40119" y="2630"/>
                </a:lnTo>
                <a:lnTo>
                  <a:pt x="40160" y="2630"/>
                </a:lnTo>
                <a:lnTo>
                  <a:pt x="40160" y="2472"/>
                </a:lnTo>
                <a:cubicBezTo>
                  <a:pt x="40160" y="2460"/>
                  <a:pt x="40162" y="2448"/>
                  <a:pt x="40166" y="2438"/>
                </a:cubicBezTo>
                <a:cubicBezTo>
                  <a:pt x="40170" y="2427"/>
                  <a:pt x="40176" y="2418"/>
                  <a:pt x="40182" y="2410"/>
                </a:cubicBezTo>
                <a:cubicBezTo>
                  <a:pt x="40189" y="2402"/>
                  <a:pt x="40198" y="2396"/>
                  <a:pt x="40207" y="2392"/>
                </a:cubicBezTo>
                <a:cubicBezTo>
                  <a:pt x="40216" y="2388"/>
                  <a:pt x="40226" y="2386"/>
                  <a:pt x="40237" y="2386"/>
                </a:cubicBezTo>
                <a:cubicBezTo>
                  <a:pt x="40259" y="2386"/>
                  <a:pt x="40277" y="2393"/>
                  <a:pt x="40289" y="2407"/>
                </a:cubicBezTo>
                <a:cubicBezTo>
                  <a:pt x="40302" y="2422"/>
                  <a:pt x="40308" y="2442"/>
                  <a:pt x="40308" y="2468"/>
                </a:cubicBezTo>
                <a:lnTo>
                  <a:pt x="40308" y="2630"/>
                </a:lnTo>
                <a:lnTo>
                  <a:pt x="40349" y="2630"/>
                </a:lnTo>
                <a:lnTo>
                  <a:pt x="40349" y="2471"/>
                </a:lnTo>
                <a:cubicBezTo>
                  <a:pt x="40349" y="2457"/>
                  <a:pt x="40351" y="2445"/>
                  <a:pt x="40355" y="2435"/>
                </a:cubicBezTo>
                <a:cubicBezTo>
                  <a:pt x="40359" y="2424"/>
                  <a:pt x="40364" y="2415"/>
                  <a:pt x="40371" y="2408"/>
                </a:cubicBezTo>
                <a:cubicBezTo>
                  <a:pt x="40378" y="2400"/>
                  <a:pt x="40386" y="2395"/>
                  <a:pt x="40396" y="2391"/>
                </a:cubicBezTo>
                <a:cubicBezTo>
                  <a:pt x="40405" y="2387"/>
                  <a:pt x="40415" y="2386"/>
                  <a:pt x="40425" y="2386"/>
                </a:cubicBezTo>
                <a:cubicBezTo>
                  <a:pt x="40447" y="2386"/>
                  <a:pt x="40465" y="2393"/>
                  <a:pt x="40477" y="2407"/>
                </a:cubicBezTo>
                <a:cubicBezTo>
                  <a:pt x="40490" y="2422"/>
                  <a:pt x="40497" y="2442"/>
                  <a:pt x="40497" y="2469"/>
                </a:cubicBezTo>
                <a:lnTo>
                  <a:pt x="40497" y="2630"/>
                </a:lnTo>
                <a:lnTo>
                  <a:pt x="40538" y="2630"/>
                </a:lnTo>
                <a:lnTo>
                  <a:pt x="40538" y="2459"/>
                </a:lnTo>
                <a:cubicBezTo>
                  <a:pt x="40538" y="2425"/>
                  <a:pt x="40528" y="2398"/>
                  <a:pt x="40510" y="2378"/>
                </a:cubicBezTo>
                <a:cubicBezTo>
                  <a:pt x="40492" y="2358"/>
                  <a:pt x="40467" y="2348"/>
                  <a:pt x="40435" y="2348"/>
                </a:cubicBezTo>
                <a:cubicBezTo>
                  <a:pt x="40423" y="2348"/>
                  <a:pt x="40412" y="2350"/>
                  <a:pt x="40402" y="2352"/>
                </a:cubicBezTo>
                <a:cubicBezTo>
                  <a:pt x="40393" y="2355"/>
                  <a:pt x="40384" y="2359"/>
                  <a:pt x="40376" y="2364"/>
                </a:cubicBezTo>
                <a:cubicBezTo>
                  <a:pt x="40368" y="2369"/>
                  <a:pt x="40361" y="2375"/>
                  <a:pt x="40355" y="2382"/>
                </a:cubicBezTo>
                <a:cubicBezTo>
                  <a:pt x="40349" y="2389"/>
                  <a:pt x="40343" y="2396"/>
                  <a:pt x="40338" y="2403"/>
                </a:cubicBezTo>
                <a:cubicBezTo>
                  <a:pt x="40331" y="2387"/>
                  <a:pt x="40320" y="2374"/>
                  <a:pt x="40305" y="2364"/>
                </a:cubicBezTo>
                <a:cubicBezTo>
                  <a:pt x="40290" y="2354"/>
                  <a:pt x="40272" y="2348"/>
                  <a:pt x="40250" y="2348"/>
                </a:cubicBezTo>
                <a:close/>
                <a:moveTo>
                  <a:pt x="41071" y="2348"/>
                </a:moveTo>
                <a:cubicBezTo>
                  <a:pt x="41047" y="2348"/>
                  <a:pt x="41027" y="2354"/>
                  <a:pt x="41012" y="2364"/>
                </a:cubicBezTo>
                <a:cubicBezTo>
                  <a:pt x="40997" y="2374"/>
                  <a:pt x="40985" y="2387"/>
                  <a:pt x="40976" y="2402"/>
                </a:cubicBezTo>
                <a:lnTo>
                  <a:pt x="40976" y="2354"/>
                </a:lnTo>
                <a:lnTo>
                  <a:pt x="40935" y="2354"/>
                </a:lnTo>
                <a:lnTo>
                  <a:pt x="40935" y="2630"/>
                </a:lnTo>
                <a:lnTo>
                  <a:pt x="40976" y="2630"/>
                </a:lnTo>
                <a:lnTo>
                  <a:pt x="40976" y="2472"/>
                </a:lnTo>
                <a:cubicBezTo>
                  <a:pt x="40976" y="2459"/>
                  <a:pt x="40978" y="2447"/>
                  <a:pt x="40982" y="2437"/>
                </a:cubicBezTo>
                <a:cubicBezTo>
                  <a:pt x="40986" y="2426"/>
                  <a:pt x="40992" y="2417"/>
                  <a:pt x="41000" y="2410"/>
                </a:cubicBezTo>
                <a:cubicBezTo>
                  <a:pt x="41007" y="2402"/>
                  <a:pt x="41016" y="2396"/>
                  <a:pt x="41026" y="2392"/>
                </a:cubicBezTo>
                <a:cubicBezTo>
                  <a:pt x="41036" y="2388"/>
                  <a:pt x="41047" y="2386"/>
                  <a:pt x="41059" y="2386"/>
                </a:cubicBezTo>
                <a:cubicBezTo>
                  <a:pt x="41083" y="2386"/>
                  <a:pt x="41102" y="2393"/>
                  <a:pt x="41115" y="2408"/>
                </a:cubicBezTo>
                <a:cubicBezTo>
                  <a:pt x="41128" y="2423"/>
                  <a:pt x="41135" y="2443"/>
                  <a:pt x="41135" y="2469"/>
                </a:cubicBezTo>
                <a:lnTo>
                  <a:pt x="41135" y="2630"/>
                </a:lnTo>
                <a:lnTo>
                  <a:pt x="41176" y="2630"/>
                </a:lnTo>
                <a:lnTo>
                  <a:pt x="41176" y="2459"/>
                </a:lnTo>
                <a:cubicBezTo>
                  <a:pt x="41176" y="2442"/>
                  <a:pt x="41174" y="2427"/>
                  <a:pt x="41169" y="2414"/>
                </a:cubicBezTo>
                <a:cubicBezTo>
                  <a:pt x="41164" y="2400"/>
                  <a:pt x="41157" y="2389"/>
                  <a:pt x="41148" y="2379"/>
                </a:cubicBezTo>
                <a:cubicBezTo>
                  <a:pt x="41139" y="2369"/>
                  <a:pt x="41128" y="2362"/>
                  <a:pt x="41115" y="2356"/>
                </a:cubicBezTo>
                <a:cubicBezTo>
                  <a:pt x="41102" y="2351"/>
                  <a:pt x="41087" y="2348"/>
                  <a:pt x="41071" y="2348"/>
                </a:cubicBezTo>
                <a:close/>
                <a:moveTo>
                  <a:pt x="41399" y="2348"/>
                </a:moveTo>
                <a:cubicBezTo>
                  <a:pt x="41375" y="2348"/>
                  <a:pt x="41355" y="2354"/>
                  <a:pt x="41341" y="2364"/>
                </a:cubicBezTo>
                <a:cubicBezTo>
                  <a:pt x="41326" y="2374"/>
                  <a:pt x="41313" y="2387"/>
                  <a:pt x="41304" y="2402"/>
                </a:cubicBezTo>
                <a:lnTo>
                  <a:pt x="41304" y="2354"/>
                </a:lnTo>
                <a:lnTo>
                  <a:pt x="41263" y="2354"/>
                </a:lnTo>
                <a:lnTo>
                  <a:pt x="41263" y="2630"/>
                </a:lnTo>
                <a:lnTo>
                  <a:pt x="41304" y="2630"/>
                </a:lnTo>
                <a:lnTo>
                  <a:pt x="41304" y="2472"/>
                </a:lnTo>
                <a:cubicBezTo>
                  <a:pt x="41304" y="2459"/>
                  <a:pt x="41306" y="2447"/>
                  <a:pt x="41310" y="2437"/>
                </a:cubicBezTo>
                <a:cubicBezTo>
                  <a:pt x="41314" y="2426"/>
                  <a:pt x="41320" y="2417"/>
                  <a:pt x="41328" y="2410"/>
                </a:cubicBezTo>
                <a:cubicBezTo>
                  <a:pt x="41335" y="2402"/>
                  <a:pt x="41344" y="2396"/>
                  <a:pt x="41354" y="2392"/>
                </a:cubicBezTo>
                <a:cubicBezTo>
                  <a:pt x="41364" y="2388"/>
                  <a:pt x="41375" y="2386"/>
                  <a:pt x="41387" y="2386"/>
                </a:cubicBezTo>
                <a:cubicBezTo>
                  <a:pt x="41411" y="2386"/>
                  <a:pt x="41430" y="2393"/>
                  <a:pt x="41443" y="2408"/>
                </a:cubicBezTo>
                <a:cubicBezTo>
                  <a:pt x="41457" y="2423"/>
                  <a:pt x="41463" y="2443"/>
                  <a:pt x="41463" y="2469"/>
                </a:cubicBezTo>
                <a:lnTo>
                  <a:pt x="41463" y="2630"/>
                </a:lnTo>
                <a:lnTo>
                  <a:pt x="41504" y="2630"/>
                </a:lnTo>
                <a:lnTo>
                  <a:pt x="41504" y="2459"/>
                </a:lnTo>
                <a:cubicBezTo>
                  <a:pt x="41504" y="2442"/>
                  <a:pt x="41502" y="2427"/>
                  <a:pt x="41497" y="2414"/>
                </a:cubicBezTo>
                <a:cubicBezTo>
                  <a:pt x="41492" y="2400"/>
                  <a:pt x="41485" y="2389"/>
                  <a:pt x="41476" y="2379"/>
                </a:cubicBezTo>
                <a:cubicBezTo>
                  <a:pt x="41467" y="2369"/>
                  <a:pt x="41456" y="2362"/>
                  <a:pt x="41443" y="2356"/>
                </a:cubicBezTo>
                <a:cubicBezTo>
                  <a:pt x="41430" y="2351"/>
                  <a:pt x="41415" y="2348"/>
                  <a:pt x="41399" y="2348"/>
                </a:cubicBezTo>
                <a:close/>
                <a:moveTo>
                  <a:pt x="41707" y="2348"/>
                </a:moveTo>
                <a:cubicBezTo>
                  <a:pt x="41687" y="2348"/>
                  <a:pt x="41670" y="2352"/>
                  <a:pt x="41653" y="2359"/>
                </a:cubicBezTo>
                <a:cubicBezTo>
                  <a:pt x="41637" y="2367"/>
                  <a:pt x="41623" y="2377"/>
                  <a:pt x="41612" y="2390"/>
                </a:cubicBezTo>
                <a:cubicBezTo>
                  <a:pt x="41600" y="2403"/>
                  <a:pt x="41591" y="2418"/>
                  <a:pt x="41584" y="2436"/>
                </a:cubicBezTo>
                <a:cubicBezTo>
                  <a:pt x="41577" y="2454"/>
                  <a:pt x="41574" y="2472"/>
                  <a:pt x="41574" y="2492"/>
                </a:cubicBezTo>
                <a:cubicBezTo>
                  <a:pt x="41574" y="2514"/>
                  <a:pt x="41578" y="2533"/>
                  <a:pt x="41585" y="2551"/>
                </a:cubicBezTo>
                <a:cubicBezTo>
                  <a:pt x="41592" y="2569"/>
                  <a:pt x="41602" y="2584"/>
                  <a:pt x="41615" y="2597"/>
                </a:cubicBezTo>
                <a:cubicBezTo>
                  <a:pt x="41627" y="2609"/>
                  <a:pt x="41642" y="2619"/>
                  <a:pt x="41659" y="2626"/>
                </a:cubicBezTo>
                <a:cubicBezTo>
                  <a:pt x="41675" y="2633"/>
                  <a:pt x="41693" y="2636"/>
                  <a:pt x="41712" y="2636"/>
                </a:cubicBezTo>
                <a:cubicBezTo>
                  <a:pt x="41738" y="2636"/>
                  <a:pt x="41760" y="2632"/>
                  <a:pt x="41778" y="2622"/>
                </a:cubicBezTo>
                <a:cubicBezTo>
                  <a:pt x="41796" y="2613"/>
                  <a:pt x="41812" y="2600"/>
                  <a:pt x="41825" y="2584"/>
                </a:cubicBezTo>
                <a:lnTo>
                  <a:pt x="41800" y="2562"/>
                </a:lnTo>
                <a:cubicBezTo>
                  <a:pt x="41788" y="2573"/>
                  <a:pt x="41776" y="2583"/>
                  <a:pt x="41762" y="2590"/>
                </a:cubicBezTo>
                <a:cubicBezTo>
                  <a:pt x="41748" y="2597"/>
                  <a:pt x="41732" y="2600"/>
                  <a:pt x="41713" y="2600"/>
                </a:cubicBezTo>
                <a:cubicBezTo>
                  <a:pt x="41701" y="2600"/>
                  <a:pt x="41689" y="2598"/>
                  <a:pt x="41678" y="2595"/>
                </a:cubicBezTo>
                <a:cubicBezTo>
                  <a:pt x="41667" y="2590"/>
                  <a:pt x="41657" y="2584"/>
                  <a:pt x="41648" y="2576"/>
                </a:cubicBezTo>
                <a:cubicBezTo>
                  <a:pt x="41639" y="2569"/>
                  <a:pt x="41632" y="2559"/>
                  <a:pt x="41627" y="2548"/>
                </a:cubicBezTo>
                <a:cubicBezTo>
                  <a:pt x="41621" y="2536"/>
                  <a:pt x="41617" y="2523"/>
                  <a:pt x="41616" y="2509"/>
                </a:cubicBezTo>
                <a:lnTo>
                  <a:pt x="41835" y="2509"/>
                </a:lnTo>
                <a:cubicBezTo>
                  <a:pt x="41835" y="2506"/>
                  <a:pt x="41835" y="2503"/>
                  <a:pt x="41835" y="2501"/>
                </a:cubicBezTo>
                <a:lnTo>
                  <a:pt x="41835" y="2494"/>
                </a:lnTo>
                <a:cubicBezTo>
                  <a:pt x="41835" y="2474"/>
                  <a:pt x="41832" y="2455"/>
                  <a:pt x="41827" y="2437"/>
                </a:cubicBezTo>
                <a:cubicBezTo>
                  <a:pt x="41821" y="2419"/>
                  <a:pt x="41812" y="2404"/>
                  <a:pt x="41801" y="2391"/>
                </a:cubicBezTo>
                <a:cubicBezTo>
                  <a:pt x="41790" y="2378"/>
                  <a:pt x="41777" y="2367"/>
                  <a:pt x="41761" y="2360"/>
                </a:cubicBezTo>
                <a:cubicBezTo>
                  <a:pt x="41745" y="2352"/>
                  <a:pt x="41727" y="2348"/>
                  <a:pt x="41707" y="2348"/>
                </a:cubicBezTo>
                <a:close/>
                <a:moveTo>
                  <a:pt x="42410" y="2348"/>
                </a:moveTo>
                <a:cubicBezTo>
                  <a:pt x="42389" y="2348"/>
                  <a:pt x="42370" y="2352"/>
                  <a:pt x="42352" y="2360"/>
                </a:cubicBezTo>
                <a:cubicBezTo>
                  <a:pt x="42334" y="2367"/>
                  <a:pt x="42319" y="2378"/>
                  <a:pt x="42306" y="2391"/>
                </a:cubicBezTo>
                <a:cubicBezTo>
                  <a:pt x="42294" y="2404"/>
                  <a:pt x="42284" y="2419"/>
                  <a:pt x="42277" y="2437"/>
                </a:cubicBezTo>
                <a:cubicBezTo>
                  <a:pt x="42269" y="2454"/>
                  <a:pt x="42266" y="2473"/>
                  <a:pt x="42266" y="2492"/>
                </a:cubicBezTo>
                <a:lnTo>
                  <a:pt x="42266" y="2493"/>
                </a:lnTo>
                <a:cubicBezTo>
                  <a:pt x="42266" y="2513"/>
                  <a:pt x="42269" y="2531"/>
                  <a:pt x="42277" y="2549"/>
                </a:cubicBezTo>
                <a:cubicBezTo>
                  <a:pt x="42284" y="2566"/>
                  <a:pt x="42294" y="2581"/>
                  <a:pt x="42306" y="2594"/>
                </a:cubicBezTo>
                <a:cubicBezTo>
                  <a:pt x="42319" y="2607"/>
                  <a:pt x="42334" y="2617"/>
                  <a:pt x="42352" y="2625"/>
                </a:cubicBezTo>
                <a:cubicBezTo>
                  <a:pt x="42369" y="2632"/>
                  <a:pt x="42388" y="2636"/>
                  <a:pt x="42409" y="2636"/>
                </a:cubicBezTo>
                <a:cubicBezTo>
                  <a:pt x="42429" y="2636"/>
                  <a:pt x="42449" y="2632"/>
                  <a:pt x="42466" y="2625"/>
                </a:cubicBezTo>
                <a:cubicBezTo>
                  <a:pt x="42484" y="2617"/>
                  <a:pt x="42500" y="2607"/>
                  <a:pt x="42512" y="2594"/>
                </a:cubicBezTo>
                <a:cubicBezTo>
                  <a:pt x="42525" y="2580"/>
                  <a:pt x="42535" y="2565"/>
                  <a:pt x="42542" y="2548"/>
                </a:cubicBezTo>
                <a:cubicBezTo>
                  <a:pt x="42550" y="2530"/>
                  <a:pt x="42553" y="2512"/>
                  <a:pt x="42553" y="2492"/>
                </a:cubicBezTo>
                <a:lnTo>
                  <a:pt x="42553" y="2491"/>
                </a:lnTo>
                <a:cubicBezTo>
                  <a:pt x="42553" y="2472"/>
                  <a:pt x="42550" y="2453"/>
                  <a:pt x="42543" y="2436"/>
                </a:cubicBezTo>
                <a:cubicBezTo>
                  <a:pt x="42536" y="2419"/>
                  <a:pt x="42526" y="2404"/>
                  <a:pt x="42513" y="2391"/>
                </a:cubicBezTo>
                <a:cubicBezTo>
                  <a:pt x="42500" y="2378"/>
                  <a:pt x="42485" y="2367"/>
                  <a:pt x="42467" y="2360"/>
                </a:cubicBezTo>
                <a:cubicBezTo>
                  <a:pt x="42450" y="2352"/>
                  <a:pt x="42431" y="2348"/>
                  <a:pt x="42410" y="2348"/>
                </a:cubicBezTo>
                <a:close/>
                <a:moveTo>
                  <a:pt x="43327" y="2348"/>
                </a:moveTo>
                <a:cubicBezTo>
                  <a:pt x="43306" y="2348"/>
                  <a:pt x="43286" y="2352"/>
                  <a:pt x="43268" y="2360"/>
                </a:cubicBezTo>
                <a:cubicBezTo>
                  <a:pt x="43251" y="2367"/>
                  <a:pt x="43236" y="2378"/>
                  <a:pt x="43223" y="2391"/>
                </a:cubicBezTo>
                <a:cubicBezTo>
                  <a:pt x="43210" y="2404"/>
                  <a:pt x="43200" y="2419"/>
                  <a:pt x="43193" y="2437"/>
                </a:cubicBezTo>
                <a:cubicBezTo>
                  <a:pt x="43186" y="2454"/>
                  <a:pt x="43183" y="2473"/>
                  <a:pt x="43183" y="2492"/>
                </a:cubicBezTo>
                <a:lnTo>
                  <a:pt x="43183" y="2493"/>
                </a:lnTo>
                <a:cubicBezTo>
                  <a:pt x="43183" y="2513"/>
                  <a:pt x="43186" y="2531"/>
                  <a:pt x="43193" y="2549"/>
                </a:cubicBezTo>
                <a:cubicBezTo>
                  <a:pt x="43200" y="2566"/>
                  <a:pt x="43210" y="2581"/>
                  <a:pt x="43223" y="2594"/>
                </a:cubicBezTo>
                <a:cubicBezTo>
                  <a:pt x="43236" y="2607"/>
                  <a:pt x="43251" y="2617"/>
                  <a:pt x="43268" y="2625"/>
                </a:cubicBezTo>
                <a:cubicBezTo>
                  <a:pt x="43286" y="2632"/>
                  <a:pt x="43305" y="2636"/>
                  <a:pt x="43326" y="2636"/>
                </a:cubicBezTo>
                <a:cubicBezTo>
                  <a:pt x="43346" y="2636"/>
                  <a:pt x="43365" y="2632"/>
                  <a:pt x="43383" y="2625"/>
                </a:cubicBezTo>
                <a:cubicBezTo>
                  <a:pt x="43401" y="2617"/>
                  <a:pt x="43416" y="2607"/>
                  <a:pt x="43429" y="2594"/>
                </a:cubicBezTo>
                <a:cubicBezTo>
                  <a:pt x="43442" y="2580"/>
                  <a:pt x="43452" y="2565"/>
                  <a:pt x="43459" y="2548"/>
                </a:cubicBezTo>
                <a:cubicBezTo>
                  <a:pt x="43466" y="2530"/>
                  <a:pt x="43470" y="2512"/>
                  <a:pt x="43470" y="2492"/>
                </a:cubicBezTo>
                <a:lnTo>
                  <a:pt x="43470" y="2491"/>
                </a:lnTo>
                <a:cubicBezTo>
                  <a:pt x="43470" y="2472"/>
                  <a:pt x="43466" y="2453"/>
                  <a:pt x="43459" y="2436"/>
                </a:cubicBezTo>
                <a:cubicBezTo>
                  <a:pt x="43452" y="2419"/>
                  <a:pt x="43442" y="2404"/>
                  <a:pt x="43430" y="2391"/>
                </a:cubicBezTo>
                <a:cubicBezTo>
                  <a:pt x="43417" y="2378"/>
                  <a:pt x="43401" y="2367"/>
                  <a:pt x="43384" y="2360"/>
                </a:cubicBezTo>
                <a:cubicBezTo>
                  <a:pt x="43366" y="2352"/>
                  <a:pt x="43347" y="2348"/>
                  <a:pt x="43327" y="2348"/>
                </a:cubicBezTo>
                <a:close/>
                <a:moveTo>
                  <a:pt x="43890" y="2348"/>
                </a:moveTo>
                <a:cubicBezTo>
                  <a:pt x="43878" y="2348"/>
                  <a:pt x="43868" y="2350"/>
                  <a:pt x="43859" y="2352"/>
                </a:cubicBezTo>
                <a:cubicBezTo>
                  <a:pt x="43850" y="2355"/>
                  <a:pt x="43842" y="2359"/>
                  <a:pt x="43835" y="2364"/>
                </a:cubicBezTo>
                <a:cubicBezTo>
                  <a:pt x="43828" y="2369"/>
                  <a:pt x="43822" y="2374"/>
                  <a:pt x="43816" y="2381"/>
                </a:cubicBezTo>
                <a:cubicBezTo>
                  <a:pt x="43811" y="2387"/>
                  <a:pt x="43806" y="2394"/>
                  <a:pt x="43801" y="2400"/>
                </a:cubicBezTo>
                <a:lnTo>
                  <a:pt x="43801" y="2354"/>
                </a:lnTo>
                <a:lnTo>
                  <a:pt x="43760" y="2354"/>
                </a:lnTo>
                <a:lnTo>
                  <a:pt x="43760" y="2630"/>
                </a:lnTo>
                <a:lnTo>
                  <a:pt x="43801" y="2630"/>
                </a:lnTo>
                <a:lnTo>
                  <a:pt x="43801" y="2472"/>
                </a:lnTo>
                <a:cubicBezTo>
                  <a:pt x="43801" y="2460"/>
                  <a:pt x="43803" y="2448"/>
                  <a:pt x="43807" y="2438"/>
                </a:cubicBezTo>
                <a:cubicBezTo>
                  <a:pt x="43811" y="2427"/>
                  <a:pt x="43816" y="2418"/>
                  <a:pt x="43823" y="2410"/>
                </a:cubicBezTo>
                <a:cubicBezTo>
                  <a:pt x="43830" y="2402"/>
                  <a:pt x="43838" y="2396"/>
                  <a:pt x="43848" y="2392"/>
                </a:cubicBezTo>
                <a:cubicBezTo>
                  <a:pt x="43857" y="2388"/>
                  <a:pt x="43867" y="2386"/>
                  <a:pt x="43878" y="2386"/>
                </a:cubicBezTo>
                <a:cubicBezTo>
                  <a:pt x="43900" y="2386"/>
                  <a:pt x="43917" y="2393"/>
                  <a:pt x="43930" y="2407"/>
                </a:cubicBezTo>
                <a:cubicBezTo>
                  <a:pt x="43942" y="2422"/>
                  <a:pt x="43949" y="2442"/>
                  <a:pt x="43949" y="2468"/>
                </a:cubicBezTo>
                <a:lnTo>
                  <a:pt x="43949" y="2630"/>
                </a:lnTo>
                <a:lnTo>
                  <a:pt x="43989" y="2630"/>
                </a:lnTo>
                <a:lnTo>
                  <a:pt x="43989" y="2471"/>
                </a:lnTo>
                <a:cubicBezTo>
                  <a:pt x="43989" y="2457"/>
                  <a:pt x="43991" y="2445"/>
                  <a:pt x="43995" y="2435"/>
                </a:cubicBezTo>
                <a:cubicBezTo>
                  <a:pt x="44000" y="2424"/>
                  <a:pt x="44005" y="2415"/>
                  <a:pt x="44012" y="2408"/>
                </a:cubicBezTo>
                <a:cubicBezTo>
                  <a:pt x="44019" y="2400"/>
                  <a:pt x="44027" y="2395"/>
                  <a:pt x="44036" y="2391"/>
                </a:cubicBezTo>
                <a:cubicBezTo>
                  <a:pt x="44046" y="2387"/>
                  <a:pt x="44055" y="2386"/>
                  <a:pt x="44066" y="2386"/>
                </a:cubicBezTo>
                <a:cubicBezTo>
                  <a:pt x="44088" y="2386"/>
                  <a:pt x="44105" y="2393"/>
                  <a:pt x="44118" y="2407"/>
                </a:cubicBezTo>
                <a:cubicBezTo>
                  <a:pt x="44131" y="2422"/>
                  <a:pt x="44137" y="2442"/>
                  <a:pt x="44137" y="2469"/>
                </a:cubicBezTo>
                <a:lnTo>
                  <a:pt x="44137" y="2630"/>
                </a:lnTo>
                <a:lnTo>
                  <a:pt x="44178" y="2630"/>
                </a:lnTo>
                <a:lnTo>
                  <a:pt x="44178" y="2459"/>
                </a:lnTo>
                <a:cubicBezTo>
                  <a:pt x="44178" y="2425"/>
                  <a:pt x="44169" y="2398"/>
                  <a:pt x="44151" y="2378"/>
                </a:cubicBezTo>
                <a:cubicBezTo>
                  <a:pt x="44133" y="2358"/>
                  <a:pt x="44108" y="2348"/>
                  <a:pt x="44076" y="2348"/>
                </a:cubicBezTo>
                <a:cubicBezTo>
                  <a:pt x="44064" y="2348"/>
                  <a:pt x="44053" y="2350"/>
                  <a:pt x="44043" y="2352"/>
                </a:cubicBezTo>
                <a:cubicBezTo>
                  <a:pt x="44033" y="2355"/>
                  <a:pt x="44024" y="2359"/>
                  <a:pt x="44017" y="2364"/>
                </a:cubicBezTo>
                <a:cubicBezTo>
                  <a:pt x="44009" y="2369"/>
                  <a:pt x="44002" y="2375"/>
                  <a:pt x="43995" y="2382"/>
                </a:cubicBezTo>
                <a:cubicBezTo>
                  <a:pt x="43989" y="2389"/>
                  <a:pt x="43984" y="2396"/>
                  <a:pt x="43979" y="2403"/>
                </a:cubicBezTo>
                <a:cubicBezTo>
                  <a:pt x="43971" y="2387"/>
                  <a:pt x="43960" y="2374"/>
                  <a:pt x="43946" y="2364"/>
                </a:cubicBezTo>
                <a:cubicBezTo>
                  <a:pt x="43931" y="2354"/>
                  <a:pt x="43913" y="2348"/>
                  <a:pt x="43890" y="2348"/>
                </a:cubicBezTo>
                <a:close/>
                <a:moveTo>
                  <a:pt x="44555" y="2348"/>
                </a:moveTo>
                <a:cubicBezTo>
                  <a:pt x="44534" y="2348"/>
                  <a:pt x="44514" y="2352"/>
                  <a:pt x="44497" y="2360"/>
                </a:cubicBezTo>
                <a:cubicBezTo>
                  <a:pt x="44479" y="2367"/>
                  <a:pt x="44464" y="2378"/>
                  <a:pt x="44451" y="2391"/>
                </a:cubicBezTo>
                <a:cubicBezTo>
                  <a:pt x="44438" y="2404"/>
                  <a:pt x="44428" y="2419"/>
                  <a:pt x="44421" y="2437"/>
                </a:cubicBezTo>
                <a:cubicBezTo>
                  <a:pt x="44414" y="2454"/>
                  <a:pt x="44411" y="2473"/>
                  <a:pt x="44411" y="2492"/>
                </a:cubicBezTo>
                <a:lnTo>
                  <a:pt x="44411" y="2493"/>
                </a:lnTo>
                <a:cubicBezTo>
                  <a:pt x="44411" y="2513"/>
                  <a:pt x="44414" y="2531"/>
                  <a:pt x="44421" y="2549"/>
                </a:cubicBezTo>
                <a:cubicBezTo>
                  <a:pt x="44428" y="2566"/>
                  <a:pt x="44438" y="2581"/>
                  <a:pt x="44451" y="2594"/>
                </a:cubicBezTo>
                <a:cubicBezTo>
                  <a:pt x="44464" y="2607"/>
                  <a:pt x="44479" y="2617"/>
                  <a:pt x="44497" y="2625"/>
                </a:cubicBezTo>
                <a:cubicBezTo>
                  <a:pt x="44514" y="2632"/>
                  <a:pt x="44533" y="2636"/>
                  <a:pt x="44554" y="2636"/>
                </a:cubicBezTo>
                <a:cubicBezTo>
                  <a:pt x="44574" y="2636"/>
                  <a:pt x="44593" y="2632"/>
                  <a:pt x="44611" y="2625"/>
                </a:cubicBezTo>
                <a:cubicBezTo>
                  <a:pt x="44629" y="2617"/>
                  <a:pt x="44644" y="2607"/>
                  <a:pt x="44657" y="2594"/>
                </a:cubicBezTo>
                <a:cubicBezTo>
                  <a:pt x="44670" y="2580"/>
                  <a:pt x="44680" y="2565"/>
                  <a:pt x="44687" y="2548"/>
                </a:cubicBezTo>
                <a:cubicBezTo>
                  <a:pt x="44694" y="2530"/>
                  <a:pt x="44698" y="2512"/>
                  <a:pt x="44698" y="2492"/>
                </a:cubicBezTo>
                <a:lnTo>
                  <a:pt x="44698" y="2491"/>
                </a:lnTo>
                <a:cubicBezTo>
                  <a:pt x="44698" y="2472"/>
                  <a:pt x="44695" y="2453"/>
                  <a:pt x="44687" y="2436"/>
                </a:cubicBezTo>
                <a:cubicBezTo>
                  <a:pt x="44680" y="2419"/>
                  <a:pt x="44670" y="2404"/>
                  <a:pt x="44658" y="2391"/>
                </a:cubicBezTo>
                <a:cubicBezTo>
                  <a:pt x="44645" y="2378"/>
                  <a:pt x="44630" y="2367"/>
                  <a:pt x="44612" y="2360"/>
                </a:cubicBezTo>
                <a:cubicBezTo>
                  <a:pt x="44594" y="2352"/>
                  <a:pt x="44575" y="2348"/>
                  <a:pt x="44555" y="2348"/>
                </a:cubicBezTo>
                <a:close/>
                <a:moveTo>
                  <a:pt x="45425" y="2348"/>
                </a:moveTo>
                <a:cubicBezTo>
                  <a:pt x="45401" y="2348"/>
                  <a:pt x="45381" y="2354"/>
                  <a:pt x="45367" y="2364"/>
                </a:cubicBezTo>
                <a:cubicBezTo>
                  <a:pt x="45352" y="2374"/>
                  <a:pt x="45340" y="2387"/>
                  <a:pt x="45330" y="2402"/>
                </a:cubicBezTo>
                <a:lnTo>
                  <a:pt x="45330" y="2354"/>
                </a:lnTo>
                <a:lnTo>
                  <a:pt x="45289" y="2354"/>
                </a:lnTo>
                <a:lnTo>
                  <a:pt x="45289" y="2630"/>
                </a:lnTo>
                <a:lnTo>
                  <a:pt x="45330" y="2630"/>
                </a:lnTo>
                <a:lnTo>
                  <a:pt x="45330" y="2472"/>
                </a:lnTo>
                <a:cubicBezTo>
                  <a:pt x="45330" y="2459"/>
                  <a:pt x="45332" y="2447"/>
                  <a:pt x="45336" y="2437"/>
                </a:cubicBezTo>
                <a:cubicBezTo>
                  <a:pt x="45340" y="2426"/>
                  <a:pt x="45346" y="2417"/>
                  <a:pt x="45354" y="2410"/>
                </a:cubicBezTo>
                <a:cubicBezTo>
                  <a:pt x="45361" y="2402"/>
                  <a:pt x="45370" y="2396"/>
                  <a:pt x="45380" y="2392"/>
                </a:cubicBezTo>
                <a:cubicBezTo>
                  <a:pt x="45390" y="2388"/>
                  <a:pt x="45401" y="2386"/>
                  <a:pt x="45413" y="2386"/>
                </a:cubicBezTo>
                <a:cubicBezTo>
                  <a:pt x="45437" y="2386"/>
                  <a:pt x="45456" y="2393"/>
                  <a:pt x="45470" y="2408"/>
                </a:cubicBezTo>
                <a:cubicBezTo>
                  <a:pt x="45483" y="2423"/>
                  <a:pt x="45489" y="2443"/>
                  <a:pt x="45489" y="2469"/>
                </a:cubicBezTo>
                <a:lnTo>
                  <a:pt x="45489" y="2630"/>
                </a:lnTo>
                <a:lnTo>
                  <a:pt x="45530" y="2630"/>
                </a:lnTo>
                <a:lnTo>
                  <a:pt x="45530" y="2459"/>
                </a:lnTo>
                <a:cubicBezTo>
                  <a:pt x="45530" y="2442"/>
                  <a:pt x="45528" y="2427"/>
                  <a:pt x="45523" y="2414"/>
                </a:cubicBezTo>
                <a:cubicBezTo>
                  <a:pt x="45518" y="2400"/>
                  <a:pt x="45511" y="2389"/>
                  <a:pt x="45502" y="2379"/>
                </a:cubicBezTo>
                <a:cubicBezTo>
                  <a:pt x="45493" y="2369"/>
                  <a:pt x="45482" y="2362"/>
                  <a:pt x="45469" y="2356"/>
                </a:cubicBezTo>
                <a:cubicBezTo>
                  <a:pt x="45456" y="2351"/>
                  <a:pt x="45441" y="2348"/>
                  <a:pt x="45425" y="2348"/>
                </a:cubicBezTo>
                <a:close/>
                <a:moveTo>
                  <a:pt x="46222" y="2348"/>
                </a:moveTo>
                <a:cubicBezTo>
                  <a:pt x="46198" y="2348"/>
                  <a:pt x="46178" y="2354"/>
                  <a:pt x="46163" y="2364"/>
                </a:cubicBezTo>
                <a:cubicBezTo>
                  <a:pt x="46148" y="2374"/>
                  <a:pt x="46136" y="2387"/>
                  <a:pt x="46127" y="2402"/>
                </a:cubicBezTo>
                <a:lnTo>
                  <a:pt x="46127" y="2354"/>
                </a:lnTo>
                <a:lnTo>
                  <a:pt x="46086" y="2354"/>
                </a:lnTo>
                <a:lnTo>
                  <a:pt x="46086" y="2630"/>
                </a:lnTo>
                <a:lnTo>
                  <a:pt x="46127" y="2630"/>
                </a:lnTo>
                <a:lnTo>
                  <a:pt x="46127" y="2472"/>
                </a:lnTo>
                <a:cubicBezTo>
                  <a:pt x="46127" y="2459"/>
                  <a:pt x="46129" y="2447"/>
                  <a:pt x="46133" y="2437"/>
                </a:cubicBezTo>
                <a:cubicBezTo>
                  <a:pt x="46137" y="2426"/>
                  <a:pt x="46143" y="2417"/>
                  <a:pt x="46151" y="2410"/>
                </a:cubicBezTo>
                <a:cubicBezTo>
                  <a:pt x="46158" y="2402"/>
                  <a:pt x="46167" y="2396"/>
                  <a:pt x="46177" y="2392"/>
                </a:cubicBezTo>
                <a:cubicBezTo>
                  <a:pt x="46187" y="2388"/>
                  <a:pt x="46198" y="2386"/>
                  <a:pt x="46210" y="2386"/>
                </a:cubicBezTo>
                <a:cubicBezTo>
                  <a:pt x="46234" y="2386"/>
                  <a:pt x="46253" y="2393"/>
                  <a:pt x="46266" y="2408"/>
                </a:cubicBezTo>
                <a:cubicBezTo>
                  <a:pt x="46280" y="2423"/>
                  <a:pt x="46286" y="2443"/>
                  <a:pt x="46286" y="2469"/>
                </a:cubicBezTo>
                <a:lnTo>
                  <a:pt x="46286" y="2630"/>
                </a:lnTo>
                <a:lnTo>
                  <a:pt x="46327" y="2630"/>
                </a:lnTo>
                <a:lnTo>
                  <a:pt x="46327" y="2459"/>
                </a:lnTo>
                <a:cubicBezTo>
                  <a:pt x="46327" y="2442"/>
                  <a:pt x="46325" y="2427"/>
                  <a:pt x="46320" y="2414"/>
                </a:cubicBezTo>
                <a:cubicBezTo>
                  <a:pt x="46315" y="2400"/>
                  <a:pt x="46308" y="2389"/>
                  <a:pt x="46299" y="2379"/>
                </a:cubicBezTo>
                <a:cubicBezTo>
                  <a:pt x="46290" y="2369"/>
                  <a:pt x="46279" y="2362"/>
                  <a:pt x="46266" y="2356"/>
                </a:cubicBezTo>
                <a:cubicBezTo>
                  <a:pt x="46253" y="2351"/>
                  <a:pt x="46238" y="2348"/>
                  <a:pt x="46222" y="2348"/>
                </a:cubicBezTo>
                <a:close/>
                <a:moveTo>
                  <a:pt x="47020" y="2348"/>
                </a:moveTo>
                <a:cubicBezTo>
                  <a:pt x="47009" y="2348"/>
                  <a:pt x="46998" y="2350"/>
                  <a:pt x="46989" y="2352"/>
                </a:cubicBezTo>
                <a:cubicBezTo>
                  <a:pt x="46981" y="2355"/>
                  <a:pt x="46973" y="2359"/>
                  <a:pt x="46965" y="2364"/>
                </a:cubicBezTo>
                <a:cubicBezTo>
                  <a:pt x="46958" y="2369"/>
                  <a:pt x="46952" y="2374"/>
                  <a:pt x="46946" y="2381"/>
                </a:cubicBezTo>
                <a:cubicBezTo>
                  <a:pt x="46941" y="2387"/>
                  <a:pt x="46936" y="2394"/>
                  <a:pt x="46931" y="2400"/>
                </a:cubicBezTo>
                <a:lnTo>
                  <a:pt x="46931" y="2354"/>
                </a:lnTo>
                <a:lnTo>
                  <a:pt x="46890" y="2354"/>
                </a:lnTo>
                <a:lnTo>
                  <a:pt x="46890" y="2630"/>
                </a:lnTo>
                <a:lnTo>
                  <a:pt x="46931" y="2630"/>
                </a:lnTo>
                <a:lnTo>
                  <a:pt x="46931" y="2472"/>
                </a:lnTo>
                <a:cubicBezTo>
                  <a:pt x="46931" y="2460"/>
                  <a:pt x="46933" y="2448"/>
                  <a:pt x="46937" y="2438"/>
                </a:cubicBezTo>
                <a:cubicBezTo>
                  <a:pt x="46941" y="2427"/>
                  <a:pt x="46946" y="2418"/>
                  <a:pt x="46953" y="2410"/>
                </a:cubicBezTo>
                <a:cubicBezTo>
                  <a:pt x="46960" y="2402"/>
                  <a:pt x="46968" y="2396"/>
                  <a:pt x="46978" y="2392"/>
                </a:cubicBezTo>
                <a:cubicBezTo>
                  <a:pt x="46987" y="2388"/>
                  <a:pt x="46997" y="2386"/>
                  <a:pt x="47008" y="2386"/>
                </a:cubicBezTo>
                <a:cubicBezTo>
                  <a:pt x="47030" y="2386"/>
                  <a:pt x="47047" y="2393"/>
                  <a:pt x="47060" y="2407"/>
                </a:cubicBezTo>
                <a:cubicBezTo>
                  <a:pt x="47073" y="2422"/>
                  <a:pt x="47079" y="2442"/>
                  <a:pt x="47079" y="2468"/>
                </a:cubicBezTo>
                <a:lnTo>
                  <a:pt x="47079" y="2630"/>
                </a:lnTo>
                <a:lnTo>
                  <a:pt x="47120" y="2630"/>
                </a:lnTo>
                <a:lnTo>
                  <a:pt x="47120" y="2471"/>
                </a:lnTo>
                <a:cubicBezTo>
                  <a:pt x="47120" y="2457"/>
                  <a:pt x="47122" y="2445"/>
                  <a:pt x="47125" y="2435"/>
                </a:cubicBezTo>
                <a:cubicBezTo>
                  <a:pt x="47130" y="2424"/>
                  <a:pt x="47135" y="2415"/>
                  <a:pt x="47142" y="2408"/>
                </a:cubicBezTo>
                <a:cubicBezTo>
                  <a:pt x="47149" y="2400"/>
                  <a:pt x="47157" y="2395"/>
                  <a:pt x="47167" y="2391"/>
                </a:cubicBezTo>
                <a:cubicBezTo>
                  <a:pt x="47176" y="2387"/>
                  <a:pt x="47186" y="2386"/>
                  <a:pt x="47196" y="2386"/>
                </a:cubicBezTo>
                <a:cubicBezTo>
                  <a:pt x="47218" y="2386"/>
                  <a:pt x="47236" y="2393"/>
                  <a:pt x="47248" y="2407"/>
                </a:cubicBezTo>
                <a:cubicBezTo>
                  <a:pt x="47261" y="2422"/>
                  <a:pt x="47267" y="2442"/>
                  <a:pt x="47267" y="2469"/>
                </a:cubicBezTo>
                <a:lnTo>
                  <a:pt x="47267" y="2630"/>
                </a:lnTo>
                <a:lnTo>
                  <a:pt x="47308" y="2630"/>
                </a:lnTo>
                <a:lnTo>
                  <a:pt x="47308" y="2459"/>
                </a:lnTo>
                <a:cubicBezTo>
                  <a:pt x="47308" y="2425"/>
                  <a:pt x="47299" y="2398"/>
                  <a:pt x="47281" y="2378"/>
                </a:cubicBezTo>
                <a:cubicBezTo>
                  <a:pt x="47263" y="2358"/>
                  <a:pt x="47238" y="2348"/>
                  <a:pt x="47206" y="2348"/>
                </a:cubicBezTo>
                <a:cubicBezTo>
                  <a:pt x="47194" y="2348"/>
                  <a:pt x="47183" y="2350"/>
                  <a:pt x="47173" y="2352"/>
                </a:cubicBezTo>
                <a:cubicBezTo>
                  <a:pt x="47163" y="2355"/>
                  <a:pt x="47155" y="2359"/>
                  <a:pt x="47147" y="2364"/>
                </a:cubicBezTo>
                <a:cubicBezTo>
                  <a:pt x="47139" y="2369"/>
                  <a:pt x="47132" y="2375"/>
                  <a:pt x="47125" y="2382"/>
                </a:cubicBezTo>
                <a:cubicBezTo>
                  <a:pt x="47119" y="2389"/>
                  <a:pt x="47114" y="2396"/>
                  <a:pt x="47109" y="2403"/>
                </a:cubicBezTo>
                <a:cubicBezTo>
                  <a:pt x="47101" y="2387"/>
                  <a:pt x="47090" y="2374"/>
                  <a:pt x="47076" y="2364"/>
                </a:cubicBezTo>
                <a:cubicBezTo>
                  <a:pt x="47061" y="2354"/>
                  <a:pt x="47043" y="2348"/>
                  <a:pt x="47020" y="2348"/>
                </a:cubicBezTo>
                <a:close/>
                <a:moveTo>
                  <a:pt x="47513" y="2348"/>
                </a:moveTo>
                <a:cubicBezTo>
                  <a:pt x="47494" y="2348"/>
                  <a:pt x="47476" y="2352"/>
                  <a:pt x="47459" y="2359"/>
                </a:cubicBezTo>
                <a:cubicBezTo>
                  <a:pt x="47443" y="2367"/>
                  <a:pt x="47430" y="2377"/>
                  <a:pt x="47418" y="2390"/>
                </a:cubicBezTo>
                <a:cubicBezTo>
                  <a:pt x="47406" y="2403"/>
                  <a:pt x="47397" y="2418"/>
                  <a:pt x="47390" y="2436"/>
                </a:cubicBezTo>
                <a:cubicBezTo>
                  <a:pt x="47384" y="2454"/>
                  <a:pt x="47380" y="2472"/>
                  <a:pt x="47380" y="2492"/>
                </a:cubicBezTo>
                <a:cubicBezTo>
                  <a:pt x="47380" y="2514"/>
                  <a:pt x="47384" y="2533"/>
                  <a:pt x="47391" y="2551"/>
                </a:cubicBezTo>
                <a:cubicBezTo>
                  <a:pt x="47399" y="2569"/>
                  <a:pt x="47409" y="2584"/>
                  <a:pt x="47421" y="2597"/>
                </a:cubicBezTo>
                <a:cubicBezTo>
                  <a:pt x="47433" y="2609"/>
                  <a:pt x="47448" y="2619"/>
                  <a:pt x="47465" y="2626"/>
                </a:cubicBezTo>
                <a:cubicBezTo>
                  <a:pt x="47481" y="2633"/>
                  <a:pt x="47499" y="2636"/>
                  <a:pt x="47518" y="2636"/>
                </a:cubicBezTo>
                <a:cubicBezTo>
                  <a:pt x="47544" y="2636"/>
                  <a:pt x="47566" y="2632"/>
                  <a:pt x="47584" y="2622"/>
                </a:cubicBezTo>
                <a:cubicBezTo>
                  <a:pt x="47602" y="2613"/>
                  <a:pt x="47618" y="2600"/>
                  <a:pt x="47632" y="2584"/>
                </a:cubicBezTo>
                <a:lnTo>
                  <a:pt x="47606" y="2562"/>
                </a:lnTo>
                <a:cubicBezTo>
                  <a:pt x="47595" y="2573"/>
                  <a:pt x="47582" y="2583"/>
                  <a:pt x="47568" y="2590"/>
                </a:cubicBezTo>
                <a:cubicBezTo>
                  <a:pt x="47555" y="2597"/>
                  <a:pt x="47538" y="2600"/>
                  <a:pt x="47519" y="2600"/>
                </a:cubicBezTo>
                <a:cubicBezTo>
                  <a:pt x="47507" y="2600"/>
                  <a:pt x="47496" y="2598"/>
                  <a:pt x="47485" y="2595"/>
                </a:cubicBezTo>
                <a:cubicBezTo>
                  <a:pt x="47473" y="2590"/>
                  <a:pt x="47464" y="2584"/>
                  <a:pt x="47455" y="2576"/>
                </a:cubicBezTo>
                <a:cubicBezTo>
                  <a:pt x="47446" y="2569"/>
                  <a:pt x="47438" y="2559"/>
                  <a:pt x="47433" y="2548"/>
                </a:cubicBezTo>
                <a:cubicBezTo>
                  <a:pt x="47427" y="2536"/>
                  <a:pt x="47424" y="2523"/>
                  <a:pt x="47422" y="2509"/>
                </a:cubicBezTo>
                <a:lnTo>
                  <a:pt x="47641" y="2509"/>
                </a:lnTo>
                <a:cubicBezTo>
                  <a:pt x="47641" y="2506"/>
                  <a:pt x="47641" y="2503"/>
                  <a:pt x="47641" y="2501"/>
                </a:cubicBezTo>
                <a:lnTo>
                  <a:pt x="47641" y="2494"/>
                </a:lnTo>
                <a:cubicBezTo>
                  <a:pt x="47641" y="2474"/>
                  <a:pt x="47638" y="2455"/>
                  <a:pt x="47633" y="2437"/>
                </a:cubicBezTo>
                <a:cubicBezTo>
                  <a:pt x="47627" y="2419"/>
                  <a:pt x="47619" y="2404"/>
                  <a:pt x="47608" y="2391"/>
                </a:cubicBezTo>
                <a:cubicBezTo>
                  <a:pt x="47597" y="2378"/>
                  <a:pt x="47583" y="2367"/>
                  <a:pt x="47567" y="2360"/>
                </a:cubicBezTo>
                <a:cubicBezTo>
                  <a:pt x="47551" y="2352"/>
                  <a:pt x="47533" y="2348"/>
                  <a:pt x="47513" y="2348"/>
                </a:cubicBezTo>
                <a:close/>
                <a:moveTo>
                  <a:pt x="49947" y="2348"/>
                </a:moveTo>
                <a:cubicBezTo>
                  <a:pt x="49926" y="2348"/>
                  <a:pt x="49907" y="2352"/>
                  <a:pt x="49889" y="2360"/>
                </a:cubicBezTo>
                <a:cubicBezTo>
                  <a:pt x="49872" y="2367"/>
                  <a:pt x="49857" y="2378"/>
                  <a:pt x="49844" y="2391"/>
                </a:cubicBezTo>
                <a:cubicBezTo>
                  <a:pt x="49831" y="2404"/>
                  <a:pt x="49821" y="2419"/>
                  <a:pt x="49814" y="2437"/>
                </a:cubicBezTo>
                <a:cubicBezTo>
                  <a:pt x="49807" y="2454"/>
                  <a:pt x="49803" y="2473"/>
                  <a:pt x="49803" y="2492"/>
                </a:cubicBezTo>
                <a:lnTo>
                  <a:pt x="49803" y="2493"/>
                </a:lnTo>
                <a:cubicBezTo>
                  <a:pt x="49803" y="2513"/>
                  <a:pt x="49807" y="2531"/>
                  <a:pt x="49814" y="2549"/>
                </a:cubicBezTo>
                <a:cubicBezTo>
                  <a:pt x="49821" y="2566"/>
                  <a:pt x="49831" y="2581"/>
                  <a:pt x="49844" y="2594"/>
                </a:cubicBezTo>
                <a:cubicBezTo>
                  <a:pt x="49857" y="2607"/>
                  <a:pt x="49872" y="2617"/>
                  <a:pt x="49889" y="2625"/>
                </a:cubicBezTo>
                <a:cubicBezTo>
                  <a:pt x="49907" y="2632"/>
                  <a:pt x="49926" y="2636"/>
                  <a:pt x="49946" y="2636"/>
                </a:cubicBezTo>
                <a:cubicBezTo>
                  <a:pt x="49967" y="2636"/>
                  <a:pt x="49986" y="2632"/>
                  <a:pt x="50004" y="2625"/>
                </a:cubicBezTo>
                <a:cubicBezTo>
                  <a:pt x="50022" y="2617"/>
                  <a:pt x="50037" y="2607"/>
                  <a:pt x="50050" y="2594"/>
                </a:cubicBezTo>
                <a:cubicBezTo>
                  <a:pt x="50063" y="2580"/>
                  <a:pt x="50073" y="2565"/>
                  <a:pt x="50080" y="2548"/>
                </a:cubicBezTo>
                <a:cubicBezTo>
                  <a:pt x="50087" y="2530"/>
                  <a:pt x="50091" y="2512"/>
                  <a:pt x="50091" y="2492"/>
                </a:cubicBezTo>
                <a:lnTo>
                  <a:pt x="50091" y="2491"/>
                </a:lnTo>
                <a:cubicBezTo>
                  <a:pt x="50091" y="2472"/>
                  <a:pt x="50087" y="2453"/>
                  <a:pt x="50080" y="2436"/>
                </a:cubicBezTo>
                <a:cubicBezTo>
                  <a:pt x="50073" y="2419"/>
                  <a:pt x="50063" y="2404"/>
                  <a:pt x="50050" y="2391"/>
                </a:cubicBezTo>
                <a:cubicBezTo>
                  <a:pt x="50038" y="2378"/>
                  <a:pt x="50022" y="2367"/>
                  <a:pt x="50004" y="2360"/>
                </a:cubicBezTo>
                <a:cubicBezTo>
                  <a:pt x="49987" y="2352"/>
                  <a:pt x="49968" y="2348"/>
                  <a:pt x="49947" y="2348"/>
                </a:cubicBezTo>
                <a:close/>
                <a:moveTo>
                  <a:pt x="51528" y="2348"/>
                </a:moveTo>
                <a:cubicBezTo>
                  <a:pt x="51509" y="2348"/>
                  <a:pt x="51491" y="2352"/>
                  <a:pt x="51475" y="2359"/>
                </a:cubicBezTo>
                <a:cubicBezTo>
                  <a:pt x="51459" y="2367"/>
                  <a:pt x="51445" y="2377"/>
                  <a:pt x="51433" y="2390"/>
                </a:cubicBezTo>
                <a:cubicBezTo>
                  <a:pt x="51422" y="2403"/>
                  <a:pt x="51412" y="2418"/>
                  <a:pt x="51406" y="2436"/>
                </a:cubicBezTo>
                <a:cubicBezTo>
                  <a:pt x="51399" y="2454"/>
                  <a:pt x="51396" y="2472"/>
                  <a:pt x="51396" y="2492"/>
                </a:cubicBezTo>
                <a:cubicBezTo>
                  <a:pt x="51396" y="2514"/>
                  <a:pt x="51400" y="2533"/>
                  <a:pt x="51407" y="2551"/>
                </a:cubicBezTo>
                <a:cubicBezTo>
                  <a:pt x="51414" y="2569"/>
                  <a:pt x="51424" y="2584"/>
                  <a:pt x="51437" y="2597"/>
                </a:cubicBezTo>
                <a:cubicBezTo>
                  <a:pt x="51449" y="2609"/>
                  <a:pt x="51464" y="2619"/>
                  <a:pt x="51480" y="2626"/>
                </a:cubicBezTo>
                <a:cubicBezTo>
                  <a:pt x="51497" y="2633"/>
                  <a:pt x="51515" y="2636"/>
                  <a:pt x="51534" y="2636"/>
                </a:cubicBezTo>
                <a:cubicBezTo>
                  <a:pt x="51560" y="2636"/>
                  <a:pt x="51582" y="2632"/>
                  <a:pt x="51600" y="2622"/>
                </a:cubicBezTo>
                <a:cubicBezTo>
                  <a:pt x="51618" y="2613"/>
                  <a:pt x="51633" y="2600"/>
                  <a:pt x="51647" y="2584"/>
                </a:cubicBezTo>
                <a:lnTo>
                  <a:pt x="51622" y="2562"/>
                </a:lnTo>
                <a:cubicBezTo>
                  <a:pt x="51610" y="2573"/>
                  <a:pt x="51598" y="2583"/>
                  <a:pt x="51584" y="2590"/>
                </a:cubicBezTo>
                <a:cubicBezTo>
                  <a:pt x="51570" y="2597"/>
                  <a:pt x="51554" y="2600"/>
                  <a:pt x="51535" y="2600"/>
                </a:cubicBezTo>
                <a:cubicBezTo>
                  <a:pt x="51523" y="2600"/>
                  <a:pt x="51511" y="2598"/>
                  <a:pt x="51500" y="2595"/>
                </a:cubicBezTo>
                <a:cubicBezTo>
                  <a:pt x="51489" y="2590"/>
                  <a:pt x="51479" y="2584"/>
                  <a:pt x="51470" y="2576"/>
                </a:cubicBezTo>
                <a:cubicBezTo>
                  <a:pt x="51461" y="2569"/>
                  <a:pt x="51454" y="2559"/>
                  <a:pt x="51448" y="2548"/>
                </a:cubicBezTo>
                <a:cubicBezTo>
                  <a:pt x="51443" y="2536"/>
                  <a:pt x="51439" y="2523"/>
                  <a:pt x="51438" y="2509"/>
                </a:cubicBezTo>
                <a:lnTo>
                  <a:pt x="51656" y="2509"/>
                </a:lnTo>
                <a:cubicBezTo>
                  <a:pt x="51657" y="2506"/>
                  <a:pt x="51657" y="2503"/>
                  <a:pt x="51657" y="2501"/>
                </a:cubicBezTo>
                <a:lnTo>
                  <a:pt x="51657" y="2494"/>
                </a:lnTo>
                <a:cubicBezTo>
                  <a:pt x="51657" y="2474"/>
                  <a:pt x="51654" y="2455"/>
                  <a:pt x="51648" y="2437"/>
                </a:cubicBezTo>
                <a:cubicBezTo>
                  <a:pt x="51643" y="2419"/>
                  <a:pt x="51634" y="2404"/>
                  <a:pt x="51623" y="2391"/>
                </a:cubicBezTo>
                <a:cubicBezTo>
                  <a:pt x="51612" y="2378"/>
                  <a:pt x="51599" y="2367"/>
                  <a:pt x="51583" y="2360"/>
                </a:cubicBezTo>
                <a:cubicBezTo>
                  <a:pt x="51567" y="2352"/>
                  <a:pt x="51549" y="2348"/>
                  <a:pt x="51528" y="2348"/>
                </a:cubicBezTo>
                <a:close/>
                <a:moveTo>
                  <a:pt x="52036" y="2348"/>
                </a:moveTo>
                <a:cubicBezTo>
                  <a:pt x="52023" y="2348"/>
                  <a:pt x="52011" y="2350"/>
                  <a:pt x="52001" y="2354"/>
                </a:cubicBezTo>
                <a:cubicBezTo>
                  <a:pt x="51990" y="2357"/>
                  <a:pt x="51981" y="2361"/>
                  <a:pt x="51972" y="2367"/>
                </a:cubicBezTo>
                <a:cubicBezTo>
                  <a:pt x="51964" y="2372"/>
                  <a:pt x="51956" y="2379"/>
                  <a:pt x="51949" y="2386"/>
                </a:cubicBezTo>
                <a:cubicBezTo>
                  <a:pt x="51942" y="2394"/>
                  <a:pt x="51936" y="2401"/>
                  <a:pt x="51930" y="2410"/>
                </a:cubicBezTo>
                <a:lnTo>
                  <a:pt x="51930" y="2354"/>
                </a:lnTo>
                <a:lnTo>
                  <a:pt x="51889" y="2354"/>
                </a:lnTo>
                <a:lnTo>
                  <a:pt x="51889" y="2715"/>
                </a:lnTo>
                <a:lnTo>
                  <a:pt x="51930" y="2715"/>
                </a:lnTo>
                <a:lnTo>
                  <a:pt x="51930" y="2577"/>
                </a:lnTo>
                <a:cubicBezTo>
                  <a:pt x="51936" y="2585"/>
                  <a:pt x="51942" y="2592"/>
                  <a:pt x="51948" y="2599"/>
                </a:cubicBezTo>
                <a:cubicBezTo>
                  <a:pt x="51956" y="2607"/>
                  <a:pt x="51963" y="2613"/>
                  <a:pt x="51972" y="2618"/>
                </a:cubicBezTo>
                <a:cubicBezTo>
                  <a:pt x="51980" y="2623"/>
                  <a:pt x="51990" y="2628"/>
                  <a:pt x="52001" y="2631"/>
                </a:cubicBezTo>
                <a:cubicBezTo>
                  <a:pt x="52011" y="2634"/>
                  <a:pt x="52023" y="2636"/>
                  <a:pt x="52036" y="2636"/>
                </a:cubicBezTo>
                <a:cubicBezTo>
                  <a:pt x="52053" y="2636"/>
                  <a:pt x="52069" y="2632"/>
                  <a:pt x="52084" y="2626"/>
                </a:cubicBezTo>
                <a:cubicBezTo>
                  <a:pt x="52100" y="2619"/>
                  <a:pt x="52114" y="2610"/>
                  <a:pt x="52127" y="2598"/>
                </a:cubicBezTo>
                <a:cubicBezTo>
                  <a:pt x="52139" y="2585"/>
                  <a:pt x="52149" y="2570"/>
                  <a:pt x="52156" y="2552"/>
                </a:cubicBezTo>
                <a:cubicBezTo>
                  <a:pt x="52164" y="2535"/>
                  <a:pt x="52168" y="2515"/>
                  <a:pt x="52168" y="2492"/>
                </a:cubicBezTo>
                <a:lnTo>
                  <a:pt x="52168" y="2491"/>
                </a:lnTo>
                <a:cubicBezTo>
                  <a:pt x="52168" y="2468"/>
                  <a:pt x="52164" y="2448"/>
                  <a:pt x="52156" y="2431"/>
                </a:cubicBezTo>
                <a:cubicBezTo>
                  <a:pt x="52149" y="2413"/>
                  <a:pt x="52139" y="2398"/>
                  <a:pt x="52127" y="2386"/>
                </a:cubicBezTo>
                <a:cubicBezTo>
                  <a:pt x="52114" y="2374"/>
                  <a:pt x="52100" y="2364"/>
                  <a:pt x="52084" y="2358"/>
                </a:cubicBezTo>
                <a:cubicBezTo>
                  <a:pt x="52068" y="2351"/>
                  <a:pt x="52052" y="2348"/>
                  <a:pt x="52036" y="2348"/>
                </a:cubicBezTo>
                <a:close/>
                <a:moveTo>
                  <a:pt x="52727" y="2348"/>
                </a:moveTo>
                <a:cubicBezTo>
                  <a:pt x="52706" y="2348"/>
                  <a:pt x="52686" y="2352"/>
                  <a:pt x="52668" y="2360"/>
                </a:cubicBezTo>
                <a:cubicBezTo>
                  <a:pt x="52651" y="2367"/>
                  <a:pt x="52636" y="2378"/>
                  <a:pt x="52623" y="2391"/>
                </a:cubicBezTo>
                <a:cubicBezTo>
                  <a:pt x="52610" y="2404"/>
                  <a:pt x="52600" y="2419"/>
                  <a:pt x="52593" y="2437"/>
                </a:cubicBezTo>
                <a:cubicBezTo>
                  <a:pt x="52586" y="2454"/>
                  <a:pt x="52583" y="2473"/>
                  <a:pt x="52583" y="2492"/>
                </a:cubicBezTo>
                <a:lnTo>
                  <a:pt x="52583" y="2493"/>
                </a:lnTo>
                <a:cubicBezTo>
                  <a:pt x="52583" y="2513"/>
                  <a:pt x="52586" y="2531"/>
                  <a:pt x="52593" y="2549"/>
                </a:cubicBezTo>
                <a:cubicBezTo>
                  <a:pt x="52600" y="2566"/>
                  <a:pt x="52610" y="2581"/>
                  <a:pt x="52623" y="2594"/>
                </a:cubicBezTo>
                <a:cubicBezTo>
                  <a:pt x="52636" y="2607"/>
                  <a:pt x="52651" y="2617"/>
                  <a:pt x="52668" y="2625"/>
                </a:cubicBezTo>
                <a:cubicBezTo>
                  <a:pt x="52686" y="2632"/>
                  <a:pt x="52705" y="2636"/>
                  <a:pt x="52726" y="2636"/>
                </a:cubicBezTo>
                <a:cubicBezTo>
                  <a:pt x="52746" y="2636"/>
                  <a:pt x="52765" y="2632"/>
                  <a:pt x="52783" y="2625"/>
                </a:cubicBezTo>
                <a:cubicBezTo>
                  <a:pt x="52801" y="2617"/>
                  <a:pt x="52816" y="2607"/>
                  <a:pt x="52829" y="2594"/>
                </a:cubicBezTo>
                <a:cubicBezTo>
                  <a:pt x="52842" y="2580"/>
                  <a:pt x="52852" y="2565"/>
                  <a:pt x="52859" y="2548"/>
                </a:cubicBezTo>
                <a:cubicBezTo>
                  <a:pt x="52866" y="2530"/>
                  <a:pt x="52870" y="2512"/>
                  <a:pt x="52870" y="2492"/>
                </a:cubicBezTo>
                <a:lnTo>
                  <a:pt x="52870" y="2491"/>
                </a:lnTo>
                <a:cubicBezTo>
                  <a:pt x="52870" y="2472"/>
                  <a:pt x="52866" y="2453"/>
                  <a:pt x="52859" y="2436"/>
                </a:cubicBezTo>
                <a:cubicBezTo>
                  <a:pt x="52852" y="2419"/>
                  <a:pt x="52842" y="2404"/>
                  <a:pt x="52830" y="2391"/>
                </a:cubicBezTo>
                <a:cubicBezTo>
                  <a:pt x="52817" y="2378"/>
                  <a:pt x="52801" y="2367"/>
                  <a:pt x="52784" y="2360"/>
                </a:cubicBezTo>
                <a:cubicBezTo>
                  <a:pt x="52766" y="2352"/>
                  <a:pt x="52747" y="2348"/>
                  <a:pt x="52727" y="2348"/>
                </a:cubicBezTo>
                <a:close/>
                <a:moveTo>
                  <a:pt x="54683" y="2348"/>
                </a:moveTo>
                <a:cubicBezTo>
                  <a:pt x="54663" y="2348"/>
                  <a:pt x="54646" y="2352"/>
                  <a:pt x="54629" y="2359"/>
                </a:cubicBezTo>
                <a:cubicBezTo>
                  <a:pt x="54613" y="2367"/>
                  <a:pt x="54599" y="2377"/>
                  <a:pt x="54588" y="2390"/>
                </a:cubicBezTo>
                <a:cubicBezTo>
                  <a:pt x="54576" y="2403"/>
                  <a:pt x="54567" y="2418"/>
                  <a:pt x="54560" y="2436"/>
                </a:cubicBezTo>
                <a:cubicBezTo>
                  <a:pt x="54553" y="2454"/>
                  <a:pt x="54550" y="2472"/>
                  <a:pt x="54550" y="2492"/>
                </a:cubicBezTo>
                <a:cubicBezTo>
                  <a:pt x="54550" y="2514"/>
                  <a:pt x="54554" y="2533"/>
                  <a:pt x="54561" y="2551"/>
                </a:cubicBezTo>
                <a:cubicBezTo>
                  <a:pt x="54568" y="2569"/>
                  <a:pt x="54578" y="2584"/>
                  <a:pt x="54591" y="2597"/>
                </a:cubicBezTo>
                <a:cubicBezTo>
                  <a:pt x="54603" y="2609"/>
                  <a:pt x="54618" y="2619"/>
                  <a:pt x="54635" y="2626"/>
                </a:cubicBezTo>
                <a:cubicBezTo>
                  <a:pt x="54651" y="2633"/>
                  <a:pt x="54669" y="2636"/>
                  <a:pt x="54688" y="2636"/>
                </a:cubicBezTo>
                <a:cubicBezTo>
                  <a:pt x="54714" y="2636"/>
                  <a:pt x="54736" y="2632"/>
                  <a:pt x="54754" y="2622"/>
                </a:cubicBezTo>
                <a:cubicBezTo>
                  <a:pt x="54772" y="2613"/>
                  <a:pt x="54788" y="2600"/>
                  <a:pt x="54801" y="2584"/>
                </a:cubicBezTo>
                <a:lnTo>
                  <a:pt x="54776" y="2562"/>
                </a:lnTo>
                <a:cubicBezTo>
                  <a:pt x="54765" y="2573"/>
                  <a:pt x="54752" y="2583"/>
                  <a:pt x="54738" y="2590"/>
                </a:cubicBezTo>
                <a:cubicBezTo>
                  <a:pt x="54725" y="2597"/>
                  <a:pt x="54708" y="2600"/>
                  <a:pt x="54689" y="2600"/>
                </a:cubicBezTo>
                <a:cubicBezTo>
                  <a:pt x="54677" y="2600"/>
                  <a:pt x="54665" y="2598"/>
                  <a:pt x="54654" y="2595"/>
                </a:cubicBezTo>
                <a:cubicBezTo>
                  <a:pt x="54643" y="2590"/>
                  <a:pt x="54633" y="2584"/>
                  <a:pt x="54624" y="2576"/>
                </a:cubicBezTo>
                <a:cubicBezTo>
                  <a:pt x="54616" y="2569"/>
                  <a:pt x="54608" y="2559"/>
                  <a:pt x="54603" y="2548"/>
                </a:cubicBezTo>
                <a:cubicBezTo>
                  <a:pt x="54597" y="2536"/>
                  <a:pt x="54593" y="2523"/>
                  <a:pt x="54592" y="2509"/>
                </a:cubicBezTo>
                <a:lnTo>
                  <a:pt x="54811" y="2509"/>
                </a:lnTo>
                <a:cubicBezTo>
                  <a:pt x="54811" y="2506"/>
                  <a:pt x="54811" y="2503"/>
                  <a:pt x="54811" y="2501"/>
                </a:cubicBezTo>
                <a:lnTo>
                  <a:pt x="54811" y="2494"/>
                </a:lnTo>
                <a:cubicBezTo>
                  <a:pt x="54811" y="2474"/>
                  <a:pt x="54808" y="2455"/>
                  <a:pt x="54803" y="2437"/>
                </a:cubicBezTo>
                <a:cubicBezTo>
                  <a:pt x="54797" y="2419"/>
                  <a:pt x="54788" y="2404"/>
                  <a:pt x="54777" y="2391"/>
                </a:cubicBezTo>
                <a:cubicBezTo>
                  <a:pt x="54766" y="2378"/>
                  <a:pt x="54753" y="2367"/>
                  <a:pt x="54737" y="2360"/>
                </a:cubicBezTo>
                <a:cubicBezTo>
                  <a:pt x="54721" y="2352"/>
                  <a:pt x="54703" y="2348"/>
                  <a:pt x="54683" y="2348"/>
                </a:cubicBezTo>
                <a:close/>
                <a:moveTo>
                  <a:pt x="55018" y="2348"/>
                </a:moveTo>
                <a:cubicBezTo>
                  <a:pt x="54995" y="2348"/>
                  <a:pt x="54975" y="2354"/>
                  <a:pt x="54960" y="2364"/>
                </a:cubicBezTo>
                <a:cubicBezTo>
                  <a:pt x="54945" y="2374"/>
                  <a:pt x="54933" y="2387"/>
                  <a:pt x="54924" y="2402"/>
                </a:cubicBezTo>
                <a:lnTo>
                  <a:pt x="54924" y="2354"/>
                </a:lnTo>
                <a:lnTo>
                  <a:pt x="54883" y="2354"/>
                </a:lnTo>
                <a:lnTo>
                  <a:pt x="54883" y="2630"/>
                </a:lnTo>
                <a:lnTo>
                  <a:pt x="54924" y="2630"/>
                </a:lnTo>
                <a:lnTo>
                  <a:pt x="54924" y="2472"/>
                </a:lnTo>
                <a:cubicBezTo>
                  <a:pt x="54924" y="2459"/>
                  <a:pt x="54926" y="2447"/>
                  <a:pt x="54930" y="2437"/>
                </a:cubicBezTo>
                <a:cubicBezTo>
                  <a:pt x="54934" y="2426"/>
                  <a:pt x="54940" y="2417"/>
                  <a:pt x="54947" y="2410"/>
                </a:cubicBezTo>
                <a:cubicBezTo>
                  <a:pt x="54955" y="2402"/>
                  <a:pt x="54964" y="2396"/>
                  <a:pt x="54974" y="2392"/>
                </a:cubicBezTo>
                <a:cubicBezTo>
                  <a:pt x="54984" y="2388"/>
                  <a:pt x="54995" y="2386"/>
                  <a:pt x="55007" y="2386"/>
                </a:cubicBezTo>
                <a:cubicBezTo>
                  <a:pt x="55031" y="2386"/>
                  <a:pt x="55050" y="2393"/>
                  <a:pt x="55063" y="2408"/>
                </a:cubicBezTo>
                <a:cubicBezTo>
                  <a:pt x="55076" y="2423"/>
                  <a:pt x="55083" y="2443"/>
                  <a:pt x="55083" y="2469"/>
                </a:cubicBezTo>
                <a:lnTo>
                  <a:pt x="55083" y="2630"/>
                </a:lnTo>
                <a:lnTo>
                  <a:pt x="55124" y="2630"/>
                </a:lnTo>
                <a:lnTo>
                  <a:pt x="55124" y="2459"/>
                </a:lnTo>
                <a:cubicBezTo>
                  <a:pt x="55124" y="2442"/>
                  <a:pt x="55122" y="2427"/>
                  <a:pt x="55117" y="2414"/>
                </a:cubicBezTo>
                <a:cubicBezTo>
                  <a:pt x="55112" y="2400"/>
                  <a:pt x="55105" y="2389"/>
                  <a:pt x="55096" y="2379"/>
                </a:cubicBezTo>
                <a:cubicBezTo>
                  <a:pt x="55087" y="2369"/>
                  <a:pt x="55076" y="2362"/>
                  <a:pt x="55063" y="2356"/>
                </a:cubicBezTo>
                <a:cubicBezTo>
                  <a:pt x="55050" y="2351"/>
                  <a:pt x="55035" y="2348"/>
                  <a:pt x="55018" y="2348"/>
                </a:cubicBezTo>
                <a:close/>
                <a:moveTo>
                  <a:pt x="2829" y="2349"/>
                </a:moveTo>
                <a:cubicBezTo>
                  <a:pt x="2816" y="2349"/>
                  <a:pt x="2804" y="2350"/>
                  <a:pt x="2792" y="2354"/>
                </a:cubicBezTo>
                <a:cubicBezTo>
                  <a:pt x="2781" y="2358"/>
                  <a:pt x="2771" y="2363"/>
                  <a:pt x="2761" y="2370"/>
                </a:cubicBezTo>
                <a:cubicBezTo>
                  <a:pt x="2751" y="2377"/>
                  <a:pt x="2743" y="2385"/>
                  <a:pt x="2735" y="2395"/>
                </a:cubicBezTo>
                <a:cubicBezTo>
                  <a:pt x="2728" y="2404"/>
                  <a:pt x="2722" y="2415"/>
                  <a:pt x="2717" y="2426"/>
                </a:cubicBezTo>
                <a:lnTo>
                  <a:pt x="2717" y="2354"/>
                </a:lnTo>
                <a:lnTo>
                  <a:pt x="2676" y="2354"/>
                </a:lnTo>
                <a:lnTo>
                  <a:pt x="2676" y="2630"/>
                </a:lnTo>
                <a:lnTo>
                  <a:pt x="2717" y="2630"/>
                </a:lnTo>
                <a:lnTo>
                  <a:pt x="2717" y="2520"/>
                </a:lnTo>
                <a:cubicBezTo>
                  <a:pt x="2717" y="2499"/>
                  <a:pt x="2720" y="2481"/>
                  <a:pt x="2725" y="2466"/>
                </a:cubicBezTo>
                <a:cubicBezTo>
                  <a:pt x="2731" y="2450"/>
                  <a:pt x="2739" y="2436"/>
                  <a:pt x="2749" y="2426"/>
                </a:cubicBezTo>
                <a:cubicBezTo>
                  <a:pt x="2759" y="2415"/>
                  <a:pt x="2770" y="2407"/>
                  <a:pt x="2783" y="2402"/>
                </a:cubicBezTo>
                <a:cubicBezTo>
                  <a:pt x="2797" y="2396"/>
                  <a:pt x="2811" y="2394"/>
                  <a:pt x="2826" y="2394"/>
                </a:cubicBezTo>
                <a:lnTo>
                  <a:pt x="2829" y="2394"/>
                </a:lnTo>
                <a:lnTo>
                  <a:pt x="2829" y="2349"/>
                </a:lnTo>
                <a:close/>
                <a:moveTo>
                  <a:pt x="4010" y="2349"/>
                </a:moveTo>
                <a:cubicBezTo>
                  <a:pt x="3996" y="2349"/>
                  <a:pt x="3984" y="2350"/>
                  <a:pt x="3973" y="2354"/>
                </a:cubicBezTo>
                <a:cubicBezTo>
                  <a:pt x="3961" y="2358"/>
                  <a:pt x="3951" y="2363"/>
                  <a:pt x="3941" y="2370"/>
                </a:cubicBezTo>
                <a:cubicBezTo>
                  <a:pt x="3932" y="2377"/>
                  <a:pt x="3923" y="2385"/>
                  <a:pt x="3916" y="2395"/>
                </a:cubicBezTo>
                <a:cubicBezTo>
                  <a:pt x="3908" y="2404"/>
                  <a:pt x="3902" y="2415"/>
                  <a:pt x="3897" y="2426"/>
                </a:cubicBezTo>
                <a:lnTo>
                  <a:pt x="3897" y="2354"/>
                </a:lnTo>
                <a:lnTo>
                  <a:pt x="3856" y="2354"/>
                </a:lnTo>
                <a:lnTo>
                  <a:pt x="3856" y="2630"/>
                </a:lnTo>
                <a:lnTo>
                  <a:pt x="3897" y="2630"/>
                </a:lnTo>
                <a:lnTo>
                  <a:pt x="3897" y="2520"/>
                </a:lnTo>
                <a:cubicBezTo>
                  <a:pt x="3897" y="2499"/>
                  <a:pt x="3900" y="2481"/>
                  <a:pt x="3905" y="2466"/>
                </a:cubicBezTo>
                <a:cubicBezTo>
                  <a:pt x="3911" y="2450"/>
                  <a:pt x="3919" y="2436"/>
                  <a:pt x="3929" y="2426"/>
                </a:cubicBezTo>
                <a:cubicBezTo>
                  <a:pt x="3939" y="2415"/>
                  <a:pt x="3950" y="2407"/>
                  <a:pt x="3964" y="2402"/>
                </a:cubicBezTo>
                <a:cubicBezTo>
                  <a:pt x="3977" y="2396"/>
                  <a:pt x="3991" y="2394"/>
                  <a:pt x="4006" y="2394"/>
                </a:cubicBezTo>
                <a:lnTo>
                  <a:pt x="4010" y="2394"/>
                </a:lnTo>
                <a:lnTo>
                  <a:pt x="4010" y="2349"/>
                </a:lnTo>
                <a:close/>
                <a:moveTo>
                  <a:pt x="6886" y="2349"/>
                </a:moveTo>
                <a:cubicBezTo>
                  <a:pt x="6872" y="2349"/>
                  <a:pt x="6860" y="2351"/>
                  <a:pt x="6848" y="2355"/>
                </a:cubicBezTo>
                <a:cubicBezTo>
                  <a:pt x="6837" y="2359"/>
                  <a:pt x="6827" y="2364"/>
                  <a:pt x="6818" y="2371"/>
                </a:cubicBezTo>
                <a:cubicBezTo>
                  <a:pt x="6810" y="2378"/>
                  <a:pt x="6804" y="2386"/>
                  <a:pt x="6799" y="2396"/>
                </a:cubicBezTo>
                <a:cubicBezTo>
                  <a:pt x="6794" y="2406"/>
                  <a:pt x="6792" y="2416"/>
                  <a:pt x="6792" y="2428"/>
                </a:cubicBezTo>
                <a:lnTo>
                  <a:pt x="6792" y="2429"/>
                </a:lnTo>
                <a:cubicBezTo>
                  <a:pt x="6792" y="2442"/>
                  <a:pt x="6795" y="2453"/>
                  <a:pt x="6800" y="2461"/>
                </a:cubicBezTo>
                <a:cubicBezTo>
                  <a:pt x="6806" y="2470"/>
                  <a:pt x="6813" y="2477"/>
                  <a:pt x="6821" y="2483"/>
                </a:cubicBezTo>
                <a:cubicBezTo>
                  <a:pt x="6830" y="2488"/>
                  <a:pt x="6840" y="2493"/>
                  <a:pt x="6851" y="2497"/>
                </a:cubicBezTo>
                <a:cubicBezTo>
                  <a:pt x="6862" y="2501"/>
                  <a:pt x="6873" y="2504"/>
                  <a:pt x="6883" y="2507"/>
                </a:cubicBezTo>
                <a:cubicBezTo>
                  <a:pt x="6892" y="2510"/>
                  <a:pt x="6901" y="2512"/>
                  <a:pt x="6909" y="2515"/>
                </a:cubicBezTo>
                <a:cubicBezTo>
                  <a:pt x="6917" y="2518"/>
                  <a:pt x="6925" y="2521"/>
                  <a:pt x="6931" y="2525"/>
                </a:cubicBezTo>
                <a:cubicBezTo>
                  <a:pt x="6938" y="2529"/>
                  <a:pt x="6943" y="2533"/>
                  <a:pt x="6946" y="2538"/>
                </a:cubicBezTo>
                <a:cubicBezTo>
                  <a:pt x="6950" y="2543"/>
                  <a:pt x="6952" y="2549"/>
                  <a:pt x="6952" y="2556"/>
                </a:cubicBezTo>
                <a:lnTo>
                  <a:pt x="6952" y="2557"/>
                </a:lnTo>
                <a:cubicBezTo>
                  <a:pt x="6952" y="2570"/>
                  <a:pt x="6947" y="2581"/>
                  <a:pt x="6936" y="2589"/>
                </a:cubicBezTo>
                <a:cubicBezTo>
                  <a:pt x="6925" y="2597"/>
                  <a:pt x="6912" y="2600"/>
                  <a:pt x="6895" y="2600"/>
                </a:cubicBezTo>
                <a:cubicBezTo>
                  <a:pt x="6879" y="2600"/>
                  <a:pt x="6862" y="2597"/>
                  <a:pt x="6846" y="2591"/>
                </a:cubicBezTo>
                <a:cubicBezTo>
                  <a:pt x="6830" y="2585"/>
                  <a:pt x="6815" y="2577"/>
                  <a:pt x="6800" y="2565"/>
                </a:cubicBezTo>
                <a:lnTo>
                  <a:pt x="6779" y="2595"/>
                </a:lnTo>
                <a:cubicBezTo>
                  <a:pt x="6794" y="2607"/>
                  <a:pt x="6812" y="2617"/>
                  <a:pt x="6833" y="2624"/>
                </a:cubicBezTo>
                <a:cubicBezTo>
                  <a:pt x="6853" y="2632"/>
                  <a:pt x="6873" y="2635"/>
                  <a:pt x="6893" y="2635"/>
                </a:cubicBezTo>
                <a:cubicBezTo>
                  <a:pt x="6907" y="2635"/>
                  <a:pt x="6920" y="2633"/>
                  <a:pt x="6931" y="2630"/>
                </a:cubicBezTo>
                <a:cubicBezTo>
                  <a:pt x="6943" y="2626"/>
                  <a:pt x="6954" y="2620"/>
                  <a:pt x="6962" y="2613"/>
                </a:cubicBezTo>
                <a:cubicBezTo>
                  <a:pt x="6971" y="2606"/>
                  <a:pt x="6978" y="2598"/>
                  <a:pt x="6983" y="2588"/>
                </a:cubicBezTo>
                <a:cubicBezTo>
                  <a:pt x="6988" y="2577"/>
                  <a:pt x="6991" y="2566"/>
                  <a:pt x="6991" y="2552"/>
                </a:cubicBezTo>
                <a:lnTo>
                  <a:pt x="6991" y="2551"/>
                </a:lnTo>
                <a:cubicBezTo>
                  <a:pt x="6991" y="2539"/>
                  <a:pt x="6988" y="2528"/>
                  <a:pt x="6983" y="2520"/>
                </a:cubicBezTo>
                <a:cubicBezTo>
                  <a:pt x="6978" y="2511"/>
                  <a:pt x="6971" y="2504"/>
                  <a:pt x="6963" y="2498"/>
                </a:cubicBezTo>
                <a:cubicBezTo>
                  <a:pt x="6954" y="2492"/>
                  <a:pt x="6945" y="2487"/>
                  <a:pt x="6934" y="2483"/>
                </a:cubicBezTo>
                <a:cubicBezTo>
                  <a:pt x="6924" y="2479"/>
                  <a:pt x="6913" y="2476"/>
                  <a:pt x="6903" y="2472"/>
                </a:cubicBezTo>
                <a:cubicBezTo>
                  <a:pt x="6893" y="2470"/>
                  <a:pt x="6884" y="2467"/>
                  <a:pt x="6876" y="2464"/>
                </a:cubicBezTo>
                <a:cubicBezTo>
                  <a:pt x="6867" y="2461"/>
                  <a:pt x="6860" y="2458"/>
                  <a:pt x="6853" y="2454"/>
                </a:cubicBezTo>
                <a:cubicBezTo>
                  <a:pt x="6847" y="2451"/>
                  <a:pt x="6841" y="2447"/>
                  <a:pt x="6837" y="2442"/>
                </a:cubicBezTo>
                <a:cubicBezTo>
                  <a:pt x="6834" y="2437"/>
                  <a:pt x="6832" y="2431"/>
                  <a:pt x="6832" y="2425"/>
                </a:cubicBezTo>
                <a:lnTo>
                  <a:pt x="6832" y="2424"/>
                </a:lnTo>
                <a:cubicBezTo>
                  <a:pt x="6832" y="2413"/>
                  <a:pt x="6836" y="2403"/>
                  <a:pt x="6846" y="2396"/>
                </a:cubicBezTo>
                <a:cubicBezTo>
                  <a:pt x="6856" y="2388"/>
                  <a:pt x="6869" y="2384"/>
                  <a:pt x="6885" y="2384"/>
                </a:cubicBezTo>
                <a:cubicBezTo>
                  <a:pt x="6898" y="2384"/>
                  <a:pt x="6912" y="2386"/>
                  <a:pt x="6926" y="2391"/>
                </a:cubicBezTo>
                <a:cubicBezTo>
                  <a:pt x="6940" y="2396"/>
                  <a:pt x="6954" y="2402"/>
                  <a:pt x="6967" y="2411"/>
                </a:cubicBezTo>
                <a:lnTo>
                  <a:pt x="6985" y="2380"/>
                </a:lnTo>
                <a:cubicBezTo>
                  <a:pt x="6971" y="2370"/>
                  <a:pt x="6955" y="2363"/>
                  <a:pt x="6938" y="2358"/>
                </a:cubicBezTo>
                <a:cubicBezTo>
                  <a:pt x="6920" y="2352"/>
                  <a:pt x="6903" y="2349"/>
                  <a:pt x="6886" y="2349"/>
                </a:cubicBezTo>
                <a:close/>
                <a:moveTo>
                  <a:pt x="7784" y="2349"/>
                </a:moveTo>
                <a:cubicBezTo>
                  <a:pt x="7770" y="2349"/>
                  <a:pt x="7758" y="2351"/>
                  <a:pt x="7746" y="2355"/>
                </a:cubicBezTo>
                <a:cubicBezTo>
                  <a:pt x="7735" y="2359"/>
                  <a:pt x="7725" y="2364"/>
                  <a:pt x="7716" y="2371"/>
                </a:cubicBezTo>
                <a:cubicBezTo>
                  <a:pt x="7708" y="2378"/>
                  <a:pt x="7702" y="2386"/>
                  <a:pt x="7697" y="2396"/>
                </a:cubicBezTo>
                <a:cubicBezTo>
                  <a:pt x="7692" y="2406"/>
                  <a:pt x="7690" y="2416"/>
                  <a:pt x="7690" y="2428"/>
                </a:cubicBezTo>
                <a:lnTo>
                  <a:pt x="7690" y="2429"/>
                </a:lnTo>
                <a:cubicBezTo>
                  <a:pt x="7690" y="2442"/>
                  <a:pt x="7693" y="2453"/>
                  <a:pt x="7698" y="2461"/>
                </a:cubicBezTo>
                <a:cubicBezTo>
                  <a:pt x="7704" y="2470"/>
                  <a:pt x="7711" y="2477"/>
                  <a:pt x="7719" y="2483"/>
                </a:cubicBezTo>
                <a:cubicBezTo>
                  <a:pt x="7728" y="2488"/>
                  <a:pt x="7738" y="2493"/>
                  <a:pt x="7749" y="2497"/>
                </a:cubicBezTo>
                <a:cubicBezTo>
                  <a:pt x="7760" y="2501"/>
                  <a:pt x="7771" y="2504"/>
                  <a:pt x="7781" y="2507"/>
                </a:cubicBezTo>
                <a:cubicBezTo>
                  <a:pt x="7790" y="2510"/>
                  <a:pt x="7799" y="2512"/>
                  <a:pt x="7807" y="2515"/>
                </a:cubicBezTo>
                <a:cubicBezTo>
                  <a:pt x="7815" y="2518"/>
                  <a:pt x="7823" y="2521"/>
                  <a:pt x="7829" y="2525"/>
                </a:cubicBezTo>
                <a:cubicBezTo>
                  <a:pt x="7836" y="2529"/>
                  <a:pt x="7841" y="2533"/>
                  <a:pt x="7844" y="2538"/>
                </a:cubicBezTo>
                <a:cubicBezTo>
                  <a:pt x="7848" y="2543"/>
                  <a:pt x="7850" y="2549"/>
                  <a:pt x="7850" y="2556"/>
                </a:cubicBezTo>
                <a:lnTo>
                  <a:pt x="7850" y="2557"/>
                </a:lnTo>
                <a:cubicBezTo>
                  <a:pt x="7850" y="2570"/>
                  <a:pt x="7845" y="2581"/>
                  <a:pt x="7834" y="2589"/>
                </a:cubicBezTo>
                <a:cubicBezTo>
                  <a:pt x="7823" y="2597"/>
                  <a:pt x="7810" y="2600"/>
                  <a:pt x="7793" y="2600"/>
                </a:cubicBezTo>
                <a:cubicBezTo>
                  <a:pt x="7777" y="2600"/>
                  <a:pt x="7760" y="2597"/>
                  <a:pt x="7744" y="2591"/>
                </a:cubicBezTo>
                <a:cubicBezTo>
                  <a:pt x="7728" y="2585"/>
                  <a:pt x="7712" y="2577"/>
                  <a:pt x="7697" y="2565"/>
                </a:cubicBezTo>
                <a:lnTo>
                  <a:pt x="7677" y="2595"/>
                </a:lnTo>
                <a:cubicBezTo>
                  <a:pt x="7692" y="2607"/>
                  <a:pt x="7710" y="2617"/>
                  <a:pt x="7731" y="2624"/>
                </a:cubicBezTo>
                <a:cubicBezTo>
                  <a:pt x="7751" y="2632"/>
                  <a:pt x="7771" y="2635"/>
                  <a:pt x="7791" y="2635"/>
                </a:cubicBezTo>
                <a:cubicBezTo>
                  <a:pt x="7805" y="2635"/>
                  <a:pt x="7818" y="2633"/>
                  <a:pt x="7829" y="2630"/>
                </a:cubicBezTo>
                <a:cubicBezTo>
                  <a:pt x="7841" y="2626"/>
                  <a:pt x="7852" y="2620"/>
                  <a:pt x="7860" y="2613"/>
                </a:cubicBezTo>
                <a:cubicBezTo>
                  <a:pt x="7869" y="2606"/>
                  <a:pt x="7876" y="2598"/>
                  <a:pt x="7881" y="2588"/>
                </a:cubicBezTo>
                <a:cubicBezTo>
                  <a:pt x="7886" y="2577"/>
                  <a:pt x="7889" y="2566"/>
                  <a:pt x="7889" y="2552"/>
                </a:cubicBezTo>
                <a:lnTo>
                  <a:pt x="7889" y="2551"/>
                </a:lnTo>
                <a:cubicBezTo>
                  <a:pt x="7889" y="2539"/>
                  <a:pt x="7886" y="2528"/>
                  <a:pt x="7881" y="2520"/>
                </a:cubicBezTo>
                <a:cubicBezTo>
                  <a:pt x="7876" y="2511"/>
                  <a:pt x="7869" y="2504"/>
                  <a:pt x="7861" y="2498"/>
                </a:cubicBezTo>
                <a:cubicBezTo>
                  <a:pt x="7852" y="2492"/>
                  <a:pt x="7843" y="2487"/>
                  <a:pt x="7832" y="2483"/>
                </a:cubicBezTo>
                <a:cubicBezTo>
                  <a:pt x="7822" y="2479"/>
                  <a:pt x="7811" y="2476"/>
                  <a:pt x="7800" y="2472"/>
                </a:cubicBezTo>
                <a:cubicBezTo>
                  <a:pt x="7791" y="2470"/>
                  <a:pt x="7782" y="2467"/>
                  <a:pt x="7774" y="2464"/>
                </a:cubicBezTo>
                <a:cubicBezTo>
                  <a:pt x="7765" y="2461"/>
                  <a:pt x="7758" y="2458"/>
                  <a:pt x="7751" y="2454"/>
                </a:cubicBezTo>
                <a:cubicBezTo>
                  <a:pt x="7744" y="2451"/>
                  <a:pt x="7739" y="2447"/>
                  <a:pt x="7735" y="2442"/>
                </a:cubicBezTo>
                <a:cubicBezTo>
                  <a:pt x="7731" y="2437"/>
                  <a:pt x="7730" y="2431"/>
                  <a:pt x="7730" y="2425"/>
                </a:cubicBezTo>
                <a:lnTo>
                  <a:pt x="7730" y="2424"/>
                </a:lnTo>
                <a:cubicBezTo>
                  <a:pt x="7730" y="2413"/>
                  <a:pt x="7734" y="2403"/>
                  <a:pt x="7744" y="2396"/>
                </a:cubicBezTo>
                <a:cubicBezTo>
                  <a:pt x="7754" y="2388"/>
                  <a:pt x="7766" y="2384"/>
                  <a:pt x="7783" y="2384"/>
                </a:cubicBezTo>
                <a:cubicBezTo>
                  <a:pt x="7796" y="2384"/>
                  <a:pt x="7810" y="2386"/>
                  <a:pt x="7824" y="2391"/>
                </a:cubicBezTo>
                <a:cubicBezTo>
                  <a:pt x="7838" y="2396"/>
                  <a:pt x="7852" y="2402"/>
                  <a:pt x="7864" y="2411"/>
                </a:cubicBezTo>
                <a:lnTo>
                  <a:pt x="7883" y="2380"/>
                </a:lnTo>
                <a:cubicBezTo>
                  <a:pt x="7869" y="2370"/>
                  <a:pt x="7853" y="2363"/>
                  <a:pt x="7836" y="2358"/>
                </a:cubicBezTo>
                <a:cubicBezTo>
                  <a:pt x="7818" y="2352"/>
                  <a:pt x="7801" y="2349"/>
                  <a:pt x="7784" y="2349"/>
                </a:cubicBezTo>
                <a:close/>
                <a:moveTo>
                  <a:pt x="8050" y="2349"/>
                </a:moveTo>
                <a:cubicBezTo>
                  <a:pt x="8036" y="2349"/>
                  <a:pt x="8023" y="2351"/>
                  <a:pt x="8012" y="2355"/>
                </a:cubicBezTo>
                <a:cubicBezTo>
                  <a:pt x="8000" y="2359"/>
                  <a:pt x="7990" y="2364"/>
                  <a:pt x="7982" y="2371"/>
                </a:cubicBezTo>
                <a:cubicBezTo>
                  <a:pt x="7974" y="2378"/>
                  <a:pt x="7967" y="2386"/>
                  <a:pt x="7963" y="2396"/>
                </a:cubicBezTo>
                <a:cubicBezTo>
                  <a:pt x="7958" y="2406"/>
                  <a:pt x="7956" y="2416"/>
                  <a:pt x="7956" y="2428"/>
                </a:cubicBezTo>
                <a:lnTo>
                  <a:pt x="7956" y="2429"/>
                </a:lnTo>
                <a:cubicBezTo>
                  <a:pt x="7956" y="2442"/>
                  <a:pt x="7958" y="2453"/>
                  <a:pt x="7964" y="2461"/>
                </a:cubicBezTo>
                <a:cubicBezTo>
                  <a:pt x="7969" y="2470"/>
                  <a:pt x="7976" y="2477"/>
                  <a:pt x="7985" y="2483"/>
                </a:cubicBezTo>
                <a:cubicBezTo>
                  <a:pt x="7994" y="2488"/>
                  <a:pt x="8004" y="2493"/>
                  <a:pt x="8014" y="2497"/>
                </a:cubicBezTo>
                <a:cubicBezTo>
                  <a:pt x="8025" y="2501"/>
                  <a:pt x="8036" y="2504"/>
                  <a:pt x="8047" y="2507"/>
                </a:cubicBezTo>
                <a:cubicBezTo>
                  <a:pt x="8056" y="2510"/>
                  <a:pt x="8064" y="2512"/>
                  <a:pt x="8072" y="2515"/>
                </a:cubicBezTo>
                <a:cubicBezTo>
                  <a:pt x="8081" y="2518"/>
                  <a:pt x="8088" y="2521"/>
                  <a:pt x="8095" y="2525"/>
                </a:cubicBezTo>
                <a:cubicBezTo>
                  <a:pt x="8101" y="2529"/>
                  <a:pt x="8106" y="2533"/>
                  <a:pt x="8110" y="2538"/>
                </a:cubicBezTo>
                <a:cubicBezTo>
                  <a:pt x="8114" y="2543"/>
                  <a:pt x="8116" y="2549"/>
                  <a:pt x="8116" y="2556"/>
                </a:cubicBezTo>
                <a:lnTo>
                  <a:pt x="8116" y="2557"/>
                </a:lnTo>
                <a:cubicBezTo>
                  <a:pt x="8116" y="2570"/>
                  <a:pt x="8110" y="2581"/>
                  <a:pt x="8100" y="2589"/>
                </a:cubicBezTo>
                <a:cubicBezTo>
                  <a:pt x="8089" y="2597"/>
                  <a:pt x="8075" y="2600"/>
                  <a:pt x="8059" y="2600"/>
                </a:cubicBezTo>
                <a:cubicBezTo>
                  <a:pt x="8042" y="2600"/>
                  <a:pt x="8026" y="2597"/>
                  <a:pt x="8010" y="2591"/>
                </a:cubicBezTo>
                <a:cubicBezTo>
                  <a:pt x="7994" y="2585"/>
                  <a:pt x="7978" y="2577"/>
                  <a:pt x="7963" y="2565"/>
                </a:cubicBezTo>
                <a:lnTo>
                  <a:pt x="7942" y="2595"/>
                </a:lnTo>
                <a:cubicBezTo>
                  <a:pt x="7958" y="2607"/>
                  <a:pt x="7976" y="2617"/>
                  <a:pt x="7996" y="2624"/>
                </a:cubicBezTo>
                <a:cubicBezTo>
                  <a:pt x="8016" y="2632"/>
                  <a:pt x="8037" y="2635"/>
                  <a:pt x="8056" y="2635"/>
                </a:cubicBezTo>
                <a:cubicBezTo>
                  <a:pt x="8070" y="2635"/>
                  <a:pt x="8083" y="2633"/>
                  <a:pt x="8095" y="2630"/>
                </a:cubicBezTo>
                <a:cubicBezTo>
                  <a:pt x="8107" y="2626"/>
                  <a:pt x="8117" y="2620"/>
                  <a:pt x="8126" y="2613"/>
                </a:cubicBezTo>
                <a:cubicBezTo>
                  <a:pt x="8135" y="2606"/>
                  <a:pt x="8142" y="2598"/>
                  <a:pt x="8147" y="2588"/>
                </a:cubicBezTo>
                <a:cubicBezTo>
                  <a:pt x="8152" y="2577"/>
                  <a:pt x="8155" y="2566"/>
                  <a:pt x="8155" y="2552"/>
                </a:cubicBezTo>
                <a:lnTo>
                  <a:pt x="8155" y="2551"/>
                </a:lnTo>
                <a:cubicBezTo>
                  <a:pt x="8155" y="2539"/>
                  <a:pt x="8152" y="2528"/>
                  <a:pt x="8147" y="2520"/>
                </a:cubicBezTo>
                <a:cubicBezTo>
                  <a:pt x="8142" y="2511"/>
                  <a:pt x="8135" y="2504"/>
                  <a:pt x="8126" y="2498"/>
                </a:cubicBezTo>
                <a:cubicBezTo>
                  <a:pt x="8118" y="2492"/>
                  <a:pt x="8108" y="2487"/>
                  <a:pt x="8098" y="2483"/>
                </a:cubicBezTo>
                <a:cubicBezTo>
                  <a:pt x="8087" y="2479"/>
                  <a:pt x="8077" y="2476"/>
                  <a:pt x="8066" y="2472"/>
                </a:cubicBezTo>
                <a:cubicBezTo>
                  <a:pt x="8057" y="2470"/>
                  <a:pt x="8048" y="2467"/>
                  <a:pt x="8039" y="2464"/>
                </a:cubicBezTo>
                <a:cubicBezTo>
                  <a:pt x="8031" y="2461"/>
                  <a:pt x="8023" y="2458"/>
                  <a:pt x="8016" y="2454"/>
                </a:cubicBezTo>
                <a:cubicBezTo>
                  <a:pt x="8010" y="2451"/>
                  <a:pt x="8005" y="2447"/>
                  <a:pt x="8001" y="2442"/>
                </a:cubicBezTo>
                <a:cubicBezTo>
                  <a:pt x="7997" y="2437"/>
                  <a:pt x="7995" y="2431"/>
                  <a:pt x="7995" y="2425"/>
                </a:cubicBezTo>
                <a:lnTo>
                  <a:pt x="7995" y="2424"/>
                </a:lnTo>
                <a:cubicBezTo>
                  <a:pt x="7995" y="2413"/>
                  <a:pt x="8000" y="2403"/>
                  <a:pt x="8010" y="2396"/>
                </a:cubicBezTo>
                <a:cubicBezTo>
                  <a:pt x="8019" y="2388"/>
                  <a:pt x="8032" y="2384"/>
                  <a:pt x="8048" y="2384"/>
                </a:cubicBezTo>
                <a:cubicBezTo>
                  <a:pt x="8062" y="2384"/>
                  <a:pt x="8076" y="2386"/>
                  <a:pt x="8090" y="2391"/>
                </a:cubicBezTo>
                <a:cubicBezTo>
                  <a:pt x="8104" y="2396"/>
                  <a:pt x="8117" y="2402"/>
                  <a:pt x="8130" y="2411"/>
                </a:cubicBezTo>
                <a:lnTo>
                  <a:pt x="8149" y="2380"/>
                </a:lnTo>
                <a:cubicBezTo>
                  <a:pt x="8134" y="2370"/>
                  <a:pt x="8119" y="2363"/>
                  <a:pt x="8101" y="2358"/>
                </a:cubicBezTo>
                <a:cubicBezTo>
                  <a:pt x="8084" y="2352"/>
                  <a:pt x="8067" y="2349"/>
                  <a:pt x="8050" y="2349"/>
                </a:cubicBezTo>
                <a:close/>
                <a:moveTo>
                  <a:pt x="10234" y="2349"/>
                </a:moveTo>
                <a:cubicBezTo>
                  <a:pt x="10220" y="2349"/>
                  <a:pt x="10208" y="2351"/>
                  <a:pt x="10196" y="2355"/>
                </a:cubicBezTo>
                <a:cubicBezTo>
                  <a:pt x="10185" y="2359"/>
                  <a:pt x="10175" y="2364"/>
                  <a:pt x="10166" y="2371"/>
                </a:cubicBezTo>
                <a:cubicBezTo>
                  <a:pt x="10158" y="2378"/>
                  <a:pt x="10152" y="2386"/>
                  <a:pt x="10147" y="2396"/>
                </a:cubicBezTo>
                <a:cubicBezTo>
                  <a:pt x="10142" y="2406"/>
                  <a:pt x="10140" y="2416"/>
                  <a:pt x="10140" y="2428"/>
                </a:cubicBezTo>
                <a:lnTo>
                  <a:pt x="10140" y="2429"/>
                </a:lnTo>
                <a:cubicBezTo>
                  <a:pt x="10140" y="2442"/>
                  <a:pt x="10143" y="2453"/>
                  <a:pt x="10148" y="2461"/>
                </a:cubicBezTo>
                <a:cubicBezTo>
                  <a:pt x="10154" y="2470"/>
                  <a:pt x="10161" y="2477"/>
                  <a:pt x="10169" y="2483"/>
                </a:cubicBezTo>
                <a:cubicBezTo>
                  <a:pt x="10178" y="2488"/>
                  <a:pt x="10188" y="2493"/>
                  <a:pt x="10199" y="2497"/>
                </a:cubicBezTo>
                <a:cubicBezTo>
                  <a:pt x="10210" y="2501"/>
                  <a:pt x="10221" y="2504"/>
                  <a:pt x="10231" y="2507"/>
                </a:cubicBezTo>
                <a:cubicBezTo>
                  <a:pt x="10240" y="2510"/>
                  <a:pt x="10249" y="2512"/>
                  <a:pt x="10257" y="2515"/>
                </a:cubicBezTo>
                <a:cubicBezTo>
                  <a:pt x="10265" y="2518"/>
                  <a:pt x="10273" y="2521"/>
                  <a:pt x="10279" y="2525"/>
                </a:cubicBezTo>
                <a:cubicBezTo>
                  <a:pt x="10286" y="2529"/>
                  <a:pt x="10291" y="2533"/>
                  <a:pt x="10294" y="2538"/>
                </a:cubicBezTo>
                <a:cubicBezTo>
                  <a:pt x="10298" y="2543"/>
                  <a:pt x="10300" y="2549"/>
                  <a:pt x="10300" y="2556"/>
                </a:cubicBezTo>
                <a:lnTo>
                  <a:pt x="10300" y="2557"/>
                </a:lnTo>
                <a:cubicBezTo>
                  <a:pt x="10300" y="2570"/>
                  <a:pt x="10295" y="2581"/>
                  <a:pt x="10284" y="2589"/>
                </a:cubicBezTo>
                <a:cubicBezTo>
                  <a:pt x="10273" y="2597"/>
                  <a:pt x="10260" y="2600"/>
                  <a:pt x="10243" y="2600"/>
                </a:cubicBezTo>
                <a:cubicBezTo>
                  <a:pt x="10227" y="2600"/>
                  <a:pt x="10210" y="2597"/>
                  <a:pt x="10194" y="2591"/>
                </a:cubicBezTo>
                <a:cubicBezTo>
                  <a:pt x="10178" y="2585"/>
                  <a:pt x="10162" y="2577"/>
                  <a:pt x="10147" y="2565"/>
                </a:cubicBezTo>
                <a:lnTo>
                  <a:pt x="10127" y="2595"/>
                </a:lnTo>
                <a:cubicBezTo>
                  <a:pt x="10142" y="2607"/>
                  <a:pt x="10160" y="2617"/>
                  <a:pt x="10181" y="2624"/>
                </a:cubicBezTo>
                <a:cubicBezTo>
                  <a:pt x="10201" y="2632"/>
                  <a:pt x="10221" y="2635"/>
                  <a:pt x="10241" y="2635"/>
                </a:cubicBezTo>
                <a:cubicBezTo>
                  <a:pt x="10255" y="2635"/>
                  <a:pt x="10268" y="2633"/>
                  <a:pt x="10279" y="2630"/>
                </a:cubicBezTo>
                <a:cubicBezTo>
                  <a:pt x="10291" y="2626"/>
                  <a:pt x="10302" y="2620"/>
                  <a:pt x="10310" y="2613"/>
                </a:cubicBezTo>
                <a:cubicBezTo>
                  <a:pt x="10319" y="2606"/>
                  <a:pt x="10326" y="2598"/>
                  <a:pt x="10331" y="2588"/>
                </a:cubicBezTo>
                <a:cubicBezTo>
                  <a:pt x="10336" y="2577"/>
                  <a:pt x="10339" y="2566"/>
                  <a:pt x="10339" y="2552"/>
                </a:cubicBezTo>
                <a:lnTo>
                  <a:pt x="10339" y="2551"/>
                </a:lnTo>
                <a:cubicBezTo>
                  <a:pt x="10339" y="2539"/>
                  <a:pt x="10336" y="2528"/>
                  <a:pt x="10331" y="2520"/>
                </a:cubicBezTo>
                <a:cubicBezTo>
                  <a:pt x="10326" y="2511"/>
                  <a:pt x="10319" y="2504"/>
                  <a:pt x="10311" y="2498"/>
                </a:cubicBezTo>
                <a:cubicBezTo>
                  <a:pt x="10302" y="2492"/>
                  <a:pt x="10293" y="2487"/>
                  <a:pt x="10282" y="2483"/>
                </a:cubicBezTo>
                <a:cubicBezTo>
                  <a:pt x="10272" y="2479"/>
                  <a:pt x="10261" y="2476"/>
                  <a:pt x="10250" y="2472"/>
                </a:cubicBezTo>
                <a:cubicBezTo>
                  <a:pt x="10241" y="2470"/>
                  <a:pt x="10232" y="2467"/>
                  <a:pt x="10224" y="2464"/>
                </a:cubicBezTo>
                <a:cubicBezTo>
                  <a:pt x="10215" y="2461"/>
                  <a:pt x="10208" y="2458"/>
                  <a:pt x="10201" y="2454"/>
                </a:cubicBezTo>
                <a:cubicBezTo>
                  <a:pt x="10194" y="2451"/>
                  <a:pt x="10189" y="2447"/>
                  <a:pt x="10185" y="2442"/>
                </a:cubicBezTo>
                <a:cubicBezTo>
                  <a:pt x="10181" y="2437"/>
                  <a:pt x="10180" y="2431"/>
                  <a:pt x="10180" y="2425"/>
                </a:cubicBezTo>
                <a:lnTo>
                  <a:pt x="10180" y="2424"/>
                </a:lnTo>
                <a:cubicBezTo>
                  <a:pt x="10180" y="2413"/>
                  <a:pt x="10184" y="2403"/>
                  <a:pt x="10194" y="2396"/>
                </a:cubicBezTo>
                <a:cubicBezTo>
                  <a:pt x="10204" y="2388"/>
                  <a:pt x="10216" y="2384"/>
                  <a:pt x="10233" y="2384"/>
                </a:cubicBezTo>
                <a:cubicBezTo>
                  <a:pt x="10246" y="2384"/>
                  <a:pt x="10260" y="2386"/>
                  <a:pt x="10274" y="2391"/>
                </a:cubicBezTo>
                <a:cubicBezTo>
                  <a:pt x="10288" y="2396"/>
                  <a:pt x="10302" y="2402"/>
                  <a:pt x="10314" y="2411"/>
                </a:cubicBezTo>
                <a:lnTo>
                  <a:pt x="10333" y="2380"/>
                </a:lnTo>
                <a:cubicBezTo>
                  <a:pt x="10319" y="2370"/>
                  <a:pt x="10303" y="2363"/>
                  <a:pt x="10286" y="2358"/>
                </a:cubicBezTo>
                <a:cubicBezTo>
                  <a:pt x="10268" y="2352"/>
                  <a:pt x="10251" y="2349"/>
                  <a:pt x="10234" y="2349"/>
                </a:cubicBezTo>
                <a:close/>
                <a:moveTo>
                  <a:pt x="11533" y="2349"/>
                </a:moveTo>
                <a:cubicBezTo>
                  <a:pt x="11520" y="2349"/>
                  <a:pt x="11508" y="2350"/>
                  <a:pt x="11497" y="2354"/>
                </a:cubicBezTo>
                <a:cubicBezTo>
                  <a:pt x="11485" y="2358"/>
                  <a:pt x="11475" y="2363"/>
                  <a:pt x="11465" y="2370"/>
                </a:cubicBezTo>
                <a:cubicBezTo>
                  <a:pt x="11456" y="2377"/>
                  <a:pt x="11447" y="2385"/>
                  <a:pt x="11440" y="2395"/>
                </a:cubicBezTo>
                <a:cubicBezTo>
                  <a:pt x="11432" y="2404"/>
                  <a:pt x="11426" y="2415"/>
                  <a:pt x="11421" y="2426"/>
                </a:cubicBezTo>
                <a:lnTo>
                  <a:pt x="11421" y="2354"/>
                </a:lnTo>
                <a:lnTo>
                  <a:pt x="11380" y="2354"/>
                </a:lnTo>
                <a:lnTo>
                  <a:pt x="11380" y="2630"/>
                </a:lnTo>
                <a:lnTo>
                  <a:pt x="11421" y="2630"/>
                </a:lnTo>
                <a:lnTo>
                  <a:pt x="11421" y="2520"/>
                </a:lnTo>
                <a:cubicBezTo>
                  <a:pt x="11421" y="2499"/>
                  <a:pt x="11424" y="2481"/>
                  <a:pt x="11429" y="2466"/>
                </a:cubicBezTo>
                <a:cubicBezTo>
                  <a:pt x="11435" y="2450"/>
                  <a:pt x="11443" y="2436"/>
                  <a:pt x="11453" y="2426"/>
                </a:cubicBezTo>
                <a:cubicBezTo>
                  <a:pt x="11463" y="2415"/>
                  <a:pt x="11474" y="2407"/>
                  <a:pt x="11488" y="2402"/>
                </a:cubicBezTo>
                <a:cubicBezTo>
                  <a:pt x="11501" y="2396"/>
                  <a:pt x="11515" y="2394"/>
                  <a:pt x="11530" y="2394"/>
                </a:cubicBezTo>
                <a:lnTo>
                  <a:pt x="11533" y="2394"/>
                </a:lnTo>
                <a:lnTo>
                  <a:pt x="11533" y="2349"/>
                </a:lnTo>
                <a:close/>
                <a:moveTo>
                  <a:pt x="15642" y="2349"/>
                </a:moveTo>
                <a:cubicBezTo>
                  <a:pt x="15629" y="2349"/>
                  <a:pt x="15616" y="2351"/>
                  <a:pt x="15604" y="2355"/>
                </a:cubicBezTo>
                <a:cubicBezTo>
                  <a:pt x="15593" y="2359"/>
                  <a:pt x="15583" y="2364"/>
                  <a:pt x="15575" y="2371"/>
                </a:cubicBezTo>
                <a:cubicBezTo>
                  <a:pt x="15566" y="2378"/>
                  <a:pt x="15560" y="2386"/>
                  <a:pt x="15555" y="2396"/>
                </a:cubicBezTo>
                <a:cubicBezTo>
                  <a:pt x="15551" y="2406"/>
                  <a:pt x="15548" y="2416"/>
                  <a:pt x="15548" y="2428"/>
                </a:cubicBezTo>
                <a:lnTo>
                  <a:pt x="15548" y="2429"/>
                </a:lnTo>
                <a:cubicBezTo>
                  <a:pt x="15548" y="2442"/>
                  <a:pt x="15551" y="2453"/>
                  <a:pt x="15556" y="2461"/>
                </a:cubicBezTo>
                <a:cubicBezTo>
                  <a:pt x="15562" y="2470"/>
                  <a:pt x="15569" y="2477"/>
                  <a:pt x="15578" y="2483"/>
                </a:cubicBezTo>
                <a:cubicBezTo>
                  <a:pt x="15587" y="2488"/>
                  <a:pt x="15596" y="2493"/>
                  <a:pt x="15607" y="2497"/>
                </a:cubicBezTo>
                <a:cubicBezTo>
                  <a:pt x="15618" y="2501"/>
                  <a:pt x="15629" y="2504"/>
                  <a:pt x="15640" y="2507"/>
                </a:cubicBezTo>
                <a:cubicBezTo>
                  <a:pt x="15648" y="2510"/>
                  <a:pt x="15657" y="2512"/>
                  <a:pt x="15665" y="2515"/>
                </a:cubicBezTo>
                <a:cubicBezTo>
                  <a:pt x="15674" y="2518"/>
                  <a:pt x="15681" y="2521"/>
                  <a:pt x="15688" y="2525"/>
                </a:cubicBezTo>
                <a:cubicBezTo>
                  <a:pt x="15694" y="2529"/>
                  <a:pt x="15699" y="2533"/>
                  <a:pt x="15702" y="2538"/>
                </a:cubicBezTo>
                <a:cubicBezTo>
                  <a:pt x="15706" y="2543"/>
                  <a:pt x="15708" y="2549"/>
                  <a:pt x="15708" y="2556"/>
                </a:cubicBezTo>
                <a:lnTo>
                  <a:pt x="15708" y="2557"/>
                </a:lnTo>
                <a:cubicBezTo>
                  <a:pt x="15708" y="2570"/>
                  <a:pt x="15703" y="2581"/>
                  <a:pt x="15692" y="2589"/>
                </a:cubicBezTo>
                <a:cubicBezTo>
                  <a:pt x="15682" y="2597"/>
                  <a:pt x="15668" y="2600"/>
                  <a:pt x="15651" y="2600"/>
                </a:cubicBezTo>
                <a:cubicBezTo>
                  <a:pt x="15635" y="2600"/>
                  <a:pt x="15619" y="2597"/>
                  <a:pt x="15602" y="2591"/>
                </a:cubicBezTo>
                <a:cubicBezTo>
                  <a:pt x="15586" y="2585"/>
                  <a:pt x="15571" y="2577"/>
                  <a:pt x="15556" y="2565"/>
                </a:cubicBezTo>
                <a:lnTo>
                  <a:pt x="15535" y="2595"/>
                </a:lnTo>
                <a:cubicBezTo>
                  <a:pt x="15551" y="2607"/>
                  <a:pt x="15569" y="2617"/>
                  <a:pt x="15589" y="2624"/>
                </a:cubicBezTo>
                <a:cubicBezTo>
                  <a:pt x="15609" y="2632"/>
                  <a:pt x="15629" y="2635"/>
                  <a:pt x="15649" y="2635"/>
                </a:cubicBezTo>
                <a:cubicBezTo>
                  <a:pt x="15663" y="2635"/>
                  <a:pt x="15676" y="2633"/>
                  <a:pt x="15688" y="2630"/>
                </a:cubicBezTo>
                <a:cubicBezTo>
                  <a:pt x="15700" y="2626"/>
                  <a:pt x="15710" y="2620"/>
                  <a:pt x="15719" y="2613"/>
                </a:cubicBezTo>
                <a:cubicBezTo>
                  <a:pt x="15727" y="2606"/>
                  <a:pt x="15734" y="2598"/>
                  <a:pt x="15739" y="2588"/>
                </a:cubicBezTo>
                <a:cubicBezTo>
                  <a:pt x="15745" y="2577"/>
                  <a:pt x="15747" y="2566"/>
                  <a:pt x="15747" y="2552"/>
                </a:cubicBezTo>
                <a:lnTo>
                  <a:pt x="15747" y="2551"/>
                </a:lnTo>
                <a:cubicBezTo>
                  <a:pt x="15747" y="2539"/>
                  <a:pt x="15745" y="2528"/>
                  <a:pt x="15739" y="2520"/>
                </a:cubicBezTo>
                <a:cubicBezTo>
                  <a:pt x="15734" y="2511"/>
                  <a:pt x="15728" y="2504"/>
                  <a:pt x="15719" y="2498"/>
                </a:cubicBezTo>
                <a:cubicBezTo>
                  <a:pt x="15710" y="2492"/>
                  <a:pt x="15701" y="2487"/>
                  <a:pt x="15690" y="2483"/>
                </a:cubicBezTo>
                <a:cubicBezTo>
                  <a:pt x="15680" y="2479"/>
                  <a:pt x="15669" y="2476"/>
                  <a:pt x="15659" y="2472"/>
                </a:cubicBezTo>
                <a:cubicBezTo>
                  <a:pt x="15650" y="2470"/>
                  <a:pt x="15641" y="2467"/>
                  <a:pt x="15632" y="2464"/>
                </a:cubicBezTo>
                <a:cubicBezTo>
                  <a:pt x="15624" y="2461"/>
                  <a:pt x="15616" y="2458"/>
                  <a:pt x="15609" y="2454"/>
                </a:cubicBezTo>
                <a:cubicBezTo>
                  <a:pt x="15603" y="2451"/>
                  <a:pt x="15598" y="2447"/>
                  <a:pt x="15594" y="2442"/>
                </a:cubicBezTo>
                <a:cubicBezTo>
                  <a:pt x="15590" y="2437"/>
                  <a:pt x="15588" y="2431"/>
                  <a:pt x="15588" y="2425"/>
                </a:cubicBezTo>
                <a:lnTo>
                  <a:pt x="15588" y="2424"/>
                </a:lnTo>
                <a:cubicBezTo>
                  <a:pt x="15588" y="2413"/>
                  <a:pt x="15593" y="2403"/>
                  <a:pt x="15602" y="2396"/>
                </a:cubicBezTo>
                <a:cubicBezTo>
                  <a:pt x="15612" y="2388"/>
                  <a:pt x="15625" y="2384"/>
                  <a:pt x="15641" y="2384"/>
                </a:cubicBezTo>
                <a:cubicBezTo>
                  <a:pt x="15655" y="2384"/>
                  <a:pt x="15668" y="2386"/>
                  <a:pt x="15682" y="2391"/>
                </a:cubicBezTo>
                <a:cubicBezTo>
                  <a:pt x="15696" y="2396"/>
                  <a:pt x="15710" y="2402"/>
                  <a:pt x="15723" y="2411"/>
                </a:cubicBezTo>
                <a:lnTo>
                  <a:pt x="15741" y="2380"/>
                </a:lnTo>
                <a:cubicBezTo>
                  <a:pt x="15727" y="2370"/>
                  <a:pt x="15711" y="2363"/>
                  <a:pt x="15694" y="2358"/>
                </a:cubicBezTo>
                <a:cubicBezTo>
                  <a:pt x="15677" y="2352"/>
                  <a:pt x="15659" y="2349"/>
                  <a:pt x="15642" y="2349"/>
                </a:cubicBezTo>
                <a:close/>
                <a:moveTo>
                  <a:pt x="16868" y="2349"/>
                </a:moveTo>
                <a:cubicBezTo>
                  <a:pt x="16855" y="2349"/>
                  <a:pt x="16842" y="2351"/>
                  <a:pt x="16830" y="2355"/>
                </a:cubicBezTo>
                <a:cubicBezTo>
                  <a:pt x="16819" y="2359"/>
                  <a:pt x="16809" y="2364"/>
                  <a:pt x="16801" y="2371"/>
                </a:cubicBezTo>
                <a:cubicBezTo>
                  <a:pt x="16792" y="2378"/>
                  <a:pt x="16786" y="2386"/>
                  <a:pt x="16781" y="2396"/>
                </a:cubicBezTo>
                <a:cubicBezTo>
                  <a:pt x="16777" y="2406"/>
                  <a:pt x="16774" y="2416"/>
                  <a:pt x="16774" y="2428"/>
                </a:cubicBezTo>
                <a:lnTo>
                  <a:pt x="16774" y="2429"/>
                </a:lnTo>
                <a:cubicBezTo>
                  <a:pt x="16774" y="2442"/>
                  <a:pt x="16777" y="2453"/>
                  <a:pt x="16782" y="2461"/>
                </a:cubicBezTo>
                <a:cubicBezTo>
                  <a:pt x="16788" y="2470"/>
                  <a:pt x="16795" y="2477"/>
                  <a:pt x="16804" y="2483"/>
                </a:cubicBezTo>
                <a:cubicBezTo>
                  <a:pt x="16813" y="2488"/>
                  <a:pt x="16822" y="2493"/>
                  <a:pt x="16833" y="2497"/>
                </a:cubicBezTo>
                <a:cubicBezTo>
                  <a:pt x="16844" y="2501"/>
                  <a:pt x="16855" y="2504"/>
                  <a:pt x="16866" y="2507"/>
                </a:cubicBezTo>
                <a:cubicBezTo>
                  <a:pt x="16875" y="2510"/>
                  <a:pt x="16883" y="2512"/>
                  <a:pt x="16891" y="2515"/>
                </a:cubicBezTo>
                <a:cubicBezTo>
                  <a:pt x="16900" y="2518"/>
                  <a:pt x="16907" y="2521"/>
                  <a:pt x="16914" y="2525"/>
                </a:cubicBezTo>
                <a:cubicBezTo>
                  <a:pt x="16920" y="2529"/>
                  <a:pt x="16925" y="2533"/>
                  <a:pt x="16929" y="2538"/>
                </a:cubicBezTo>
                <a:cubicBezTo>
                  <a:pt x="16932" y="2543"/>
                  <a:pt x="16934" y="2549"/>
                  <a:pt x="16934" y="2556"/>
                </a:cubicBezTo>
                <a:lnTo>
                  <a:pt x="16934" y="2557"/>
                </a:lnTo>
                <a:cubicBezTo>
                  <a:pt x="16934" y="2570"/>
                  <a:pt x="16929" y="2581"/>
                  <a:pt x="16918" y="2589"/>
                </a:cubicBezTo>
                <a:cubicBezTo>
                  <a:pt x="16908" y="2597"/>
                  <a:pt x="16894" y="2600"/>
                  <a:pt x="16877" y="2600"/>
                </a:cubicBezTo>
                <a:cubicBezTo>
                  <a:pt x="16861" y="2600"/>
                  <a:pt x="16845" y="2597"/>
                  <a:pt x="16828" y="2591"/>
                </a:cubicBezTo>
                <a:cubicBezTo>
                  <a:pt x="16812" y="2585"/>
                  <a:pt x="16797" y="2577"/>
                  <a:pt x="16782" y="2565"/>
                </a:cubicBezTo>
                <a:lnTo>
                  <a:pt x="16761" y="2595"/>
                </a:lnTo>
                <a:cubicBezTo>
                  <a:pt x="16777" y="2607"/>
                  <a:pt x="16795" y="2617"/>
                  <a:pt x="16815" y="2624"/>
                </a:cubicBezTo>
                <a:cubicBezTo>
                  <a:pt x="16835" y="2632"/>
                  <a:pt x="16855" y="2635"/>
                  <a:pt x="16875" y="2635"/>
                </a:cubicBezTo>
                <a:cubicBezTo>
                  <a:pt x="16889" y="2635"/>
                  <a:pt x="16902" y="2633"/>
                  <a:pt x="16914" y="2630"/>
                </a:cubicBezTo>
                <a:cubicBezTo>
                  <a:pt x="16926" y="2626"/>
                  <a:pt x="16936" y="2620"/>
                  <a:pt x="16945" y="2613"/>
                </a:cubicBezTo>
                <a:cubicBezTo>
                  <a:pt x="16953" y="2606"/>
                  <a:pt x="16960" y="2598"/>
                  <a:pt x="16965" y="2588"/>
                </a:cubicBezTo>
                <a:cubicBezTo>
                  <a:pt x="16971" y="2577"/>
                  <a:pt x="16973" y="2566"/>
                  <a:pt x="16973" y="2552"/>
                </a:cubicBezTo>
                <a:lnTo>
                  <a:pt x="16973" y="2551"/>
                </a:lnTo>
                <a:cubicBezTo>
                  <a:pt x="16973" y="2539"/>
                  <a:pt x="16971" y="2528"/>
                  <a:pt x="16965" y="2520"/>
                </a:cubicBezTo>
                <a:cubicBezTo>
                  <a:pt x="16960" y="2511"/>
                  <a:pt x="16954" y="2504"/>
                  <a:pt x="16945" y="2498"/>
                </a:cubicBezTo>
                <a:cubicBezTo>
                  <a:pt x="16937" y="2492"/>
                  <a:pt x="16927" y="2487"/>
                  <a:pt x="16916" y="2483"/>
                </a:cubicBezTo>
                <a:cubicBezTo>
                  <a:pt x="16906" y="2479"/>
                  <a:pt x="16895" y="2476"/>
                  <a:pt x="16885" y="2472"/>
                </a:cubicBezTo>
                <a:cubicBezTo>
                  <a:pt x="16876" y="2470"/>
                  <a:pt x="16867" y="2467"/>
                  <a:pt x="16858" y="2464"/>
                </a:cubicBezTo>
                <a:cubicBezTo>
                  <a:pt x="16850" y="2461"/>
                  <a:pt x="16842" y="2458"/>
                  <a:pt x="16835" y="2454"/>
                </a:cubicBezTo>
                <a:cubicBezTo>
                  <a:pt x="16829" y="2451"/>
                  <a:pt x="16824" y="2447"/>
                  <a:pt x="16820" y="2442"/>
                </a:cubicBezTo>
                <a:cubicBezTo>
                  <a:pt x="16816" y="2437"/>
                  <a:pt x="16814" y="2431"/>
                  <a:pt x="16814" y="2425"/>
                </a:cubicBezTo>
                <a:lnTo>
                  <a:pt x="16814" y="2424"/>
                </a:lnTo>
                <a:cubicBezTo>
                  <a:pt x="16814" y="2413"/>
                  <a:pt x="16819" y="2403"/>
                  <a:pt x="16828" y="2396"/>
                </a:cubicBezTo>
                <a:cubicBezTo>
                  <a:pt x="16838" y="2388"/>
                  <a:pt x="16851" y="2384"/>
                  <a:pt x="16867" y="2384"/>
                </a:cubicBezTo>
                <a:cubicBezTo>
                  <a:pt x="16881" y="2384"/>
                  <a:pt x="16894" y="2386"/>
                  <a:pt x="16908" y="2391"/>
                </a:cubicBezTo>
                <a:cubicBezTo>
                  <a:pt x="16922" y="2396"/>
                  <a:pt x="16936" y="2402"/>
                  <a:pt x="16949" y="2411"/>
                </a:cubicBezTo>
                <a:lnTo>
                  <a:pt x="16967" y="2380"/>
                </a:lnTo>
                <a:cubicBezTo>
                  <a:pt x="16953" y="2370"/>
                  <a:pt x="16937" y="2363"/>
                  <a:pt x="16920" y="2358"/>
                </a:cubicBezTo>
                <a:cubicBezTo>
                  <a:pt x="16903" y="2352"/>
                  <a:pt x="16885" y="2349"/>
                  <a:pt x="16868" y="2349"/>
                </a:cubicBezTo>
                <a:close/>
                <a:moveTo>
                  <a:pt x="18549" y="2349"/>
                </a:moveTo>
                <a:cubicBezTo>
                  <a:pt x="18536" y="2349"/>
                  <a:pt x="18524" y="2350"/>
                  <a:pt x="18512" y="2354"/>
                </a:cubicBezTo>
                <a:cubicBezTo>
                  <a:pt x="18501" y="2358"/>
                  <a:pt x="18490" y="2363"/>
                  <a:pt x="18481" y="2370"/>
                </a:cubicBezTo>
                <a:cubicBezTo>
                  <a:pt x="18471" y="2377"/>
                  <a:pt x="18463" y="2385"/>
                  <a:pt x="18455" y="2395"/>
                </a:cubicBezTo>
                <a:cubicBezTo>
                  <a:pt x="18448" y="2404"/>
                  <a:pt x="18442" y="2415"/>
                  <a:pt x="18437" y="2426"/>
                </a:cubicBezTo>
                <a:lnTo>
                  <a:pt x="18437" y="2354"/>
                </a:lnTo>
                <a:lnTo>
                  <a:pt x="18395" y="2354"/>
                </a:lnTo>
                <a:lnTo>
                  <a:pt x="18395" y="2630"/>
                </a:lnTo>
                <a:lnTo>
                  <a:pt x="18437" y="2630"/>
                </a:lnTo>
                <a:lnTo>
                  <a:pt x="18437" y="2520"/>
                </a:lnTo>
                <a:cubicBezTo>
                  <a:pt x="18437" y="2499"/>
                  <a:pt x="18439" y="2481"/>
                  <a:pt x="18445" y="2466"/>
                </a:cubicBezTo>
                <a:cubicBezTo>
                  <a:pt x="18451" y="2450"/>
                  <a:pt x="18459" y="2436"/>
                  <a:pt x="18469" y="2426"/>
                </a:cubicBezTo>
                <a:cubicBezTo>
                  <a:pt x="18478" y="2415"/>
                  <a:pt x="18490" y="2407"/>
                  <a:pt x="18503" y="2402"/>
                </a:cubicBezTo>
                <a:cubicBezTo>
                  <a:pt x="18517" y="2396"/>
                  <a:pt x="18531" y="2394"/>
                  <a:pt x="18546" y="2394"/>
                </a:cubicBezTo>
                <a:lnTo>
                  <a:pt x="18549" y="2394"/>
                </a:lnTo>
                <a:lnTo>
                  <a:pt x="18549" y="2349"/>
                </a:lnTo>
                <a:close/>
                <a:moveTo>
                  <a:pt x="19332" y="2349"/>
                </a:moveTo>
                <a:cubicBezTo>
                  <a:pt x="19318" y="2349"/>
                  <a:pt x="19306" y="2351"/>
                  <a:pt x="19294" y="2355"/>
                </a:cubicBezTo>
                <a:cubicBezTo>
                  <a:pt x="19283" y="2359"/>
                  <a:pt x="19273" y="2364"/>
                  <a:pt x="19264" y="2371"/>
                </a:cubicBezTo>
                <a:cubicBezTo>
                  <a:pt x="19256" y="2378"/>
                  <a:pt x="19250" y="2386"/>
                  <a:pt x="19245" y="2396"/>
                </a:cubicBezTo>
                <a:cubicBezTo>
                  <a:pt x="19240" y="2406"/>
                  <a:pt x="19238" y="2416"/>
                  <a:pt x="19238" y="2428"/>
                </a:cubicBezTo>
                <a:lnTo>
                  <a:pt x="19238" y="2429"/>
                </a:lnTo>
                <a:cubicBezTo>
                  <a:pt x="19238" y="2442"/>
                  <a:pt x="19241" y="2453"/>
                  <a:pt x="19246" y="2461"/>
                </a:cubicBezTo>
                <a:cubicBezTo>
                  <a:pt x="19252" y="2470"/>
                  <a:pt x="19259" y="2477"/>
                  <a:pt x="19267" y="2483"/>
                </a:cubicBezTo>
                <a:cubicBezTo>
                  <a:pt x="19276" y="2488"/>
                  <a:pt x="19286" y="2493"/>
                  <a:pt x="19297" y="2497"/>
                </a:cubicBezTo>
                <a:cubicBezTo>
                  <a:pt x="19308" y="2501"/>
                  <a:pt x="19318" y="2504"/>
                  <a:pt x="19329" y="2507"/>
                </a:cubicBezTo>
                <a:cubicBezTo>
                  <a:pt x="19338" y="2510"/>
                  <a:pt x="19347" y="2512"/>
                  <a:pt x="19355" y="2515"/>
                </a:cubicBezTo>
                <a:cubicBezTo>
                  <a:pt x="19363" y="2518"/>
                  <a:pt x="19371" y="2521"/>
                  <a:pt x="19377" y="2525"/>
                </a:cubicBezTo>
                <a:cubicBezTo>
                  <a:pt x="19384" y="2529"/>
                  <a:pt x="19389" y="2533"/>
                  <a:pt x="19392" y="2538"/>
                </a:cubicBezTo>
                <a:cubicBezTo>
                  <a:pt x="19396" y="2543"/>
                  <a:pt x="19398" y="2549"/>
                  <a:pt x="19398" y="2556"/>
                </a:cubicBezTo>
                <a:lnTo>
                  <a:pt x="19398" y="2557"/>
                </a:lnTo>
                <a:cubicBezTo>
                  <a:pt x="19398" y="2570"/>
                  <a:pt x="19393" y="2581"/>
                  <a:pt x="19382" y="2589"/>
                </a:cubicBezTo>
                <a:cubicBezTo>
                  <a:pt x="19371" y="2597"/>
                  <a:pt x="19358" y="2600"/>
                  <a:pt x="19341" y="2600"/>
                </a:cubicBezTo>
                <a:cubicBezTo>
                  <a:pt x="19325" y="2600"/>
                  <a:pt x="19308" y="2597"/>
                  <a:pt x="19292" y="2591"/>
                </a:cubicBezTo>
                <a:cubicBezTo>
                  <a:pt x="19276" y="2585"/>
                  <a:pt x="19260" y="2577"/>
                  <a:pt x="19245" y="2565"/>
                </a:cubicBezTo>
                <a:lnTo>
                  <a:pt x="19225" y="2595"/>
                </a:lnTo>
                <a:cubicBezTo>
                  <a:pt x="19240" y="2607"/>
                  <a:pt x="19258" y="2617"/>
                  <a:pt x="19278" y="2624"/>
                </a:cubicBezTo>
                <a:cubicBezTo>
                  <a:pt x="19299" y="2632"/>
                  <a:pt x="19319" y="2635"/>
                  <a:pt x="19339" y="2635"/>
                </a:cubicBezTo>
                <a:cubicBezTo>
                  <a:pt x="19353" y="2635"/>
                  <a:pt x="19365" y="2633"/>
                  <a:pt x="19377" y="2630"/>
                </a:cubicBezTo>
                <a:cubicBezTo>
                  <a:pt x="19389" y="2626"/>
                  <a:pt x="19400" y="2620"/>
                  <a:pt x="19408" y="2613"/>
                </a:cubicBezTo>
                <a:cubicBezTo>
                  <a:pt x="19417" y="2606"/>
                  <a:pt x="19424" y="2598"/>
                  <a:pt x="19429" y="2588"/>
                </a:cubicBezTo>
                <a:cubicBezTo>
                  <a:pt x="19434" y="2577"/>
                  <a:pt x="19437" y="2566"/>
                  <a:pt x="19437" y="2552"/>
                </a:cubicBezTo>
                <a:lnTo>
                  <a:pt x="19437" y="2551"/>
                </a:lnTo>
                <a:cubicBezTo>
                  <a:pt x="19437" y="2539"/>
                  <a:pt x="19434" y="2528"/>
                  <a:pt x="19429" y="2520"/>
                </a:cubicBezTo>
                <a:cubicBezTo>
                  <a:pt x="19424" y="2511"/>
                  <a:pt x="19417" y="2504"/>
                  <a:pt x="19409" y="2498"/>
                </a:cubicBezTo>
                <a:cubicBezTo>
                  <a:pt x="19400" y="2492"/>
                  <a:pt x="19390" y="2487"/>
                  <a:pt x="19380" y="2483"/>
                </a:cubicBezTo>
                <a:cubicBezTo>
                  <a:pt x="19370" y="2479"/>
                  <a:pt x="19359" y="2476"/>
                  <a:pt x="19348" y="2472"/>
                </a:cubicBezTo>
                <a:cubicBezTo>
                  <a:pt x="19339" y="2470"/>
                  <a:pt x="19330" y="2467"/>
                  <a:pt x="19322" y="2464"/>
                </a:cubicBezTo>
                <a:cubicBezTo>
                  <a:pt x="19313" y="2461"/>
                  <a:pt x="19306" y="2458"/>
                  <a:pt x="19299" y="2454"/>
                </a:cubicBezTo>
                <a:cubicBezTo>
                  <a:pt x="19292" y="2451"/>
                  <a:pt x="19287" y="2447"/>
                  <a:pt x="19283" y="2442"/>
                </a:cubicBezTo>
                <a:cubicBezTo>
                  <a:pt x="19279" y="2437"/>
                  <a:pt x="19277" y="2431"/>
                  <a:pt x="19277" y="2425"/>
                </a:cubicBezTo>
                <a:lnTo>
                  <a:pt x="19277" y="2424"/>
                </a:lnTo>
                <a:cubicBezTo>
                  <a:pt x="19277" y="2413"/>
                  <a:pt x="19282" y="2403"/>
                  <a:pt x="19292" y="2396"/>
                </a:cubicBezTo>
                <a:cubicBezTo>
                  <a:pt x="19301" y="2388"/>
                  <a:pt x="19314" y="2384"/>
                  <a:pt x="19331" y="2384"/>
                </a:cubicBezTo>
                <a:cubicBezTo>
                  <a:pt x="19344" y="2384"/>
                  <a:pt x="19358" y="2386"/>
                  <a:pt x="19372" y="2391"/>
                </a:cubicBezTo>
                <a:cubicBezTo>
                  <a:pt x="19386" y="2396"/>
                  <a:pt x="19400" y="2402"/>
                  <a:pt x="19412" y="2411"/>
                </a:cubicBezTo>
                <a:lnTo>
                  <a:pt x="19431" y="2380"/>
                </a:lnTo>
                <a:cubicBezTo>
                  <a:pt x="19417" y="2370"/>
                  <a:pt x="19401" y="2363"/>
                  <a:pt x="19384" y="2358"/>
                </a:cubicBezTo>
                <a:cubicBezTo>
                  <a:pt x="19366" y="2352"/>
                  <a:pt x="19349" y="2349"/>
                  <a:pt x="19332" y="2349"/>
                </a:cubicBezTo>
                <a:close/>
                <a:moveTo>
                  <a:pt x="20178" y="2349"/>
                </a:moveTo>
                <a:cubicBezTo>
                  <a:pt x="20165" y="2349"/>
                  <a:pt x="20153" y="2350"/>
                  <a:pt x="20141" y="2354"/>
                </a:cubicBezTo>
                <a:cubicBezTo>
                  <a:pt x="20130" y="2358"/>
                  <a:pt x="20120" y="2363"/>
                  <a:pt x="20110" y="2370"/>
                </a:cubicBezTo>
                <a:cubicBezTo>
                  <a:pt x="20100" y="2377"/>
                  <a:pt x="20092" y="2385"/>
                  <a:pt x="20084" y="2395"/>
                </a:cubicBezTo>
                <a:cubicBezTo>
                  <a:pt x="20077" y="2404"/>
                  <a:pt x="20071" y="2415"/>
                  <a:pt x="20066" y="2426"/>
                </a:cubicBezTo>
                <a:lnTo>
                  <a:pt x="20066" y="2354"/>
                </a:lnTo>
                <a:lnTo>
                  <a:pt x="20025" y="2354"/>
                </a:lnTo>
                <a:lnTo>
                  <a:pt x="20025" y="2630"/>
                </a:lnTo>
                <a:lnTo>
                  <a:pt x="20066" y="2630"/>
                </a:lnTo>
                <a:lnTo>
                  <a:pt x="20066" y="2520"/>
                </a:lnTo>
                <a:cubicBezTo>
                  <a:pt x="20066" y="2499"/>
                  <a:pt x="20069" y="2481"/>
                  <a:pt x="20074" y="2466"/>
                </a:cubicBezTo>
                <a:cubicBezTo>
                  <a:pt x="20080" y="2450"/>
                  <a:pt x="20088" y="2436"/>
                  <a:pt x="20098" y="2426"/>
                </a:cubicBezTo>
                <a:cubicBezTo>
                  <a:pt x="20108" y="2415"/>
                  <a:pt x="20119" y="2407"/>
                  <a:pt x="20132" y="2402"/>
                </a:cubicBezTo>
                <a:cubicBezTo>
                  <a:pt x="20146" y="2396"/>
                  <a:pt x="20160" y="2394"/>
                  <a:pt x="20175" y="2394"/>
                </a:cubicBezTo>
                <a:lnTo>
                  <a:pt x="20178" y="2394"/>
                </a:lnTo>
                <a:lnTo>
                  <a:pt x="20178" y="2349"/>
                </a:lnTo>
                <a:close/>
                <a:moveTo>
                  <a:pt x="20394" y="2349"/>
                </a:moveTo>
                <a:cubicBezTo>
                  <a:pt x="20381" y="2349"/>
                  <a:pt x="20368" y="2350"/>
                  <a:pt x="20357" y="2354"/>
                </a:cubicBezTo>
                <a:cubicBezTo>
                  <a:pt x="20346" y="2358"/>
                  <a:pt x="20335" y="2363"/>
                  <a:pt x="20326" y="2370"/>
                </a:cubicBezTo>
                <a:cubicBezTo>
                  <a:pt x="20316" y="2377"/>
                  <a:pt x="20307" y="2385"/>
                  <a:pt x="20300" y="2395"/>
                </a:cubicBezTo>
                <a:cubicBezTo>
                  <a:pt x="20293" y="2404"/>
                  <a:pt x="20286" y="2415"/>
                  <a:pt x="20281" y="2426"/>
                </a:cubicBezTo>
                <a:lnTo>
                  <a:pt x="20281" y="2354"/>
                </a:lnTo>
                <a:lnTo>
                  <a:pt x="20240" y="2354"/>
                </a:lnTo>
                <a:lnTo>
                  <a:pt x="20240" y="2630"/>
                </a:lnTo>
                <a:lnTo>
                  <a:pt x="20281" y="2630"/>
                </a:lnTo>
                <a:lnTo>
                  <a:pt x="20281" y="2520"/>
                </a:lnTo>
                <a:cubicBezTo>
                  <a:pt x="20281" y="2499"/>
                  <a:pt x="20284" y="2481"/>
                  <a:pt x="20290" y="2466"/>
                </a:cubicBezTo>
                <a:cubicBezTo>
                  <a:pt x="20296" y="2450"/>
                  <a:pt x="20303" y="2436"/>
                  <a:pt x="20313" y="2426"/>
                </a:cubicBezTo>
                <a:cubicBezTo>
                  <a:pt x="20323" y="2415"/>
                  <a:pt x="20335" y="2407"/>
                  <a:pt x="20348" y="2402"/>
                </a:cubicBezTo>
                <a:cubicBezTo>
                  <a:pt x="20362" y="2396"/>
                  <a:pt x="20376" y="2394"/>
                  <a:pt x="20391" y="2394"/>
                </a:cubicBezTo>
                <a:lnTo>
                  <a:pt x="20394" y="2394"/>
                </a:lnTo>
                <a:lnTo>
                  <a:pt x="20394" y="2349"/>
                </a:lnTo>
                <a:close/>
                <a:moveTo>
                  <a:pt x="24733" y="2349"/>
                </a:moveTo>
                <a:cubicBezTo>
                  <a:pt x="24720" y="2349"/>
                  <a:pt x="24708" y="2350"/>
                  <a:pt x="24697" y="2354"/>
                </a:cubicBezTo>
                <a:cubicBezTo>
                  <a:pt x="24685" y="2358"/>
                  <a:pt x="24675" y="2363"/>
                  <a:pt x="24665" y="2370"/>
                </a:cubicBezTo>
                <a:cubicBezTo>
                  <a:pt x="24656" y="2377"/>
                  <a:pt x="24647" y="2385"/>
                  <a:pt x="24640" y="2395"/>
                </a:cubicBezTo>
                <a:cubicBezTo>
                  <a:pt x="24632" y="2404"/>
                  <a:pt x="24626" y="2415"/>
                  <a:pt x="24621" y="2426"/>
                </a:cubicBezTo>
                <a:lnTo>
                  <a:pt x="24621" y="2354"/>
                </a:lnTo>
                <a:lnTo>
                  <a:pt x="24580" y="2354"/>
                </a:lnTo>
                <a:lnTo>
                  <a:pt x="24580" y="2630"/>
                </a:lnTo>
                <a:lnTo>
                  <a:pt x="24621" y="2630"/>
                </a:lnTo>
                <a:lnTo>
                  <a:pt x="24621" y="2520"/>
                </a:lnTo>
                <a:cubicBezTo>
                  <a:pt x="24621" y="2499"/>
                  <a:pt x="24624" y="2481"/>
                  <a:pt x="24629" y="2466"/>
                </a:cubicBezTo>
                <a:cubicBezTo>
                  <a:pt x="24635" y="2450"/>
                  <a:pt x="24643" y="2436"/>
                  <a:pt x="24653" y="2426"/>
                </a:cubicBezTo>
                <a:cubicBezTo>
                  <a:pt x="24663" y="2415"/>
                  <a:pt x="24674" y="2407"/>
                  <a:pt x="24688" y="2402"/>
                </a:cubicBezTo>
                <a:cubicBezTo>
                  <a:pt x="24701" y="2396"/>
                  <a:pt x="24715" y="2394"/>
                  <a:pt x="24730" y="2394"/>
                </a:cubicBezTo>
                <a:lnTo>
                  <a:pt x="24733" y="2394"/>
                </a:lnTo>
                <a:lnTo>
                  <a:pt x="24733" y="2349"/>
                </a:lnTo>
                <a:close/>
                <a:moveTo>
                  <a:pt x="29077" y="2349"/>
                </a:moveTo>
                <a:cubicBezTo>
                  <a:pt x="29064" y="2349"/>
                  <a:pt x="29052" y="2350"/>
                  <a:pt x="29040" y="2354"/>
                </a:cubicBezTo>
                <a:cubicBezTo>
                  <a:pt x="29029" y="2358"/>
                  <a:pt x="29019" y="2363"/>
                  <a:pt x="29009" y="2370"/>
                </a:cubicBezTo>
                <a:cubicBezTo>
                  <a:pt x="28999" y="2377"/>
                  <a:pt x="28991" y="2385"/>
                  <a:pt x="28983" y="2395"/>
                </a:cubicBezTo>
                <a:cubicBezTo>
                  <a:pt x="28976" y="2404"/>
                  <a:pt x="28970" y="2415"/>
                  <a:pt x="28965" y="2426"/>
                </a:cubicBezTo>
                <a:lnTo>
                  <a:pt x="28965" y="2354"/>
                </a:lnTo>
                <a:lnTo>
                  <a:pt x="28924" y="2354"/>
                </a:lnTo>
                <a:lnTo>
                  <a:pt x="28924" y="2630"/>
                </a:lnTo>
                <a:lnTo>
                  <a:pt x="28965" y="2630"/>
                </a:lnTo>
                <a:lnTo>
                  <a:pt x="28965" y="2520"/>
                </a:lnTo>
                <a:cubicBezTo>
                  <a:pt x="28965" y="2499"/>
                  <a:pt x="28968" y="2481"/>
                  <a:pt x="28973" y="2466"/>
                </a:cubicBezTo>
                <a:cubicBezTo>
                  <a:pt x="28979" y="2450"/>
                  <a:pt x="28987" y="2436"/>
                  <a:pt x="28997" y="2426"/>
                </a:cubicBezTo>
                <a:cubicBezTo>
                  <a:pt x="29007" y="2415"/>
                  <a:pt x="29018" y="2407"/>
                  <a:pt x="29031" y="2402"/>
                </a:cubicBezTo>
                <a:cubicBezTo>
                  <a:pt x="29045" y="2396"/>
                  <a:pt x="29059" y="2394"/>
                  <a:pt x="29074" y="2394"/>
                </a:cubicBezTo>
                <a:lnTo>
                  <a:pt x="29077" y="2394"/>
                </a:lnTo>
                <a:lnTo>
                  <a:pt x="29077" y="2349"/>
                </a:lnTo>
                <a:close/>
                <a:moveTo>
                  <a:pt x="29453" y="2349"/>
                </a:moveTo>
                <a:cubicBezTo>
                  <a:pt x="29440" y="2349"/>
                  <a:pt x="29428" y="2350"/>
                  <a:pt x="29416" y="2354"/>
                </a:cubicBezTo>
                <a:cubicBezTo>
                  <a:pt x="29405" y="2358"/>
                  <a:pt x="29395" y="2363"/>
                  <a:pt x="29385" y="2370"/>
                </a:cubicBezTo>
                <a:cubicBezTo>
                  <a:pt x="29375" y="2377"/>
                  <a:pt x="29367" y="2385"/>
                  <a:pt x="29359" y="2395"/>
                </a:cubicBezTo>
                <a:cubicBezTo>
                  <a:pt x="29352" y="2404"/>
                  <a:pt x="29346" y="2415"/>
                  <a:pt x="29341" y="2426"/>
                </a:cubicBezTo>
                <a:lnTo>
                  <a:pt x="29341" y="2354"/>
                </a:lnTo>
                <a:lnTo>
                  <a:pt x="29300" y="2354"/>
                </a:lnTo>
                <a:lnTo>
                  <a:pt x="29300" y="2630"/>
                </a:lnTo>
                <a:lnTo>
                  <a:pt x="29341" y="2630"/>
                </a:lnTo>
                <a:lnTo>
                  <a:pt x="29341" y="2520"/>
                </a:lnTo>
                <a:cubicBezTo>
                  <a:pt x="29341" y="2499"/>
                  <a:pt x="29344" y="2481"/>
                  <a:pt x="29349" y="2466"/>
                </a:cubicBezTo>
                <a:cubicBezTo>
                  <a:pt x="29355" y="2450"/>
                  <a:pt x="29363" y="2436"/>
                  <a:pt x="29373" y="2426"/>
                </a:cubicBezTo>
                <a:cubicBezTo>
                  <a:pt x="29383" y="2415"/>
                  <a:pt x="29394" y="2407"/>
                  <a:pt x="29407" y="2402"/>
                </a:cubicBezTo>
                <a:cubicBezTo>
                  <a:pt x="29421" y="2396"/>
                  <a:pt x="29435" y="2394"/>
                  <a:pt x="29450" y="2394"/>
                </a:cubicBezTo>
                <a:lnTo>
                  <a:pt x="29453" y="2394"/>
                </a:lnTo>
                <a:lnTo>
                  <a:pt x="29453" y="2349"/>
                </a:lnTo>
                <a:close/>
                <a:moveTo>
                  <a:pt x="30339" y="2349"/>
                </a:moveTo>
                <a:cubicBezTo>
                  <a:pt x="30326" y="2349"/>
                  <a:pt x="30313" y="2350"/>
                  <a:pt x="30302" y="2354"/>
                </a:cubicBezTo>
                <a:cubicBezTo>
                  <a:pt x="30290" y="2358"/>
                  <a:pt x="30280" y="2363"/>
                  <a:pt x="30270" y="2370"/>
                </a:cubicBezTo>
                <a:cubicBezTo>
                  <a:pt x="30261" y="2377"/>
                  <a:pt x="30252" y="2385"/>
                  <a:pt x="30245" y="2395"/>
                </a:cubicBezTo>
                <a:cubicBezTo>
                  <a:pt x="30237" y="2404"/>
                  <a:pt x="30231" y="2415"/>
                  <a:pt x="30226" y="2426"/>
                </a:cubicBezTo>
                <a:lnTo>
                  <a:pt x="30226" y="2354"/>
                </a:lnTo>
                <a:lnTo>
                  <a:pt x="30185" y="2354"/>
                </a:lnTo>
                <a:lnTo>
                  <a:pt x="30185" y="2630"/>
                </a:lnTo>
                <a:lnTo>
                  <a:pt x="30226" y="2630"/>
                </a:lnTo>
                <a:lnTo>
                  <a:pt x="30226" y="2520"/>
                </a:lnTo>
                <a:cubicBezTo>
                  <a:pt x="30226" y="2499"/>
                  <a:pt x="30229" y="2481"/>
                  <a:pt x="30235" y="2466"/>
                </a:cubicBezTo>
                <a:cubicBezTo>
                  <a:pt x="30240" y="2450"/>
                  <a:pt x="30248" y="2436"/>
                  <a:pt x="30258" y="2426"/>
                </a:cubicBezTo>
                <a:cubicBezTo>
                  <a:pt x="30268" y="2415"/>
                  <a:pt x="30280" y="2407"/>
                  <a:pt x="30293" y="2402"/>
                </a:cubicBezTo>
                <a:cubicBezTo>
                  <a:pt x="30306" y="2396"/>
                  <a:pt x="30321" y="2394"/>
                  <a:pt x="30335" y="2394"/>
                </a:cubicBezTo>
                <a:lnTo>
                  <a:pt x="30339" y="2394"/>
                </a:lnTo>
                <a:lnTo>
                  <a:pt x="30339" y="2349"/>
                </a:lnTo>
                <a:close/>
                <a:moveTo>
                  <a:pt x="36272" y="2349"/>
                </a:moveTo>
                <a:cubicBezTo>
                  <a:pt x="36259" y="2349"/>
                  <a:pt x="36247" y="2350"/>
                  <a:pt x="36235" y="2354"/>
                </a:cubicBezTo>
                <a:cubicBezTo>
                  <a:pt x="36224" y="2358"/>
                  <a:pt x="36213" y="2363"/>
                  <a:pt x="36204" y="2370"/>
                </a:cubicBezTo>
                <a:cubicBezTo>
                  <a:pt x="36194" y="2377"/>
                  <a:pt x="36186" y="2385"/>
                  <a:pt x="36178" y="2395"/>
                </a:cubicBezTo>
                <a:cubicBezTo>
                  <a:pt x="36171" y="2404"/>
                  <a:pt x="36164" y="2415"/>
                  <a:pt x="36159" y="2426"/>
                </a:cubicBezTo>
                <a:lnTo>
                  <a:pt x="36159" y="2354"/>
                </a:lnTo>
                <a:lnTo>
                  <a:pt x="36118" y="2354"/>
                </a:lnTo>
                <a:lnTo>
                  <a:pt x="36118" y="2630"/>
                </a:lnTo>
                <a:lnTo>
                  <a:pt x="36159" y="2630"/>
                </a:lnTo>
                <a:lnTo>
                  <a:pt x="36159" y="2520"/>
                </a:lnTo>
                <a:cubicBezTo>
                  <a:pt x="36159" y="2499"/>
                  <a:pt x="36162" y="2481"/>
                  <a:pt x="36168" y="2466"/>
                </a:cubicBezTo>
                <a:cubicBezTo>
                  <a:pt x="36174" y="2450"/>
                  <a:pt x="36181" y="2436"/>
                  <a:pt x="36191" y="2426"/>
                </a:cubicBezTo>
                <a:cubicBezTo>
                  <a:pt x="36201" y="2415"/>
                  <a:pt x="36213" y="2407"/>
                  <a:pt x="36226" y="2402"/>
                </a:cubicBezTo>
                <a:cubicBezTo>
                  <a:pt x="36240" y="2396"/>
                  <a:pt x="36254" y="2394"/>
                  <a:pt x="36269" y="2394"/>
                </a:cubicBezTo>
                <a:lnTo>
                  <a:pt x="36272" y="2394"/>
                </a:lnTo>
                <a:lnTo>
                  <a:pt x="36272" y="2349"/>
                </a:lnTo>
                <a:close/>
                <a:moveTo>
                  <a:pt x="37940" y="2349"/>
                </a:moveTo>
                <a:cubicBezTo>
                  <a:pt x="37927" y="2349"/>
                  <a:pt x="37914" y="2350"/>
                  <a:pt x="37903" y="2354"/>
                </a:cubicBezTo>
                <a:cubicBezTo>
                  <a:pt x="37892" y="2358"/>
                  <a:pt x="37881" y="2363"/>
                  <a:pt x="37871" y="2370"/>
                </a:cubicBezTo>
                <a:cubicBezTo>
                  <a:pt x="37862" y="2377"/>
                  <a:pt x="37853" y="2385"/>
                  <a:pt x="37846" y="2395"/>
                </a:cubicBezTo>
                <a:cubicBezTo>
                  <a:pt x="37838" y="2404"/>
                  <a:pt x="37832" y="2415"/>
                  <a:pt x="37827" y="2426"/>
                </a:cubicBezTo>
                <a:lnTo>
                  <a:pt x="37827" y="2354"/>
                </a:lnTo>
                <a:lnTo>
                  <a:pt x="37786" y="2354"/>
                </a:lnTo>
                <a:lnTo>
                  <a:pt x="37786" y="2630"/>
                </a:lnTo>
                <a:lnTo>
                  <a:pt x="37827" y="2630"/>
                </a:lnTo>
                <a:lnTo>
                  <a:pt x="37827" y="2520"/>
                </a:lnTo>
                <a:cubicBezTo>
                  <a:pt x="37827" y="2499"/>
                  <a:pt x="37830" y="2481"/>
                  <a:pt x="37836" y="2466"/>
                </a:cubicBezTo>
                <a:cubicBezTo>
                  <a:pt x="37841" y="2450"/>
                  <a:pt x="37849" y="2436"/>
                  <a:pt x="37859" y="2426"/>
                </a:cubicBezTo>
                <a:cubicBezTo>
                  <a:pt x="37869" y="2415"/>
                  <a:pt x="37881" y="2407"/>
                  <a:pt x="37894" y="2402"/>
                </a:cubicBezTo>
                <a:cubicBezTo>
                  <a:pt x="37907" y="2396"/>
                  <a:pt x="37922" y="2394"/>
                  <a:pt x="37937" y="2394"/>
                </a:cubicBezTo>
                <a:lnTo>
                  <a:pt x="37940" y="2394"/>
                </a:lnTo>
                <a:lnTo>
                  <a:pt x="37940" y="2349"/>
                </a:lnTo>
                <a:close/>
                <a:moveTo>
                  <a:pt x="42061" y="2349"/>
                </a:moveTo>
                <a:cubicBezTo>
                  <a:pt x="42047" y="2349"/>
                  <a:pt x="42035" y="2350"/>
                  <a:pt x="42024" y="2354"/>
                </a:cubicBezTo>
                <a:cubicBezTo>
                  <a:pt x="42012" y="2358"/>
                  <a:pt x="42002" y="2363"/>
                  <a:pt x="41992" y="2370"/>
                </a:cubicBezTo>
                <a:cubicBezTo>
                  <a:pt x="41983" y="2377"/>
                  <a:pt x="41974" y="2385"/>
                  <a:pt x="41967" y="2395"/>
                </a:cubicBezTo>
                <a:cubicBezTo>
                  <a:pt x="41959" y="2404"/>
                  <a:pt x="41953" y="2415"/>
                  <a:pt x="41948" y="2426"/>
                </a:cubicBezTo>
                <a:lnTo>
                  <a:pt x="41948" y="2354"/>
                </a:lnTo>
                <a:lnTo>
                  <a:pt x="41907" y="2354"/>
                </a:lnTo>
                <a:lnTo>
                  <a:pt x="41907" y="2630"/>
                </a:lnTo>
                <a:lnTo>
                  <a:pt x="41948" y="2630"/>
                </a:lnTo>
                <a:lnTo>
                  <a:pt x="41948" y="2520"/>
                </a:lnTo>
                <a:cubicBezTo>
                  <a:pt x="41948" y="2499"/>
                  <a:pt x="41951" y="2481"/>
                  <a:pt x="41957" y="2466"/>
                </a:cubicBezTo>
                <a:cubicBezTo>
                  <a:pt x="41962" y="2450"/>
                  <a:pt x="41970" y="2436"/>
                  <a:pt x="41980" y="2426"/>
                </a:cubicBezTo>
                <a:cubicBezTo>
                  <a:pt x="41990" y="2415"/>
                  <a:pt x="42002" y="2407"/>
                  <a:pt x="42015" y="2402"/>
                </a:cubicBezTo>
                <a:cubicBezTo>
                  <a:pt x="42028" y="2396"/>
                  <a:pt x="42042" y="2394"/>
                  <a:pt x="42057" y="2394"/>
                </a:cubicBezTo>
                <a:lnTo>
                  <a:pt x="42061" y="2394"/>
                </a:lnTo>
                <a:lnTo>
                  <a:pt x="42061" y="2349"/>
                </a:lnTo>
                <a:close/>
                <a:moveTo>
                  <a:pt x="42781" y="2349"/>
                </a:moveTo>
                <a:cubicBezTo>
                  <a:pt x="42768" y="2349"/>
                  <a:pt x="42756" y="2350"/>
                  <a:pt x="42745" y="2354"/>
                </a:cubicBezTo>
                <a:cubicBezTo>
                  <a:pt x="42733" y="2358"/>
                  <a:pt x="42723" y="2363"/>
                  <a:pt x="42713" y="2370"/>
                </a:cubicBezTo>
                <a:cubicBezTo>
                  <a:pt x="42703" y="2377"/>
                  <a:pt x="42695" y="2385"/>
                  <a:pt x="42687" y="2395"/>
                </a:cubicBezTo>
                <a:cubicBezTo>
                  <a:pt x="42680" y="2404"/>
                  <a:pt x="42674" y="2415"/>
                  <a:pt x="42669" y="2426"/>
                </a:cubicBezTo>
                <a:lnTo>
                  <a:pt x="42669" y="2354"/>
                </a:lnTo>
                <a:lnTo>
                  <a:pt x="42628" y="2354"/>
                </a:lnTo>
                <a:lnTo>
                  <a:pt x="42628" y="2630"/>
                </a:lnTo>
                <a:lnTo>
                  <a:pt x="42669" y="2630"/>
                </a:lnTo>
                <a:lnTo>
                  <a:pt x="42669" y="2520"/>
                </a:lnTo>
                <a:cubicBezTo>
                  <a:pt x="42669" y="2499"/>
                  <a:pt x="42672" y="2481"/>
                  <a:pt x="42677" y="2466"/>
                </a:cubicBezTo>
                <a:cubicBezTo>
                  <a:pt x="42683" y="2450"/>
                  <a:pt x="42691" y="2436"/>
                  <a:pt x="42701" y="2426"/>
                </a:cubicBezTo>
                <a:cubicBezTo>
                  <a:pt x="42711" y="2415"/>
                  <a:pt x="42722" y="2407"/>
                  <a:pt x="42735" y="2402"/>
                </a:cubicBezTo>
                <a:cubicBezTo>
                  <a:pt x="42749" y="2396"/>
                  <a:pt x="42763" y="2394"/>
                  <a:pt x="42778" y="2394"/>
                </a:cubicBezTo>
                <a:lnTo>
                  <a:pt x="42781" y="2394"/>
                </a:lnTo>
                <a:lnTo>
                  <a:pt x="42781" y="2349"/>
                </a:lnTo>
                <a:close/>
                <a:moveTo>
                  <a:pt x="43698" y="2349"/>
                </a:moveTo>
                <a:cubicBezTo>
                  <a:pt x="43685" y="2349"/>
                  <a:pt x="43673" y="2350"/>
                  <a:pt x="43661" y="2354"/>
                </a:cubicBezTo>
                <a:cubicBezTo>
                  <a:pt x="43650" y="2358"/>
                  <a:pt x="43639" y="2363"/>
                  <a:pt x="43630" y="2370"/>
                </a:cubicBezTo>
                <a:cubicBezTo>
                  <a:pt x="43620" y="2377"/>
                  <a:pt x="43612" y="2385"/>
                  <a:pt x="43604" y="2395"/>
                </a:cubicBezTo>
                <a:cubicBezTo>
                  <a:pt x="43597" y="2404"/>
                  <a:pt x="43590" y="2415"/>
                  <a:pt x="43585" y="2426"/>
                </a:cubicBezTo>
                <a:lnTo>
                  <a:pt x="43585" y="2354"/>
                </a:lnTo>
                <a:lnTo>
                  <a:pt x="43544" y="2354"/>
                </a:lnTo>
                <a:lnTo>
                  <a:pt x="43544" y="2630"/>
                </a:lnTo>
                <a:lnTo>
                  <a:pt x="43585" y="2630"/>
                </a:lnTo>
                <a:lnTo>
                  <a:pt x="43585" y="2520"/>
                </a:lnTo>
                <a:cubicBezTo>
                  <a:pt x="43585" y="2499"/>
                  <a:pt x="43588" y="2481"/>
                  <a:pt x="43594" y="2466"/>
                </a:cubicBezTo>
                <a:cubicBezTo>
                  <a:pt x="43600" y="2450"/>
                  <a:pt x="43608" y="2436"/>
                  <a:pt x="43617" y="2426"/>
                </a:cubicBezTo>
                <a:cubicBezTo>
                  <a:pt x="43627" y="2415"/>
                  <a:pt x="43639" y="2407"/>
                  <a:pt x="43652" y="2402"/>
                </a:cubicBezTo>
                <a:cubicBezTo>
                  <a:pt x="43666" y="2396"/>
                  <a:pt x="43680" y="2394"/>
                  <a:pt x="43695" y="2394"/>
                </a:cubicBezTo>
                <a:lnTo>
                  <a:pt x="43698" y="2394"/>
                </a:lnTo>
                <a:lnTo>
                  <a:pt x="43698" y="2349"/>
                </a:lnTo>
                <a:close/>
                <a:moveTo>
                  <a:pt x="44926" y="2349"/>
                </a:moveTo>
                <a:cubicBezTo>
                  <a:pt x="44913" y="2349"/>
                  <a:pt x="44901" y="2350"/>
                  <a:pt x="44889" y="2354"/>
                </a:cubicBezTo>
                <a:cubicBezTo>
                  <a:pt x="44878" y="2358"/>
                  <a:pt x="44867" y="2363"/>
                  <a:pt x="44858" y="2370"/>
                </a:cubicBezTo>
                <a:cubicBezTo>
                  <a:pt x="44848" y="2377"/>
                  <a:pt x="44840" y="2385"/>
                  <a:pt x="44832" y="2395"/>
                </a:cubicBezTo>
                <a:cubicBezTo>
                  <a:pt x="44825" y="2404"/>
                  <a:pt x="44819" y="2415"/>
                  <a:pt x="44814" y="2426"/>
                </a:cubicBezTo>
                <a:lnTo>
                  <a:pt x="44814" y="2354"/>
                </a:lnTo>
                <a:lnTo>
                  <a:pt x="44773" y="2354"/>
                </a:lnTo>
                <a:lnTo>
                  <a:pt x="44773" y="2630"/>
                </a:lnTo>
                <a:lnTo>
                  <a:pt x="44814" y="2630"/>
                </a:lnTo>
                <a:lnTo>
                  <a:pt x="44814" y="2520"/>
                </a:lnTo>
                <a:cubicBezTo>
                  <a:pt x="44814" y="2499"/>
                  <a:pt x="44816" y="2481"/>
                  <a:pt x="44822" y="2466"/>
                </a:cubicBezTo>
                <a:cubicBezTo>
                  <a:pt x="44828" y="2450"/>
                  <a:pt x="44836" y="2436"/>
                  <a:pt x="44846" y="2426"/>
                </a:cubicBezTo>
                <a:cubicBezTo>
                  <a:pt x="44856" y="2415"/>
                  <a:pt x="44867" y="2407"/>
                  <a:pt x="44880" y="2402"/>
                </a:cubicBezTo>
                <a:cubicBezTo>
                  <a:pt x="44894" y="2396"/>
                  <a:pt x="44908" y="2394"/>
                  <a:pt x="44923" y="2394"/>
                </a:cubicBezTo>
                <a:lnTo>
                  <a:pt x="44926" y="2394"/>
                </a:lnTo>
                <a:lnTo>
                  <a:pt x="44926" y="2349"/>
                </a:lnTo>
                <a:close/>
                <a:moveTo>
                  <a:pt x="52397" y="2349"/>
                </a:moveTo>
                <a:cubicBezTo>
                  <a:pt x="52384" y="2349"/>
                  <a:pt x="52372" y="2350"/>
                  <a:pt x="52360" y="2354"/>
                </a:cubicBezTo>
                <a:cubicBezTo>
                  <a:pt x="52349" y="2358"/>
                  <a:pt x="52338" y="2363"/>
                  <a:pt x="52329" y="2370"/>
                </a:cubicBezTo>
                <a:cubicBezTo>
                  <a:pt x="52319" y="2377"/>
                  <a:pt x="52311" y="2385"/>
                  <a:pt x="52303" y="2395"/>
                </a:cubicBezTo>
                <a:cubicBezTo>
                  <a:pt x="52296" y="2404"/>
                  <a:pt x="52289" y="2415"/>
                  <a:pt x="52284" y="2426"/>
                </a:cubicBezTo>
                <a:lnTo>
                  <a:pt x="52284" y="2354"/>
                </a:lnTo>
                <a:lnTo>
                  <a:pt x="52243" y="2354"/>
                </a:lnTo>
                <a:lnTo>
                  <a:pt x="52243" y="2630"/>
                </a:lnTo>
                <a:lnTo>
                  <a:pt x="52284" y="2630"/>
                </a:lnTo>
                <a:lnTo>
                  <a:pt x="52284" y="2520"/>
                </a:lnTo>
                <a:cubicBezTo>
                  <a:pt x="52284" y="2499"/>
                  <a:pt x="52287" y="2481"/>
                  <a:pt x="52293" y="2466"/>
                </a:cubicBezTo>
                <a:cubicBezTo>
                  <a:pt x="52299" y="2450"/>
                  <a:pt x="52306" y="2436"/>
                  <a:pt x="52316" y="2426"/>
                </a:cubicBezTo>
                <a:cubicBezTo>
                  <a:pt x="52326" y="2415"/>
                  <a:pt x="52338" y="2407"/>
                  <a:pt x="52351" y="2402"/>
                </a:cubicBezTo>
                <a:cubicBezTo>
                  <a:pt x="52365" y="2396"/>
                  <a:pt x="52379" y="2394"/>
                  <a:pt x="52394" y="2394"/>
                </a:cubicBezTo>
                <a:lnTo>
                  <a:pt x="52397" y="2394"/>
                </a:lnTo>
                <a:lnTo>
                  <a:pt x="52397" y="2349"/>
                </a:lnTo>
                <a:close/>
                <a:moveTo>
                  <a:pt x="53098" y="2349"/>
                </a:moveTo>
                <a:cubicBezTo>
                  <a:pt x="53085" y="2349"/>
                  <a:pt x="53073" y="2350"/>
                  <a:pt x="53061" y="2354"/>
                </a:cubicBezTo>
                <a:cubicBezTo>
                  <a:pt x="53050" y="2358"/>
                  <a:pt x="53039" y="2363"/>
                  <a:pt x="53030" y="2370"/>
                </a:cubicBezTo>
                <a:cubicBezTo>
                  <a:pt x="53020" y="2377"/>
                  <a:pt x="53012" y="2385"/>
                  <a:pt x="53004" y="2395"/>
                </a:cubicBezTo>
                <a:cubicBezTo>
                  <a:pt x="52997" y="2404"/>
                  <a:pt x="52990" y="2415"/>
                  <a:pt x="52985" y="2426"/>
                </a:cubicBezTo>
                <a:lnTo>
                  <a:pt x="52985" y="2354"/>
                </a:lnTo>
                <a:lnTo>
                  <a:pt x="52944" y="2354"/>
                </a:lnTo>
                <a:lnTo>
                  <a:pt x="52944" y="2630"/>
                </a:lnTo>
                <a:lnTo>
                  <a:pt x="52985" y="2630"/>
                </a:lnTo>
                <a:lnTo>
                  <a:pt x="52985" y="2520"/>
                </a:lnTo>
                <a:cubicBezTo>
                  <a:pt x="52985" y="2499"/>
                  <a:pt x="52988" y="2481"/>
                  <a:pt x="52994" y="2466"/>
                </a:cubicBezTo>
                <a:cubicBezTo>
                  <a:pt x="53000" y="2450"/>
                  <a:pt x="53008" y="2436"/>
                  <a:pt x="53017" y="2426"/>
                </a:cubicBezTo>
                <a:cubicBezTo>
                  <a:pt x="53027" y="2415"/>
                  <a:pt x="53039" y="2407"/>
                  <a:pt x="53052" y="2402"/>
                </a:cubicBezTo>
                <a:cubicBezTo>
                  <a:pt x="53066" y="2396"/>
                  <a:pt x="53080" y="2394"/>
                  <a:pt x="53095" y="2394"/>
                </a:cubicBezTo>
                <a:lnTo>
                  <a:pt x="53098" y="2394"/>
                </a:lnTo>
                <a:lnTo>
                  <a:pt x="53098" y="2349"/>
                </a:lnTo>
                <a:close/>
                <a:moveTo>
                  <a:pt x="53933" y="2349"/>
                </a:moveTo>
                <a:cubicBezTo>
                  <a:pt x="53920" y="2349"/>
                  <a:pt x="53908" y="2350"/>
                  <a:pt x="53897" y="2354"/>
                </a:cubicBezTo>
                <a:cubicBezTo>
                  <a:pt x="53885" y="2358"/>
                  <a:pt x="53875" y="2363"/>
                  <a:pt x="53865" y="2370"/>
                </a:cubicBezTo>
                <a:cubicBezTo>
                  <a:pt x="53856" y="2377"/>
                  <a:pt x="53847" y="2385"/>
                  <a:pt x="53840" y="2395"/>
                </a:cubicBezTo>
                <a:cubicBezTo>
                  <a:pt x="53832" y="2404"/>
                  <a:pt x="53826" y="2415"/>
                  <a:pt x="53821" y="2426"/>
                </a:cubicBezTo>
                <a:lnTo>
                  <a:pt x="53821" y="2354"/>
                </a:lnTo>
                <a:lnTo>
                  <a:pt x="53780" y="2354"/>
                </a:lnTo>
                <a:lnTo>
                  <a:pt x="53780" y="2630"/>
                </a:lnTo>
                <a:lnTo>
                  <a:pt x="53821" y="2630"/>
                </a:lnTo>
                <a:lnTo>
                  <a:pt x="53821" y="2520"/>
                </a:lnTo>
                <a:cubicBezTo>
                  <a:pt x="53821" y="2499"/>
                  <a:pt x="53824" y="2481"/>
                  <a:pt x="53829" y="2466"/>
                </a:cubicBezTo>
                <a:cubicBezTo>
                  <a:pt x="53835" y="2450"/>
                  <a:pt x="53843" y="2436"/>
                  <a:pt x="53853" y="2426"/>
                </a:cubicBezTo>
                <a:cubicBezTo>
                  <a:pt x="53863" y="2415"/>
                  <a:pt x="53874" y="2407"/>
                  <a:pt x="53888" y="2402"/>
                </a:cubicBezTo>
                <a:cubicBezTo>
                  <a:pt x="53901" y="2396"/>
                  <a:pt x="53915" y="2394"/>
                  <a:pt x="53930" y="2394"/>
                </a:cubicBezTo>
                <a:lnTo>
                  <a:pt x="53933" y="2394"/>
                </a:lnTo>
                <a:lnTo>
                  <a:pt x="53933" y="2349"/>
                </a:lnTo>
                <a:close/>
                <a:moveTo>
                  <a:pt x="12670" y="2350"/>
                </a:moveTo>
                <a:cubicBezTo>
                  <a:pt x="12650" y="2350"/>
                  <a:pt x="12632" y="2352"/>
                  <a:pt x="12616" y="2356"/>
                </a:cubicBezTo>
                <a:cubicBezTo>
                  <a:pt x="12601" y="2360"/>
                  <a:pt x="12585" y="2366"/>
                  <a:pt x="12570" y="2373"/>
                </a:cubicBezTo>
                <a:lnTo>
                  <a:pt x="12582" y="2407"/>
                </a:lnTo>
                <a:cubicBezTo>
                  <a:pt x="12595" y="2401"/>
                  <a:pt x="12608" y="2396"/>
                  <a:pt x="12621" y="2392"/>
                </a:cubicBezTo>
                <a:cubicBezTo>
                  <a:pt x="12635" y="2389"/>
                  <a:pt x="12650" y="2387"/>
                  <a:pt x="12666" y="2387"/>
                </a:cubicBezTo>
                <a:cubicBezTo>
                  <a:pt x="12692" y="2387"/>
                  <a:pt x="12712" y="2394"/>
                  <a:pt x="12726" y="2406"/>
                </a:cubicBezTo>
                <a:cubicBezTo>
                  <a:pt x="12741" y="2419"/>
                  <a:pt x="12748" y="2437"/>
                  <a:pt x="12748" y="2462"/>
                </a:cubicBezTo>
                <a:lnTo>
                  <a:pt x="12748" y="2470"/>
                </a:lnTo>
                <a:cubicBezTo>
                  <a:pt x="12735" y="2467"/>
                  <a:pt x="12722" y="2464"/>
                  <a:pt x="12709" y="2462"/>
                </a:cubicBezTo>
                <a:cubicBezTo>
                  <a:pt x="12696" y="2460"/>
                  <a:pt x="12681" y="2459"/>
                  <a:pt x="12663" y="2459"/>
                </a:cubicBezTo>
                <a:cubicBezTo>
                  <a:pt x="12646" y="2459"/>
                  <a:pt x="12630" y="2461"/>
                  <a:pt x="12615" y="2464"/>
                </a:cubicBezTo>
                <a:cubicBezTo>
                  <a:pt x="12601" y="2468"/>
                  <a:pt x="12589" y="2474"/>
                  <a:pt x="12578" y="2482"/>
                </a:cubicBezTo>
                <a:cubicBezTo>
                  <a:pt x="12568" y="2489"/>
                  <a:pt x="12560" y="2498"/>
                  <a:pt x="12554" y="2510"/>
                </a:cubicBezTo>
                <a:cubicBezTo>
                  <a:pt x="12548" y="2521"/>
                  <a:pt x="12546" y="2534"/>
                  <a:pt x="12546" y="2549"/>
                </a:cubicBezTo>
                <a:lnTo>
                  <a:pt x="12546" y="2550"/>
                </a:lnTo>
                <a:cubicBezTo>
                  <a:pt x="12546" y="2564"/>
                  <a:pt x="12548" y="2576"/>
                  <a:pt x="12554" y="2587"/>
                </a:cubicBezTo>
                <a:cubicBezTo>
                  <a:pt x="12560" y="2598"/>
                  <a:pt x="12568" y="2607"/>
                  <a:pt x="12577" y="2614"/>
                </a:cubicBezTo>
                <a:cubicBezTo>
                  <a:pt x="12587" y="2621"/>
                  <a:pt x="12598" y="2627"/>
                  <a:pt x="12611" y="2630"/>
                </a:cubicBezTo>
                <a:cubicBezTo>
                  <a:pt x="12623" y="2634"/>
                  <a:pt x="12636" y="2636"/>
                  <a:pt x="12648" y="2636"/>
                </a:cubicBezTo>
                <a:cubicBezTo>
                  <a:pt x="12673" y="2636"/>
                  <a:pt x="12693" y="2631"/>
                  <a:pt x="12709" y="2622"/>
                </a:cubicBezTo>
                <a:cubicBezTo>
                  <a:pt x="12725" y="2612"/>
                  <a:pt x="12738" y="2601"/>
                  <a:pt x="12748" y="2589"/>
                </a:cubicBezTo>
                <a:lnTo>
                  <a:pt x="12748" y="2630"/>
                </a:lnTo>
                <a:lnTo>
                  <a:pt x="12788" y="2630"/>
                </a:lnTo>
                <a:lnTo>
                  <a:pt x="12788" y="2461"/>
                </a:lnTo>
                <a:cubicBezTo>
                  <a:pt x="12788" y="2426"/>
                  <a:pt x="12779" y="2399"/>
                  <a:pt x="12759" y="2380"/>
                </a:cubicBezTo>
                <a:cubicBezTo>
                  <a:pt x="12739" y="2360"/>
                  <a:pt x="12709" y="2350"/>
                  <a:pt x="12670" y="2350"/>
                </a:cubicBezTo>
                <a:close/>
                <a:moveTo>
                  <a:pt x="18715" y="2350"/>
                </a:moveTo>
                <a:cubicBezTo>
                  <a:pt x="18695" y="2350"/>
                  <a:pt x="18677" y="2352"/>
                  <a:pt x="18661" y="2356"/>
                </a:cubicBezTo>
                <a:cubicBezTo>
                  <a:pt x="18646" y="2360"/>
                  <a:pt x="18630" y="2366"/>
                  <a:pt x="18615" y="2373"/>
                </a:cubicBezTo>
                <a:lnTo>
                  <a:pt x="18627" y="2407"/>
                </a:lnTo>
                <a:cubicBezTo>
                  <a:pt x="18640" y="2401"/>
                  <a:pt x="18653" y="2396"/>
                  <a:pt x="18666" y="2392"/>
                </a:cubicBezTo>
                <a:cubicBezTo>
                  <a:pt x="18680" y="2389"/>
                  <a:pt x="18694" y="2387"/>
                  <a:pt x="18711" y="2387"/>
                </a:cubicBezTo>
                <a:cubicBezTo>
                  <a:pt x="18737" y="2387"/>
                  <a:pt x="18757" y="2394"/>
                  <a:pt x="18771" y="2406"/>
                </a:cubicBezTo>
                <a:cubicBezTo>
                  <a:pt x="18785" y="2419"/>
                  <a:pt x="18792" y="2437"/>
                  <a:pt x="18792" y="2462"/>
                </a:cubicBezTo>
                <a:lnTo>
                  <a:pt x="18792" y="2470"/>
                </a:lnTo>
                <a:cubicBezTo>
                  <a:pt x="18780" y="2467"/>
                  <a:pt x="18767" y="2464"/>
                  <a:pt x="18754" y="2462"/>
                </a:cubicBezTo>
                <a:cubicBezTo>
                  <a:pt x="18741" y="2460"/>
                  <a:pt x="18726" y="2459"/>
                  <a:pt x="18708" y="2459"/>
                </a:cubicBezTo>
                <a:cubicBezTo>
                  <a:pt x="18691" y="2459"/>
                  <a:pt x="18675" y="2461"/>
                  <a:pt x="18660" y="2464"/>
                </a:cubicBezTo>
                <a:cubicBezTo>
                  <a:pt x="18646" y="2468"/>
                  <a:pt x="18634" y="2474"/>
                  <a:pt x="18623" y="2482"/>
                </a:cubicBezTo>
                <a:cubicBezTo>
                  <a:pt x="18613" y="2489"/>
                  <a:pt x="18605" y="2498"/>
                  <a:pt x="18599" y="2510"/>
                </a:cubicBezTo>
                <a:cubicBezTo>
                  <a:pt x="18593" y="2521"/>
                  <a:pt x="18590" y="2534"/>
                  <a:pt x="18590" y="2549"/>
                </a:cubicBezTo>
                <a:lnTo>
                  <a:pt x="18590" y="2550"/>
                </a:lnTo>
                <a:cubicBezTo>
                  <a:pt x="18590" y="2564"/>
                  <a:pt x="18593" y="2576"/>
                  <a:pt x="18599" y="2587"/>
                </a:cubicBezTo>
                <a:cubicBezTo>
                  <a:pt x="18605" y="2598"/>
                  <a:pt x="18613" y="2607"/>
                  <a:pt x="18622" y="2614"/>
                </a:cubicBezTo>
                <a:cubicBezTo>
                  <a:pt x="18632" y="2621"/>
                  <a:pt x="18643" y="2627"/>
                  <a:pt x="18655" y="2630"/>
                </a:cubicBezTo>
                <a:cubicBezTo>
                  <a:pt x="18668" y="2634"/>
                  <a:pt x="18680" y="2636"/>
                  <a:pt x="18693" y="2636"/>
                </a:cubicBezTo>
                <a:cubicBezTo>
                  <a:pt x="18717" y="2636"/>
                  <a:pt x="18737" y="2631"/>
                  <a:pt x="18753" y="2622"/>
                </a:cubicBezTo>
                <a:cubicBezTo>
                  <a:pt x="18770" y="2612"/>
                  <a:pt x="18783" y="2601"/>
                  <a:pt x="18792" y="2589"/>
                </a:cubicBezTo>
                <a:lnTo>
                  <a:pt x="18792" y="2630"/>
                </a:lnTo>
                <a:lnTo>
                  <a:pt x="18833" y="2630"/>
                </a:lnTo>
                <a:lnTo>
                  <a:pt x="18833" y="2461"/>
                </a:lnTo>
                <a:cubicBezTo>
                  <a:pt x="18833" y="2426"/>
                  <a:pt x="18823" y="2399"/>
                  <a:pt x="18804" y="2380"/>
                </a:cubicBezTo>
                <a:cubicBezTo>
                  <a:pt x="18784" y="2360"/>
                  <a:pt x="18754" y="2350"/>
                  <a:pt x="18715" y="2350"/>
                </a:cubicBezTo>
                <a:close/>
                <a:moveTo>
                  <a:pt x="21520" y="2350"/>
                </a:moveTo>
                <a:cubicBezTo>
                  <a:pt x="21500" y="2350"/>
                  <a:pt x="21482" y="2352"/>
                  <a:pt x="21466" y="2356"/>
                </a:cubicBezTo>
                <a:cubicBezTo>
                  <a:pt x="21451" y="2360"/>
                  <a:pt x="21435" y="2366"/>
                  <a:pt x="21420" y="2373"/>
                </a:cubicBezTo>
                <a:lnTo>
                  <a:pt x="21432" y="2407"/>
                </a:lnTo>
                <a:cubicBezTo>
                  <a:pt x="21445" y="2401"/>
                  <a:pt x="21458" y="2396"/>
                  <a:pt x="21471" y="2392"/>
                </a:cubicBezTo>
                <a:cubicBezTo>
                  <a:pt x="21485" y="2389"/>
                  <a:pt x="21500" y="2387"/>
                  <a:pt x="21516" y="2387"/>
                </a:cubicBezTo>
                <a:cubicBezTo>
                  <a:pt x="21542" y="2387"/>
                  <a:pt x="21562" y="2394"/>
                  <a:pt x="21576" y="2406"/>
                </a:cubicBezTo>
                <a:cubicBezTo>
                  <a:pt x="21591" y="2419"/>
                  <a:pt x="21598" y="2437"/>
                  <a:pt x="21598" y="2462"/>
                </a:cubicBezTo>
                <a:lnTo>
                  <a:pt x="21598" y="2470"/>
                </a:lnTo>
                <a:cubicBezTo>
                  <a:pt x="21585" y="2467"/>
                  <a:pt x="21572" y="2464"/>
                  <a:pt x="21559" y="2462"/>
                </a:cubicBezTo>
                <a:cubicBezTo>
                  <a:pt x="21546" y="2460"/>
                  <a:pt x="21531" y="2459"/>
                  <a:pt x="21513" y="2459"/>
                </a:cubicBezTo>
                <a:cubicBezTo>
                  <a:pt x="21496" y="2459"/>
                  <a:pt x="21480" y="2461"/>
                  <a:pt x="21465" y="2464"/>
                </a:cubicBezTo>
                <a:cubicBezTo>
                  <a:pt x="21451" y="2468"/>
                  <a:pt x="21439" y="2474"/>
                  <a:pt x="21428" y="2482"/>
                </a:cubicBezTo>
                <a:cubicBezTo>
                  <a:pt x="21418" y="2489"/>
                  <a:pt x="21410" y="2498"/>
                  <a:pt x="21404" y="2510"/>
                </a:cubicBezTo>
                <a:cubicBezTo>
                  <a:pt x="21398" y="2521"/>
                  <a:pt x="21396" y="2534"/>
                  <a:pt x="21396" y="2549"/>
                </a:cubicBezTo>
                <a:lnTo>
                  <a:pt x="21396" y="2550"/>
                </a:lnTo>
                <a:cubicBezTo>
                  <a:pt x="21396" y="2564"/>
                  <a:pt x="21398" y="2576"/>
                  <a:pt x="21404" y="2587"/>
                </a:cubicBezTo>
                <a:cubicBezTo>
                  <a:pt x="21410" y="2598"/>
                  <a:pt x="21418" y="2607"/>
                  <a:pt x="21427" y="2614"/>
                </a:cubicBezTo>
                <a:cubicBezTo>
                  <a:pt x="21437" y="2621"/>
                  <a:pt x="21448" y="2627"/>
                  <a:pt x="21461" y="2630"/>
                </a:cubicBezTo>
                <a:cubicBezTo>
                  <a:pt x="21473" y="2634"/>
                  <a:pt x="21486" y="2636"/>
                  <a:pt x="21498" y="2636"/>
                </a:cubicBezTo>
                <a:cubicBezTo>
                  <a:pt x="21523" y="2636"/>
                  <a:pt x="21543" y="2631"/>
                  <a:pt x="21559" y="2622"/>
                </a:cubicBezTo>
                <a:cubicBezTo>
                  <a:pt x="21575" y="2612"/>
                  <a:pt x="21588" y="2601"/>
                  <a:pt x="21598" y="2589"/>
                </a:cubicBezTo>
                <a:lnTo>
                  <a:pt x="21598" y="2630"/>
                </a:lnTo>
                <a:lnTo>
                  <a:pt x="21638" y="2630"/>
                </a:lnTo>
                <a:lnTo>
                  <a:pt x="21638" y="2461"/>
                </a:lnTo>
                <a:cubicBezTo>
                  <a:pt x="21638" y="2426"/>
                  <a:pt x="21629" y="2399"/>
                  <a:pt x="21609" y="2380"/>
                </a:cubicBezTo>
                <a:cubicBezTo>
                  <a:pt x="21589" y="2360"/>
                  <a:pt x="21559" y="2350"/>
                  <a:pt x="21520" y="2350"/>
                </a:cubicBezTo>
                <a:close/>
                <a:moveTo>
                  <a:pt x="22183" y="2350"/>
                </a:moveTo>
                <a:cubicBezTo>
                  <a:pt x="22163" y="2350"/>
                  <a:pt x="22145" y="2352"/>
                  <a:pt x="22129" y="2356"/>
                </a:cubicBezTo>
                <a:cubicBezTo>
                  <a:pt x="22113" y="2360"/>
                  <a:pt x="22098" y="2366"/>
                  <a:pt x="22083" y="2373"/>
                </a:cubicBezTo>
                <a:lnTo>
                  <a:pt x="22095" y="2407"/>
                </a:lnTo>
                <a:cubicBezTo>
                  <a:pt x="22108" y="2401"/>
                  <a:pt x="22121" y="2396"/>
                  <a:pt x="22134" y="2392"/>
                </a:cubicBezTo>
                <a:cubicBezTo>
                  <a:pt x="22147" y="2389"/>
                  <a:pt x="22162" y="2387"/>
                  <a:pt x="22179" y="2387"/>
                </a:cubicBezTo>
                <a:cubicBezTo>
                  <a:pt x="22204" y="2387"/>
                  <a:pt x="22225" y="2394"/>
                  <a:pt x="22239" y="2406"/>
                </a:cubicBezTo>
                <a:cubicBezTo>
                  <a:pt x="22253" y="2419"/>
                  <a:pt x="22260" y="2437"/>
                  <a:pt x="22260" y="2462"/>
                </a:cubicBezTo>
                <a:lnTo>
                  <a:pt x="22260" y="2470"/>
                </a:lnTo>
                <a:cubicBezTo>
                  <a:pt x="22248" y="2467"/>
                  <a:pt x="22235" y="2464"/>
                  <a:pt x="22222" y="2462"/>
                </a:cubicBezTo>
                <a:cubicBezTo>
                  <a:pt x="22209" y="2460"/>
                  <a:pt x="22194" y="2459"/>
                  <a:pt x="22176" y="2459"/>
                </a:cubicBezTo>
                <a:cubicBezTo>
                  <a:pt x="22158" y="2459"/>
                  <a:pt x="22142" y="2461"/>
                  <a:pt x="22128" y="2464"/>
                </a:cubicBezTo>
                <a:cubicBezTo>
                  <a:pt x="22114" y="2468"/>
                  <a:pt x="22101" y="2474"/>
                  <a:pt x="22091" y="2482"/>
                </a:cubicBezTo>
                <a:cubicBezTo>
                  <a:pt x="22080" y="2489"/>
                  <a:pt x="22072" y="2498"/>
                  <a:pt x="22067" y="2510"/>
                </a:cubicBezTo>
                <a:cubicBezTo>
                  <a:pt x="22061" y="2521"/>
                  <a:pt x="22058" y="2534"/>
                  <a:pt x="22058" y="2549"/>
                </a:cubicBezTo>
                <a:lnTo>
                  <a:pt x="22058" y="2550"/>
                </a:lnTo>
                <a:cubicBezTo>
                  <a:pt x="22058" y="2564"/>
                  <a:pt x="22061" y="2576"/>
                  <a:pt x="22067" y="2587"/>
                </a:cubicBezTo>
                <a:cubicBezTo>
                  <a:pt x="22073" y="2598"/>
                  <a:pt x="22080" y="2607"/>
                  <a:pt x="22090" y="2614"/>
                </a:cubicBezTo>
                <a:cubicBezTo>
                  <a:pt x="22100" y="2621"/>
                  <a:pt x="22111" y="2627"/>
                  <a:pt x="22123" y="2630"/>
                </a:cubicBezTo>
                <a:cubicBezTo>
                  <a:pt x="22136" y="2634"/>
                  <a:pt x="22148" y="2636"/>
                  <a:pt x="22161" y="2636"/>
                </a:cubicBezTo>
                <a:cubicBezTo>
                  <a:pt x="22185" y="2636"/>
                  <a:pt x="22205" y="2631"/>
                  <a:pt x="22221" y="2622"/>
                </a:cubicBezTo>
                <a:cubicBezTo>
                  <a:pt x="22238" y="2612"/>
                  <a:pt x="22251" y="2601"/>
                  <a:pt x="22260" y="2589"/>
                </a:cubicBezTo>
                <a:lnTo>
                  <a:pt x="22260" y="2630"/>
                </a:lnTo>
                <a:lnTo>
                  <a:pt x="22301" y="2630"/>
                </a:lnTo>
                <a:lnTo>
                  <a:pt x="22301" y="2461"/>
                </a:lnTo>
                <a:cubicBezTo>
                  <a:pt x="22301" y="2426"/>
                  <a:pt x="22291" y="2399"/>
                  <a:pt x="22272" y="2380"/>
                </a:cubicBezTo>
                <a:cubicBezTo>
                  <a:pt x="22252" y="2360"/>
                  <a:pt x="22222" y="2350"/>
                  <a:pt x="22183" y="2350"/>
                </a:cubicBezTo>
                <a:close/>
                <a:moveTo>
                  <a:pt x="24021" y="2350"/>
                </a:moveTo>
                <a:cubicBezTo>
                  <a:pt x="24001" y="2350"/>
                  <a:pt x="23983" y="2352"/>
                  <a:pt x="23967" y="2356"/>
                </a:cubicBezTo>
                <a:cubicBezTo>
                  <a:pt x="23952" y="2360"/>
                  <a:pt x="23936" y="2366"/>
                  <a:pt x="23921" y="2373"/>
                </a:cubicBezTo>
                <a:lnTo>
                  <a:pt x="23933" y="2407"/>
                </a:lnTo>
                <a:cubicBezTo>
                  <a:pt x="23946" y="2401"/>
                  <a:pt x="23959" y="2396"/>
                  <a:pt x="23972" y="2392"/>
                </a:cubicBezTo>
                <a:cubicBezTo>
                  <a:pt x="23986" y="2389"/>
                  <a:pt x="24001" y="2387"/>
                  <a:pt x="24017" y="2387"/>
                </a:cubicBezTo>
                <a:cubicBezTo>
                  <a:pt x="24043" y="2387"/>
                  <a:pt x="24063" y="2394"/>
                  <a:pt x="24077" y="2406"/>
                </a:cubicBezTo>
                <a:cubicBezTo>
                  <a:pt x="24092" y="2419"/>
                  <a:pt x="24099" y="2437"/>
                  <a:pt x="24099" y="2462"/>
                </a:cubicBezTo>
                <a:lnTo>
                  <a:pt x="24099" y="2470"/>
                </a:lnTo>
                <a:cubicBezTo>
                  <a:pt x="24086" y="2467"/>
                  <a:pt x="24073" y="2464"/>
                  <a:pt x="24060" y="2462"/>
                </a:cubicBezTo>
                <a:cubicBezTo>
                  <a:pt x="24047" y="2460"/>
                  <a:pt x="24032" y="2459"/>
                  <a:pt x="24014" y="2459"/>
                </a:cubicBezTo>
                <a:cubicBezTo>
                  <a:pt x="23997" y="2459"/>
                  <a:pt x="23981" y="2461"/>
                  <a:pt x="23966" y="2464"/>
                </a:cubicBezTo>
                <a:cubicBezTo>
                  <a:pt x="23952" y="2468"/>
                  <a:pt x="23940" y="2474"/>
                  <a:pt x="23929" y="2482"/>
                </a:cubicBezTo>
                <a:cubicBezTo>
                  <a:pt x="23919" y="2489"/>
                  <a:pt x="23911" y="2498"/>
                  <a:pt x="23905" y="2510"/>
                </a:cubicBezTo>
                <a:cubicBezTo>
                  <a:pt x="23899" y="2521"/>
                  <a:pt x="23897" y="2534"/>
                  <a:pt x="23897" y="2549"/>
                </a:cubicBezTo>
                <a:lnTo>
                  <a:pt x="23897" y="2550"/>
                </a:lnTo>
                <a:cubicBezTo>
                  <a:pt x="23897" y="2564"/>
                  <a:pt x="23899" y="2576"/>
                  <a:pt x="23905" y="2587"/>
                </a:cubicBezTo>
                <a:cubicBezTo>
                  <a:pt x="23911" y="2598"/>
                  <a:pt x="23919" y="2607"/>
                  <a:pt x="23929" y="2614"/>
                </a:cubicBezTo>
                <a:cubicBezTo>
                  <a:pt x="23938" y="2621"/>
                  <a:pt x="23949" y="2627"/>
                  <a:pt x="23962" y="2630"/>
                </a:cubicBezTo>
                <a:cubicBezTo>
                  <a:pt x="23974" y="2634"/>
                  <a:pt x="23987" y="2636"/>
                  <a:pt x="23999" y="2636"/>
                </a:cubicBezTo>
                <a:cubicBezTo>
                  <a:pt x="24024" y="2636"/>
                  <a:pt x="24044" y="2631"/>
                  <a:pt x="24060" y="2622"/>
                </a:cubicBezTo>
                <a:cubicBezTo>
                  <a:pt x="24076" y="2612"/>
                  <a:pt x="24089" y="2601"/>
                  <a:pt x="24099" y="2589"/>
                </a:cubicBezTo>
                <a:lnTo>
                  <a:pt x="24099" y="2630"/>
                </a:lnTo>
                <a:lnTo>
                  <a:pt x="24139" y="2630"/>
                </a:lnTo>
                <a:lnTo>
                  <a:pt x="24139" y="2461"/>
                </a:lnTo>
                <a:cubicBezTo>
                  <a:pt x="24139" y="2426"/>
                  <a:pt x="24130" y="2399"/>
                  <a:pt x="24110" y="2380"/>
                </a:cubicBezTo>
                <a:cubicBezTo>
                  <a:pt x="24090" y="2360"/>
                  <a:pt x="24060" y="2350"/>
                  <a:pt x="24021" y="2350"/>
                </a:cubicBezTo>
                <a:close/>
                <a:moveTo>
                  <a:pt x="37582" y="2350"/>
                </a:moveTo>
                <a:cubicBezTo>
                  <a:pt x="37561" y="2350"/>
                  <a:pt x="37544" y="2352"/>
                  <a:pt x="37528" y="2356"/>
                </a:cubicBezTo>
                <a:cubicBezTo>
                  <a:pt x="37512" y="2360"/>
                  <a:pt x="37497" y="2366"/>
                  <a:pt x="37482" y="2373"/>
                </a:cubicBezTo>
                <a:lnTo>
                  <a:pt x="37494" y="2407"/>
                </a:lnTo>
                <a:cubicBezTo>
                  <a:pt x="37507" y="2401"/>
                  <a:pt x="37520" y="2396"/>
                  <a:pt x="37533" y="2392"/>
                </a:cubicBezTo>
                <a:cubicBezTo>
                  <a:pt x="37546" y="2389"/>
                  <a:pt x="37561" y="2387"/>
                  <a:pt x="37577" y="2387"/>
                </a:cubicBezTo>
                <a:cubicBezTo>
                  <a:pt x="37603" y="2387"/>
                  <a:pt x="37624" y="2394"/>
                  <a:pt x="37638" y="2406"/>
                </a:cubicBezTo>
                <a:cubicBezTo>
                  <a:pt x="37652" y="2419"/>
                  <a:pt x="37659" y="2437"/>
                  <a:pt x="37659" y="2462"/>
                </a:cubicBezTo>
                <a:lnTo>
                  <a:pt x="37659" y="2470"/>
                </a:lnTo>
                <a:cubicBezTo>
                  <a:pt x="37647" y="2467"/>
                  <a:pt x="37634" y="2464"/>
                  <a:pt x="37621" y="2462"/>
                </a:cubicBezTo>
                <a:cubicBezTo>
                  <a:pt x="37608" y="2460"/>
                  <a:pt x="37593" y="2459"/>
                  <a:pt x="37575" y="2459"/>
                </a:cubicBezTo>
                <a:cubicBezTo>
                  <a:pt x="37557" y="2459"/>
                  <a:pt x="37541" y="2461"/>
                  <a:pt x="37527" y="2464"/>
                </a:cubicBezTo>
                <a:cubicBezTo>
                  <a:pt x="37513" y="2468"/>
                  <a:pt x="37500" y="2474"/>
                  <a:pt x="37490" y="2482"/>
                </a:cubicBezTo>
                <a:cubicBezTo>
                  <a:pt x="37479" y="2489"/>
                  <a:pt x="37471" y="2498"/>
                  <a:pt x="37465" y="2510"/>
                </a:cubicBezTo>
                <a:cubicBezTo>
                  <a:pt x="37460" y="2521"/>
                  <a:pt x="37457" y="2534"/>
                  <a:pt x="37457" y="2549"/>
                </a:cubicBezTo>
                <a:lnTo>
                  <a:pt x="37457" y="2550"/>
                </a:lnTo>
                <a:cubicBezTo>
                  <a:pt x="37457" y="2564"/>
                  <a:pt x="37460" y="2576"/>
                  <a:pt x="37465" y="2587"/>
                </a:cubicBezTo>
                <a:cubicBezTo>
                  <a:pt x="37472" y="2598"/>
                  <a:pt x="37479" y="2607"/>
                  <a:pt x="37489" y="2614"/>
                </a:cubicBezTo>
                <a:cubicBezTo>
                  <a:pt x="37499" y="2621"/>
                  <a:pt x="37510" y="2627"/>
                  <a:pt x="37522" y="2630"/>
                </a:cubicBezTo>
                <a:cubicBezTo>
                  <a:pt x="37534" y="2634"/>
                  <a:pt x="37547" y="2636"/>
                  <a:pt x="37560" y="2636"/>
                </a:cubicBezTo>
                <a:cubicBezTo>
                  <a:pt x="37584" y="2636"/>
                  <a:pt x="37604" y="2631"/>
                  <a:pt x="37620" y="2622"/>
                </a:cubicBezTo>
                <a:cubicBezTo>
                  <a:pt x="37637" y="2612"/>
                  <a:pt x="37649" y="2601"/>
                  <a:pt x="37659" y="2589"/>
                </a:cubicBezTo>
                <a:lnTo>
                  <a:pt x="37659" y="2630"/>
                </a:lnTo>
                <a:lnTo>
                  <a:pt x="37700" y="2630"/>
                </a:lnTo>
                <a:lnTo>
                  <a:pt x="37700" y="2461"/>
                </a:lnTo>
                <a:cubicBezTo>
                  <a:pt x="37700" y="2426"/>
                  <a:pt x="37690" y="2399"/>
                  <a:pt x="37671" y="2380"/>
                </a:cubicBezTo>
                <a:cubicBezTo>
                  <a:pt x="37651" y="2360"/>
                  <a:pt x="37621" y="2350"/>
                  <a:pt x="37582" y="2350"/>
                </a:cubicBezTo>
                <a:close/>
                <a:moveTo>
                  <a:pt x="39111" y="2350"/>
                </a:moveTo>
                <a:cubicBezTo>
                  <a:pt x="39091" y="2350"/>
                  <a:pt x="39073" y="2352"/>
                  <a:pt x="39057" y="2356"/>
                </a:cubicBezTo>
                <a:cubicBezTo>
                  <a:pt x="39041" y="2360"/>
                  <a:pt x="39026" y="2366"/>
                  <a:pt x="39011" y="2373"/>
                </a:cubicBezTo>
                <a:lnTo>
                  <a:pt x="39023" y="2407"/>
                </a:lnTo>
                <a:cubicBezTo>
                  <a:pt x="39036" y="2401"/>
                  <a:pt x="39049" y="2396"/>
                  <a:pt x="39062" y="2392"/>
                </a:cubicBezTo>
                <a:cubicBezTo>
                  <a:pt x="39075" y="2389"/>
                  <a:pt x="39090" y="2387"/>
                  <a:pt x="39107" y="2387"/>
                </a:cubicBezTo>
                <a:cubicBezTo>
                  <a:pt x="39133" y="2387"/>
                  <a:pt x="39153" y="2394"/>
                  <a:pt x="39167" y="2406"/>
                </a:cubicBezTo>
                <a:cubicBezTo>
                  <a:pt x="39181" y="2419"/>
                  <a:pt x="39188" y="2437"/>
                  <a:pt x="39188" y="2462"/>
                </a:cubicBezTo>
                <a:lnTo>
                  <a:pt x="39188" y="2470"/>
                </a:lnTo>
                <a:cubicBezTo>
                  <a:pt x="39176" y="2467"/>
                  <a:pt x="39163" y="2464"/>
                  <a:pt x="39150" y="2462"/>
                </a:cubicBezTo>
                <a:cubicBezTo>
                  <a:pt x="39137" y="2460"/>
                  <a:pt x="39122" y="2459"/>
                  <a:pt x="39104" y="2459"/>
                </a:cubicBezTo>
                <a:cubicBezTo>
                  <a:pt x="39087" y="2459"/>
                  <a:pt x="39071" y="2461"/>
                  <a:pt x="39056" y="2464"/>
                </a:cubicBezTo>
                <a:cubicBezTo>
                  <a:pt x="39042" y="2468"/>
                  <a:pt x="39029" y="2474"/>
                  <a:pt x="39019" y="2482"/>
                </a:cubicBezTo>
                <a:cubicBezTo>
                  <a:pt x="39008" y="2489"/>
                  <a:pt x="39000" y="2498"/>
                  <a:pt x="38995" y="2510"/>
                </a:cubicBezTo>
                <a:cubicBezTo>
                  <a:pt x="38989" y="2521"/>
                  <a:pt x="38986" y="2534"/>
                  <a:pt x="38986" y="2549"/>
                </a:cubicBezTo>
                <a:lnTo>
                  <a:pt x="38986" y="2550"/>
                </a:lnTo>
                <a:cubicBezTo>
                  <a:pt x="38986" y="2564"/>
                  <a:pt x="38989" y="2576"/>
                  <a:pt x="38995" y="2587"/>
                </a:cubicBezTo>
                <a:cubicBezTo>
                  <a:pt x="39001" y="2598"/>
                  <a:pt x="39009" y="2607"/>
                  <a:pt x="39018" y="2614"/>
                </a:cubicBezTo>
                <a:cubicBezTo>
                  <a:pt x="39028" y="2621"/>
                  <a:pt x="39039" y="2627"/>
                  <a:pt x="39051" y="2630"/>
                </a:cubicBezTo>
                <a:cubicBezTo>
                  <a:pt x="39064" y="2634"/>
                  <a:pt x="39076" y="2636"/>
                  <a:pt x="39089" y="2636"/>
                </a:cubicBezTo>
                <a:cubicBezTo>
                  <a:pt x="39113" y="2636"/>
                  <a:pt x="39133" y="2631"/>
                  <a:pt x="39149" y="2622"/>
                </a:cubicBezTo>
                <a:cubicBezTo>
                  <a:pt x="39166" y="2612"/>
                  <a:pt x="39179" y="2601"/>
                  <a:pt x="39188" y="2589"/>
                </a:cubicBezTo>
                <a:lnTo>
                  <a:pt x="39188" y="2630"/>
                </a:lnTo>
                <a:lnTo>
                  <a:pt x="39229" y="2630"/>
                </a:lnTo>
                <a:lnTo>
                  <a:pt x="39229" y="2461"/>
                </a:lnTo>
                <a:cubicBezTo>
                  <a:pt x="39229" y="2426"/>
                  <a:pt x="39219" y="2399"/>
                  <a:pt x="39200" y="2380"/>
                </a:cubicBezTo>
                <a:cubicBezTo>
                  <a:pt x="39180" y="2360"/>
                  <a:pt x="39150" y="2350"/>
                  <a:pt x="39111" y="2350"/>
                </a:cubicBezTo>
                <a:close/>
                <a:moveTo>
                  <a:pt x="40731" y="2350"/>
                </a:moveTo>
                <a:cubicBezTo>
                  <a:pt x="40710" y="2350"/>
                  <a:pt x="40692" y="2352"/>
                  <a:pt x="40677" y="2356"/>
                </a:cubicBezTo>
                <a:cubicBezTo>
                  <a:pt x="40661" y="2360"/>
                  <a:pt x="40646" y="2366"/>
                  <a:pt x="40630" y="2373"/>
                </a:cubicBezTo>
                <a:lnTo>
                  <a:pt x="40643" y="2407"/>
                </a:lnTo>
                <a:cubicBezTo>
                  <a:pt x="40656" y="2401"/>
                  <a:pt x="40669" y="2396"/>
                  <a:pt x="40682" y="2392"/>
                </a:cubicBezTo>
                <a:cubicBezTo>
                  <a:pt x="40695" y="2389"/>
                  <a:pt x="40710" y="2387"/>
                  <a:pt x="40726" y="2387"/>
                </a:cubicBezTo>
                <a:cubicBezTo>
                  <a:pt x="40752" y="2387"/>
                  <a:pt x="40772" y="2394"/>
                  <a:pt x="40787" y="2406"/>
                </a:cubicBezTo>
                <a:cubicBezTo>
                  <a:pt x="40801" y="2419"/>
                  <a:pt x="40808" y="2437"/>
                  <a:pt x="40808" y="2462"/>
                </a:cubicBezTo>
                <a:lnTo>
                  <a:pt x="40808" y="2470"/>
                </a:lnTo>
                <a:cubicBezTo>
                  <a:pt x="40796" y="2467"/>
                  <a:pt x="40783" y="2464"/>
                  <a:pt x="40770" y="2462"/>
                </a:cubicBezTo>
                <a:cubicBezTo>
                  <a:pt x="40757" y="2460"/>
                  <a:pt x="40742" y="2459"/>
                  <a:pt x="40724" y="2459"/>
                </a:cubicBezTo>
                <a:cubicBezTo>
                  <a:pt x="40706" y="2459"/>
                  <a:pt x="40690" y="2461"/>
                  <a:pt x="40676" y="2464"/>
                </a:cubicBezTo>
                <a:cubicBezTo>
                  <a:pt x="40662" y="2468"/>
                  <a:pt x="40649" y="2474"/>
                  <a:pt x="40638" y="2482"/>
                </a:cubicBezTo>
                <a:cubicBezTo>
                  <a:pt x="40628" y="2489"/>
                  <a:pt x="40620" y="2498"/>
                  <a:pt x="40614" y="2510"/>
                </a:cubicBezTo>
                <a:cubicBezTo>
                  <a:pt x="40609" y="2521"/>
                  <a:pt x="40606" y="2534"/>
                  <a:pt x="40606" y="2549"/>
                </a:cubicBezTo>
                <a:lnTo>
                  <a:pt x="40606" y="2550"/>
                </a:lnTo>
                <a:cubicBezTo>
                  <a:pt x="40606" y="2564"/>
                  <a:pt x="40609" y="2576"/>
                  <a:pt x="40614" y="2587"/>
                </a:cubicBezTo>
                <a:cubicBezTo>
                  <a:pt x="40620" y="2598"/>
                  <a:pt x="40628" y="2607"/>
                  <a:pt x="40638" y="2614"/>
                </a:cubicBezTo>
                <a:cubicBezTo>
                  <a:pt x="40648" y="2621"/>
                  <a:pt x="40659" y="2627"/>
                  <a:pt x="40671" y="2630"/>
                </a:cubicBezTo>
                <a:cubicBezTo>
                  <a:pt x="40683" y="2634"/>
                  <a:pt x="40696" y="2636"/>
                  <a:pt x="40709" y="2636"/>
                </a:cubicBezTo>
                <a:cubicBezTo>
                  <a:pt x="40733" y="2636"/>
                  <a:pt x="40753" y="2631"/>
                  <a:pt x="40769" y="2622"/>
                </a:cubicBezTo>
                <a:cubicBezTo>
                  <a:pt x="40785" y="2612"/>
                  <a:pt x="40798" y="2601"/>
                  <a:pt x="40808" y="2589"/>
                </a:cubicBezTo>
                <a:lnTo>
                  <a:pt x="40808" y="2630"/>
                </a:lnTo>
                <a:lnTo>
                  <a:pt x="40849" y="2630"/>
                </a:lnTo>
                <a:lnTo>
                  <a:pt x="40849" y="2461"/>
                </a:lnTo>
                <a:cubicBezTo>
                  <a:pt x="40849" y="2426"/>
                  <a:pt x="40839" y="2399"/>
                  <a:pt x="40820" y="2380"/>
                </a:cubicBezTo>
                <a:cubicBezTo>
                  <a:pt x="40800" y="2360"/>
                  <a:pt x="40770" y="2350"/>
                  <a:pt x="40731" y="2350"/>
                </a:cubicBezTo>
                <a:close/>
                <a:moveTo>
                  <a:pt x="45882" y="2350"/>
                </a:moveTo>
                <a:cubicBezTo>
                  <a:pt x="45861" y="2350"/>
                  <a:pt x="45844" y="2352"/>
                  <a:pt x="45828" y="2356"/>
                </a:cubicBezTo>
                <a:cubicBezTo>
                  <a:pt x="45812" y="2360"/>
                  <a:pt x="45797" y="2366"/>
                  <a:pt x="45782" y="2373"/>
                </a:cubicBezTo>
                <a:lnTo>
                  <a:pt x="45794" y="2407"/>
                </a:lnTo>
                <a:cubicBezTo>
                  <a:pt x="45807" y="2401"/>
                  <a:pt x="45820" y="2396"/>
                  <a:pt x="45833" y="2392"/>
                </a:cubicBezTo>
                <a:cubicBezTo>
                  <a:pt x="45846" y="2389"/>
                  <a:pt x="45861" y="2387"/>
                  <a:pt x="45877" y="2387"/>
                </a:cubicBezTo>
                <a:cubicBezTo>
                  <a:pt x="45903" y="2387"/>
                  <a:pt x="45924" y="2394"/>
                  <a:pt x="45938" y="2406"/>
                </a:cubicBezTo>
                <a:cubicBezTo>
                  <a:pt x="45952" y="2419"/>
                  <a:pt x="45959" y="2437"/>
                  <a:pt x="45959" y="2462"/>
                </a:cubicBezTo>
                <a:lnTo>
                  <a:pt x="45959" y="2470"/>
                </a:lnTo>
                <a:cubicBezTo>
                  <a:pt x="45947" y="2467"/>
                  <a:pt x="45934" y="2464"/>
                  <a:pt x="45921" y="2462"/>
                </a:cubicBezTo>
                <a:cubicBezTo>
                  <a:pt x="45908" y="2460"/>
                  <a:pt x="45893" y="2459"/>
                  <a:pt x="45875" y="2459"/>
                </a:cubicBezTo>
                <a:cubicBezTo>
                  <a:pt x="45857" y="2459"/>
                  <a:pt x="45841" y="2461"/>
                  <a:pt x="45827" y="2464"/>
                </a:cubicBezTo>
                <a:cubicBezTo>
                  <a:pt x="45813" y="2468"/>
                  <a:pt x="45800" y="2474"/>
                  <a:pt x="45790" y="2482"/>
                </a:cubicBezTo>
                <a:cubicBezTo>
                  <a:pt x="45779" y="2489"/>
                  <a:pt x="45771" y="2498"/>
                  <a:pt x="45765" y="2510"/>
                </a:cubicBezTo>
                <a:cubicBezTo>
                  <a:pt x="45760" y="2521"/>
                  <a:pt x="45757" y="2534"/>
                  <a:pt x="45757" y="2549"/>
                </a:cubicBezTo>
                <a:lnTo>
                  <a:pt x="45757" y="2550"/>
                </a:lnTo>
                <a:cubicBezTo>
                  <a:pt x="45757" y="2564"/>
                  <a:pt x="45760" y="2576"/>
                  <a:pt x="45765" y="2587"/>
                </a:cubicBezTo>
                <a:cubicBezTo>
                  <a:pt x="45772" y="2598"/>
                  <a:pt x="45779" y="2607"/>
                  <a:pt x="45789" y="2614"/>
                </a:cubicBezTo>
                <a:cubicBezTo>
                  <a:pt x="45799" y="2621"/>
                  <a:pt x="45810" y="2627"/>
                  <a:pt x="45822" y="2630"/>
                </a:cubicBezTo>
                <a:cubicBezTo>
                  <a:pt x="45834" y="2634"/>
                  <a:pt x="45847" y="2636"/>
                  <a:pt x="45860" y="2636"/>
                </a:cubicBezTo>
                <a:cubicBezTo>
                  <a:pt x="45884" y="2636"/>
                  <a:pt x="45904" y="2631"/>
                  <a:pt x="45920" y="2622"/>
                </a:cubicBezTo>
                <a:cubicBezTo>
                  <a:pt x="45937" y="2612"/>
                  <a:pt x="45949" y="2601"/>
                  <a:pt x="45959" y="2589"/>
                </a:cubicBezTo>
                <a:lnTo>
                  <a:pt x="45959" y="2630"/>
                </a:lnTo>
                <a:lnTo>
                  <a:pt x="46000" y="2630"/>
                </a:lnTo>
                <a:lnTo>
                  <a:pt x="46000" y="2461"/>
                </a:lnTo>
                <a:cubicBezTo>
                  <a:pt x="46000" y="2426"/>
                  <a:pt x="45990" y="2399"/>
                  <a:pt x="45971" y="2380"/>
                </a:cubicBezTo>
                <a:cubicBezTo>
                  <a:pt x="45951" y="2360"/>
                  <a:pt x="45921" y="2350"/>
                  <a:pt x="45882" y="2350"/>
                </a:cubicBezTo>
                <a:close/>
                <a:moveTo>
                  <a:pt x="48312" y="2350"/>
                </a:moveTo>
                <a:cubicBezTo>
                  <a:pt x="48292" y="2350"/>
                  <a:pt x="48274" y="2352"/>
                  <a:pt x="48258" y="2356"/>
                </a:cubicBezTo>
                <a:cubicBezTo>
                  <a:pt x="48242" y="2360"/>
                  <a:pt x="48227" y="2366"/>
                  <a:pt x="48212" y="2373"/>
                </a:cubicBezTo>
                <a:lnTo>
                  <a:pt x="48224" y="2407"/>
                </a:lnTo>
                <a:cubicBezTo>
                  <a:pt x="48237" y="2401"/>
                  <a:pt x="48250" y="2396"/>
                  <a:pt x="48263" y="2392"/>
                </a:cubicBezTo>
                <a:cubicBezTo>
                  <a:pt x="48276" y="2389"/>
                  <a:pt x="48291" y="2387"/>
                  <a:pt x="48308" y="2387"/>
                </a:cubicBezTo>
                <a:cubicBezTo>
                  <a:pt x="48334" y="2387"/>
                  <a:pt x="48354" y="2394"/>
                  <a:pt x="48368" y="2406"/>
                </a:cubicBezTo>
                <a:cubicBezTo>
                  <a:pt x="48382" y="2419"/>
                  <a:pt x="48389" y="2437"/>
                  <a:pt x="48389" y="2462"/>
                </a:cubicBezTo>
                <a:lnTo>
                  <a:pt x="48389" y="2470"/>
                </a:lnTo>
                <a:cubicBezTo>
                  <a:pt x="48377" y="2467"/>
                  <a:pt x="48364" y="2464"/>
                  <a:pt x="48351" y="2462"/>
                </a:cubicBezTo>
                <a:cubicBezTo>
                  <a:pt x="48338" y="2460"/>
                  <a:pt x="48323" y="2459"/>
                  <a:pt x="48305" y="2459"/>
                </a:cubicBezTo>
                <a:cubicBezTo>
                  <a:pt x="48288" y="2459"/>
                  <a:pt x="48272" y="2461"/>
                  <a:pt x="48257" y="2464"/>
                </a:cubicBezTo>
                <a:cubicBezTo>
                  <a:pt x="48243" y="2468"/>
                  <a:pt x="48230" y="2474"/>
                  <a:pt x="48220" y="2482"/>
                </a:cubicBezTo>
                <a:cubicBezTo>
                  <a:pt x="48209" y="2489"/>
                  <a:pt x="48201" y="2498"/>
                  <a:pt x="48196" y="2510"/>
                </a:cubicBezTo>
                <a:cubicBezTo>
                  <a:pt x="48190" y="2521"/>
                  <a:pt x="48187" y="2534"/>
                  <a:pt x="48187" y="2549"/>
                </a:cubicBezTo>
                <a:lnTo>
                  <a:pt x="48187" y="2550"/>
                </a:lnTo>
                <a:cubicBezTo>
                  <a:pt x="48187" y="2564"/>
                  <a:pt x="48190" y="2576"/>
                  <a:pt x="48196" y="2587"/>
                </a:cubicBezTo>
                <a:cubicBezTo>
                  <a:pt x="48202" y="2598"/>
                  <a:pt x="48210" y="2607"/>
                  <a:pt x="48219" y="2614"/>
                </a:cubicBezTo>
                <a:cubicBezTo>
                  <a:pt x="48229" y="2621"/>
                  <a:pt x="48240" y="2627"/>
                  <a:pt x="48252" y="2630"/>
                </a:cubicBezTo>
                <a:cubicBezTo>
                  <a:pt x="48265" y="2634"/>
                  <a:pt x="48277" y="2636"/>
                  <a:pt x="48290" y="2636"/>
                </a:cubicBezTo>
                <a:cubicBezTo>
                  <a:pt x="48314" y="2636"/>
                  <a:pt x="48334" y="2631"/>
                  <a:pt x="48350" y="2622"/>
                </a:cubicBezTo>
                <a:cubicBezTo>
                  <a:pt x="48367" y="2612"/>
                  <a:pt x="48380" y="2601"/>
                  <a:pt x="48389" y="2589"/>
                </a:cubicBezTo>
                <a:lnTo>
                  <a:pt x="48389" y="2630"/>
                </a:lnTo>
                <a:lnTo>
                  <a:pt x="48430" y="2630"/>
                </a:lnTo>
                <a:lnTo>
                  <a:pt x="48430" y="2461"/>
                </a:lnTo>
                <a:cubicBezTo>
                  <a:pt x="48430" y="2426"/>
                  <a:pt x="48420" y="2399"/>
                  <a:pt x="48401" y="2380"/>
                </a:cubicBezTo>
                <a:cubicBezTo>
                  <a:pt x="48381" y="2360"/>
                  <a:pt x="48351" y="2350"/>
                  <a:pt x="48312" y="2350"/>
                </a:cubicBezTo>
                <a:close/>
                <a:moveTo>
                  <a:pt x="10743" y="2353"/>
                </a:moveTo>
                <a:lnTo>
                  <a:pt x="10668" y="2575"/>
                </a:lnTo>
                <a:lnTo>
                  <a:pt x="10596" y="2354"/>
                </a:lnTo>
                <a:lnTo>
                  <a:pt x="10552" y="2354"/>
                </a:lnTo>
                <a:lnTo>
                  <a:pt x="10649" y="2632"/>
                </a:lnTo>
                <a:lnTo>
                  <a:pt x="10685" y="2632"/>
                </a:lnTo>
                <a:lnTo>
                  <a:pt x="10760" y="2414"/>
                </a:lnTo>
                <a:lnTo>
                  <a:pt x="10834" y="2632"/>
                </a:lnTo>
                <a:lnTo>
                  <a:pt x="10870" y="2632"/>
                </a:lnTo>
                <a:lnTo>
                  <a:pt x="10967" y="2354"/>
                </a:lnTo>
                <a:lnTo>
                  <a:pt x="10924" y="2354"/>
                </a:lnTo>
                <a:lnTo>
                  <a:pt x="10851" y="2575"/>
                </a:lnTo>
                <a:lnTo>
                  <a:pt x="10777" y="2353"/>
                </a:lnTo>
                <a:lnTo>
                  <a:pt x="10743" y="2353"/>
                </a:lnTo>
                <a:close/>
                <a:moveTo>
                  <a:pt x="33358" y="2353"/>
                </a:moveTo>
                <a:lnTo>
                  <a:pt x="33284" y="2575"/>
                </a:lnTo>
                <a:lnTo>
                  <a:pt x="33212" y="2354"/>
                </a:lnTo>
                <a:lnTo>
                  <a:pt x="33168" y="2354"/>
                </a:lnTo>
                <a:lnTo>
                  <a:pt x="33264" y="2632"/>
                </a:lnTo>
                <a:lnTo>
                  <a:pt x="33301" y="2632"/>
                </a:lnTo>
                <a:lnTo>
                  <a:pt x="33375" y="2414"/>
                </a:lnTo>
                <a:lnTo>
                  <a:pt x="33449" y="2632"/>
                </a:lnTo>
                <a:lnTo>
                  <a:pt x="33485" y="2632"/>
                </a:lnTo>
                <a:lnTo>
                  <a:pt x="33582" y="2354"/>
                </a:lnTo>
                <a:lnTo>
                  <a:pt x="33540" y="2354"/>
                </a:lnTo>
                <a:lnTo>
                  <a:pt x="33467" y="2575"/>
                </a:lnTo>
                <a:lnTo>
                  <a:pt x="33392" y="2353"/>
                </a:lnTo>
                <a:lnTo>
                  <a:pt x="33358" y="2353"/>
                </a:lnTo>
                <a:close/>
                <a:moveTo>
                  <a:pt x="48844" y="2353"/>
                </a:moveTo>
                <a:lnTo>
                  <a:pt x="48770" y="2575"/>
                </a:lnTo>
                <a:lnTo>
                  <a:pt x="48697" y="2354"/>
                </a:lnTo>
                <a:lnTo>
                  <a:pt x="48653" y="2354"/>
                </a:lnTo>
                <a:lnTo>
                  <a:pt x="48750" y="2632"/>
                </a:lnTo>
                <a:lnTo>
                  <a:pt x="48786" y="2632"/>
                </a:lnTo>
                <a:lnTo>
                  <a:pt x="48861" y="2414"/>
                </a:lnTo>
                <a:lnTo>
                  <a:pt x="48935" y="2632"/>
                </a:lnTo>
                <a:lnTo>
                  <a:pt x="48971" y="2632"/>
                </a:lnTo>
                <a:lnTo>
                  <a:pt x="49068" y="2354"/>
                </a:lnTo>
                <a:lnTo>
                  <a:pt x="49025" y="2354"/>
                </a:lnTo>
                <a:lnTo>
                  <a:pt x="48952" y="2575"/>
                </a:lnTo>
                <a:lnTo>
                  <a:pt x="48878" y="2353"/>
                </a:lnTo>
                <a:lnTo>
                  <a:pt x="48844" y="2353"/>
                </a:lnTo>
                <a:close/>
                <a:moveTo>
                  <a:pt x="53487" y="2353"/>
                </a:moveTo>
                <a:lnTo>
                  <a:pt x="53413" y="2575"/>
                </a:lnTo>
                <a:lnTo>
                  <a:pt x="53341" y="2354"/>
                </a:lnTo>
                <a:lnTo>
                  <a:pt x="53297" y="2354"/>
                </a:lnTo>
                <a:lnTo>
                  <a:pt x="53394" y="2632"/>
                </a:lnTo>
                <a:lnTo>
                  <a:pt x="53430" y="2632"/>
                </a:lnTo>
                <a:lnTo>
                  <a:pt x="53504" y="2414"/>
                </a:lnTo>
                <a:lnTo>
                  <a:pt x="53579" y="2632"/>
                </a:lnTo>
                <a:lnTo>
                  <a:pt x="53614" y="2632"/>
                </a:lnTo>
                <a:lnTo>
                  <a:pt x="53711" y="2354"/>
                </a:lnTo>
                <a:lnTo>
                  <a:pt x="53669" y="2354"/>
                </a:lnTo>
                <a:lnTo>
                  <a:pt x="53596" y="2575"/>
                </a:lnTo>
                <a:lnTo>
                  <a:pt x="53522" y="2353"/>
                </a:lnTo>
                <a:lnTo>
                  <a:pt x="53487" y="2353"/>
                </a:lnTo>
                <a:close/>
                <a:moveTo>
                  <a:pt x="6665" y="2354"/>
                </a:moveTo>
                <a:lnTo>
                  <a:pt x="6665" y="2630"/>
                </a:lnTo>
                <a:lnTo>
                  <a:pt x="6706" y="2630"/>
                </a:lnTo>
                <a:lnTo>
                  <a:pt x="6706" y="2354"/>
                </a:lnTo>
                <a:lnTo>
                  <a:pt x="6665" y="2354"/>
                </a:lnTo>
                <a:close/>
                <a:moveTo>
                  <a:pt x="7367" y="2354"/>
                </a:moveTo>
                <a:lnTo>
                  <a:pt x="7367" y="2525"/>
                </a:lnTo>
                <a:cubicBezTo>
                  <a:pt x="7367" y="2542"/>
                  <a:pt x="7370" y="2557"/>
                  <a:pt x="7374" y="2570"/>
                </a:cubicBezTo>
                <a:cubicBezTo>
                  <a:pt x="7379" y="2584"/>
                  <a:pt x="7386" y="2595"/>
                  <a:pt x="7395" y="2605"/>
                </a:cubicBezTo>
                <a:cubicBezTo>
                  <a:pt x="7404" y="2615"/>
                  <a:pt x="7415" y="2622"/>
                  <a:pt x="7428" y="2628"/>
                </a:cubicBezTo>
                <a:cubicBezTo>
                  <a:pt x="7441" y="2633"/>
                  <a:pt x="7456" y="2636"/>
                  <a:pt x="7473" y="2636"/>
                </a:cubicBezTo>
                <a:cubicBezTo>
                  <a:pt x="7497" y="2636"/>
                  <a:pt x="7516" y="2630"/>
                  <a:pt x="7531" y="2620"/>
                </a:cubicBezTo>
                <a:cubicBezTo>
                  <a:pt x="7546" y="2610"/>
                  <a:pt x="7558" y="2597"/>
                  <a:pt x="7567" y="2582"/>
                </a:cubicBezTo>
                <a:lnTo>
                  <a:pt x="7567" y="2630"/>
                </a:lnTo>
                <a:lnTo>
                  <a:pt x="7608" y="2630"/>
                </a:lnTo>
                <a:lnTo>
                  <a:pt x="7608" y="2354"/>
                </a:lnTo>
                <a:lnTo>
                  <a:pt x="7567" y="2354"/>
                </a:lnTo>
                <a:lnTo>
                  <a:pt x="7567" y="2512"/>
                </a:lnTo>
                <a:cubicBezTo>
                  <a:pt x="7567" y="2525"/>
                  <a:pt x="7565" y="2536"/>
                  <a:pt x="7561" y="2547"/>
                </a:cubicBezTo>
                <a:cubicBezTo>
                  <a:pt x="7557" y="2558"/>
                  <a:pt x="7551" y="2567"/>
                  <a:pt x="7543" y="2575"/>
                </a:cubicBezTo>
                <a:cubicBezTo>
                  <a:pt x="7536" y="2582"/>
                  <a:pt x="7527" y="2588"/>
                  <a:pt x="7517" y="2592"/>
                </a:cubicBezTo>
                <a:cubicBezTo>
                  <a:pt x="7507" y="2596"/>
                  <a:pt x="7496" y="2598"/>
                  <a:pt x="7485" y="2598"/>
                </a:cubicBezTo>
                <a:cubicBezTo>
                  <a:pt x="7460" y="2598"/>
                  <a:pt x="7441" y="2591"/>
                  <a:pt x="7428" y="2576"/>
                </a:cubicBezTo>
                <a:cubicBezTo>
                  <a:pt x="7415" y="2561"/>
                  <a:pt x="7408" y="2541"/>
                  <a:pt x="7408" y="2515"/>
                </a:cubicBezTo>
                <a:lnTo>
                  <a:pt x="7408" y="2354"/>
                </a:lnTo>
                <a:lnTo>
                  <a:pt x="7367" y="2354"/>
                </a:lnTo>
                <a:close/>
                <a:moveTo>
                  <a:pt x="8235" y="2354"/>
                </a:moveTo>
                <a:lnTo>
                  <a:pt x="8235" y="2630"/>
                </a:lnTo>
                <a:lnTo>
                  <a:pt x="8276" y="2630"/>
                </a:lnTo>
                <a:lnTo>
                  <a:pt x="8276" y="2354"/>
                </a:lnTo>
                <a:lnTo>
                  <a:pt x="8235" y="2354"/>
                </a:lnTo>
                <a:close/>
                <a:moveTo>
                  <a:pt x="10013" y="2354"/>
                </a:moveTo>
                <a:lnTo>
                  <a:pt x="10013" y="2630"/>
                </a:lnTo>
                <a:lnTo>
                  <a:pt x="10054" y="2630"/>
                </a:lnTo>
                <a:lnTo>
                  <a:pt x="10054" y="2354"/>
                </a:lnTo>
                <a:lnTo>
                  <a:pt x="10013" y="2354"/>
                </a:lnTo>
                <a:close/>
                <a:moveTo>
                  <a:pt x="12847" y="2354"/>
                </a:moveTo>
                <a:lnTo>
                  <a:pt x="12972" y="2629"/>
                </a:lnTo>
                <a:cubicBezTo>
                  <a:pt x="12964" y="2648"/>
                  <a:pt x="12956" y="2662"/>
                  <a:pt x="12947" y="2669"/>
                </a:cubicBezTo>
                <a:cubicBezTo>
                  <a:pt x="12939" y="2677"/>
                  <a:pt x="12928" y="2680"/>
                  <a:pt x="12916" y="2680"/>
                </a:cubicBezTo>
                <a:cubicBezTo>
                  <a:pt x="12907" y="2680"/>
                  <a:pt x="12899" y="2680"/>
                  <a:pt x="12892" y="2678"/>
                </a:cubicBezTo>
                <a:cubicBezTo>
                  <a:pt x="12886" y="2676"/>
                  <a:pt x="12879" y="2674"/>
                  <a:pt x="12872" y="2670"/>
                </a:cubicBezTo>
                <a:lnTo>
                  <a:pt x="12859" y="2703"/>
                </a:lnTo>
                <a:cubicBezTo>
                  <a:pt x="12868" y="2707"/>
                  <a:pt x="12877" y="2711"/>
                  <a:pt x="12886" y="2713"/>
                </a:cubicBezTo>
                <a:cubicBezTo>
                  <a:pt x="12896" y="2715"/>
                  <a:pt x="12906" y="2717"/>
                  <a:pt x="12917" y="2717"/>
                </a:cubicBezTo>
                <a:cubicBezTo>
                  <a:pt x="12938" y="2717"/>
                  <a:pt x="12955" y="2711"/>
                  <a:pt x="12970" y="2699"/>
                </a:cubicBezTo>
                <a:cubicBezTo>
                  <a:pt x="12984" y="2687"/>
                  <a:pt x="12997" y="2667"/>
                  <a:pt x="13009" y="2639"/>
                </a:cubicBezTo>
                <a:lnTo>
                  <a:pt x="13125" y="2354"/>
                </a:lnTo>
                <a:lnTo>
                  <a:pt x="13081" y="2354"/>
                </a:lnTo>
                <a:lnTo>
                  <a:pt x="12992" y="2584"/>
                </a:lnTo>
                <a:lnTo>
                  <a:pt x="12892" y="2354"/>
                </a:lnTo>
                <a:lnTo>
                  <a:pt x="12847" y="2354"/>
                </a:lnTo>
                <a:close/>
                <a:moveTo>
                  <a:pt x="15226" y="2354"/>
                </a:moveTo>
                <a:lnTo>
                  <a:pt x="15226" y="2525"/>
                </a:lnTo>
                <a:cubicBezTo>
                  <a:pt x="15226" y="2542"/>
                  <a:pt x="15228" y="2557"/>
                  <a:pt x="15233" y="2570"/>
                </a:cubicBezTo>
                <a:cubicBezTo>
                  <a:pt x="15237" y="2584"/>
                  <a:pt x="15244" y="2595"/>
                  <a:pt x="15253" y="2605"/>
                </a:cubicBezTo>
                <a:cubicBezTo>
                  <a:pt x="15263" y="2615"/>
                  <a:pt x="15274" y="2622"/>
                  <a:pt x="15286" y="2628"/>
                </a:cubicBezTo>
                <a:cubicBezTo>
                  <a:pt x="15300" y="2633"/>
                  <a:pt x="15314" y="2636"/>
                  <a:pt x="15331" y="2636"/>
                </a:cubicBezTo>
                <a:cubicBezTo>
                  <a:pt x="15355" y="2636"/>
                  <a:pt x="15374" y="2630"/>
                  <a:pt x="15389" y="2620"/>
                </a:cubicBezTo>
                <a:cubicBezTo>
                  <a:pt x="15404" y="2610"/>
                  <a:pt x="15416" y="2597"/>
                  <a:pt x="15426" y="2582"/>
                </a:cubicBezTo>
                <a:lnTo>
                  <a:pt x="15426" y="2630"/>
                </a:lnTo>
                <a:lnTo>
                  <a:pt x="15466" y="2630"/>
                </a:lnTo>
                <a:lnTo>
                  <a:pt x="15466" y="2354"/>
                </a:lnTo>
                <a:lnTo>
                  <a:pt x="15426" y="2354"/>
                </a:lnTo>
                <a:lnTo>
                  <a:pt x="15426" y="2512"/>
                </a:lnTo>
                <a:cubicBezTo>
                  <a:pt x="15426" y="2525"/>
                  <a:pt x="15423" y="2536"/>
                  <a:pt x="15419" y="2547"/>
                </a:cubicBezTo>
                <a:cubicBezTo>
                  <a:pt x="15415" y="2558"/>
                  <a:pt x="15409" y="2567"/>
                  <a:pt x="15402" y="2575"/>
                </a:cubicBezTo>
                <a:cubicBezTo>
                  <a:pt x="15394" y="2582"/>
                  <a:pt x="15386" y="2588"/>
                  <a:pt x="15375" y="2592"/>
                </a:cubicBezTo>
                <a:cubicBezTo>
                  <a:pt x="15365" y="2596"/>
                  <a:pt x="15355" y="2598"/>
                  <a:pt x="15343" y="2598"/>
                </a:cubicBezTo>
                <a:cubicBezTo>
                  <a:pt x="15318" y="2598"/>
                  <a:pt x="15300" y="2591"/>
                  <a:pt x="15286" y="2576"/>
                </a:cubicBezTo>
                <a:cubicBezTo>
                  <a:pt x="15273" y="2561"/>
                  <a:pt x="15267" y="2541"/>
                  <a:pt x="15267" y="2515"/>
                </a:cubicBezTo>
                <a:lnTo>
                  <a:pt x="15267" y="2354"/>
                </a:lnTo>
                <a:lnTo>
                  <a:pt x="15226" y="2354"/>
                </a:lnTo>
                <a:close/>
                <a:moveTo>
                  <a:pt x="24799" y="2354"/>
                </a:moveTo>
                <a:lnTo>
                  <a:pt x="24799" y="2630"/>
                </a:lnTo>
                <a:lnTo>
                  <a:pt x="24840" y="2630"/>
                </a:lnTo>
                <a:lnTo>
                  <a:pt x="24840" y="2354"/>
                </a:lnTo>
                <a:lnTo>
                  <a:pt x="24799" y="2354"/>
                </a:lnTo>
                <a:close/>
                <a:moveTo>
                  <a:pt x="27612" y="2354"/>
                </a:moveTo>
                <a:lnTo>
                  <a:pt x="27612" y="2630"/>
                </a:lnTo>
                <a:lnTo>
                  <a:pt x="27653" y="2630"/>
                </a:lnTo>
                <a:lnTo>
                  <a:pt x="27653" y="2354"/>
                </a:lnTo>
                <a:lnTo>
                  <a:pt x="27612" y="2354"/>
                </a:lnTo>
                <a:close/>
                <a:moveTo>
                  <a:pt x="31095" y="2354"/>
                </a:moveTo>
                <a:lnTo>
                  <a:pt x="31095" y="2525"/>
                </a:lnTo>
                <a:cubicBezTo>
                  <a:pt x="31095" y="2542"/>
                  <a:pt x="31098" y="2557"/>
                  <a:pt x="31102" y="2570"/>
                </a:cubicBezTo>
                <a:cubicBezTo>
                  <a:pt x="31107" y="2584"/>
                  <a:pt x="31114" y="2595"/>
                  <a:pt x="31123" y="2605"/>
                </a:cubicBezTo>
                <a:cubicBezTo>
                  <a:pt x="31132" y="2615"/>
                  <a:pt x="31143" y="2622"/>
                  <a:pt x="31156" y="2628"/>
                </a:cubicBezTo>
                <a:cubicBezTo>
                  <a:pt x="31169" y="2633"/>
                  <a:pt x="31184" y="2636"/>
                  <a:pt x="31201" y="2636"/>
                </a:cubicBezTo>
                <a:cubicBezTo>
                  <a:pt x="31225" y="2636"/>
                  <a:pt x="31244" y="2630"/>
                  <a:pt x="31259" y="2620"/>
                </a:cubicBezTo>
                <a:cubicBezTo>
                  <a:pt x="31274" y="2610"/>
                  <a:pt x="31286" y="2597"/>
                  <a:pt x="31295" y="2582"/>
                </a:cubicBezTo>
                <a:lnTo>
                  <a:pt x="31295" y="2630"/>
                </a:lnTo>
                <a:lnTo>
                  <a:pt x="31336" y="2630"/>
                </a:lnTo>
                <a:lnTo>
                  <a:pt x="31336" y="2354"/>
                </a:lnTo>
                <a:lnTo>
                  <a:pt x="31295" y="2354"/>
                </a:lnTo>
                <a:lnTo>
                  <a:pt x="31295" y="2512"/>
                </a:lnTo>
                <a:cubicBezTo>
                  <a:pt x="31295" y="2525"/>
                  <a:pt x="31293" y="2536"/>
                  <a:pt x="31289" y="2547"/>
                </a:cubicBezTo>
                <a:cubicBezTo>
                  <a:pt x="31285" y="2558"/>
                  <a:pt x="31279" y="2567"/>
                  <a:pt x="31271" y="2575"/>
                </a:cubicBezTo>
                <a:cubicBezTo>
                  <a:pt x="31264" y="2582"/>
                  <a:pt x="31256" y="2588"/>
                  <a:pt x="31245" y="2592"/>
                </a:cubicBezTo>
                <a:cubicBezTo>
                  <a:pt x="31235" y="2596"/>
                  <a:pt x="31224" y="2598"/>
                  <a:pt x="31213" y="2598"/>
                </a:cubicBezTo>
                <a:cubicBezTo>
                  <a:pt x="31188" y="2598"/>
                  <a:pt x="31169" y="2591"/>
                  <a:pt x="31156" y="2576"/>
                </a:cubicBezTo>
                <a:cubicBezTo>
                  <a:pt x="31143" y="2561"/>
                  <a:pt x="31136" y="2541"/>
                  <a:pt x="31136" y="2515"/>
                </a:cubicBezTo>
                <a:lnTo>
                  <a:pt x="31136" y="2354"/>
                </a:lnTo>
                <a:lnTo>
                  <a:pt x="31095" y="2354"/>
                </a:lnTo>
                <a:close/>
                <a:moveTo>
                  <a:pt x="32566" y="2354"/>
                </a:moveTo>
                <a:lnTo>
                  <a:pt x="32566" y="2630"/>
                </a:lnTo>
                <a:lnTo>
                  <a:pt x="32607" y="2630"/>
                </a:lnTo>
                <a:lnTo>
                  <a:pt x="32607" y="2354"/>
                </a:lnTo>
                <a:lnTo>
                  <a:pt x="32566" y="2354"/>
                </a:lnTo>
                <a:close/>
                <a:moveTo>
                  <a:pt x="36498" y="2354"/>
                </a:moveTo>
                <a:lnTo>
                  <a:pt x="36498" y="2630"/>
                </a:lnTo>
                <a:lnTo>
                  <a:pt x="36539" y="2630"/>
                </a:lnTo>
                <a:lnTo>
                  <a:pt x="36539" y="2354"/>
                </a:lnTo>
                <a:lnTo>
                  <a:pt x="36498" y="2354"/>
                </a:lnTo>
                <a:close/>
                <a:moveTo>
                  <a:pt x="38382" y="2354"/>
                </a:moveTo>
                <a:lnTo>
                  <a:pt x="38382" y="2630"/>
                </a:lnTo>
                <a:lnTo>
                  <a:pt x="38423" y="2630"/>
                </a:lnTo>
                <a:lnTo>
                  <a:pt x="38423" y="2354"/>
                </a:lnTo>
                <a:lnTo>
                  <a:pt x="38382" y="2354"/>
                </a:lnTo>
                <a:close/>
                <a:moveTo>
                  <a:pt x="39616" y="2354"/>
                </a:moveTo>
                <a:lnTo>
                  <a:pt x="39741" y="2629"/>
                </a:lnTo>
                <a:cubicBezTo>
                  <a:pt x="39733" y="2648"/>
                  <a:pt x="39724" y="2662"/>
                  <a:pt x="39716" y="2669"/>
                </a:cubicBezTo>
                <a:cubicBezTo>
                  <a:pt x="39707" y="2677"/>
                  <a:pt x="39697" y="2680"/>
                  <a:pt x="39684" y="2680"/>
                </a:cubicBezTo>
                <a:cubicBezTo>
                  <a:pt x="39676" y="2680"/>
                  <a:pt x="39668" y="2680"/>
                  <a:pt x="39661" y="2678"/>
                </a:cubicBezTo>
                <a:cubicBezTo>
                  <a:pt x="39655" y="2676"/>
                  <a:pt x="39648" y="2674"/>
                  <a:pt x="39641" y="2670"/>
                </a:cubicBezTo>
                <a:lnTo>
                  <a:pt x="39627" y="2703"/>
                </a:lnTo>
                <a:cubicBezTo>
                  <a:pt x="39637" y="2707"/>
                  <a:pt x="39646" y="2711"/>
                  <a:pt x="39655" y="2713"/>
                </a:cubicBezTo>
                <a:cubicBezTo>
                  <a:pt x="39664" y="2715"/>
                  <a:pt x="39675" y="2717"/>
                  <a:pt x="39686" y="2717"/>
                </a:cubicBezTo>
                <a:cubicBezTo>
                  <a:pt x="39707" y="2717"/>
                  <a:pt x="39724" y="2711"/>
                  <a:pt x="39738" y="2699"/>
                </a:cubicBezTo>
                <a:cubicBezTo>
                  <a:pt x="39753" y="2687"/>
                  <a:pt x="39766" y="2667"/>
                  <a:pt x="39778" y="2639"/>
                </a:cubicBezTo>
                <a:lnTo>
                  <a:pt x="39894" y="2354"/>
                </a:lnTo>
                <a:lnTo>
                  <a:pt x="39850" y="2354"/>
                </a:lnTo>
                <a:lnTo>
                  <a:pt x="39761" y="2584"/>
                </a:lnTo>
                <a:lnTo>
                  <a:pt x="39661" y="2354"/>
                </a:lnTo>
                <a:lnTo>
                  <a:pt x="39616" y="2354"/>
                </a:lnTo>
                <a:close/>
                <a:moveTo>
                  <a:pt x="45152" y="2354"/>
                </a:moveTo>
                <a:lnTo>
                  <a:pt x="45152" y="2630"/>
                </a:lnTo>
                <a:lnTo>
                  <a:pt x="45193" y="2630"/>
                </a:lnTo>
                <a:lnTo>
                  <a:pt x="45193" y="2354"/>
                </a:lnTo>
                <a:lnTo>
                  <a:pt x="45152" y="2354"/>
                </a:lnTo>
                <a:close/>
                <a:moveTo>
                  <a:pt x="46386" y="2354"/>
                </a:moveTo>
                <a:lnTo>
                  <a:pt x="46512" y="2629"/>
                </a:lnTo>
                <a:cubicBezTo>
                  <a:pt x="46504" y="2648"/>
                  <a:pt x="46495" y="2662"/>
                  <a:pt x="46487" y="2669"/>
                </a:cubicBezTo>
                <a:cubicBezTo>
                  <a:pt x="46478" y="2677"/>
                  <a:pt x="46468" y="2680"/>
                  <a:pt x="46455" y="2680"/>
                </a:cubicBezTo>
                <a:cubicBezTo>
                  <a:pt x="46446" y="2680"/>
                  <a:pt x="46439" y="2680"/>
                  <a:pt x="46432" y="2678"/>
                </a:cubicBezTo>
                <a:cubicBezTo>
                  <a:pt x="46425" y="2676"/>
                  <a:pt x="46419" y="2674"/>
                  <a:pt x="46412" y="2670"/>
                </a:cubicBezTo>
                <a:lnTo>
                  <a:pt x="46398" y="2703"/>
                </a:lnTo>
                <a:cubicBezTo>
                  <a:pt x="46407" y="2707"/>
                  <a:pt x="46417" y="2711"/>
                  <a:pt x="46426" y="2713"/>
                </a:cubicBezTo>
                <a:cubicBezTo>
                  <a:pt x="46435" y="2715"/>
                  <a:pt x="46446" y="2717"/>
                  <a:pt x="46457" y="2717"/>
                </a:cubicBezTo>
                <a:cubicBezTo>
                  <a:pt x="46478" y="2717"/>
                  <a:pt x="46495" y="2711"/>
                  <a:pt x="46509" y="2699"/>
                </a:cubicBezTo>
                <a:cubicBezTo>
                  <a:pt x="46524" y="2687"/>
                  <a:pt x="46537" y="2667"/>
                  <a:pt x="46549" y="2639"/>
                </a:cubicBezTo>
                <a:lnTo>
                  <a:pt x="46664" y="2354"/>
                </a:lnTo>
                <a:lnTo>
                  <a:pt x="46621" y="2354"/>
                </a:lnTo>
                <a:lnTo>
                  <a:pt x="46532" y="2584"/>
                </a:lnTo>
                <a:lnTo>
                  <a:pt x="46432" y="2354"/>
                </a:lnTo>
                <a:lnTo>
                  <a:pt x="46386" y="2354"/>
                </a:lnTo>
                <a:close/>
                <a:moveTo>
                  <a:pt x="48071" y="2354"/>
                </a:moveTo>
                <a:lnTo>
                  <a:pt x="48071" y="2630"/>
                </a:lnTo>
                <a:lnTo>
                  <a:pt x="48112" y="2630"/>
                </a:lnTo>
                <a:lnTo>
                  <a:pt x="48112" y="2354"/>
                </a:lnTo>
                <a:lnTo>
                  <a:pt x="48071" y="2354"/>
                </a:lnTo>
                <a:close/>
                <a:moveTo>
                  <a:pt x="49140" y="2354"/>
                </a:moveTo>
                <a:lnTo>
                  <a:pt x="49140" y="2630"/>
                </a:lnTo>
                <a:lnTo>
                  <a:pt x="49181" y="2630"/>
                </a:lnTo>
                <a:lnTo>
                  <a:pt x="49181" y="2354"/>
                </a:lnTo>
                <a:lnTo>
                  <a:pt x="49140" y="2354"/>
                </a:lnTo>
                <a:close/>
                <a:moveTo>
                  <a:pt x="50161" y="2354"/>
                </a:moveTo>
                <a:lnTo>
                  <a:pt x="50161" y="2525"/>
                </a:lnTo>
                <a:cubicBezTo>
                  <a:pt x="50161" y="2542"/>
                  <a:pt x="50163" y="2557"/>
                  <a:pt x="50168" y="2570"/>
                </a:cubicBezTo>
                <a:cubicBezTo>
                  <a:pt x="50173" y="2584"/>
                  <a:pt x="50180" y="2595"/>
                  <a:pt x="50189" y="2605"/>
                </a:cubicBezTo>
                <a:cubicBezTo>
                  <a:pt x="50198" y="2615"/>
                  <a:pt x="50209" y="2622"/>
                  <a:pt x="50222" y="2628"/>
                </a:cubicBezTo>
                <a:cubicBezTo>
                  <a:pt x="50235" y="2633"/>
                  <a:pt x="50250" y="2636"/>
                  <a:pt x="50267" y="2636"/>
                </a:cubicBezTo>
                <a:cubicBezTo>
                  <a:pt x="50290" y="2636"/>
                  <a:pt x="50310" y="2630"/>
                  <a:pt x="50325" y="2620"/>
                </a:cubicBezTo>
                <a:cubicBezTo>
                  <a:pt x="50340" y="2610"/>
                  <a:pt x="50352" y="2597"/>
                  <a:pt x="50361" y="2582"/>
                </a:cubicBezTo>
                <a:lnTo>
                  <a:pt x="50361" y="2630"/>
                </a:lnTo>
                <a:lnTo>
                  <a:pt x="50402" y="2630"/>
                </a:lnTo>
                <a:lnTo>
                  <a:pt x="50402" y="2354"/>
                </a:lnTo>
                <a:lnTo>
                  <a:pt x="50361" y="2354"/>
                </a:lnTo>
                <a:lnTo>
                  <a:pt x="50361" y="2512"/>
                </a:lnTo>
                <a:cubicBezTo>
                  <a:pt x="50361" y="2525"/>
                  <a:pt x="50359" y="2536"/>
                  <a:pt x="50355" y="2547"/>
                </a:cubicBezTo>
                <a:cubicBezTo>
                  <a:pt x="50350" y="2558"/>
                  <a:pt x="50344" y="2567"/>
                  <a:pt x="50337" y="2575"/>
                </a:cubicBezTo>
                <a:cubicBezTo>
                  <a:pt x="50330" y="2582"/>
                  <a:pt x="50321" y="2588"/>
                  <a:pt x="50311" y="2592"/>
                </a:cubicBezTo>
                <a:cubicBezTo>
                  <a:pt x="50301" y="2596"/>
                  <a:pt x="50290" y="2598"/>
                  <a:pt x="50278" y="2598"/>
                </a:cubicBezTo>
                <a:cubicBezTo>
                  <a:pt x="50254" y="2598"/>
                  <a:pt x="50235" y="2591"/>
                  <a:pt x="50222" y="2576"/>
                </a:cubicBezTo>
                <a:cubicBezTo>
                  <a:pt x="50209" y="2561"/>
                  <a:pt x="50202" y="2541"/>
                  <a:pt x="50202" y="2515"/>
                </a:cubicBezTo>
                <a:lnTo>
                  <a:pt x="50202" y="2354"/>
                </a:lnTo>
                <a:lnTo>
                  <a:pt x="50161" y="2354"/>
                </a:lnTo>
                <a:close/>
                <a:moveTo>
                  <a:pt x="52463" y="2354"/>
                </a:moveTo>
                <a:lnTo>
                  <a:pt x="52463" y="2630"/>
                </a:lnTo>
                <a:lnTo>
                  <a:pt x="52504" y="2630"/>
                </a:lnTo>
                <a:lnTo>
                  <a:pt x="52504" y="2354"/>
                </a:lnTo>
                <a:lnTo>
                  <a:pt x="52463" y="2354"/>
                </a:lnTo>
                <a:close/>
                <a:moveTo>
                  <a:pt x="53999" y="2354"/>
                </a:moveTo>
                <a:lnTo>
                  <a:pt x="53999" y="2630"/>
                </a:lnTo>
                <a:lnTo>
                  <a:pt x="54040" y="2630"/>
                </a:lnTo>
                <a:lnTo>
                  <a:pt x="54040" y="2354"/>
                </a:lnTo>
                <a:lnTo>
                  <a:pt x="53999" y="2354"/>
                </a:lnTo>
                <a:close/>
                <a:moveTo>
                  <a:pt x="1783" y="2383"/>
                </a:moveTo>
                <a:cubicBezTo>
                  <a:pt x="1796" y="2383"/>
                  <a:pt x="1808" y="2385"/>
                  <a:pt x="1818" y="2390"/>
                </a:cubicBezTo>
                <a:cubicBezTo>
                  <a:pt x="1829" y="2395"/>
                  <a:pt x="1838" y="2402"/>
                  <a:pt x="1845" y="2411"/>
                </a:cubicBezTo>
                <a:cubicBezTo>
                  <a:pt x="1852" y="2419"/>
                  <a:pt x="1858" y="2429"/>
                  <a:pt x="1863" y="2440"/>
                </a:cubicBezTo>
                <a:cubicBezTo>
                  <a:pt x="1867" y="2451"/>
                  <a:pt x="1869" y="2463"/>
                  <a:pt x="1871" y="2476"/>
                </a:cubicBezTo>
                <a:lnTo>
                  <a:pt x="1693" y="2476"/>
                </a:lnTo>
                <a:cubicBezTo>
                  <a:pt x="1694" y="2462"/>
                  <a:pt x="1698" y="2450"/>
                  <a:pt x="1703" y="2439"/>
                </a:cubicBezTo>
                <a:cubicBezTo>
                  <a:pt x="1708" y="2427"/>
                  <a:pt x="1714" y="2418"/>
                  <a:pt x="1722" y="2410"/>
                </a:cubicBezTo>
                <a:cubicBezTo>
                  <a:pt x="1730" y="2401"/>
                  <a:pt x="1739" y="2394"/>
                  <a:pt x="1749" y="2390"/>
                </a:cubicBezTo>
                <a:cubicBezTo>
                  <a:pt x="1760" y="2385"/>
                  <a:pt x="1771" y="2383"/>
                  <a:pt x="1783" y="2383"/>
                </a:cubicBezTo>
                <a:close/>
                <a:moveTo>
                  <a:pt x="2314" y="2383"/>
                </a:moveTo>
                <a:cubicBezTo>
                  <a:pt x="2327" y="2383"/>
                  <a:pt x="2339" y="2385"/>
                  <a:pt x="2350" y="2390"/>
                </a:cubicBezTo>
                <a:cubicBezTo>
                  <a:pt x="2360" y="2395"/>
                  <a:pt x="2369" y="2402"/>
                  <a:pt x="2376" y="2411"/>
                </a:cubicBezTo>
                <a:cubicBezTo>
                  <a:pt x="2384" y="2419"/>
                  <a:pt x="2390" y="2429"/>
                  <a:pt x="2394" y="2440"/>
                </a:cubicBezTo>
                <a:cubicBezTo>
                  <a:pt x="2398" y="2451"/>
                  <a:pt x="2401" y="2463"/>
                  <a:pt x="2402" y="2476"/>
                </a:cubicBezTo>
                <a:lnTo>
                  <a:pt x="2224" y="2476"/>
                </a:lnTo>
                <a:cubicBezTo>
                  <a:pt x="2226" y="2462"/>
                  <a:pt x="2229" y="2450"/>
                  <a:pt x="2234" y="2439"/>
                </a:cubicBezTo>
                <a:cubicBezTo>
                  <a:pt x="2239" y="2427"/>
                  <a:pt x="2246" y="2418"/>
                  <a:pt x="2254" y="2410"/>
                </a:cubicBezTo>
                <a:cubicBezTo>
                  <a:pt x="2261" y="2401"/>
                  <a:pt x="2270" y="2394"/>
                  <a:pt x="2281" y="2390"/>
                </a:cubicBezTo>
                <a:cubicBezTo>
                  <a:pt x="2291" y="2385"/>
                  <a:pt x="2302" y="2383"/>
                  <a:pt x="2314" y="2383"/>
                </a:cubicBezTo>
                <a:close/>
                <a:moveTo>
                  <a:pt x="3005" y="2383"/>
                </a:moveTo>
                <a:cubicBezTo>
                  <a:pt x="3019" y="2383"/>
                  <a:pt x="3031" y="2385"/>
                  <a:pt x="3041" y="2390"/>
                </a:cubicBezTo>
                <a:cubicBezTo>
                  <a:pt x="3052" y="2395"/>
                  <a:pt x="3061" y="2402"/>
                  <a:pt x="3068" y="2411"/>
                </a:cubicBezTo>
                <a:cubicBezTo>
                  <a:pt x="3075" y="2419"/>
                  <a:pt x="3081" y="2429"/>
                  <a:pt x="3085" y="2440"/>
                </a:cubicBezTo>
                <a:cubicBezTo>
                  <a:pt x="3090" y="2451"/>
                  <a:pt x="3092" y="2463"/>
                  <a:pt x="3093" y="2476"/>
                </a:cubicBezTo>
                <a:lnTo>
                  <a:pt x="2916" y="2476"/>
                </a:lnTo>
                <a:cubicBezTo>
                  <a:pt x="2917" y="2462"/>
                  <a:pt x="2920" y="2450"/>
                  <a:pt x="2925" y="2439"/>
                </a:cubicBezTo>
                <a:cubicBezTo>
                  <a:pt x="2931" y="2427"/>
                  <a:pt x="2937" y="2418"/>
                  <a:pt x="2945" y="2410"/>
                </a:cubicBezTo>
                <a:cubicBezTo>
                  <a:pt x="2953" y="2401"/>
                  <a:pt x="2962" y="2394"/>
                  <a:pt x="2972" y="2390"/>
                </a:cubicBezTo>
                <a:cubicBezTo>
                  <a:pt x="2983" y="2385"/>
                  <a:pt x="2994" y="2383"/>
                  <a:pt x="3005" y="2383"/>
                </a:cubicBezTo>
                <a:close/>
                <a:moveTo>
                  <a:pt x="5945" y="2383"/>
                </a:moveTo>
                <a:cubicBezTo>
                  <a:pt x="5959" y="2383"/>
                  <a:pt x="5970" y="2385"/>
                  <a:pt x="5981" y="2390"/>
                </a:cubicBezTo>
                <a:cubicBezTo>
                  <a:pt x="5991" y="2395"/>
                  <a:pt x="6000" y="2402"/>
                  <a:pt x="6007" y="2411"/>
                </a:cubicBezTo>
                <a:cubicBezTo>
                  <a:pt x="6015" y="2419"/>
                  <a:pt x="6021" y="2429"/>
                  <a:pt x="6025" y="2440"/>
                </a:cubicBezTo>
                <a:cubicBezTo>
                  <a:pt x="6029" y="2451"/>
                  <a:pt x="6032" y="2463"/>
                  <a:pt x="6033" y="2476"/>
                </a:cubicBezTo>
                <a:lnTo>
                  <a:pt x="5855" y="2476"/>
                </a:lnTo>
                <a:cubicBezTo>
                  <a:pt x="5857" y="2462"/>
                  <a:pt x="5860" y="2450"/>
                  <a:pt x="5865" y="2439"/>
                </a:cubicBezTo>
                <a:cubicBezTo>
                  <a:pt x="5870" y="2427"/>
                  <a:pt x="5877" y="2418"/>
                  <a:pt x="5885" y="2410"/>
                </a:cubicBezTo>
                <a:cubicBezTo>
                  <a:pt x="5893" y="2401"/>
                  <a:pt x="5902" y="2394"/>
                  <a:pt x="5912" y="2390"/>
                </a:cubicBezTo>
                <a:cubicBezTo>
                  <a:pt x="5922" y="2385"/>
                  <a:pt x="5933" y="2383"/>
                  <a:pt x="5945" y="2383"/>
                </a:cubicBezTo>
                <a:close/>
                <a:moveTo>
                  <a:pt x="14868" y="2383"/>
                </a:moveTo>
                <a:cubicBezTo>
                  <a:pt x="14881" y="2383"/>
                  <a:pt x="14893" y="2385"/>
                  <a:pt x="14904" y="2390"/>
                </a:cubicBezTo>
                <a:cubicBezTo>
                  <a:pt x="14914" y="2395"/>
                  <a:pt x="14923" y="2402"/>
                  <a:pt x="14930" y="2411"/>
                </a:cubicBezTo>
                <a:cubicBezTo>
                  <a:pt x="14938" y="2419"/>
                  <a:pt x="14944" y="2429"/>
                  <a:pt x="14948" y="2440"/>
                </a:cubicBezTo>
                <a:cubicBezTo>
                  <a:pt x="14952" y="2451"/>
                  <a:pt x="14955" y="2463"/>
                  <a:pt x="14956" y="2476"/>
                </a:cubicBezTo>
                <a:lnTo>
                  <a:pt x="14778" y="2476"/>
                </a:lnTo>
                <a:cubicBezTo>
                  <a:pt x="14780" y="2462"/>
                  <a:pt x="14783" y="2450"/>
                  <a:pt x="14788" y="2439"/>
                </a:cubicBezTo>
                <a:cubicBezTo>
                  <a:pt x="14793" y="2427"/>
                  <a:pt x="14800" y="2418"/>
                  <a:pt x="14808" y="2410"/>
                </a:cubicBezTo>
                <a:cubicBezTo>
                  <a:pt x="14815" y="2401"/>
                  <a:pt x="14825" y="2394"/>
                  <a:pt x="14835" y="2390"/>
                </a:cubicBezTo>
                <a:cubicBezTo>
                  <a:pt x="14845" y="2385"/>
                  <a:pt x="14856" y="2383"/>
                  <a:pt x="14868" y="2383"/>
                </a:cubicBezTo>
                <a:close/>
                <a:moveTo>
                  <a:pt x="15938" y="2383"/>
                </a:moveTo>
                <a:cubicBezTo>
                  <a:pt x="15951" y="2383"/>
                  <a:pt x="15963" y="2385"/>
                  <a:pt x="15973" y="2390"/>
                </a:cubicBezTo>
                <a:cubicBezTo>
                  <a:pt x="15984" y="2395"/>
                  <a:pt x="15993" y="2402"/>
                  <a:pt x="16000" y="2411"/>
                </a:cubicBezTo>
                <a:cubicBezTo>
                  <a:pt x="16008" y="2419"/>
                  <a:pt x="16013" y="2429"/>
                  <a:pt x="16018" y="2440"/>
                </a:cubicBezTo>
                <a:cubicBezTo>
                  <a:pt x="16022" y="2451"/>
                  <a:pt x="16025" y="2463"/>
                  <a:pt x="16026" y="2476"/>
                </a:cubicBezTo>
                <a:lnTo>
                  <a:pt x="15848" y="2476"/>
                </a:lnTo>
                <a:cubicBezTo>
                  <a:pt x="15850" y="2462"/>
                  <a:pt x="15853" y="2450"/>
                  <a:pt x="15858" y="2439"/>
                </a:cubicBezTo>
                <a:cubicBezTo>
                  <a:pt x="15863" y="2427"/>
                  <a:pt x="15870" y="2418"/>
                  <a:pt x="15877" y="2410"/>
                </a:cubicBezTo>
                <a:cubicBezTo>
                  <a:pt x="15885" y="2401"/>
                  <a:pt x="15894" y="2394"/>
                  <a:pt x="15905" y="2390"/>
                </a:cubicBezTo>
                <a:cubicBezTo>
                  <a:pt x="15915" y="2385"/>
                  <a:pt x="15926" y="2383"/>
                  <a:pt x="15938" y="2383"/>
                </a:cubicBezTo>
                <a:close/>
                <a:moveTo>
                  <a:pt x="19823" y="2383"/>
                </a:moveTo>
                <a:cubicBezTo>
                  <a:pt x="19837" y="2383"/>
                  <a:pt x="19849" y="2385"/>
                  <a:pt x="19859" y="2390"/>
                </a:cubicBezTo>
                <a:cubicBezTo>
                  <a:pt x="19870" y="2395"/>
                  <a:pt x="19878" y="2402"/>
                  <a:pt x="19886" y="2411"/>
                </a:cubicBezTo>
                <a:cubicBezTo>
                  <a:pt x="19893" y="2419"/>
                  <a:pt x="19899" y="2429"/>
                  <a:pt x="19903" y="2440"/>
                </a:cubicBezTo>
                <a:cubicBezTo>
                  <a:pt x="19907" y="2451"/>
                  <a:pt x="19910" y="2463"/>
                  <a:pt x="19911" y="2476"/>
                </a:cubicBezTo>
                <a:lnTo>
                  <a:pt x="19734" y="2476"/>
                </a:lnTo>
                <a:cubicBezTo>
                  <a:pt x="19735" y="2462"/>
                  <a:pt x="19738" y="2450"/>
                  <a:pt x="19743" y="2439"/>
                </a:cubicBezTo>
                <a:cubicBezTo>
                  <a:pt x="19748" y="2427"/>
                  <a:pt x="19755" y="2418"/>
                  <a:pt x="19763" y="2410"/>
                </a:cubicBezTo>
                <a:cubicBezTo>
                  <a:pt x="19771" y="2401"/>
                  <a:pt x="19780" y="2394"/>
                  <a:pt x="19790" y="2390"/>
                </a:cubicBezTo>
                <a:cubicBezTo>
                  <a:pt x="19800" y="2385"/>
                  <a:pt x="19811" y="2383"/>
                  <a:pt x="19823" y="2383"/>
                </a:cubicBezTo>
                <a:close/>
                <a:moveTo>
                  <a:pt x="20570" y="2383"/>
                </a:moveTo>
                <a:cubicBezTo>
                  <a:pt x="20584" y="2383"/>
                  <a:pt x="20595" y="2385"/>
                  <a:pt x="20606" y="2390"/>
                </a:cubicBezTo>
                <a:cubicBezTo>
                  <a:pt x="20616" y="2395"/>
                  <a:pt x="20625" y="2402"/>
                  <a:pt x="20632" y="2411"/>
                </a:cubicBezTo>
                <a:cubicBezTo>
                  <a:pt x="20640" y="2419"/>
                  <a:pt x="20646" y="2429"/>
                  <a:pt x="20650" y="2440"/>
                </a:cubicBezTo>
                <a:cubicBezTo>
                  <a:pt x="20654" y="2451"/>
                  <a:pt x="20657" y="2463"/>
                  <a:pt x="20658" y="2476"/>
                </a:cubicBezTo>
                <a:lnTo>
                  <a:pt x="20480" y="2476"/>
                </a:lnTo>
                <a:cubicBezTo>
                  <a:pt x="20482" y="2462"/>
                  <a:pt x="20485" y="2450"/>
                  <a:pt x="20490" y="2439"/>
                </a:cubicBezTo>
                <a:cubicBezTo>
                  <a:pt x="20495" y="2427"/>
                  <a:pt x="20502" y="2418"/>
                  <a:pt x="20510" y="2410"/>
                </a:cubicBezTo>
                <a:cubicBezTo>
                  <a:pt x="20518" y="2401"/>
                  <a:pt x="20527" y="2394"/>
                  <a:pt x="20537" y="2390"/>
                </a:cubicBezTo>
                <a:cubicBezTo>
                  <a:pt x="20547" y="2385"/>
                  <a:pt x="20558" y="2383"/>
                  <a:pt x="20570" y="2383"/>
                </a:cubicBezTo>
                <a:close/>
                <a:moveTo>
                  <a:pt x="23071" y="2383"/>
                </a:moveTo>
                <a:cubicBezTo>
                  <a:pt x="23085" y="2383"/>
                  <a:pt x="23096" y="2385"/>
                  <a:pt x="23107" y="2390"/>
                </a:cubicBezTo>
                <a:cubicBezTo>
                  <a:pt x="23117" y="2395"/>
                  <a:pt x="23126" y="2402"/>
                  <a:pt x="23133" y="2411"/>
                </a:cubicBezTo>
                <a:cubicBezTo>
                  <a:pt x="23141" y="2419"/>
                  <a:pt x="23147" y="2429"/>
                  <a:pt x="23151" y="2440"/>
                </a:cubicBezTo>
                <a:cubicBezTo>
                  <a:pt x="23155" y="2451"/>
                  <a:pt x="23158" y="2463"/>
                  <a:pt x="23159" y="2476"/>
                </a:cubicBezTo>
                <a:lnTo>
                  <a:pt x="22981" y="2476"/>
                </a:lnTo>
                <a:cubicBezTo>
                  <a:pt x="22983" y="2462"/>
                  <a:pt x="22986" y="2450"/>
                  <a:pt x="22991" y="2439"/>
                </a:cubicBezTo>
                <a:cubicBezTo>
                  <a:pt x="22996" y="2427"/>
                  <a:pt x="23003" y="2418"/>
                  <a:pt x="23011" y="2410"/>
                </a:cubicBezTo>
                <a:cubicBezTo>
                  <a:pt x="23019" y="2401"/>
                  <a:pt x="23028" y="2394"/>
                  <a:pt x="23038" y="2390"/>
                </a:cubicBezTo>
                <a:cubicBezTo>
                  <a:pt x="23048" y="2385"/>
                  <a:pt x="23059" y="2383"/>
                  <a:pt x="23071" y="2383"/>
                </a:cubicBezTo>
                <a:close/>
                <a:moveTo>
                  <a:pt x="25759" y="2383"/>
                </a:moveTo>
                <a:cubicBezTo>
                  <a:pt x="25772" y="2383"/>
                  <a:pt x="25784" y="2385"/>
                  <a:pt x="25794" y="2390"/>
                </a:cubicBezTo>
                <a:cubicBezTo>
                  <a:pt x="25805" y="2395"/>
                  <a:pt x="25814" y="2402"/>
                  <a:pt x="25821" y="2411"/>
                </a:cubicBezTo>
                <a:cubicBezTo>
                  <a:pt x="25828" y="2419"/>
                  <a:pt x="25834" y="2429"/>
                  <a:pt x="25839" y="2440"/>
                </a:cubicBezTo>
                <a:cubicBezTo>
                  <a:pt x="25843" y="2451"/>
                  <a:pt x="25845" y="2463"/>
                  <a:pt x="25847" y="2476"/>
                </a:cubicBezTo>
                <a:lnTo>
                  <a:pt x="25669" y="2476"/>
                </a:lnTo>
                <a:cubicBezTo>
                  <a:pt x="25670" y="2462"/>
                  <a:pt x="25674" y="2450"/>
                  <a:pt x="25679" y="2439"/>
                </a:cubicBezTo>
                <a:cubicBezTo>
                  <a:pt x="25684" y="2427"/>
                  <a:pt x="25690" y="2418"/>
                  <a:pt x="25698" y="2410"/>
                </a:cubicBezTo>
                <a:cubicBezTo>
                  <a:pt x="25706" y="2401"/>
                  <a:pt x="25715" y="2394"/>
                  <a:pt x="25725" y="2390"/>
                </a:cubicBezTo>
                <a:cubicBezTo>
                  <a:pt x="25736" y="2385"/>
                  <a:pt x="25747" y="2383"/>
                  <a:pt x="25759" y="2383"/>
                </a:cubicBezTo>
                <a:close/>
                <a:moveTo>
                  <a:pt x="27863" y="2383"/>
                </a:moveTo>
                <a:cubicBezTo>
                  <a:pt x="27876" y="2383"/>
                  <a:pt x="27888" y="2385"/>
                  <a:pt x="27898" y="2390"/>
                </a:cubicBezTo>
                <a:cubicBezTo>
                  <a:pt x="27909" y="2395"/>
                  <a:pt x="27918" y="2402"/>
                  <a:pt x="27925" y="2411"/>
                </a:cubicBezTo>
                <a:cubicBezTo>
                  <a:pt x="27933" y="2419"/>
                  <a:pt x="27938" y="2429"/>
                  <a:pt x="27943" y="2440"/>
                </a:cubicBezTo>
                <a:cubicBezTo>
                  <a:pt x="27947" y="2451"/>
                  <a:pt x="27950" y="2463"/>
                  <a:pt x="27951" y="2476"/>
                </a:cubicBezTo>
                <a:lnTo>
                  <a:pt x="27773" y="2476"/>
                </a:lnTo>
                <a:cubicBezTo>
                  <a:pt x="27775" y="2462"/>
                  <a:pt x="27778" y="2450"/>
                  <a:pt x="27783" y="2439"/>
                </a:cubicBezTo>
                <a:cubicBezTo>
                  <a:pt x="27788" y="2427"/>
                  <a:pt x="27795" y="2418"/>
                  <a:pt x="27802" y="2410"/>
                </a:cubicBezTo>
                <a:cubicBezTo>
                  <a:pt x="27810" y="2401"/>
                  <a:pt x="27819" y="2394"/>
                  <a:pt x="27830" y="2390"/>
                </a:cubicBezTo>
                <a:cubicBezTo>
                  <a:pt x="27840" y="2385"/>
                  <a:pt x="27851" y="2383"/>
                  <a:pt x="27863" y="2383"/>
                </a:cubicBezTo>
                <a:close/>
                <a:moveTo>
                  <a:pt x="29629" y="2383"/>
                </a:moveTo>
                <a:cubicBezTo>
                  <a:pt x="29643" y="2383"/>
                  <a:pt x="29655" y="2385"/>
                  <a:pt x="29665" y="2390"/>
                </a:cubicBezTo>
                <a:cubicBezTo>
                  <a:pt x="29676" y="2395"/>
                  <a:pt x="29685" y="2402"/>
                  <a:pt x="29692" y="2411"/>
                </a:cubicBezTo>
                <a:cubicBezTo>
                  <a:pt x="29699" y="2419"/>
                  <a:pt x="29705" y="2429"/>
                  <a:pt x="29709" y="2440"/>
                </a:cubicBezTo>
                <a:cubicBezTo>
                  <a:pt x="29714" y="2451"/>
                  <a:pt x="29716" y="2463"/>
                  <a:pt x="29717" y="2476"/>
                </a:cubicBezTo>
                <a:lnTo>
                  <a:pt x="29540" y="2476"/>
                </a:lnTo>
                <a:cubicBezTo>
                  <a:pt x="29541" y="2462"/>
                  <a:pt x="29544" y="2450"/>
                  <a:pt x="29549" y="2439"/>
                </a:cubicBezTo>
                <a:cubicBezTo>
                  <a:pt x="29555" y="2427"/>
                  <a:pt x="29561" y="2418"/>
                  <a:pt x="29569" y="2410"/>
                </a:cubicBezTo>
                <a:cubicBezTo>
                  <a:pt x="29577" y="2401"/>
                  <a:pt x="29586" y="2394"/>
                  <a:pt x="29596" y="2390"/>
                </a:cubicBezTo>
                <a:cubicBezTo>
                  <a:pt x="29607" y="2385"/>
                  <a:pt x="29618" y="2383"/>
                  <a:pt x="29629" y="2383"/>
                </a:cubicBezTo>
                <a:close/>
                <a:moveTo>
                  <a:pt x="31846" y="2383"/>
                </a:moveTo>
                <a:cubicBezTo>
                  <a:pt x="31860" y="2383"/>
                  <a:pt x="31871" y="2385"/>
                  <a:pt x="31882" y="2390"/>
                </a:cubicBezTo>
                <a:cubicBezTo>
                  <a:pt x="31892" y="2395"/>
                  <a:pt x="31901" y="2402"/>
                  <a:pt x="31908" y="2411"/>
                </a:cubicBezTo>
                <a:cubicBezTo>
                  <a:pt x="31916" y="2419"/>
                  <a:pt x="31922" y="2429"/>
                  <a:pt x="31926" y="2440"/>
                </a:cubicBezTo>
                <a:cubicBezTo>
                  <a:pt x="31930" y="2451"/>
                  <a:pt x="31933" y="2463"/>
                  <a:pt x="31934" y="2476"/>
                </a:cubicBezTo>
                <a:lnTo>
                  <a:pt x="31756" y="2476"/>
                </a:lnTo>
                <a:cubicBezTo>
                  <a:pt x="31758" y="2462"/>
                  <a:pt x="31761" y="2450"/>
                  <a:pt x="31766" y="2439"/>
                </a:cubicBezTo>
                <a:cubicBezTo>
                  <a:pt x="31771" y="2427"/>
                  <a:pt x="31778" y="2418"/>
                  <a:pt x="31786" y="2410"/>
                </a:cubicBezTo>
                <a:cubicBezTo>
                  <a:pt x="31794" y="2401"/>
                  <a:pt x="31803" y="2394"/>
                  <a:pt x="31813" y="2390"/>
                </a:cubicBezTo>
                <a:cubicBezTo>
                  <a:pt x="31823" y="2385"/>
                  <a:pt x="31834" y="2383"/>
                  <a:pt x="31846" y="2383"/>
                </a:cubicBezTo>
                <a:close/>
                <a:moveTo>
                  <a:pt x="34578" y="2383"/>
                </a:moveTo>
                <a:cubicBezTo>
                  <a:pt x="34592" y="2383"/>
                  <a:pt x="34604" y="2385"/>
                  <a:pt x="34614" y="2390"/>
                </a:cubicBezTo>
                <a:cubicBezTo>
                  <a:pt x="34625" y="2395"/>
                  <a:pt x="34634" y="2402"/>
                  <a:pt x="34641" y="2411"/>
                </a:cubicBezTo>
                <a:cubicBezTo>
                  <a:pt x="34648" y="2419"/>
                  <a:pt x="34654" y="2429"/>
                  <a:pt x="34658" y="2440"/>
                </a:cubicBezTo>
                <a:cubicBezTo>
                  <a:pt x="34663" y="2451"/>
                  <a:pt x="34665" y="2463"/>
                  <a:pt x="34666" y="2476"/>
                </a:cubicBezTo>
                <a:lnTo>
                  <a:pt x="34489" y="2476"/>
                </a:lnTo>
                <a:cubicBezTo>
                  <a:pt x="34490" y="2462"/>
                  <a:pt x="34493" y="2450"/>
                  <a:pt x="34498" y="2439"/>
                </a:cubicBezTo>
                <a:cubicBezTo>
                  <a:pt x="34504" y="2427"/>
                  <a:pt x="34510" y="2418"/>
                  <a:pt x="34518" y="2410"/>
                </a:cubicBezTo>
                <a:cubicBezTo>
                  <a:pt x="34526" y="2401"/>
                  <a:pt x="34535" y="2394"/>
                  <a:pt x="34545" y="2390"/>
                </a:cubicBezTo>
                <a:cubicBezTo>
                  <a:pt x="34556" y="2385"/>
                  <a:pt x="34567" y="2383"/>
                  <a:pt x="34578" y="2383"/>
                </a:cubicBezTo>
                <a:close/>
                <a:moveTo>
                  <a:pt x="41705" y="2383"/>
                </a:moveTo>
                <a:cubicBezTo>
                  <a:pt x="41719" y="2383"/>
                  <a:pt x="41731" y="2385"/>
                  <a:pt x="41741" y="2390"/>
                </a:cubicBezTo>
                <a:cubicBezTo>
                  <a:pt x="41752" y="2395"/>
                  <a:pt x="41761" y="2402"/>
                  <a:pt x="41768" y="2411"/>
                </a:cubicBezTo>
                <a:cubicBezTo>
                  <a:pt x="41775" y="2419"/>
                  <a:pt x="41781" y="2429"/>
                  <a:pt x="41785" y="2440"/>
                </a:cubicBezTo>
                <a:cubicBezTo>
                  <a:pt x="41790" y="2451"/>
                  <a:pt x="41792" y="2463"/>
                  <a:pt x="41793" y="2476"/>
                </a:cubicBezTo>
                <a:lnTo>
                  <a:pt x="41616" y="2476"/>
                </a:lnTo>
                <a:cubicBezTo>
                  <a:pt x="41617" y="2462"/>
                  <a:pt x="41620" y="2450"/>
                  <a:pt x="41625" y="2439"/>
                </a:cubicBezTo>
                <a:cubicBezTo>
                  <a:pt x="41631" y="2427"/>
                  <a:pt x="41637" y="2418"/>
                  <a:pt x="41645" y="2410"/>
                </a:cubicBezTo>
                <a:cubicBezTo>
                  <a:pt x="41653" y="2401"/>
                  <a:pt x="41662" y="2394"/>
                  <a:pt x="41672" y="2390"/>
                </a:cubicBezTo>
                <a:cubicBezTo>
                  <a:pt x="41683" y="2385"/>
                  <a:pt x="41694" y="2383"/>
                  <a:pt x="41705" y="2383"/>
                </a:cubicBezTo>
                <a:close/>
                <a:moveTo>
                  <a:pt x="47512" y="2383"/>
                </a:moveTo>
                <a:cubicBezTo>
                  <a:pt x="47525" y="2383"/>
                  <a:pt x="47537" y="2385"/>
                  <a:pt x="47547" y="2390"/>
                </a:cubicBezTo>
                <a:cubicBezTo>
                  <a:pt x="47558" y="2395"/>
                  <a:pt x="47567" y="2402"/>
                  <a:pt x="47574" y="2411"/>
                </a:cubicBezTo>
                <a:cubicBezTo>
                  <a:pt x="47582" y="2419"/>
                  <a:pt x="47587" y="2429"/>
                  <a:pt x="47592" y="2440"/>
                </a:cubicBezTo>
                <a:cubicBezTo>
                  <a:pt x="47596" y="2451"/>
                  <a:pt x="47599" y="2463"/>
                  <a:pt x="47600" y="2476"/>
                </a:cubicBezTo>
                <a:lnTo>
                  <a:pt x="47422" y="2476"/>
                </a:lnTo>
                <a:cubicBezTo>
                  <a:pt x="47424" y="2462"/>
                  <a:pt x="47427" y="2450"/>
                  <a:pt x="47432" y="2439"/>
                </a:cubicBezTo>
                <a:cubicBezTo>
                  <a:pt x="47437" y="2427"/>
                  <a:pt x="47444" y="2418"/>
                  <a:pt x="47451" y="2410"/>
                </a:cubicBezTo>
                <a:cubicBezTo>
                  <a:pt x="47459" y="2401"/>
                  <a:pt x="47468" y="2394"/>
                  <a:pt x="47479" y="2390"/>
                </a:cubicBezTo>
                <a:cubicBezTo>
                  <a:pt x="47489" y="2385"/>
                  <a:pt x="47500" y="2383"/>
                  <a:pt x="47512" y="2383"/>
                </a:cubicBezTo>
                <a:close/>
                <a:moveTo>
                  <a:pt x="51527" y="2383"/>
                </a:moveTo>
                <a:cubicBezTo>
                  <a:pt x="51541" y="2383"/>
                  <a:pt x="51553" y="2385"/>
                  <a:pt x="51563" y="2390"/>
                </a:cubicBezTo>
                <a:cubicBezTo>
                  <a:pt x="51574" y="2395"/>
                  <a:pt x="51583" y="2402"/>
                  <a:pt x="51590" y="2411"/>
                </a:cubicBezTo>
                <a:cubicBezTo>
                  <a:pt x="51597" y="2419"/>
                  <a:pt x="51603" y="2429"/>
                  <a:pt x="51607" y="2440"/>
                </a:cubicBezTo>
                <a:cubicBezTo>
                  <a:pt x="51612" y="2451"/>
                  <a:pt x="51614" y="2463"/>
                  <a:pt x="51615" y="2476"/>
                </a:cubicBezTo>
                <a:lnTo>
                  <a:pt x="51438" y="2476"/>
                </a:lnTo>
                <a:cubicBezTo>
                  <a:pt x="51439" y="2462"/>
                  <a:pt x="51442" y="2450"/>
                  <a:pt x="51447" y="2439"/>
                </a:cubicBezTo>
                <a:cubicBezTo>
                  <a:pt x="51453" y="2427"/>
                  <a:pt x="51459" y="2418"/>
                  <a:pt x="51467" y="2410"/>
                </a:cubicBezTo>
                <a:cubicBezTo>
                  <a:pt x="51475" y="2401"/>
                  <a:pt x="51484" y="2394"/>
                  <a:pt x="51494" y="2390"/>
                </a:cubicBezTo>
                <a:cubicBezTo>
                  <a:pt x="51505" y="2385"/>
                  <a:pt x="51516" y="2383"/>
                  <a:pt x="51527" y="2383"/>
                </a:cubicBezTo>
                <a:close/>
                <a:moveTo>
                  <a:pt x="54681" y="2383"/>
                </a:moveTo>
                <a:cubicBezTo>
                  <a:pt x="54695" y="2383"/>
                  <a:pt x="54707" y="2385"/>
                  <a:pt x="54717" y="2390"/>
                </a:cubicBezTo>
                <a:cubicBezTo>
                  <a:pt x="54728" y="2395"/>
                  <a:pt x="54737" y="2402"/>
                  <a:pt x="54744" y="2411"/>
                </a:cubicBezTo>
                <a:cubicBezTo>
                  <a:pt x="54751" y="2419"/>
                  <a:pt x="54757" y="2429"/>
                  <a:pt x="54761" y="2440"/>
                </a:cubicBezTo>
                <a:cubicBezTo>
                  <a:pt x="54766" y="2451"/>
                  <a:pt x="54768" y="2463"/>
                  <a:pt x="54769" y="2476"/>
                </a:cubicBezTo>
                <a:lnTo>
                  <a:pt x="54592" y="2476"/>
                </a:lnTo>
                <a:cubicBezTo>
                  <a:pt x="54593" y="2462"/>
                  <a:pt x="54597" y="2450"/>
                  <a:pt x="54601" y="2439"/>
                </a:cubicBezTo>
                <a:cubicBezTo>
                  <a:pt x="54607" y="2427"/>
                  <a:pt x="54613" y="2418"/>
                  <a:pt x="54621" y="2410"/>
                </a:cubicBezTo>
                <a:cubicBezTo>
                  <a:pt x="54629" y="2401"/>
                  <a:pt x="54638" y="2394"/>
                  <a:pt x="54648" y="2390"/>
                </a:cubicBezTo>
                <a:cubicBezTo>
                  <a:pt x="54659" y="2385"/>
                  <a:pt x="54670" y="2383"/>
                  <a:pt x="54681" y="2383"/>
                </a:cubicBezTo>
                <a:close/>
                <a:moveTo>
                  <a:pt x="447" y="2384"/>
                </a:moveTo>
                <a:cubicBezTo>
                  <a:pt x="462" y="2384"/>
                  <a:pt x="475" y="2387"/>
                  <a:pt x="488" y="2393"/>
                </a:cubicBezTo>
                <a:cubicBezTo>
                  <a:pt x="500" y="2399"/>
                  <a:pt x="511" y="2406"/>
                  <a:pt x="520" y="2416"/>
                </a:cubicBezTo>
                <a:cubicBezTo>
                  <a:pt x="530" y="2426"/>
                  <a:pt x="537" y="2437"/>
                  <a:pt x="542" y="2451"/>
                </a:cubicBezTo>
                <a:cubicBezTo>
                  <a:pt x="547" y="2463"/>
                  <a:pt x="550" y="2477"/>
                  <a:pt x="550" y="2492"/>
                </a:cubicBezTo>
                <a:lnTo>
                  <a:pt x="550" y="2493"/>
                </a:lnTo>
                <a:cubicBezTo>
                  <a:pt x="550" y="2508"/>
                  <a:pt x="547" y="2522"/>
                  <a:pt x="542" y="2534"/>
                </a:cubicBezTo>
                <a:cubicBezTo>
                  <a:pt x="537" y="2547"/>
                  <a:pt x="530" y="2558"/>
                  <a:pt x="522" y="2568"/>
                </a:cubicBezTo>
                <a:cubicBezTo>
                  <a:pt x="513" y="2578"/>
                  <a:pt x="502" y="2585"/>
                  <a:pt x="490" y="2591"/>
                </a:cubicBezTo>
                <a:cubicBezTo>
                  <a:pt x="477" y="2597"/>
                  <a:pt x="463" y="2599"/>
                  <a:pt x="448" y="2599"/>
                </a:cubicBezTo>
                <a:cubicBezTo>
                  <a:pt x="434" y="2599"/>
                  <a:pt x="420" y="2597"/>
                  <a:pt x="408" y="2591"/>
                </a:cubicBezTo>
                <a:cubicBezTo>
                  <a:pt x="395" y="2585"/>
                  <a:pt x="385" y="2578"/>
                  <a:pt x="375" y="2568"/>
                </a:cubicBezTo>
                <a:cubicBezTo>
                  <a:pt x="366" y="2558"/>
                  <a:pt x="359" y="2547"/>
                  <a:pt x="354" y="2534"/>
                </a:cubicBezTo>
                <a:cubicBezTo>
                  <a:pt x="349" y="2521"/>
                  <a:pt x="347" y="2507"/>
                  <a:pt x="347" y="2492"/>
                </a:cubicBezTo>
                <a:lnTo>
                  <a:pt x="347" y="2491"/>
                </a:lnTo>
                <a:cubicBezTo>
                  <a:pt x="347" y="2477"/>
                  <a:pt x="349" y="2463"/>
                  <a:pt x="354" y="2450"/>
                </a:cubicBezTo>
                <a:cubicBezTo>
                  <a:pt x="359" y="2437"/>
                  <a:pt x="366" y="2426"/>
                  <a:pt x="374" y="2416"/>
                </a:cubicBezTo>
                <a:cubicBezTo>
                  <a:pt x="383" y="2406"/>
                  <a:pt x="394" y="2399"/>
                  <a:pt x="406" y="2393"/>
                </a:cubicBezTo>
                <a:cubicBezTo>
                  <a:pt x="419" y="2387"/>
                  <a:pt x="432" y="2384"/>
                  <a:pt x="447" y="2384"/>
                </a:cubicBezTo>
                <a:close/>
                <a:moveTo>
                  <a:pt x="3637" y="2384"/>
                </a:moveTo>
                <a:cubicBezTo>
                  <a:pt x="3652" y="2384"/>
                  <a:pt x="3665" y="2387"/>
                  <a:pt x="3677" y="2393"/>
                </a:cubicBezTo>
                <a:cubicBezTo>
                  <a:pt x="3690" y="2399"/>
                  <a:pt x="3701" y="2406"/>
                  <a:pt x="3710" y="2416"/>
                </a:cubicBezTo>
                <a:cubicBezTo>
                  <a:pt x="3719" y="2426"/>
                  <a:pt x="3726" y="2437"/>
                  <a:pt x="3731" y="2451"/>
                </a:cubicBezTo>
                <a:cubicBezTo>
                  <a:pt x="3737" y="2463"/>
                  <a:pt x="3739" y="2477"/>
                  <a:pt x="3739" y="2492"/>
                </a:cubicBezTo>
                <a:lnTo>
                  <a:pt x="3739" y="2493"/>
                </a:lnTo>
                <a:cubicBezTo>
                  <a:pt x="3739" y="2508"/>
                  <a:pt x="3737" y="2522"/>
                  <a:pt x="3732" y="2534"/>
                </a:cubicBezTo>
                <a:cubicBezTo>
                  <a:pt x="3727" y="2547"/>
                  <a:pt x="3720" y="2558"/>
                  <a:pt x="3711" y="2568"/>
                </a:cubicBezTo>
                <a:cubicBezTo>
                  <a:pt x="3702" y="2578"/>
                  <a:pt x="3692" y="2585"/>
                  <a:pt x="3679" y="2591"/>
                </a:cubicBezTo>
                <a:cubicBezTo>
                  <a:pt x="3667" y="2597"/>
                  <a:pt x="3653" y="2599"/>
                  <a:pt x="3638" y="2599"/>
                </a:cubicBezTo>
                <a:cubicBezTo>
                  <a:pt x="3623" y="2599"/>
                  <a:pt x="3610" y="2597"/>
                  <a:pt x="3597" y="2591"/>
                </a:cubicBezTo>
                <a:cubicBezTo>
                  <a:pt x="3585" y="2585"/>
                  <a:pt x="3574" y="2578"/>
                  <a:pt x="3565" y="2568"/>
                </a:cubicBezTo>
                <a:cubicBezTo>
                  <a:pt x="3556" y="2558"/>
                  <a:pt x="3549" y="2547"/>
                  <a:pt x="3544" y="2534"/>
                </a:cubicBezTo>
                <a:cubicBezTo>
                  <a:pt x="3539" y="2521"/>
                  <a:pt x="3536" y="2507"/>
                  <a:pt x="3536" y="2492"/>
                </a:cubicBezTo>
                <a:lnTo>
                  <a:pt x="3536" y="2491"/>
                </a:lnTo>
                <a:cubicBezTo>
                  <a:pt x="3536" y="2477"/>
                  <a:pt x="3539" y="2463"/>
                  <a:pt x="3544" y="2450"/>
                </a:cubicBezTo>
                <a:cubicBezTo>
                  <a:pt x="3549" y="2437"/>
                  <a:pt x="3555" y="2426"/>
                  <a:pt x="3564" y="2416"/>
                </a:cubicBezTo>
                <a:cubicBezTo>
                  <a:pt x="3573" y="2406"/>
                  <a:pt x="3583" y="2399"/>
                  <a:pt x="3596" y="2393"/>
                </a:cubicBezTo>
                <a:cubicBezTo>
                  <a:pt x="3608" y="2387"/>
                  <a:pt x="3622" y="2384"/>
                  <a:pt x="3637" y="2384"/>
                </a:cubicBezTo>
                <a:close/>
                <a:moveTo>
                  <a:pt x="4712" y="2384"/>
                </a:moveTo>
                <a:cubicBezTo>
                  <a:pt x="4727" y="2384"/>
                  <a:pt x="4740" y="2387"/>
                  <a:pt x="4752" y="2393"/>
                </a:cubicBezTo>
                <a:cubicBezTo>
                  <a:pt x="4765" y="2399"/>
                  <a:pt x="4776" y="2406"/>
                  <a:pt x="4785" y="2416"/>
                </a:cubicBezTo>
                <a:cubicBezTo>
                  <a:pt x="4794" y="2426"/>
                  <a:pt x="4801" y="2437"/>
                  <a:pt x="4806" y="2451"/>
                </a:cubicBezTo>
                <a:cubicBezTo>
                  <a:pt x="4812" y="2463"/>
                  <a:pt x="4814" y="2477"/>
                  <a:pt x="4814" y="2492"/>
                </a:cubicBezTo>
                <a:lnTo>
                  <a:pt x="4814" y="2493"/>
                </a:lnTo>
                <a:cubicBezTo>
                  <a:pt x="4814" y="2508"/>
                  <a:pt x="4812" y="2522"/>
                  <a:pt x="4807" y="2534"/>
                </a:cubicBezTo>
                <a:cubicBezTo>
                  <a:pt x="4802" y="2547"/>
                  <a:pt x="4795" y="2558"/>
                  <a:pt x="4786" y="2568"/>
                </a:cubicBezTo>
                <a:cubicBezTo>
                  <a:pt x="4777" y="2578"/>
                  <a:pt x="4767" y="2585"/>
                  <a:pt x="4754" y="2591"/>
                </a:cubicBezTo>
                <a:cubicBezTo>
                  <a:pt x="4742" y="2597"/>
                  <a:pt x="4728" y="2599"/>
                  <a:pt x="4713" y="2599"/>
                </a:cubicBezTo>
                <a:cubicBezTo>
                  <a:pt x="4698" y="2599"/>
                  <a:pt x="4685" y="2597"/>
                  <a:pt x="4672" y="2591"/>
                </a:cubicBezTo>
                <a:cubicBezTo>
                  <a:pt x="4660" y="2585"/>
                  <a:pt x="4649" y="2578"/>
                  <a:pt x="4640" y="2568"/>
                </a:cubicBezTo>
                <a:cubicBezTo>
                  <a:pt x="4631" y="2558"/>
                  <a:pt x="4624" y="2547"/>
                  <a:pt x="4619" y="2534"/>
                </a:cubicBezTo>
                <a:cubicBezTo>
                  <a:pt x="4614" y="2521"/>
                  <a:pt x="4611" y="2507"/>
                  <a:pt x="4611" y="2492"/>
                </a:cubicBezTo>
                <a:lnTo>
                  <a:pt x="4611" y="2491"/>
                </a:lnTo>
                <a:cubicBezTo>
                  <a:pt x="4611" y="2477"/>
                  <a:pt x="4614" y="2463"/>
                  <a:pt x="4619" y="2450"/>
                </a:cubicBezTo>
                <a:cubicBezTo>
                  <a:pt x="4624" y="2437"/>
                  <a:pt x="4630" y="2426"/>
                  <a:pt x="4639" y="2416"/>
                </a:cubicBezTo>
                <a:cubicBezTo>
                  <a:pt x="4648" y="2406"/>
                  <a:pt x="4658" y="2399"/>
                  <a:pt x="4671" y="2393"/>
                </a:cubicBezTo>
                <a:cubicBezTo>
                  <a:pt x="4683" y="2387"/>
                  <a:pt x="4697" y="2384"/>
                  <a:pt x="4712" y="2384"/>
                </a:cubicBezTo>
                <a:close/>
                <a:moveTo>
                  <a:pt x="8497" y="2384"/>
                </a:moveTo>
                <a:cubicBezTo>
                  <a:pt x="8512" y="2384"/>
                  <a:pt x="8525" y="2387"/>
                  <a:pt x="8538" y="2393"/>
                </a:cubicBezTo>
                <a:cubicBezTo>
                  <a:pt x="8550" y="2399"/>
                  <a:pt x="8561" y="2406"/>
                  <a:pt x="8570" y="2416"/>
                </a:cubicBezTo>
                <a:cubicBezTo>
                  <a:pt x="8580" y="2426"/>
                  <a:pt x="8587" y="2437"/>
                  <a:pt x="8592" y="2451"/>
                </a:cubicBezTo>
                <a:cubicBezTo>
                  <a:pt x="8597" y="2463"/>
                  <a:pt x="8600" y="2477"/>
                  <a:pt x="8600" y="2492"/>
                </a:cubicBezTo>
                <a:lnTo>
                  <a:pt x="8600" y="2493"/>
                </a:lnTo>
                <a:cubicBezTo>
                  <a:pt x="8600" y="2508"/>
                  <a:pt x="8597" y="2522"/>
                  <a:pt x="8592" y="2534"/>
                </a:cubicBezTo>
                <a:cubicBezTo>
                  <a:pt x="8587" y="2547"/>
                  <a:pt x="8580" y="2558"/>
                  <a:pt x="8572" y="2568"/>
                </a:cubicBezTo>
                <a:cubicBezTo>
                  <a:pt x="8563" y="2578"/>
                  <a:pt x="8552" y="2585"/>
                  <a:pt x="8540" y="2591"/>
                </a:cubicBezTo>
                <a:cubicBezTo>
                  <a:pt x="8527" y="2597"/>
                  <a:pt x="8513" y="2599"/>
                  <a:pt x="8498" y="2599"/>
                </a:cubicBezTo>
                <a:cubicBezTo>
                  <a:pt x="8484" y="2599"/>
                  <a:pt x="8470" y="2597"/>
                  <a:pt x="8458" y="2591"/>
                </a:cubicBezTo>
                <a:cubicBezTo>
                  <a:pt x="8445" y="2585"/>
                  <a:pt x="8435" y="2578"/>
                  <a:pt x="8425" y="2568"/>
                </a:cubicBezTo>
                <a:cubicBezTo>
                  <a:pt x="8416" y="2558"/>
                  <a:pt x="8409" y="2547"/>
                  <a:pt x="8404" y="2534"/>
                </a:cubicBezTo>
                <a:cubicBezTo>
                  <a:pt x="8399" y="2521"/>
                  <a:pt x="8397" y="2507"/>
                  <a:pt x="8397" y="2492"/>
                </a:cubicBezTo>
                <a:lnTo>
                  <a:pt x="8397" y="2491"/>
                </a:lnTo>
                <a:cubicBezTo>
                  <a:pt x="8397" y="2477"/>
                  <a:pt x="8399" y="2463"/>
                  <a:pt x="8404" y="2450"/>
                </a:cubicBezTo>
                <a:cubicBezTo>
                  <a:pt x="8409" y="2437"/>
                  <a:pt x="8416" y="2426"/>
                  <a:pt x="8424" y="2416"/>
                </a:cubicBezTo>
                <a:cubicBezTo>
                  <a:pt x="8433" y="2406"/>
                  <a:pt x="8444" y="2399"/>
                  <a:pt x="8456" y="2393"/>
                </a:cubicBezTo>
                <a:cubicBezTo>
                  <a:pt x="8469" y="2387"/>
                  <a:pt x="8482" y="2384"/>
                  <a:pt x="8497" y="2384"/>
                </a:cubicBezTo>
                <a:close/>
                <a:moveTo>
                  <a:pt x="11161" y="2384"/>
                </a:moveTo>
                <a:cubicBezTo>
                  <a:pt x="11176" y="2384"/>
                  <a:pt x="11189" y="2387"/>
                  <a:pt x="11201" y="2393"/>
                </a:cubicBezTo>
                <a:cubicBezTo>
                  <a:pt x="11214" y="2399"/>
                  <a:pt x="11225" y="2406"/>
                  <a:pt x="11234" y="2416"/>
                </a:cubicBezTo>
                <a:cubicBezTo>
                  <a:pt x="11243" y="2426"/>
                  <a:pt x="11250" y="2437"/>
                  <a:pt x="11255" y="2451"/>
                </a:cubicBezTo>
                <a:cubicBezTo>
                  <a:pt x="11261" y="2463"/>
                  <a:pt x="11263" y="2477"/>
                  <a:pt x="11263" y="2492"/>
                </a:cubicBezTo>
                <a:lnTo>
                  <a:pt x="11263" y="2493"/>
                </a:lnTo>
                <a:cubicBezTo>
                  <a:pt x="11263" y="2508"/>
                  <a:pt x="11261" y="2522"/>
                  <a:pt x="11256" y="2534"/>
                </a:cubicBezTo>
                <a:cubicBezTo>
                  <a:pt x="11251" y="2547"/>
                  <a:pt x="11244" y="2558"/>
                  <a:pt x="11235" y="2568"/>
                </a:cubicBezTo>
                <a:cubicBezTo>
                  <a:pt x="11226" y="2578"/>
                  <a:pt x="11215" y="2585"/>
                  <a:pt x="11203" y="2591"/>
                </a:cubicBezTo>
                <a:cubicBezTo>
                  <a:pt x="11191" y="2597"/>
                  <a:pt x="11177" y="2599"/>
                  <a:pt x="11162" y="2599"/>
                </a:cubicBezTo>
                <a:cubicBezTo>
                  <a:pt x="11147" y="2599"/>
                  <a:pt x="11134" y="2597"/>
                  <a:pt x="11121" y="2591"/>
                </a:cubicBezTo>
                <a:cubicBezTo>
                  <a:pt x="11109" y="2585"/>
                  <a:pt x="11098" y="2578"/>
                  <a:pt x="11089" y="2568"/>
                </a:cubicBezTo>
                <a:cubicBezTo>
                  <a:pt x="11080" y="2558"/>
                  <a:pt x="11073" y="2547"/>
                  <a:pt x="11068" y="2534"/>
                </a:cubicBezTo>
                <a:cubicBezTo>
                  <a:pt x="11063" y="2521"/>
                  <a:pt x="11060" y="2507"/>
                  <a:pt x="11060" y="2492"/>
                </a:cubicBezTo>
                <a:lnTo>
                  <a:pt x="11060" y="2491"/>
                </a:lnTo>
                <a:cubicBezTo>
                  <a:pt x="11060" y="2477"/>
                  <a:pt x="11063" y="2463"/>
                  <a:pt x="11068" y="2450"/>
                </a:cubicBezTo>
                <a:cubicBezTo>
                  <a:pt x="11073" y="2437"/>
                  <a:pt x="11079" y="2426"/>
                  <a:pt x="11088" y="2416"/>
                </a:cubicBezTo>
                <a:cubicBezTo>
                  <a:pt x="11097" y="2406"/>
                  <a:pt x="11107" y="2399"/>
                  <a:pt x="11120" y="2393"/>
                </a:cubicBezTo>
                <a:cubicBezTo>
                  <a:pt x="11132" y="2387"/>
                  <a:pt x="11146" y="2384"/>
                  <a:pt x="11161" y="2384"/>
                </a:cubicBezTo>
                <a:close/>
                <a:moveTo>
                  <a:pt x="13805" y="2384"/>
                </a:moveTo>
                <a:cubicBezTo>
                  <a:pt x="13819" y="2384"/>
                  <a:pt x="13833" y="2387"/>
                  <a:pt x="13845" y="2393"/>
                </a:cubicBezTo>
                <a:cubicBezTo>
                  <a:pt x="13858" y="2399"/>
                  <a:pt x="13868" y="2406"/>
                  <a:pt x="13878" y="2416"/>
                </a:cubicBezTo>
                <a:cubicBezTo>
                  <a:pt x="13887" y="2426"/>
                  <a:pt x="13894" y="2437"/>
                  <a:pt x="13899" y="2451"/>
                </a:cubicBezTo>
                <a:cubicBezTo>
                  <a:pt x="13904" y="2463"/>
                  <a:pt x="13907" y="2477"/>
                  <a:pt x="13907" y="2492"/>
                </a:cubicBezTo>
                <a:lnTo>
                  <a:pt x="13907" y="2493"/>
                </a:lnTo>
                <a:cubicBezTo>
                  <a:pt x="13907" y="2508"/>
                  <a:pt x="13905" y="2522"/>
                  <a:pt x="13900" y="2534"/>
                </a:cubicBezTo>
                <a:cubicBezTo>
                  <a:pt x="13895" y="2547"/>
                  <a:pt x="13888" y="2558"/>
                  <a:pt x="13879" y="2568"/>
                </a:cubicBezTo>
                <a:cubicBezTo>
                  <a:pt x="13870" y="2578"/>
                  <a:pt x="13859" y="2585"/>
                  <a:pt x="13847" y="2591"/>
                </a:cubicBezTo>
                <a:cubicBezTo>
                  <a:pt x="13834" y="2597"/>
                  <a:pt x="13821" y="2599"/>
                  <a:pt x="13806" y="2599"/>
                </a:cubicBezTo>
                <a:cubicBezTo>
                  <a:pt x="13791" y="2599"/>
                  <a:pt x="13778" y="2597"/>
                  <a:pt x="13765" y="2591"/>
                </a:cubicBezTo>
                <a:cubicBezTo>
                  <a:pt x="13753" y="2585"/>
                  <a:pt x="13742" y="2578"/>
                  <a:pt x="13733" y="2568"/>
                </a:cubicBezTo>
                <a:cubicBezTo>
                  <a:pt x="13724" y="2558"/>
                  <a:pt x="13717" y="2547"/>
                  <a:pt x="13711" y="2534"/>
                </a:cubicBezTo>
                <a:cubicBezTo>
                  <a:pt x="13706" y="2521"/>
                  <a:pt x="13704" y="2507"/>
                  <a:pt x="13704" y="2492"/>
                </a:cubicBezTo>
                <a:lnTo>
                  <a:pt x="13704" y="2491"/>
                </a:lnTo>
                <a:cubicBezTo>
                  <a:pt x="13704" y="2477"/>
                  <a:pt x="13706" y="2463"/>
                  <a:pt x="13711" y="2450"/>
                </a:cubicBezTo>
                <a:cubicBezTo>
                  <a:pt x="13716" y="2437"/>
                  <a:pt x="13723" y="2426"/>
                  <a:pt x="13732" y="2416"/>
                </a:cubicBezTo>
                <a:cubicBezTo>
                  <a:pt x="13740" y="2406"/>
                  <a:pt x="13751" y="2399"/>
                  <a:pt x="13764" y="2393"/>
                </a:cubicBezTo>
                <a:cubicBezTo>
                  <a:pt x="13776" y="2387"/>
                  <a:pt x="13790" y="2384"/>
                  <a:pt x="13805" y="2384"/>
                </a:cubicBezTo>
                <a:close/>
                <a:moveTo>
                  <a:pt x="17176" y="2384"/>
                </a:moveTo>
                <a:cubicBezTo>
                  <a:pt x="17190" y="2384"/>
                  <a:pt x="17204" y="2387"/>
                  <a:pt x="17216" y="2393"/>
                </a:cubicBezTo>
                <a:cubicBezTo>
                  <a:pt x="17228" y="2399"/>
                  <a:pt x="17239" y="2406"/>
                  <a:pt x="17249" y="2416"/>
                </a:cubicBezTo>
                <a:cubicBezTo>
                  <a:pt x="17258" y="2426"/>
                  <a:pt x="17265" y="2437"/>
                  <a:pt x="17270" y="2451"/>
                </a:cubicBezTo>
                <a:cubicBezTo>
                  <a:pt x="17275" y="2463"/>
                  <a:pt x="17278" y="2477"/>
                  <a:pt x="17278" y="2492"/>
                </a:cubicBezTo>
                <a:lnTo>
                  <a:pt x="17278" y="2493"/>
                </a:lnTo>
                <a:cubicBezTo>
                  <a:pt x="17278" y="2508"/>
                  <a:pt x="17275" y="2522"/>
                  <a:pt x="17270" y="2534"/>
                </a:cubicBezTo>
                <a:cubicBezTo>
                  <a:pt x="17265" y="2547"/>
                  <a:pt x="17259" y="2558"/>
                  <a:pt x="17250" y="2568"/>
                </a:cubicBezTo>
                <a:cubicBezTo>
                  <a:pt x="17241" y="2578"/>
                  <a:pt x="17230" y="2585"/>
                  <a:pt x="17218" y="2591"/>
                </a:cubicBezTo>
                <a:cubicBezTo>
                  <a:pt x="17205" y="2597"/>
                  <a:pt x="17192" y="2599"/>
                  <a:pt x="17177" y="2599"/>
                </a:cubicBezTo>
                <a:cubicBezTo>
                  <a:pt x="17162" y="2599"/>
                  <a:pt x="17148" y="2597"/>
                  <a:pt x="17136" y="2591"/>
                </a:cubicBezTo>
                <a:cubicBezTo>
                  <a:pt x="17124" y="2585"/>
                  <a:pt x="17113" y="2578"/>
                  <a:pt x="17104" y="2568"/>
                </a:cubicBezTo>
                <a:cubicBezTo>
                  <a:pt x="17095" y="2558"/>
                  <a:pt x="17088" y="2547"/>
                  <a:pt x="17082" y="2534"/>
                </a:cubicBezTo>
                <a:cubicBezTo>
                  <a:pt x="17077" y="2521"/>
                  <a:pt x="17075" y="2507"/>
                  <a:pt x="17075" y="2492"/>
                </a:cubicBezTo>
                <a:lnTo>
                  <a:pt x="17075" y="2491"/>
                </a:lnTo>
                <a:cubicBezTo>
                  <a:pt x="17075" y="2477"/>
                  <a:pt x="17077" y="2463"/>
                  <a:pt x="17082" y="2450"/>
                </a:cubicBezTo>
                <a:cubicBezTo>
                  <a:pt x="17087" y="2437"/>
                  <a:pt x="17094" y="2426"/>
                  <a:pt x="17102" y="2416"/>
                </a:cubicBezTo>
                <a:cubicBezTo>
                  <a:pt x="17111" y="2406"/>
                  <a:pt x="17122" y="2399"/>
                  <a:pt x="17134" y="2393"/>
                </a:cubicBezTo>
                <a:cubicBezTo>
                  <a:pt x="17147" y="2387"/>
                  <a:pt x="17161" y="2384"/>
                  <a:pt x="17176" y="2384"/>
                </a:cubicBezTo>
                <a:close/>
                <a:moveTo>
                  <a:pt x="25412" y="2384"/>
                </a:moveTo>
                <a:cubicBezTo>
                  <a:pt x="25425" y="2384"/>
                  <a:pt x="25438" y="2387"/>
                  <a:pt x="25450" y="2391"/>
                </a:cubicBezTo>
                <a:cubicBezTo>
                  <a:pt x="25462" y="2396"/>
                  <a:pt x="25472" y="2402"/>
                  <a:pt x="25482" y="2410"/>
                </a:cubicBezTo>
                <a:cubicBezTo>
                  <a:pt x="25491" y="2418"/>
                  <a:pt x="25499" y="2428"/>
                  <a:pt x="25505" y="2439"/>
                </a:cubicBezTo>
                <a:cubicBezTo>
                  <a:pt x="25510" y="2451"/>
                  <a:pt x="25513" y="2464"/>
                  <a:pt x="25513" y="2478"/>
                </a:cubicBezTo>
                <a:lnTo>
                  <a:pt x="25513" y="2479"/>
                </a:lnTo>
                <a:cubicBezTo>
                  <a:pt x="25513" y="2493"/>
                  <a:pt x="25510" y="2505"/>
                  <a:pt x="25505" y="2517"/>
                </a:cubicBezTo>
                <a:cubicBezTo>
                  <a:pt x="25499" y="2528"/>
                  <a:pt x="25491" y="2538"/>
                  <a:pt x="25482" y="2547"/>
                </a:cubicBezTo>
                <a:cubicBezTo>
                  <a:pt x="25472" y="2555"/>
                  <a:pt x="25462" y="2561"/>
                  <a:pt x="25450" y="2566"/>
                </a:cubicBezTo>
                <a:cubicBezTo>
                  <a:pt x="25438" y="2570"/>
                  <a:pt x="25425" y="2572"/>
                  <a:pt x="25412" y="2572"/>
                </a:cubicBezTo>
                <a:cubicBezTo>
                  <a:pt x="25399" y="2572"/>
                  <a:pt x="25387" y="2570"/>
                  <a:pt x="25375" y="2565"/>
                </a:cubicBezTo>
                <a:cubicBezTo>
                  <a:pt x="25364" y="2561"/>
                  <a:pt x="25354" y="2554"/>
                  <a:pt x="25345" y="2546"/>
                </a:cubicBezTo>
                <a:cubicBezTo>
                  <a:pt x="25336" y="2538"/>
                  <a:pt x="25329" y="2528"/>
                  <a:pt x="25324" y="2517"/>
                </a:cubicBezTo>
                <a:cubicBezTo>
                  <a:pt x="25319" y="2505"/>
                  <a:pt x="25316" y="2492"/>
                  <a:pt x="25316" y="2478"/>
                </a:cubicBezTo>
                <a:lnTo>
                  <a:pt x="25316" y="2477"/>
                </a:lnTo>
                <a:cubicBezTo>
                  <a:pt x="25316" y="2463"/>
                  <a:pt x="25319" y="2450"/>
                  <a:pt x="25324" y="2439"/>
                </a:cubicBezTo>
                <a:cubicBezTo>
                  <a:pt x="25329" y="2427"/>
                  <a:pt x="25336" y="2418"/>
                  <a:pt x="25344" y="2410"/>
                </a:cubicBezTo>
                <a:cubicBezTo>
                  <a:pt x="25353" y="2402"/>
                  <a:pt x="25363" y="2396"/>
                  <a:pt x="25375" y="2391"/>
                </a:cubicBezTo>
                <a:cubicBezTo>
                  <a:pt x="25386" y="2387"/>
                  <a:pt x="25399" y="2384"/>
                  <a:pt x="25412" y="2384"/>
                </a:cubicBezTo>
                <a:close/>
                <a:moveTo>
                  <a:pt x="27035" y="2384"/>
                </a:moveTo>
                <a:cubicBezTo>
                  <a:pt x="27049" y="2384"/>
                  <a:pt x="27063" y="2387"/>
                  <a:pt x="27075" y="2393"/>
                </a:cubicBezTo>
                <a:cubicBezTo>
                  <a:pt x="27088" y="2399"/>
                  <a:pt x="27099" y="2406"/>
                  <a:pt x="27108" y="2416"/>
                </a:cubicBezTo>
                <a:cubicBezTo>
                  <a:pt x="27117" y="2426"/>
                  <a:pt x="27124" y="2437"/>
                  <a:pt x="27129" y="2451"/>
                </a:cubicBezTo>
                <a:cubicBezTo>
                  <a:pt x="27135" y="2463"/>
                  <a:pt x="27137" y="2477"/>
                  <a:pt x="27137" y="2492"/>
                </a:cubicBezTo>
                <a:lnTo>
                  <a:pt x="27137" y="2493"/>
                </a:lnTo>
                <a:cubicBezTo>
                  <a:pt x="27137" y="2508"/>
                  <a:pt x="27135" y="2522"/>
                  <a:pt x="27130" y="2534"/>
                </a:cubicBezTo>
                <a:cubicBezTo>
                  <a:pt x="27125" y="2547"/>
                  <a:pt x="27118" y="2558"/>
                  <a:pt x="27109" y="2568"/>
                </a:cubicBezTo>
                <a:cubicBezTo>
                  <a:pt x="27100" y="2578"/>
                  <a:pt x="27089" y="2585"/>
                  <a:pt x="27077" y="2591"/>
                </a:cubicBezTo>
                <a:cubicBezTo>
                  <a:pt x="27065" y="2597"/>
                  <a:pt x="27051" y="2599"/>
                  <a:pt x="27036" y="2599"/>
                </a:cubicBezTo>
                <a:cubicBezTo>
                  <a:pt x="27021" y="2599"/>
                  <a:pt x="27008" y="2597"/>
                  <a:pt x="26995" y="2591"/>
                </a:cubicBezTo>
                <a:cubicBezTo>
                  <a:pt x="26983" y="2585"/>
                  <a:pt x="26972" y="2578"/>
                  <a:pt x="26963" y="2568"/>
                </a:cubicBezTo>
                <a:cubicBezTo>
                  <a:pt x="26954" y="2558"/>
                  <a:pt x="26947" y="2547"/>
                  <a:pt x="26942" y="2534"/>
                </a:cubicBezTo>
                <a:cubicBezTo>
                  <a:pt x="26937" y="2521"/>
                  <a:pt x="26934" y="2507"/>
                  <a:pt x="26934" y="2492"/>
                </a:cubicBezTo>
                <a:lnTo>
                  <a:pt x="26934" y="2491"/>
                </a:lnTo>
                <a:cubicBezTo>
                  <a:pt x="26934" y="2477"/>
                  <a:pt x="26937" y="2463"/>
                  <a:pt x="26942" y="2450"/>
                </a:cubicBezTo>
                <a:cubicBezTo>
                  <a:pt x="26947" y="2437"/>
                  <a:pt x="26953" y="2426"/>
                  <a:pt x="26962" y="2416"/>
                </a:cubicBezTo>
                <a:cubicBezTo>
                  <a:pt x="26971" y="2406"/>
                  <a:pt x="26981" y="2399"/>
                  <a:pt x="26994" y="2393"/>
                </a:cubicBezTo>
                <a:cubicBezTo>
                  <a:pt x="27006" y="2387"/>
                  <a:pt x="27020" y="2384"/>
                  <a:pt x="27035" y="2384"/>
                </a:cubicBezTo>
                <a:close/>
                <a:moveTo>
                  <a:pt x="28705" y="2384"/>
                </a:moveTo>
                <a:cubicBezTo>
                  <a:pt x="28719" y="2384"/>
                  <a:pt x="28733" y="2387"/>
                  <a:pt x="28745" y="2393"/>
                </a:cubicBezTo>
                <a:cubicBezTo>
                  <a:pt x="28758" y="2399"/>
                  <a:pt x="28768" y="2406"/>
                  <a:pt x="28778" y="2416"/>
                </a:cubicBezTo>
                <a:cubicBezTo>
                  <a:pt x="28787" y="2426"/>
                  <a:pt x="28794" y="2437"/>
                  <a:pt x="28799" y="2451"/>
                </a:cubicBezTo>
                <a:cubicBezTo>
                  <a:pt x="28804" y="2463"/>
                  <a:pt x="28807" y="2477"/>
                  <a:pt x="28807" y="2492"/>
                </a:cubicBezTo>
                <a:lnTo>
                  <a:pt x="28807" y="2493"/>
                </a:lnTo>
                <a:cubicBezTo>
                  <a:pt x="28807" y="2508"/>
                  <a:pt x="28805" y="2522"/>
                  <a:pt x="28800" y="2534"/>
                </a:cubicBezTo>
                <a:cubicBezTo>
                  <a:pt x="28795" y="2547"/>
                  <a:pt x="28788" y="2558"/>
                  <a:pt x="28779" y="2568"/>
                </a:cubicBezTo>
                <a:cubicBezTo>
                  <a:pt x="28770" y="2578"/>
                  <a:pt x="28759" y="2585"/>
                  <a:pt x="28747" y="2591"/>
                </a:cubicBezTo>
                <a:cubicBezTo>
                  <a:pt x="28734" y="2597"/>
                  <a:pt x="28721" y="2599"/>
                  <a:pt x="28706" y="2599"/>
                </a:cubicBezTo>
                <a:cubicBezTo>
                  <a:pt x="28691" y="2599"/>
                  <a:pt x="28678" y="2597"/>
                  <a:pt x="28665" y="2591"/>
                </a:cubicBezTo>
                <a:cubicBezTo>
                  <a:pt x="28653" y="2585"/>
                  <a:pt x="28642" y="2578"/>
                  <a:pt x="28633" y="2568"/>
                </a:cubicBezTo>
                <a:cubicBezTo>
                  <a:pt x="28624" y="2558"/>
                  <a:pt x="28617" y="2547"/>
                  <a:pt x="28611" y="2534"/>
                </a:cubicBezTo>
                <a:cubicBezTo>
                  <a:pt x="28606" y="2521"/>
                  <a:pt x="28604" y="2507"/>
                  <a:pt x="28604" y="2492"/>
                </a:cubicBezTo>
                <a:lnTo>
                  <a:pt x="28604" y="2491"/>
                </a:lnTo>
                <a:cubicBezTo>
                  <a:pt x="28604" y="2477"/>
                  <a:pt x="28606" y="2463"/>
                  <a:pt x="28611" y="2450"/>
                </a:cubicBezTo>
                <a:cubicBezTo>
                  <a:pt x="28616" y="2437"/>
                  <a:pt x="28623" y="2426"/>
                  <a:pt x="28632" y="2416"/>
                </a:cubicBezTo>
                <a:cubicBezTo>
                  <a:pt x="28640" y="2406"/>
                  <a:pt x="28651" y="2399"/>
                  <a:pt x="28664" y="2393"/>
                </a:cubicBezTo>
                <a:cubicBezTo>
                  <a:pt x="28676" y="2387"/>
                  <a:pt x="28690" y="2384"/>
                  <a:pt x="28705" y="2384"/>
                </a:cubicBezTo>
                <a:close/>
                <a:moveTo>
                  <a:pt x="30527" y="2384"/>
                </a:moveTo>
                <a:cubicBezTo>
                  <a:pt x="30541" y="2384"/>
                  <a:pt x="30555" y="2387"/>
                  <a:pt x="30567" y="2393"/>
                </a:cubicBezTo>
                <a:cubicBezTo>
                  <a:pt x="30580" y="2399"/>
                  <a:pt x="30590" y="2406"/>
                  <a:pt x="30600" y="2416"/>
                </a:cubicBezTo>
                <a:cubicBezTo>
                  <a:pt x="30609" y="2426"/>
                  <a:pt x="30616" y="2437"/>
                  <a:pt x="30621" y="2451"/>
                </a:cubicBezTo>
                <a:cubicBezTo>
                  <a:pt x="30626" y="2463"/>
                  <a:pt x="30629" y="2477"/>
                  <a:pt x="30629" y="2492"/>
                </a:cubicBezTo>
                <a:lnTo>
                  <a:pt x="30629" y="2493"/>
                </a:lnTo>
                <a:cubicBezTo>
                  <a:pt x="30629" y="2508"/>
                  <a:pt x="30626" y="2522"/>
                  <a:pt x="30621" y="2534"/>
                </a:cubicBezTo>
                <a:cubicBezTo>
                  <a:pt x="30617" y="2547"/>
                  <a:pt x="30610" y="2558"/>
                  <a:pt x="30601" y="2568"/>
                </a:cubicBezTo>
                <a:cubicBezTo>
                  <a:pt x="30592" y="2578"/>
                  <a:pt x="30581" y="2585"/>
                  <a:pt x="30569" y="2591"/>
                </a:cubicBezTo>
                <a:cubicBezTo>
                  <a:pt x="30556" y="2597"/>
                  <a:pt x="30543" y="2599"/>
                  <a:pt x="30528" y="2599"/>
                </a:cubicBezTo>
                <a:cubicBezTo>
                  <a:pt x="30513" y="2599"/>
                  <a:pt x="30500" y="2597"/>
                  <a:pt x="30487" y="2591"/>
                </a:cubicBezTo>
                <a:cubicBezTo>
                  <a:pt x="30475" y="2585"/>
                  <a:pt x="30464" y="2578"/>
                  <a:pt x="30455" y="2568"/>
                </a:cubicBezTo>
                <a:cubicBezTo>
                  <a:pt x="30446" y="2558"/>
                  <a:pt x="30439" y="2547"/>
                  <a:pt x="30433" y="2534"/>
                </a:cubicBezTo>
                <a:cubicBezTo>
                  <a:pt x="30428" y="2521"/>
                  <a:pt x="30426" y="2507"/>
                  <a:pt x="30426" y="2492"/>
                </a:cubicBezTo>
                <a:lnTo>
                  <a:pt x="30426" y="2491"/>
                </a:lnTo>
                <a:cubicBezTo>
                  <a:pt x="30426" y="2477"/>
                  <a:pt x="30428" y="2463"/>
                  <a:pt x="30433" y="2450"/>
                </a:cubicBezTo>
                <a:cubicBezTo>
                  <a:pt x="30438" y="2437"/>
                  <a:pt x="30445" y="2426"/>
                  <a:pt x="30453" y="2416"/>
                </a:cubicBezTo>
                <a:cubicBezTo>
                  <a:pt x="30462" y="2406"/>
                  <a:pt x="30473" y="2399"/>
                  <a:pt x="30485" y="2393"/>
                </a:cubicBezTo>
                <a:cubicBezTo>
                  <a:pt x="30498" y="2387"/>
                  <a:pt x="30512" y="2384"/>
                  <a:pt x="30527" y="2384"/>
                </a:cubicBezTo>
                <a:close/>
                <a:moveTo>
                  <a:pt x="34105" y="2384"/>
                </a:moveTo>
                <a:cubicBezTo>
                  <a:pt x="34119" y="2384"/>
                  <a:pt x="34133" y="2387"/>
                  <a:pt x="34145" y="2393"/>
                </a:cubicBezTo>
                <a:cubicBezTo>
                  <a:pt x="34158" y="2399"/>
                  <a:pt x="34168" y="2406"/>
                  <a:pt x="34178" y="2416"/>
                </a:cubicBezTo>
                <a:cubicBezTo>
                  <a:pt x="34187" y="2426"/>
                  <a:pt x="34194" y="2437"/>
                  <a:pt x="34199" y="2451"/>
                </a:cubicBezTo>
                <a:cubicBezTo>
                  <a:pt x="34204" y="2463"/>
                  <a:pt x="34207" y="2477"/>
                  <a:pt x="34207" y="2492"/>
                </a:cubicBezTo>
                <a:lnTo>
                  <a:pt x="34207" y="2493"/>
                </a:lnTo>
                <a:cubicBezTo>
                  <a:pt x="34207" y="2508"/>
                  <a:pt x="34205" y="2522"/>
                  <a:pt x="34200" y="2534"/>
                </a:cubicBezTo>
                <a:cubicBezTo>
                  <a:pt x="34195" y="2547"/>
                  <a:pt x="34188" y="2558"/>
                  <a:pt x="34179" y="2568"/>
                </a:cubicBezTo>
                <a:cubicBezTo>
                  <a:pt x="34170" y="2578"/>
                  <a:pt x="34159" y="2585"/>
                  <a:pt x="34147" y="2591"/>
                </a:cubicBezTo>
                <a:cubicBezTo>
                  <a:pt x="34134" y="2597"/>
                  <a:pt x="34121" y="2599"/>
                  <a:pt x="34106" y="2599"/>
                </a:cubicBezTo>
                <a:cubicBezTo>
                  <a:pt x="34091" y="2599"/>
                  <a:pt x="34078" y="2597"/>
                  <a:pt x="34065" y="2591"/>
                </a:cubicBezTo>
                <a:cubicBezTo>
                  <a:pt x="34053" y="2585"/>
                  <a:pt x="34042" y="2578"/>
                  <a:pt x="34033" y="2568"/>
                </a:cubicBezTo>
                <a:cubicBezTo>
                  <a:pt x="34024" y="2558"/>
                  <a:pt x="34017" y="2547"/>
                  <a:pt x="34011" y="2534"/>
                </a:cubicBezTo>
                <a:cubicBezTo>
                  <a:pt x="34006" y="2521"/>
                  <a:pt x="34004" y="2507"/>
                  <a:pt x="34004" y="2492"/>
                </a:cubicBezTo>
                <a:lnTo>
                  <a:pt x="34004" y="2491"/>
                </a:lnTo>
                <a:cubicBezTo>
                  <a:pt x="34004" y="2477"/>
                  <a:pt x="34006" y="2463"/>
                  <a:pt x="34011" y="2450"/>
                </a:cubicBezTo>
                <a:cubicBezTo>
                  <a:pt x="34016" y="2437"/>
                  <a:pt x="34023" y="2426"/>
                  <a:pt x="34032" y="2416"/>
                </a:cubicBezTo>
                <a:cubicBezTo>
                  <a:pt x="34040" y="2406"/>
                  <a:pt x="34051" y="2399"/>
                  <a:pt x="34064" y="2393"/>
                </a:cubicBezTo>
                <a:cubicBezTo>
                  <a:pt x="34076" y="2387"/>
                  <a:pt x="34090" y="2384"/>
                  <a:pt x="34105" y="2384"/>
                </a:cubicBezTo>
                <a:close/>
                <a:moveTo>
                  <a:pt x="35066" y="2384"/>
                </a:moveTo>
                <a:cubicBezTo>
                  <a:pt x="35081" y="2384"/>
                  <a:pt x="35094" y="2387"/>
                  <a:pt x="35107" y="2393"/>
                </a:cubicBezTo>
                <a:cubicBezTo>
                  <a:pt x="35119" y="2399"/>
                  <a:pt x="35130" y="2406"/>
                  <a:pt x="35139" y="2416"/>
                </a:cubicBezTo>
                <a:cubicBezTo>
                  <a:pt x="35148" y="2426"/>
                  <a:pt x="35156" y="2437"/>
                  <a:pt x="35161" y="2451"/>
                </a:cubicBezTo>
                <a:cubicBezTo>
                  <a:pt x="35166" y="2463"/>
                  <a:pt x="35169" y="2477"/>
                  <a:pt x="35169" y="2492"/>
                </a:cubicBezTo>
                <a:lnTo>
                  <a:pt x="35169" y="2493"/>
                </a:lnTo>
                <a:cubicBezTo>
                  <a:pt x="35169" y="2508"/>
                  <a:pt x="35166" y="2522"/>
                  <a:pt x="35161" y="2534"/>
                </a:cubicBezTo>
                <a:cubicBezTo>
                  <a:pt x="35156" y="2547"/>
                  <a:pt x="35149" y="2558"/>
                  <a:pt x="35140" y="2568"/>
                </a:cubicBezTo>
                <a:cubicBezTo>
                  <a:pt x="35131" y="2578"/>
                  <a:pt x="35121" y="2585"/>
                  <a:pt x="35108" y="2591"/>
                </a:cubicBezTo>
                <a:cubicBezTo>
                  <a:pt x="35096" y="2597"/>
                  <a:pt x="35082" y="2599"/>
                  <a:pt x="35067" y="2599"/>
                </a:cubicBezTo>
                <a:cubicBezTo>
                  <a:pt x="35053" y="2599"/>
                  <a:pt x="35039" y="2597"/>
                  <a:pt x="35027" y="2591"/>
                </a:cubicBezTo>
                <a:cubicBezTo>
                  <a:pt x="35014" y="2585"/>
                  <a:pt x="35003" y="2578"/>
                  <a:pt x="34994" y="2568"/>
                </a:cubicBezTo>
                <a:cubicBezTo>
                  <a:pt x="34985" y="2558"/>
                  <a:pt x="34978" y="2547"/>
                  <a:pt x="34973" y="2534"/>
                </a:cubicBezTo>
                <a:cubicBezTo>
                  <a:pt x="34968" y="2521"/>
                  <a:pt x="34965" y="2507"/>
                  <a:pt x="34965" y="2492"/>
                </a:cubicBezTo>
                <a:lnTo>
                  <a:pt x="34965" y="2491"/>
                </a:lnTo>
                <a:cubicBezTo>
                  <a:pt x="34965" y="2477"/>
                  <a:pt x="34968" y="2463"/>
                  <a:pt x="34973" y="2450"/>
                </a:cubicBezTo>
                <a:cubicBezTo>
                  <a:pt x="34978" y="2437"/>
                  <a:pt x="34985" y="2426"/>
                  <a:pt x="34993" y="2416"/>
                </a:cubicBezTo>
                <a:cubicBezTo>
                  <a:pt x="35002" y="2406"/>
                  <a:pt x="35013" y="2399"/>
                  <a:pt x="35025" y="2393"/>
                </a:cubicBezTo>
                <a:cubicBezTo>
                  <a:pt x="35038" y="2387"/>
                  <a:pt x="35051" y="2384"/>
                  <a:pt x="35066" y="2384"/>
                </a:cubicBezTo>
                <a:close/>
                <a:moveTo>
                  <a:pt x="35899" y="2384"/>
                </a:moveTo>
                <a:cubicBezTo>
                  <a:pt x="35914" y="2384"/>
                  <a:pt x="35928" y="2387"/>
                  <a:pt x="35940" y="2393"/>
                </a:cubicBezTo>
                <a:cubicBezTo>
                  <a:pt x="35952" y="2399"/>
                  <a:pt x="35963" y="2406"/>
                  <a:pt x="35973" y="2416"/>
                </a:cubicBezTo>
                <a:cubicBezTo>
                  <a:pt x="35982" y="2426"/>
                  <a:pt x="35989" y="2437"/>
                  <a:pt x="35994" y="2451"/>
                </a:cubicBezTo>
                <a:cubicBezTo>
                  <a:pt x="35999" y="2463"/>
                  <a:pt x="36002" y="2477"/>
                  <a:pt x="36002" y="2492"/>
                </a:cubicBezTo>
                <a:lnTo>
                  <a:pt x="36002" y="2493"/>
                </a:lnTo>
                <a:cubicBezTo>
                  <a:pt x="36002" y="2508"/>
                  <a:pt x="35999" y="2522"/>
                  <a:pt x="35994" y="2534"/>
                </a:cubicBezTo>
                <a:cubicBezTo>
                  <a:pt x="35989" y="2547"/>
                  <a:pt x="35982" y="2558"/>
                  <a:pt x="35974" y="2568"/>
                </a:cubicBezTo>
                <a:cubicBezTo>
                  <a:pt x="35965" y="2578"/>
                  <a:pt x="35954" y="2585"/>
                  <a:pt x="35942" y="2591"/>
                </a:cubicBezTo>
                <a:cubicBezTo>
                  <a:pt x="35929" y="2597"/>
                  <a:pt x="35915" y="2599"/>
                  <a:pt x="35901" y="2599"/>
                </a:cubicBezTo>
                <a:cubicBezTo>
                  <a:pt x="35886" y="2599"/>
                  <a:pt x="35872" y="2597"/>
                  <a:pt x="35860" y="2591"/>
                </a:cubicBezTo>
                <a:cubicBezTo>
                  <a:pt x="35848" y="2585"/>
                  <a:pt x="35837" y="2578"/>
                  <a:pt x="35827" y="2568"/>
                </a:cubicBezTo>
                <a:cubicBezTo>
                  <a:pt x="35819" y="2558"/>
                  <a:pt x="35811" y="2547"/>
                  <a:pt x="35806" y="2534"/>
                </a:cubicBezTo>
                <a:cubicBezTo>
                  <a:pt x="35801" y="2521"/>
                  <a:pt x="35799" y="2507"/>
                  <a:pt x="35799" y="2492"/>
                </a:cubicBezTo>
                <a:lnTo>
                  <a:pt x="35799" y="2491"/>
                </a:lnTo>
                <a:cubicBezTo>
                  <a:pt x="35799" y="2477"/>
                  <a:pt x="35801" y="2463"/>
                  <a:pt x="35806" y="2450"/>
                </a:cubicBezTo>
                <a:cubicBezTo>
                  <a:pt x="35811" y="2437"/>
                  <a:pt x="35818" y="2426"/>
                  <a:pt x="35826" y="2416"/>
                </a:cubicBezTo>
                <a:cubicBezTo>
                  <a:pt x="35835" y="2406"/>
                  <a:pt x="35846" y="2399"/>
                  <a:pt x="35858" y="2393"/>
                </a:cubicBezTo>
                <a:cubicBezTo>
                  <a:pt x="35871" y="2387"/>
                  <a:pt x="35885" y="2384"/>
                  <a:pt x="35899" y="2384"/>
                </a:cubicBezTo>
                <a:close/>
                <a:moveTo>
                  <a:pt x="42409" y="2384"/>
                </a:moveTo>
                <a:cubicBezTo>
                  <a:pt x="42423" y="2384"/>
                  <a:pt x="42437" y="2387"/>
                  <a:pt x="42449" y="2393"/>
                </a:cubicBezTo>
                <a:cubicBezTo>
                  <a:pt x="42462" y="2399"/>
                  <a:pt x="42473" y="2406"/>
                  <a:pt x="42482" y="2416"/>
                </a:cubicBezTo>
                <a:cubicBezTo>
                  <a:pt x="42491" y="2426"/>
                  <a:pt x="42498" y="2437"/>
                  <a:pt x="42503" y="2451"/>
                </a:cubicBezTo>
                <a:cubicBezTo>
                  <a:pt x="42509" y="2463"/>
                  <a:pt x="42511" y="2477"/>
                  <a:pt x="42511" y="2492"/>
                </a:cubicBezTo>
                <a:lnTo>
                  <a:pt x="42511" y="2493"/>
                </a:lnTo>
                <a:cubicBezTo>
                  <a:pt x="42511" y="2508"/>
                  <a:pt x="42509" y="2522"/>
                  <a:pt x="42504" y="2534"/>
                </a:cubicBezTo>
                <a:cubicBezTo>
                  <a:pt x="42499" y="2547"/>
                  <a:pt x="42492" y="2558"/>
                  <a:pt x="42483" y="2568"/>
                </a:cubicBezTo>
                <a:cubicBezTo>
                  <a:pt x="42474" y="2578"/>
                  <a:pt x="42463" y="2585"/>
                  <a:pt x="42451" y="2591"/>
                </a:cubicBezTo>
                <a:cubicBezTo>
                  <a:pt x="42439" y="2597"/>
                  <a:pt x="42425" y="2599"/>
                  <a:pt x="42410" y="2599"/>
                </a:cubicBezTo>
                <a:cubicBezTo>
                  <a:pt x="42395" y="2599"/>
                  <a:pt x="42382" y="2597"/>
                  <a:pt x="42369" y="2591"/>
                </a:cubicBezTo>
                <a:cubicBezTo>
                  <a:pt x="42357" y="2585"/>
                  <a:pt x="42346" y="2578"/>
                  <a:pt x="42337" y="2568"/>
                </a:cubicBezTo>
                <a:cubicBezTo>
                  <a:pt x="42328" y="2558"/>
                  <a:pt x="42321" y="2547"/>
                  <a:pt x="42316" y="2534"/>
                </a:cubicBezTo>
                <a:cubicBezTo>
                  <a:pt x="42311" y="2521"/>
                  <a:pt x="42308" y="2507"/>
                  <a:pt x="42308" y="2492"/>
                </a:cubicBezTo>
                <a:lnTo>
                  <a:pt x="42308" y="2491"/>
                </a:lnTo>
                <a:cubicBezTo>
                  <a:pt x="42308" y="2477"/>
                  <a:pt x="42311" y="2463"/>
                  <a:pt x="42316" y="2450"/>
                </a:cubicBezTo>
                <a:cubicBezTo>
                  <a:pt x="42320" y="2437"/>
                  <a:pt x="42327" y="2426"/>
                  <a:pt x="42336" y="2416"/>
                </a:cubicBezTo>
                <a:cubicBezTo>
                  <a:pt x="42345" y="2406"/>
                  <a:pt x="42355" y="2399"/>
                  <a:pt x="42368" y="2393"/>
                </a:cubicBezTo>
                <a:cubicBezTo>
                  <a:pt x="42380" y="2387"/>
                  <a:pt x="42394" y="2384"/>
                  <a:pt x="42409" y="2384"/>
                </a:cubicBezTo>
                <a:close/>
                <a:moveTo>
                  <a:pt x="43326" y="2384"/>
                </a:moveTo>
                <a:cubicBezTo>
                  <a:pt x="43340" y="2384"/>
                  <a:pt x="43354" y="2387"/>
                  <a:pt x="43366" y="2393"/>
                </a:cubicBezTo>
                <a:cubicBezTo>
                  <a:pt x="43378" y="2399"/>
                  <a:pt x="43389" y="2406"/>
                  <a:pt x="43399" y="2416"/>
                </a:cubicBezTo>
                <a:cubicBezTo>
                  <a:pt x="43408" y="2426"/>
                  <a:pt x="43415" y="2437"/>
                  <a:pt x="43420" y="2451"/>
                </a:cubicBezTo>
                <a:cubicBezTo>
                  <a:pt x="43425" y="2463"/>
                  <a:pt x="43428" y="2477"/>
                  <a:pt x="43428" y="2492"/>
                </a:cubicBezTo>
                <a:lnTo>
                  <a:pt x="43428" y="2493"/>
                </a:lnTo>
                <a:cubicBezTo>
                  <a:pt x="43428" y="2508"/>
                  <a:pt x="43425" y="2522"/>
                  <a:pt x="43420" y="2534"/>
                </a:cubicBezTo>
                <a:cubicBezTo>
                  <a:pt x="43415" y="2547"/>
                  <a:pt x="43409" y="2558"/>
                  <a:pt x="43400" y="2568"/>
                </a:cubicBezTo>
                <a:cubicBezTo>
                  <a:pt x="43391" y="2578"/>
                  <a:pt x="43380" y="2585"/>
                  <a:pt x="43368" y="2591"/>
                </a:cubicBezTo>
                <a:cubicBezTo>
                  <a:pt x="43355" y="2597"/>
                  <a:pt x="43342" y="2599"/>
                  <a:pt x="43327" y="2599"/>
                </a:cubicBezTo>
                <a:cubicBezTo>
                  <a:pt x="43312" y="2599"/>
                  <a:pt x="43298" y="2597"/>
                  <a:pt x="43286" y="2591"/>
                </a:cubicBezTo>
                <a:cubicBezTo>
                  <a:pt x="43274" y="2585"/>
                  <a:pt x="43263" y="2578"/>
                  <a:pt x="43254" y="2568"/>
                </a:cubicBezTo>
                <a:cubicBezTo>
                  <a:pt x="43245" y="2558"/>
                  <a:pt x="43238" y="2547"/>
                  <a:pt x="43232" y="2534"/>
                </a:cubicBezTo>
                <a:cubicBezTo>
                  <a:pt x="43227" y="2521"/>
                  <a:pt x="43225" y="2507"/>
                  <a:pt x="43225" y="2492"/>
                </a:cubicBezTo>
                <a:lnTo>
                  <a:pt x="43225" y="2491"/>
                </a:lnTo>
                <a:cubicBezTo>
                  <a:pt x="43225" y="2477"/>
                  <a:pt x="43227" y="2463"/>
                  <a:pt x="43232" y="2450"/>
                </a:cubicBezTo>
                <a:cubicBezTo>
                  <a:pt x="43237" y="2437"/>
                  <a:pt x="43244" y="2426"/>
                  <a:pt x="43252" y="2416"/>
                </a:cubicBezTo>
                <a:cubicBezTo>
                  <a:pt x="43261" y="2406"/>
                  <a:pt x="43272" y="2399"/>
                  <a:pt x="43284" y="2393"/>
                </a:cubicBezTo>
                <a:cubicBezTo>
                  <a:pt x="43297" y="2387"/>
                  <a:pt x="43311" y="2384"/>
                  <a:pt x="43326" y="2384"/>
                </a:cubicBezTo>
                <a:close/>
                <a:moveTo>
                  <a:pt x="44554" y="2384"/>
                </a:moveTo>
                <a:cubicBezTo>
                  <a:pt x="44568" y="2384"/>
                  <a:pt x="44582" y="2387"/>
                  <a:pt x="44594" y="2393"/>
                </a:cubicBezTo>
                <a:cubicBezTo>
                  <a:pt x="44607" y="2399"/>
                  <a:pt x="44617" y="2406"/>
                  <a:pt x="44627" y="2416"/>
                </a:cubicBezTo>
                <a:cubicBezTo>
                  <a:pt x="44636" y="2426"/>
                  <a:pt x="44643" y="2437"/>
                  <a:pt x="44648" y="2451"/>
                </a:cubicBezTo>
                <a:cubicBezTo>
                  <a:pt x="44653" y="2463"/>
                  <a:pt x="44656" y="2477"/>
                  <a:pt x="44656" y="2492"/>
                </a:cubicBezTo>
                <a:lnTo>
                  <a:pt x="44656" y="2493"/>
                </a:lnTo>
                <a:cubicBezTo>
                  <a:pt x="44656" y="2508"/>
                  <a:pt x="44654" y="2522"/>
                  <a:pt x="44649" y="2534"/>
                </a:cubicBezTo>
                <a:cubicBezTo>
                  <a:pt x="44644" y="2547"/>
                  <a:pt x="44637" y="2558"/>
                  <a:pt x="44628" y="2568"/>
                </a:cubicBezTo>
                <a:cubicBezTo>
                  <a:pt x="44619" y="2578"/>
                  <a:pt x="44608" y="2585"/>
                  <a:pt x="44596" y="2591"/>
                </a:cubicBezTo>
                <a:cubicBezTo>
                  <a:pt x="44583" y="2597"/>
                  <a:pt x="44570" y="2599"/>
                  <a:pt x="44555" y="2599"/>
                </a:cubicBezTo>
                <a:cubicBezTo>
                  <a:pt x="44540" y="2599"/>
                  <a:pt x="44527" y="2597"/>
                  <a:pt x="44514" y="2591"/>
                </a:cubicBezTo>
                <a:cubicBezTo>
                  <a:pt x="44502" y="2585"/>
                  <a:pt x="44491" y="2578"/>
                  <a:pt x="44482" y="2568"/>
                </a:cubicBezTo>
                <a:cubicBezTo>
                  <a:pt x="44473" y="2558"/>
                  <a:pt x="44466" y="2547"/>
                  <a:pt x="44460" y="2534"/>
                </a:cubicBezTo>
                <a:cubicBezTo>
                  <a:pt x="44455" y="2521"/>
                  <a:pt x="44453" y="2507"/>
                  <a:pt x="44453" y="2492"/>
                </a:cubicBezTo>
                <a:lnTo>
                  <a:pt x="44453" y="2491"/>
                </a:lnTo>
                <a:cubicBezTo>
                  <a:pt x="44453" y="2477"/>
                  <a:pt x="44455" y="2463"/>
                  <a:pt x="44460" y="2450"/>
                </a:cubicBezTo>
                <a:cubicBezTo>
                  <a:pt x="44465" y="2437"/>
                  <a:pt x="44472" y="2426"/>
                  <a:pt x="44481" y="2416"/>
                </a:cubicBezTo>
                <a:cubicBezTo>
                  <a:pt x="44489" y="2406"/>
                  <a:pt x="44500" y="2399"/>
                  <a:pt x="44513" y="2393"/>
                </a:cubicBezTo>
                <a:cubicBezTo>
                  <a:pt x="44525" y="2387"/>
                  <a:pt x="44539" y="2384"/>
                  <a:pt x="44554" y="2384"/>
                </a:cubicBezTo>
                <a:close/>
                <a:moveTo>
                  <a:pt x="49946" y="2384"/>
                </a:moveTo>
                <a:cubicBezTo>
                  <a:pt x="49961" y="2384"/>
                  <a:pt x="49974" y="2387"/>
                  <a:pt x="49987" y="2393"/>
                </a:cubicBezTo>
                <a:cubicBezTo>
                  <a:pt x="49999" y="2399"/>
                  <a:pt x="50010" y="2406"/>
                  <a:pt x="50019" y="2416"/>
                </a:cubicBezTo>
                <a:cubicBezTo>
                  <a:pt x="50029" y="2426"/>
                  <a:pt x="50036" y="2437"/>
                  <a:pt x="50041" y="2451"/>
                </a:cubicBezTo>
                <a:cubicBezTo>
                  <a:pt x="50046" y="2463"/>
                  <a:pt x="50049" y="2477"/>
                  <a:pt x="50049" y="2492"/>
                </a:cubicBezTo>
                <a:lnTo>
                  <a:pt x="50049" y="2493"/>
                </a:lnTo>
                <a:cubicBezTo>
                  <a:pt x="50049" y="2508"/>
                  <a:pt x="50046" y="2522"/>
                  <a:pt x="50041" y="2534"/>
                </a:cubicBezTo>
                <a:cubicBezTo>
                  <a:pt x="50036" y="2547"/>
                  <a:pt x="50029" y="2558"/>
                  <a:pt x="50020" y="2568"/>
                </a:cubicBezTo>
                <a:cubicBezTo>
                  <a:pt x="50012" y="2578"/>
                  <a:pt x="50001" y="2585"/>
                  <a:pt x="49988" y="2591"/>
                </a:cubicBezTo>
                <a:cubicBezTo>
                  <a:pt x="49976" y="2597"/>
                  <a:pt x="49962" y="2599"/>
                  <a:pt x="49947" y="2599"/>
                </a:cubicBezTo>
                <a:cubicBezTo>
                  <a:pt x="49933" y="2599"/>
                  <a:pt x="49919" y="2597"/>
                  <a:pt x="49907" y="2591"/>
                </a:cubicBezTo>
                <a:cubicBezTo>
                  <a:pt x="49894" y="2585"/>
                  <a:pt x="49884" y="2578"/>
                  <a:pt x="49874" y="2568"/>
                </a:cubicBezTo>
                <a:cubicBezTo>
                  <a:pt x="49865" y="2558"/>
                  <a:pt x="49858" y="2547"/>
                  <a:pt x="49853" y="2534"/>
                </a:cubicBezTo>
                <a:cubicBezTo>
                  <a:pt x="49848" y="2521"/>
                  <a:pt x="49846" y="2507"/>
                  <a:pt x="49846" y="2492"/>
                </a:cubicBezTo>
                <a:lnTo>
                  <a:pt x="49846" y="2491"/>
                </a:lnTo>
                <a:cubicBezTo>
                  <a:pt x="49846" y="2477"/>
                  <a:pt x="49848" y="2463"/>
                  <a:pt x="49853" y="2450"/>
                </a:cubicBezTo>
                <a:cubicBezTo>
                  <a:pt x="49858" y="2437"/>
                  <a:pt x="49865" y="2426"/>
                  <a:pt x="49873" y="2416"/>
                </a:cubicBezTo>
                <a:cubicBezTo>
                  <a:pt x="49882" y="2406"/>
                  <a:pt x="49893" y="2399"/>
                  <a:pt x="49905" y="2393"/>
                </a:cubicBezTo>
                <a:cubicBezTo>
                  <a:pt x="49918" y="2387"/>
                  <a:pt x="49931" y="2384"/>
                  <a:pt x="49946" y="2384"/>
                </a:cubicBezTo>
                <a:close/>
                <a:moveTo>
                  <a:pt x="52726" y="2384"/>
                </a:moveTo>
                <a:cubicBezTo>
                  <a:pt x="52740" y="2384"/>
                  <a:pt x="52754" y="2387"/>
                  <a:pt x="52766" y="2393"/>
                </a:cubicBezTo>
                <a:cubicBezTo>
                  <a:pt x="52778" y="2399"/>
                  <a:pt x="52789" y="2406"/>
                  <a:pt x="52799" y="2416"/>
                </a:cubicBezTo>
                <a:cubicBezTo>
                  <a:pt x="52808" y="2426"/>
                  <a:pt x="52815" y="2437"/>
                  <a:pt x="52820" y="2451"/>
                </a:cubicBezTo>
                <a:cubicBezTo>
                  <a:pt x="52825" y="2463"/>
                  <a:pt x="52828" y="2477"/>
                  <a:pt x="52828" y="2492"/>
                </a:cubicBezTo>
                <a:lnTo>
                  <a:pt x="52828" y="2493"/>
                </a:lnTo>
                <a:cubicBezTo>
                  <a:pt x="52828" y="2508"/>
                  <a:pt x="52825" y="2522"/>
                  <a:pt x="52820" y="2534"/>
                </a:cubicBezTo>
                <a:cubicBezTo>
                  <a:pt x="52815" y="2547"/>
                  <a:pt x="52809" y="2558"/>
                  <a:pt x="52800" y="2568"/>
                </a:cubicBezTo>
                <a:cubicBezTo>
                  <a:pt x="52791" y="2578"/>
                  <a:pt x="52780" y="2585"/>
                  <a:pt x="52768" y="2591"/>
                </a:cubicBezTo>
                <a:cubicBezTo>
                  <a:pt x="52755" y="2597"/>
                  <a:pt x="52742" y="2599"/>
                  <a:pt x="52727" y="2599"/>
                </a:cubicBezTo>
                <a:cubicBezTo>
                  <a:pt x="52712" y="2599"/>
                  <a:pt x="52698" y="2597"/>
                  <a:pt x="52686" y="2591"/>
                </a:cubicBezTo>
                <a:cubicBezTo>
                  <a:pt x="52674" y="2585"/>
                  <a:pt x="52663" y="2578"/>
                  <a:pt x="52654" y="2568"/>
                </a:cubicBezTo>
                <a:cubicBezTo>
                  <a:pt x="52645" y="2558"/>
                  <a:pt x="52638" y="2547"/>
                  <a:pt x="52632" y="2534"/>
                </a:cubicBezTo>
                <a:cubicBezTo>
                  <a:pt x="52627" y="2521"/>
                  <a:pt x="52625" y="2507"/>
                  <a:pt x="52625" y="2492"/>
                </a:cubicBezTo>
                <a:lnTo>
                  <a:pt x="52625" y="2491"/>
                </a:lnTo>
                <a:cubicBezTo>
                  <a:pt x="52625" y="2477"/>
                  <a:pt x="52627" y="2463"/>
                  <a:pt x="52632" y="2450"/>
                </a:cubicBezTo>
                <a:cubicBezTo>
                  <a:pt x="52637" y="2437"/>
                  <a:pt x="52644" y="2426"/>
                  <a:pt x="52652" y="2416"/>
                </a:cubicBezTo>
                <a:cubicBezTo>
                  <a:pt x="52661" y="2406"/>
                  <a:pt x="52672" y="2399"/>
                  <a:pt x="52684" y="2393"/>
                </a:cubicBezTo>
                <a:cubicBezTo>
                  <a:pt x="52697" y="2387"/>
                  <a:pt x="52711" y="2384"/>
                  <a:pt x="52726" y="2384"/>
                </a:cubicBezTo>
                <a:close/>
                <a:moveTo>
                  <a:pt x="1313" y="2385"/>
                </a:moveTo>
                <a:cubicBezTo>
                  <a:pt x="1326" y="2385"/>
                  <a:pt x="1338" y="2387"/>
                  <a:pt x="1350" y="2392"/>
                </a:cubicBezTo>
                <a:cubicBezTo>
                  <a:pt x="1362" y="2397"/>
                  <a:pt x="1372" y="2405"/>
                  <a:pt x="1381" y="2414"/>
                </a:cubicBezTo>
                <a:cubicBezTo>
                  <a:pt x="1390" y="2423"/>
                  <a:pt x="1397" y="2434"/>
                  <a:pt x="1402" y="2447"/>
                </a:cubicBezTo>
                <a:cubicBezTo>
                  <a:pt x="1407" y="2461"/>
                  <a:pt x="1410" y="2475"/>
                  <a:pt x="1410" y="2492"/>
                </a:cubicBezTo>
                <a:lnTo>
                  <a:pt x="1410" y="2493"/>
                </a:lnTo>
                <a:cubicBezTo>
                  <a:pt x="1410" y="2509"/>
                  <a:pt x="1407" y="2524"/>
                  <a:pt x="1402" y="2538"/>
                </a:cubicBezTo>
                <a:cubicBezTo>
                  <a:pt x="1397" y="2551"/>
                  <a:pt x="1390" y="2562"/>
                  <a:pt x="1381" y="2571"/>
                </a:cubicBezTo>
                <a:cubicBezTo>
                  <a:pt x="1373" y="2580"/>
                  <a:pt x="1362" y="2587"/>
                  <a:pt x="1350" y="2592"/>
                </a:cubicBezTo>
                <a:cubicBezTo>
                  <a:pt x="1338" y="2597"/>
                  <a:pt x="1326" y="2599"/>
                  <a:pt x="1313" y="2599"/>
                </a:cubicBezTo>
                <a:cubicBezTo>
                  <a:pt x="1300" y="2599"/>
                  <a:pt x="1288" y="2596"/>
                  <a:pt x="1275" y="2591"/>
                </a:cubicBezTo>
                <a:cubicBezTo>
                  <a:pt x="1264" y="2586"/>
                  <a:pt x="1253" y="2579"/>
                  <a:pt x="1243" y="2570"/>
                </a:cubicBezTo>
                <a:cubicBezTo>
                  <a:pt x="1234" y="2560"/>
                  <a:pt x="1227" y="2549"/>
                  <a:pt x="1221" y="2536"/>
                </a:cubicBezTo>
                <a:cubicBezTo>
                  <a:pt x="1216" y="2523"/>
                  <a:pt x="1213" y="2508"/>
                  <a:pt x="1213" y="2492"/>
                </a:cubicBezTo>
                <a:lnTo>
                  <a:pt x="1213" y="2491"/>
                </a:lnTo>
                <a:cubicBezTo>
                  <a:pt x="1213" y="2475"/>
                  <a:pt x="1216" y="2461"/>
                  <a:pt x="1221" y="2448"/>
                </a:cubicBezTo>
                <a:cubicBezTo>
                  <a:pt x="1227" y="2435"/>
                  <a:pt x="1234" y="2424"/>
                  <a:pt x="1243" y="2415"/>
                </a:cubicBezTo>
                <a:cubicBezTo>
                  <a:pt x="1253" y="2405"/>
                  <a:pt x="1264" y="2398"/>
                  <a:pt x="1275" y="2393"/>
                </a:cubicBezTo>
                <a:cubicBezTo>
                  <a:pt x="1288" y="2388"/>
                  <a:pt x="1300" y="2385"/>
                  <a:pt x="1313" y="2385"/>
                </a:cubicBezTo>
                <a:close/>
                <a:moveTo>
                  <a:pt x="4195" y="2385"/>
                </a:moveTo>
                <a:cubicBezTo>
                  <a:pt x="4208" y="2385"/>
                  <a:pt x="4220" y="2388"/>
                  <a:pt x="4232" y="2393"/>
                </a:cubicBezTo>
                <a:cubicBezTo>
                  <a:pt x="4244" y="2398"/>
                  <a:pt x="4254" y="2405"/>
                  <a:pt x="4264" y="2414"/>
                </a:cubicBezTo>
                <a:cubicBezTo>
                  <a:pt x="4273" y="2424"/>
                  <a:pt x="4281" y="2435"/>
                  <a:pt x="4286" y="2448"/>
                </a:cubicBezTo>
                <a:cubicBezTo>
                  <a:pt x="4292" y="2461"/>
                  <a:pt x="4294" y="2475"/>
                  <a:pt x="4294" y="2491"/>
                </a:cubicBezTo>
                <a:lnTo>
                  <a:pt x="4294" y="2492"/>
                </a:lnTo>
                <a:cubicBezTo>
                  <a:pt x="4294" y="2508"/>
                  <a:pt x="4292" y="2523"/>
                  <a:pt x="4286" y="2536"/>
                </a:cubicBezTo>
                <a:cubicBezTo>
                  <a:pt x="4281" y="2549"/>
                  <a:pt x="4273" y="2560"/>
                  <a:pt x="4264" y="2570"/>
                </a:cubicBezTo>
                <a:cubicBezTo>
                  <a:pt x="4254" y="2579"/>
                  <a:pt x="4244" y="2586"/>
                  <a:pt x="4232" y="2591"/>
                </a:cubicBezTo>
                <a:cubicBezTo>
                  <a:pt x="4220" y="2596"/>
                  <a:pt x="4208" y="2599"/>
                  <a:pt x="4195" y="2599"/>
                </a:cubicBezTo>
                <a:cubicBezTo>
                  <a:pt x="4182" y="2599"/>
                  <a:pt x="4169" y="2596"/>
                  <a:pt x="4157" y="2591"/>
                </a:cubicBezTo>
                <a:cubicBezTo>
                  <a:pt x="4146" y="2586"/>
                  <a:pt x="4135" y="2579"/>
                  <a:pt x="4126" y="2570"/>
                </a:cubicBezTo>
                <a:cubicBezTo>
                  <a:pt x="4118" y="2561"/>
                  <a:pt x="4110" y="2550"/>
                  <a:pt x="4105" y="2536"/>
                </a:cubicBezTo>
                <a:cubicBezTo>
                  <a:pt x="4100" y="2523"/>
                  <a:pt x="4098" y="2509"/>
                  <a:pt x="4098" y="2492"/>
                </a:cubicBezTo>
                <a:lnTo>
                  <a:pt x="4098" y="2491"/>
                </a:lnTo>
                <a:cubicBezTo>
                  <a:pt x="4098" y="2474"/>
                  <a:pt x="4100" y="2459"/>
                  <a:pt x="4105" y="2446"/>
                </a:cubicBezTo>
                <a:cubicBezTo>
                  <a:pt x="4110" y="2433"/>
                  <a:pt x="4117" y="2422"/>
                  <a:pt x="4126" y="2413"/>
                </a:cubicBezTo>
                <a:cubicBezTo>
                  <a:pt x="4135" y="2404"/>
                  <a:pt x="4145" y="2397"/>
                  <a:pt x="4157" y="2392"/>
                </a:cubicBezTo>
                <a:cubicBezTo>
                  <a:pt x="4169" y="2387"/>
                  <a:pt x="4181" y="2385"/>
                  <a:pt x="4195" y="2385"/>
                </a:cubicBezTo>
                <a:close/>
                <a:moveTo>
                  <a:pt x="6430" y="2385"/>
                </a:moveTo>
                <a:cubicBezTo>
                  <a:pt x="6443" y="2385"/>
                  <a:pt x="6455" y="2388"/>
                  <a:pt x="6467" y="2393"/>
                </a:cubicBezTo>
                <a:cubicBezTo>
                  <a:pt x="6479" y="2398"/>
                  <a:pt x="6490" y="2405"/>
                  <a:pt x="6499" y="2414"/>
                </a:cubicBezTo>
                <a:cubicBezTo>
                  <a:pt x="6509" y="2424"/>
                  <a:pt x="6516" y="2435"/>
                  <a:pt x="6521" y="2448"/>
                </a:cubicBezTo>
                <a:cubicBezTo>
                  <a:pt x="6527" y="2461"/>
                  <a:pt x="6530" y="2475"/>
                  <a:pt x="6530" y="2491"/>
                </a:cubicBezTo>
                <a:lnTo>
                  <a:pt x="6530" y="2492"/>
                </a:lnTo>
                <a:cubicBezTo>
                  <a:pt x="6530" y="2508"/>
                  <a:pt x="6527" y="2523"/>
                  <a:pt x="6521" y="2536"/>
                </a:cubicBezTo>
                <a:cubicBezTo>
                  <a:pt x="6516" y="2549"/>
                  <a:pt x="6509" y="2560"/>
                  <a:pt x="6499" y="2570"/>
                </a:cubicBezTo>
                <a:cubicBezTo>
                  <a:pt x="6490" y="2579"/>
                  <a:pt x="6479" y="2586"/>
                  <a:pt x="6467" y="2591"/>
                </a:cubicBezTo>
                <a:cubicBezTo>
                  <a:pt x="6455" y="2596"/>
                  <a:pt x="6443" y="2599"/>
                  <a:pt x="6430" y="2599"/>
                </a:cubicBezTo>
                <a:cubicBezTo>
                  <a:pt x="6417" y="2599"/>
                  <a:pt x="6405" y="2596"/>
                  <a:pt x="6393" y="2591"/>
                </a:cubicBezTo>
                <a:cubicBezTo>
                  <a:pt x="6381" y="2586"/>
                  <a:pt x="6371" y="2579"/>
                  <a:pt x="6362" y="2570"/>
                </a:cubicBezTo>
                <a:cubicBezTo>
                  <a:pt x="6353" y="2561"/>
                  <a:pt x="6346" y="2550"/>
                  <a:pt x="6341" y="2536"/>
                </a:cubicBezTo>
                <a:cubicBezTo>
                  <a:pt x="6336" y="2523"/>
                  <a:pt x="6333" y="2509"/>
                  <a:pt x="6333" y="2492"/>
                </a:cubicBezTo>
                <a:lnTo>
                  <a:pt x="6333" y="2491"/>
                </a:lnTo>
                <a:cubicBezTo>
                  <a:pt x="6333" y="2474"/>
                  <a:pt x="6336" y="2459"/>
                  <a:pt x="6341" y="2446"/>
                </a:cubicBezTo>
                <a:cubicBezTo>
                  <a:pt x="6346" y="2433"/>
                  <a:pt x="6353" y="2422"/>
                  <a:pt x="6361" y="2413"/>
                </a:cubicBezTo>
                <a:cubicBezTo>
                  <a:pt x="6370" y="2404"/>
                  <a:pt x="6381" y="2397"/>
                  <a:pt x="6392" y="2392"/>
                </a:cubicBezTo>
                <a:cubicBezTo>
                  <a:pt x="6404" y="2387"/>
                  <a:pt x="6417" y="2385"/>
                  <a:pt x="6430" y="2385"/>
                </a:cubicBezTo>
                <a:close/>
                <a:moveTo>
                  <a:pt x="14539" y="2385"/>
                </a:moveTo>
                <a:cubicBezTo>
                  <a:pt x="14552" y="2385"/>
                  <a:pt x="14564" y="2387"/>
                  <a:pt x="14576" y="2392"/>
                </a:cubicBezTo>
                <a:cubicBezTo>
                  <a:pt x="14588" y="2397"/>
                  <a:pt x="14598" y="2405"/>
                  <a:pt x="14607" y="2414"/>
                </a:cubicBezTo>
                <a:cubicBezTo>
                  <a:pt x="14616" y="2423"/>
                  <a:pt x="14623" y="2434"/>
                  <a:pt x="14628" y="2447"/>
                </a:cubicBezTo>
                <a:cubicBezTo>
                  <a:pt x="14633" y="2461"/>
                  <a:pt x="14636" y="2475"/>
                  <a:pt x="14636" y="2492"/>
                </a:cubicBezTo>
                <a:lnTo>
                  <a:pt x="14636" y="2493"/>
                </a:lnTo>
                <a:cubicBezTo>
                  <a:pt x="14636" y="2509"/>
                  <a:pt x="14633" y="2524"/>
                  <a:pt x="14628" y="2538"/>
                </a:cubicBezTo>
                <a:cubicBezTo>
                  <a:pt x="14623" y="2551"/>
                  <a:pt x="14616" y="2562"/>
                  <a:pt x="14607" y="2571"/>
                </a:cubicBezTo>
                <a:cubicBezTo>
                  <a:pt x="14599" y="2580"/>
                  <a:pt x="14588" y="2587"/>
                  <a:pt x="14576" y="2592"/>
                </a:cubicBezTo>
                <a:cubicBezTo>
                  <a:pt x="14564" y="2597"/>
                  <a:pt x="14552" y="2599"/>
                  <a:pt x="14539" y="2599"/>
                </a:cubicBezTo>
                <a:cubicBezTo>
                  <a:pt x="14526" y="2599"/>
                  <a:pt x="14514" y="2596"/>
                  <a:pt x="14502" y="2591"/>
                </a:cubicBezTo>
                <a:cubicBezTo>
                  <a:pt x="14490" y="2586"/>
                  <a:pt x="14479" y="2579"/>
                  <a:pt x="14470" y="2570"/>
                </a:cubicBezTo>
                <a:cubicBezTo>
                  <a:pt x="14460" y="2560"/>
                  <a:pt x="14453" y="2549"/>
                  <a:pt x="14447" y="2536"/>
                </a:cubicBezTo>
                <a:cubicBezTo>
                  <a:pt x="14442" y="2523"/>
                  <a:pt x="14439" y="2508"/>
                  <a:pt x="14439" y="2492"/>
                </a:cubicBezTo>
                <a:lnTo>
                  <a:pt x="14439" y="2491"/>
                </a:lnTo>
                <a:cubicBezTo>
                  <a:pt x="14439" y="2475"/>
                  <a:pt x="14442" y="2461"/>
                  <a:pt x="14447" y="2448"/>
                </a:cubicBezTo>
                <a:cubicBezTo>
                  <a:pt x="14453" y="2435"/>
                  <a:pt x="14460" y="2424"/>
                  <a:pt x="14470" y="2415"/>
                </a:cubicBezTo>
                <a:cubicBezTo>
                  <a:pt x="14479" y="2405"/>
                  <a:pt x="14490" y="2398"/>
                  <a:pt x="14502" y="2393"/>
                </a:cubicBezTo>
                <a:cubicBezTo>
                  <a:pt x="14514" y="2388"/>
                  <a:pt x="14526" y="2385"/>
                  <a:pt x="14539" y="2385"/>
                </a:cubicBezTo>
                <a:close/>
                <a:moveTo>
                  <a:pt x="16262" y="2385"/>
                </a:moveTo>
                <a:cubicBezTo>
                  <a:pt x="16275" y="2385"/>
                  <a:pt x="16287" y="2388"/>
                  <a:pt x="16299" y="2393"/>
                </a:cubicBezTo>
                <a:cubicBezTo>
                  <a:pt x="16311" y="2398"/>
                  <a:pt x="16322" y="2405"/>
                  <a:pt x="16331" y="2414"/>
                </a:cubicBezTo>
                <a:cubicBezTo>
                  <a:pt x="16341" y="2424"/>
                  <a:pt x="16348" y="2435"/>
                  <a:pt x="16354" y="2448"/>
                </a:cubicBezTo>
                <a:cubicBezTo>
                  <a:pt x="16359" y="2461"/>
                  <a:pt x="16362" y="2475"/>
                  <a:pt x="16362" y="2491"/>
                </a:cubicBezTo>
                <a:lnTo>
                  <a:pt x="16362" y="2492"/>
                </a:lnTo>
                <a:cubicBezTo>
                  <a:pt x="16362" y="2508"/>
                  <a:pt x="16359" y="2523"/>
                  <a:pt x="16354" y="2536"/>
                </a:cubicBezTo>
                <a:cubicBezTo>
                  <a:pt x="16348" y="2549"/>
                  <a:pt x="16341" y="2560"/>
                  <a:pt x="16331" y="2570"/>
                </a:cubicBezTo>
                <a:cubicBezTo>
                  <a:pt x="16322" y="2579"/>
                  <a:pt x="16311" y="2586"/>
                  <a:pt x="16299" y="2591"/>
                </a:cubicBezTo>
                <a:cubicBezTo>
                  <a:pt x="16287" y="2596"/>
                  <a:pt x="16275" y="2599"/>
                  <a:pt x="16262" y="2599"/>
                </a:cubicBezTo>
                <a:cubicBezTo>
                  <a:pt x="16249" y="2599"/>
                  <a:pt x="16237" y="2596"/>
                  <a:pt x="16225" y="2591"/>
                </a:cubicBezTo>
                <a:cubicBezTo>
                  <a:pt x="16213" y="2586"/>
                  <a:pt x="16203" y="2579"/>
                  <a:pt x="16194" y="2570"/>
                </a:cubicBezTo>
                <a:cubicBezTo>
                  <a:pt x="16185" y="2561"/>
                  <a:pt x="16178" y="2550"/>
                  <a:pt x="16173" y="2536"/>
                </a:cubicBezTo>
                <a:cubicBezTo>
                  <a:pt x="16168" y="2523"/>
                  <a:pt x="16165" y="2509"/>
                  <a:pt x="16165" y="2492"/>
                </a:cubicBezTo>
                <a:lnTo>
                  <a:pt x="16165" y="2491"/>
                </a:lnTo>
                <a:cubicBezTo>
                  <a:pt x="16165" y="2474"/>
                  <a:pt x="16168" y="2459"/>
                  <a:pt x="16173" y="2446"/>
                </a:cubicBezTo>
                <a:cubicBezTo>
                  <a:pt x="16178" y="2433"/>
                  <a:pt x="16185" y="2422"/>
                  <a:pt x="16194" y="2413"/>
                </a:cubicBezTo>
                <a:cubicBezTo>
                  <a:pt x="16203" y="2404"/>
                  <a:pt x="16213" y="2397"/>
                  <a:pt x="16225" y="2392"/>
                </a:cubicBezTo>
                <a:cubicBezTo>
                  <a:pt x="16236" y="2387"/>
                  <a:pt x="16249" y="2385"/>
                  <a:pt x="16262" y="2385"/>
                </a:cubicBezTo>
                <a:close/>
                <a:moveTo>
                  <a:pt x="17658" y="2385"/>
                </a:moveTo>
                <a:cubicBezTo>
                  <a:pt x="17671" y="2385"/>
                  <a:pt x="17683" y="2388"/>
                  <a:pt x="17695" y="2393"/>
                </a:cubicBezTo>
                <a:cubicBezTo>
                  <a:pt x="17707" y="2398"/>
                  <a:pt x="17718" y="2405"/>
                  <a:pt x="17727" y="2414"/>
                </a:cubicBezTo>
                <a:cubicBezTo>
                  <a:pt x="17737" y="2424"/>
                  <a:pt x="17744" y="2435"/>
                  <a:pt x="17749" y="2448"/>
                </a:cubicBezTo>
                <a:cubicBezTo>
                  <a:pt x="17755" y="2461"/>
                  <a:pt x="17758" y="2475"/>
                  <a:pt x="17758" y="2491"/>
                </a:cubicBezTo>
                <a:lnTo>
                  <a:pt x="17758" y="2492"/>
                </a:lnTo>
                <a:cubicBezTo>
                  <a:pt x="17758" y="2508"/>
                  <a:pt x="17755" y="2523"/>
                  <a:pt x="17749" y="2536"/>
                </a:cubicBezTo>
                <a:cubicBezTo>
                  <a:pt x="17744" y="2549"/>
                  <a:pt x="17737" y="2560"/>
                  <a:pt x="17727" y="2570"/>
                </a:cubicBezTo>
                <a:cubicBezTo>
                  <a:pt x="17718" y="2579"/>
                  <a:pt x="17707" y="2586"/>
                  <a:pt x="17695" y="2591"/>
                </a:cubicBezTo>
                <a:cubicBezTo>
                  <a:pt x="17683" y="2596"/>
                  <a:pt x="17671" y="2599"/>
                  <a:pt x="17658" y="2599"/>
                </a:cubicBezTo>
                <a:cubicBezTo>
                  <a:pt x="17645" y="2599"/>
                  <a:pt x="17633" y="2596"/>
                  <a:pt x="17621" y="2591"/>
                </a:cubicBezTo>
                <a:cubicBezTo>
                  <a:pt x="17609" y="2586"/>
                  <a:pt x="17599" y="2579"/>
                  <a:pt x="17590" y="2570"/>
                </a:cubicBezTo>
                <a:cubicBezTo>
                  <a:pt x="17581" y="2561"/>
                  <a:pt x="17574" y="2550"/>
                  <a:pt x="17569" y="2536"/>
                </a:cubicBezTo>
                <a:cubicBezTo>
                  <a:pt x="17564" y="2523"/>
                  <a:pt x="17561" y="2509"/>
                  <a:pt x="17561" y="2492"/>
                </a:cubicBezTo>
                <a:lnTo>
                  <a:pt x="17561" y="2491"/>
                </a:lnTo>
                <a:cubicBezTo>
                  <a:pt x="17561" y="2474"/>
                  <a:pt x="17564" y="2459"/>
                  <a:pt x="17569" y="2446"/>
                </a:cubicBezTo>
                <a:cubicBezTo>
                  <a:pt x="17574" y="2433"/>
                  <a:pt x="17581" y="2422"/>
                  <a:pt x="17589" y="2413"/>
                </a:cubicBezTo>
                <a:cubicBezTo>
                  <a:pt x="17598" y="2404"/>
                  <a:pt x="17609" y="2397"/>
                  <a:pt x="17620" y="2392"/>
                </a:cubicBezTo>
                <a:cubicBezTo>
                  <a:pt x="17632" y="2387"/>
                  <a:pt x="17645" y="2385"/>
                  <a:pt x="17658" y="2385"/>
                </a:cubicBezTo>
                <a:close/>
                <a:moveTo>
                  <a:pt x="20895" y="2385"/>
                </a:moveTo>
                <a:cubicBezTo>
                  <a:pt x="20908" y="2385"/>
                  <a:pt x="20920" y="2388"/>
                  <a:pt x="20932" y="2393"/>
                </a:cubicBezTo>
                <a:cubicBezTo>
                  <a:pt x="20944" y="2398"/>
                  <a:pt x="20954" y="2405"/>
                  <a:pt x="20964" y="2414"/>
                </a:cubicBezTo>
                <a:cubicBezTo>
                  <a:pt x="20973" y="2424"/>
                  <a:pt x="20981" y="2435"/>
                  <a:pt x="20986" y="2448"/>
                </a:cubicBezTo>
                <a:cubicBezTo>
                  <a:pt x="20992" y="2461"/>
                  <a:pt x="20994" y="2475"/>
                  <a:pt x="20994" y="2491"/>
                </a:cubicBezTo>
                <a:lnTo>
                  <a:pt x="20994" y="2492"/>
                </a:lnTo>
                <a:cubicBezTo>
                  <a:pt x="20994" y="2508"/>
                  <a:pt x="20992" y="2523"/>
                  <a:pt x="20986" y="2536"/>
                </a:cubicBezTo>
                <a:cubicBezTo>
                  <a:pt x="20981" y="2549"/>
                  <a:pt x="20973" y="2560"/>
                  <a:pt x="20964" y="2570"/>
                </a:cubicBezTo>
                <a:cubicBezTo>
                  <a:pt x="20954" y="2579"/>
                  <a:pt x="20944" y="2586"/>
                  <a:pt x="20932" y="2591"/>
                </a:cubicBezTo>
                <a:cubicBezTo>
                  <a:pt x="20920" y="2596"/>
                  <a:pt x="20908" y="2599"/>
                  <a:pt x="20895" y="2599"/>
                </a:cubicBezTo>
                <a:cubicBezTo>
                  <a:pt x="20882" y="2599"/>
                  <a:pt x="20869" y="2596"/>
                  <a:pt x="20857" y="2591"/>
                </a:cubicBezTo>
                <a:cubicBezTo>
                  <a:pt x="20846" y="2586"/>
                  <a:pt x="20835" y="2579"/>
                  <a:pt x="20826" y="2570"/>
                </a:cubicBezTo>
                <a:cubicBezTo>
                  <a:pt x="20818" y="2561"/>
                  <a:pt x="20810" y="2550"/>
                  <a:pt x="20805" y="2536"/>
                </a:cubicBezTo>
                <a:cubicBezTo>
                  <a:pt x="20800" y="2523"/>
                  <a:pt x="20798" y="2509"/>
                  <a:pt x="20798" y="2492"/>
                </a:cubicBezTo>
                <a:lnTo>
                  <a:pt x="20798" y="2491"/>
                </a:lnTo>
                <a:cubicBezTo>
                  <a:pt x="20798" y="2474"/>
                  <a:pt x="20800" y="2459"/>
                  <a:pt x="20805" y="2446"/>
                </a:cubicBezTo>
                <a:cubicBezTo>
                  <a:pt x="20810" y="2433"/>
                  <a:pt x="20817" y="2422"/>
                  <a:pt x="20826" y="2413"/>
                </a:cubicBezTo>
                <a:cubicBezTo>
                  <a:pt x="20835" y="2404"/>
                  <a:pt x="20845" y="2397"/>
                  <a:pt x="20857" y="2392"/>
                </a:cubicBezTo>
                <a:cubicBezTo>
                  <a:pt x="20869" y="2387"/>
                  <a:pt x="20881" y="2385"/>
                  <a:pt x="20895" y="2385"/>
                </a:cubicBezTo>
                <a:close/>
                <a:moveTo>
                  <a:pt x="21848" y="2385"/>
                </a:moveTo>
                <a:cubicBezTo>
                  <a:pt x="21861" y="2385"/>
                  <a:pt x="21873" y="2388"/>
                  <a:pt x="21885" y="2393"/>
                </a:cubicBezTo>
                <a:cubicBezTo>
                  <a:pt x="21897" y="2398"/>
                  <a:pt x="21907" y="2405"/>
                  <a:pt x="21917" y="2414"/>
                </a:cubicBezTo>
                <a:cubicBezTo>
                  <a:pt x="21926" y="2424"/>
                  <a:pt x="21934" y="2435"/>
                  <a:pt x="21939" y="2448"/>
                </a:cubicBezTo>
                <a:cubicBezTo>
                  <a:pt x="21945" y="2461"/>
                  <a:pt x="21948" y="2475"/>
                  <a:pt x="21948" y="2491"/>
                </a:cubicBezTo>
                <a:lnTo>
                  <a:pt x="21948" y="2492"/>
                </a:lnTo>
                <a:cubicBezTo>
                  <a:pt x="21948" y="2508"/>
                  <a:pt x="21945" y="2523"/>
                  <a:pt x="21939" y="2536"/>
                </a:cubicBezTo>
                <a:cubicBezTo>
                  <a:pt x="21934" y="2549"/>
                  <a:pt x="21926" y="2560"/>
                  <a:pt x="21917" y="2570"/>
                </a:cubicBezTo>
                <a:cubicBezTo>
                  <a:pt x="21907" y="2579"/>
                  <a:pt x="21897" y="2586"/>
                  <a:pt x="21885" y="2591"/>
                </a:cubicBezTo>
                <a:cubicBezTo>
                  <a:pt x="21873" y="2596"/>
                  <a:pt x="21861" y="2599"/>
                  <a:pt x="21848" y="2599"/>
                </a:cubicBezTo>
                <a:cubicBezTo>
                  <a:pt x="21835" y="2599"/>
                  <a:pt x="21822" y="2596"/>
                  <a:pt x="21811" y="2591"/>
                </a:cubicBezTo>
                <a:cubicBezTo>
                  <a:pt x="21799" y="2586"/>
                  <a:pt x="21788" y="2579"/>
                  <a:pt x="21780" y="2570"/>
                </a:cubicBezTo>
                <a:cubicBezTo>
                  <a:pt x="21771" y="2561"/>
                  <a:pt x="21764" y="2550"/>
                  <a:pt x="21758" y="2536"/>
                </a:cubicBezTo>
                <a:cubicBezTo>
                  <a:pt x="21753" y="2523"/>
                  <a:pt x="21751" y="2509"/>
                  <a:pt x="21751" y="2492"/>
                </a:cubicBezTo>
                <a:lnTo>
                  <a:pt x="21751" y="2491"/>
                </a:lnTo>
                <a:cubicBezTo>
                  <a:pt x="21751" y="2474"/>
                  <a:pt x="21753" y="2459"/>
                  <a:pt x="21758" y="2446"/>
                </a:cubicBezTo>
                <a:cubicBezTo>
                  <a:pt x="21764" y="2433"/>
                  <a:pt x="21770" y="2422"/>
                  <a:pt x="21779" y="2413"/>
                </a:cubicBezTo>
                <a:cubicBezTo>
                  <a:pt x="21788" y="2404"/>
                  <a:pt x="21798" y="2397"/>
                  <a:pt x="21810" y="2392"/>
                </a:cubicBezTo>
                <a:cubicBezTo>
                  <a:pt x="21822" y="2387"/>
                  <a:pt x="21834" y="2385"/>
                  <a:pt x="21848" y="2385"/>
                </a:cubicBezTo>
                <a:close/>
                <a:moveTo>
                  <a:pt x="22526" y="2385"/>
                </a:moveTo>
                <a:cubicBezTo>
                  <a:pt x="22540" y="2385"/>
                  <a:pt x="22552" y="2387"/>
                  <a:pt x="22564" y="2392"/>
                </a:cubicBezTo>
                <a:cubicBezTo>
                  <a:pt x="22575" y="2397"/>
                  <a:pt x="22586" y="2405"/>
                  <a:pt x="22595" y="2414"/>
                </a:cubicBezTo>
                <a:cubicBezTo>
                  <a:pt x="22603" y="2423"/>
                  <a:pt x="22610" y="2434"/>
                  <a:pt x="22615" y="2447"/>
                </a:cubicBezTo>
                <a:cubicBezTo>
                  <a:pt x="22621" y="2461"/>
                  <a:pt x="22623" y="2475"/>
                  <a:pt x="22623" y="2492"/>
                </a:cubicBezTo>
                <a:lnTo>
                  <a:pt x="22623" y="2493"/>
                </a:lnTo>
                <a:cubicBezTo>
                  <a:pt x="22623" y="2509"/>
                  <a:pt x="22621" y="2524"/>
                  <a:pt x="22615" y="2538"/>
                </a:cubicBezTo>
                <a:cubicBezTo>
                  <a:pt x="22610" y="2551"/>
                  <a:pt x="22603" y="2562"/>
                  <a:pt x="22595" y="2571"/>
                </a:cubicBezTo>
                <a:cubicBezTo>
                  <a:pt x="22586" y="2580"/>
                  <a:pt x="22576" y="2587"/>
                  <a:pt x="22564" y="2592"/>
                </a:cubicBezTo>
                <a:cubicBezTo>
                  <a:pt x="22552" y="2597"/>
                  <a:pt x="22540" y="2599"/>
                  <a:pt x="22526" y="2599"/>
                </a:cubicBezTo>
                <a:cubicBezTo>
                  <a:pt x="22514" y="2599"/>
                  <a:pt x="22501" y="2596"/>
                  <a:pt x="22489" y="2591"/>
                </a:cubicBezTo>
                <a:cubicBezTo>
                  <a:pt x="22477" y="2586"/>
                  <a:pt x="22467" y="2579"/>
                  <a:pt x="22457" y="2570"/>
                </a:cubicBezTo>
                <a:cubicBezTo>
                  <a:pt x="22448" y="2560"/>
                  <a:pt x="22440" y="2549"/>
                  <a:pt x="22435" y="2536"/>
                </a:cubicBezTo>
                <a:cubicBezTo>
                  <a:pt x="22429" y="2523"/>
                  <a:pt x="22427" y="2508"/>
                  <a:pt x="22427" y="2492"/>
                </a:cubicBezTo>
                <a:lnTo>
                  <a:pt x="22427" y="2491"/>
                </a:lnTo>
                <a:cubicBezTo>
                  <a:pt x="22427" y="2475"/>
                  <a:pt x="22429" y="2461"/>
                  <a:pt x="22435" y="2448"/>
                </a:cubicBezTo>
                <a:cubicBezTo>
                  <a:pt x="22440" y="2435"/>
                  <a:pt x="22448" y="2424"/>
                  <a:pt x="22457" y="2415"/>
                </a:cubicBezTo>
                <a:cubicBezTo>
                  <a:pt x="22467" y="2405"/>
                  <a:pt x="22477" y="2398"/>
                  <a:pt x="22489" y="2393"/>
                </a:cubicBezTo>
                <a:cubicBezTo>
                  <a:pt x="22501" y="2388"/>
                  <a:pt x="22514" y="2385"/>
                  <a:pt x="22526" y="2385"/>
                </a:cubicBezTo>
                <a:close/>
                <a:moveTo>
                  <a:pt x="23396" y="2385"/>
                </a:moveTo>
                <a:cubicBezTo>
                  <a:pt x="23409" y="2385"/>
                  <a:pt x="23421" y="2388"/>
                  <a:pt x="23433" y="2393"/>
                </a:cubicBezTo>
                <a:cubicBezTo>
                  <a:pt x="23445" y="2398"/>
                  <a:pt x="23455" y="2405"/>
                  <a:pt x="23465" y="2414"/>
                </a:cubicBezTo>
                <a:cubicBezTo>
                  <a:pt x="23474" y="2424"/>
                  <a:pt x="23482" y="2435"/>
                  <a:pt x="23487" y="2448"/>
                </a:cubicBezTo>
                <a:cubicBezTo>
                  <a:pt x="23493" y="2461"/>
                  <a:pt x="23495" y="2475"/>
                  <a:pt x="23495" y="2491"/>
                </a:cubicBezTo>
                <a:lnTo>
                  <a:pt x="23495" y="2492"/>
                </a:lnTo>
                <a:cubicBezTo>
                  <a:pt x="23495" y="2508"/>
                  <a:pt x="23493" y="2523"/>
                  <a:pt x="23487" y="2536"/>
                </a:cubicBezTo>
                <a:cubicBezTo>
                  <a:pt x="23482" y="2549"/>
                  <a:pt x="23474" y="2560"/>
                  <a:pt x="23465" y="2570"/>
                </a:cubicBezTo>
                <a:cubicBezTo>
                  <a:pt x="23455" y="2579"/>
                  <a:pt x="23445" y="2586"/>
                  <a:pt x="23433" y="2591"/>
                </a:cubicBezTo>
                <a:cubicBezTo>
                  <a:pt x="23421" y="2596"/>
                  <a:pt x="23409" y="2599"/>
                  <a:pt x="23396" y="2599"/>
                </a:cubicBezTo>
                <a:cubicBezTo>
                  <a:pt x="23383" y="2599"/>
                  <a:pt x="23370" y="2596"/>
                  <a:pt x="23358" y="2591"/>
                </a:cubicBezTo>
                <a:cubicBezTo>
                  <a:pt x="23347" y="2586"/>
                  <a:pt x="23336" y="2579"/>
                  <a:pt x="23327" y="2570"/>
                </a:cubicBezTo>
                <a:cubicBezTo>
                  <a:pt x="23319" y="2561"/>
                  <a:pt x="23312" y="2550"/>
                  <a:pt x="23306" y="2536"/>
                </a:cubicBezTo>
                <a:cubicBezTo>
                  <a:pt x="23301" y="2523"/>
                  <a:pt x="23299" y="2509"/>
                  <a:pt x="23299" y="2492"/>
                </a:cubicBezTo>
                <a:lnTo>
                  <a:pt x="23299" y="2491"/>
                </a:lnTo>
                <a:cubicBezTo>
                  <a:pt x="23299" y="2474"/>
                  <a:pt x="23301" y="2459"/>
                  <a:pt x="23306" y="2446"/>
                </a:cubicBezTo>
                <a:cubicBezTo>
                  <a:pt x="23312" y="2433"/>
                  <a:pt x="23318" y="2422"/>
                  <a:pt x="23327" y="2413"/>
                </a:cubicBezTo>
                <a:cubicBezTo>
                  <a:pt x="23336" y="2404"/>
                  <a:pt x="23346" y="2397"/>
                  <a:pt x="23358" y="2392"/>
                </a:cubicBezTo>
                <a:cubicBezTo>
                  <a:pt x="23370" y="2387"/>
                  <a:pt x="23382" y="2385"/>
                  <a:pt x="23396" y="2385"/>
                </a:cubicBezTo>
                <a:close/>
                <a:moveTo>
                  <a:pt x="24365" y="2385"/>
                </a:moveTo>
                <a:cubicBezTo>
                  <a:pt x="24378" y="2385"/>
                  <a:pt x="24390" y="2387"/>
                  <a:pt x="24402" y="2392"/>
                </a:cubicBezTo>
                <a:cubicBezTo>
                  <a:pt x="24414" y="2397"/>
                  <a:pt x="24424" y="2405"/>
                  <a:pt x="24433" y="2414"/>
                </a:cubicBezTo>
                <a:cubicBezTo>
                  <a:pt x="24442" y="2423"/>
                  <a:pt x="24449" y="2434"/>
                  <a:pt x="24454" y="2447"/>
                </a:cubicBezTo>
                <a:cubicBezTo>
                  <a:pt x="24459" y="2461"/>
                  <a:pt x="24462" y="2475"/>
                  <a:pt x="24462" y="2492"/>
                </a:cubicBezTo>
                <a:lnTo>
                  <a:pt x="24462" y="2493"/>
                </a:lnTo>
                <a:cubicBezTo>
                  <a:pt x="24462" y="2509"/>
                  <a:pt x="24459" y="2524"/>
                  <a:pt x="24454" y="2538"/>
                </a:cubicBezTo>
                <a:cubicBezTo>
                  <a:pt x="24449" y="2551"/>
                  <a:pt x="24442" y="2562"/>
                  <a:pt x="24433" y="2571"/>
                </a:cubicBezTo>
                <a:cubicBezTo>
                  <a:pt x="24425" y="2580"/>
                  <a:pt x="24414" y="2587"/>
                  <a:pt x="24402" y="2592"/>
                </a:cubicBezTo>
                <a:cubicBezTo>
                  <a:pt x="24390" y="2597"/>
                  <a:pt x="24378" y="2599"/>
                  <a:pt x="24365" y="2599"/>
                </a:cubicBezTo>
                <a:cubicBezTo>
                  <a:pt x="24352" y="2599"/>
                  <a:pt x="24340" y="2596"/>
                  <a:pt x="24328" y="2591"/>
                </a:cubicBezTo>
                <a:cubicBezTo>
                  <a:pt x="24316" y="2586"/>
                  <a:pt x="24305" y="2579"/>
                  <a:pt x="24296" y="2570"/>
                </a:cubicBezTo>
                <a:cubicBezTo>
                  <a:pt x="24286" y="2560"/>
                  <a:pt x="24279" y="2549"/>
                  <a:pt x="24273" y="2536"/>
                </a:cubicBezTo>
                <a:cubicBezTo>
                  <a:pt x="24268" y="2523"/>
                  <a:pt x="24265" y="2508"/>
                  <a:pt x="24265" y="2492"/>
                </a:cubicBezTo>
                <a:lnTo>
                  <a:pt x="24265" y="2491"/>
                </a:lnTo>
                <a:cubicBezTo>
                  <a:pt x="24265" y="2475"/>
                  <a:pt x="24268" y="2461"/>
                  <a:pt x="24273" y="2448"/>
                </a:cubicBezTo>
                <a:cubicBezTo>
                  <a:pt x="24279" y="2435"/>
                  <a:pt x="24286" y="2424"/>
                  <a:pt x="24296" y="2415"/>
                </a:cubicBezTo>
                <a:cubicBezTo>
                  <a:pt x="24305" y="2405"/>
                  <a:pt x="24316" y="2398"/>
                  <a:pt x="24328" y="2393"/>
                </a:cubicBezTo>
                <a:cubicBezTo>
                  <a:pt x="24340" y="2388"/>
                  <a:pt x="24352" y="2385"/>
                  <a:pt x="24365" y="2385"/>
                </a:cubicBezTo>
                <a:close/>
                <a:moveTo>
                  <a:pt x="25059" y="2385"/>
                </a:moveTo>
                <a:cubicBezTo>
                  <a:pt x="25072" y="2385"/>
                  <a:pt x="25084" y="2388"/>
                  <a:pt x="25096" y="2393"/>
                </a:cubicBezTo>
                <a:cubicBezTo>
                  <a:pt x="25108" y="2398"/>
                  <a:pt x="25119" y="2405"/>
                  <a:pt x="25128" y="2414"/>
                </a:cubicBezTo>
                <a:cubicBezTo>
                  <a:pt x="25138" y="2424"/>
                  <a:pt x="25145" y="2435"/>
                  <a:pt x="25150" y="2448"/>
                </a:cubicBezTo>
                <a:cubicBezTo>
                  <a:pt x="25156" y="2461"/>
                  <a:pt x="25159" y="2475"/>
                  <a:pt x="25159" y="2491"/>
                </a:cubicBezTo>
                <a:lnTo>
                  <a:pt x="25159" y="2492"/>
                </a:lnTo>
                <a:cubicBezTo>
                  <a:pt x="25159" y="2508"/>
                  <a:pt x="25156" y="2523"/>
                  <a:pt x="25150" y="2536"/>
                </a:cubicBezTo>
                <a:cubicBezTo>
                  <a:pt x="25145" y="2549"/>
                  <a:pt x="25138" y="2560"/>
                  <a:pt x="25128" y="2570"/>
                </a:cubicBezTo>
                <a:cubicBezTo>
                  <a:pt x="25119" y="2579"/>
                  <a:pt x="25108" y="2586"/>
                  <a:pt x="25096" y="2591"/>
                </a:cubicBezTo>
                <a:cubicBezTo>
                  <a:pt x="25084" y="2596"/>
                  <a:pt x="25072" y="2599"/>
                  <a:pt x="25059" y="2599"/>
                </a:cubicBezTo>
                <a:cubicBezTo>
                  <a:pt x="25046" y="2599"/>
                  <a:pt x="25034" y="2596"/>
                  <a:pt x="25022" y="2591"/>
                </a:cubicBezTo>
                <a:cubicBezTo>
                  <a:pt x="25010" y="2586"/>
                  <a:pt x="25000" y="2579"/>
                  <a:pt x="24991" y="2570"/>
                </a:cubicBezTo>
                <a:cubicBezTo>
                  <a:pt x="24982" y="2561"/>
                  <a:pt x="24975" y="2550"/>
                  <a:pt x="24970" y="2536"/>
                </a:cubicBezTo>
                <a:cubicBezTo>
                  <a:pt x="24965" y="2523"/>
                  <a:pt x="24962" y="2509"/>
                  <a:pt x="24962" y="2492"/>
                </a:cubicBezTo>
                <a:lnTo>
                  <a:pt x="24962" y="2491"/>
                </a:lnTo>
                <a:cubicBezTo>
                  <a:pt x="24962" y="2474"/>
                  <a:pt x="24965" y="2459"/>
                  <a:pt x="24970" y="2446"/>
                </a:cubicBezTo>
                <a:cubicBezTo>
                  <a:pt x="24975" y="2433"/>
                  <a:pt x="24982" y="2422"/>
                  <a:pt x="24990" y="2413"/>
                </a:cubicBezTo>
                <a:cubicBezTo>
                  <a:pt x="24999" y="2404"/>
                  <a:pt x="25010" y="2397"/>
                  <a:pt x="25021" y="2392"/>
                </a:cubicBezTo>
                <a:cubicBezTo>
                  <a:pt x="25033" y="2387"/>
                  <a:pt x="25046" y="2385"/>
                  <a:pt x="25059" y="2385"/>
                </a:cubicBezTo>
                <a:close/>
                <a:moveTo>
                  <a:pt x="26083" y="2385"/>
                </a:moveTo>
                <a:cubicBezTo>
                  <a:pt x="26096" y="2385"/>
                  <a:pt x="26108" y="2388"/>
                  <a:pt x="26120" y="2393"/>
                </a:cubicBezTo>
                <a:cubicBezTo>
                  <a:pt x="26132" y="2398"/>
                  <a:pt x="26143" y="2405"/>
                  <a:pt x="26152" y="2414"/>
                </a:cubicBezTo>
                <a:cubicBezTo>
                  <a:pt x="26162" y="2424"/>
                  <a:pt x="26169" y="2435"/>
                  <a:pt x="26174" y="2448"/>
                </a:cubicBezTo>
                <a:cubicBezTo>
                  <a:pt x="26180" y="2461"/>
                  <a:pt x="26183" y="2475"/>
                  <a:pt x="26183" y="2491"/>
                </a:cubicBezTo>
                <a:lnTo>
                  <a:pt x="26183" y="2492"/>
                </a:lnTo>
                <a:cubicBezTo>
                  <a:pt x="26183" y="2508"/>
                  <a:pt x="26180" y="2523"/>
                  <a:pt x="26174" y="2536"/>
                </a:cubicBezTo>
                <a:cubicBezTo>
                  <a:pt x="26169" y="2549"/>
                  <a:pt x="26162" y="2560"/>
                  <a:pt x="26152" y="2570"/>
                </a:cubicBezTo>
                <a:cubicBezTo>
                  <a:pt x="26143" y="2579"/>
                  <a:pt x="26132" y="2586"/>
                  <a:pt x="26120" y="2591"/>
                </a:cubicBezTo>
                <a:cubicBezTo>
                  <a:pt x="26108" y="2596"/>
                  <a:pt x="26096" y="2599"/>
                  <a:pt x="26083" y="2599"/>
                </a:cubicBezTo>
                <a:cubicBezTo>
                  <a:pt x="26070" y="2599"/>
                  <a:pt x="26058" y="2596"/>
                  <a:pt x="26046" y="2591"/>
                </a:cubicBezTo>
                <a:cubicBezTo>
                  <a:pt x="26034" y="2586"/>
                  <a:pt x="26024" y="2579"/>
                  <a:pt x="26015" y="2570"/>
                </a:cubicBezTo>
                <a:cubicBezTo>
                  <a:pt x="26006" y="2561"/>
                  <a:pt x="25999" y="2550"/>
                  <a:pt x="25994" y="2536"/>
                </a:cubicBezTo>
                <a:cubicBezTo>
                  <a:pt x="25989" y="2523"/>
                  <a:pt x="25986" y="2509"/>
                  <a:pt x="25986" y="2492"/>
                </a:cubicBezTo>
                <a:lnTo>
                  <a:pt x="25986" y="2491"/>
                </a:lnTo>
                <a:cubicBezTo>
                  <a:pt x="25986" y="2474"/>
                  <a:pt x="25989" y="2459"/>
                  <a:pt x="25994" y="2446"/>
                </a:cubicBezTo>
                <a:cubicBezTo>
                  <a:pt x="25999" y="2433"/>
                  <a:pt x="26006" y="2422"/>
                  <a:pt x="26014" y="2413"/>
                </a:cubicBezTo>
                <a:cubicBezTo>
                  <a:pt x="26023" y="2404"/>
                  <a:pt x="26034" y="2397"/>
                  <a:pt x="26045" y="2392"/>
                </a:cubicBezTo>
                <a:cubicBezTo>
                  <a:pt x="26057" y="2387"/>
                  <a:pt x="26070" y="2385"/>
                  <a:pt x="26083" y="2385"/>
                </a:cubicBezTo>
                <a:close/>
                <a:moveTo>
                  <a:pt x="27393" y="2385"/>
                </a:moveTo>
                <a:cubicBezTo>
                  <a:pt x="27406" y="2385"/>
                  <a:pt x="27419" y="2387"/>
                  <a:pt x="27430" y="2392"/>
                </a:cubicBezTo>
                <a:cubicBezTo>
                  <a:pt x="27442" y="2397"/>
                  <a:pt x="27452" y="2405"/>
                  <a:pt x="27461" y="2414"/>
                </a:cubicBezTo>
                <a:cubicBezTo>
                  <a:pt x="27470" y="2423"/>
                  <a:pt x="27477" y="2434"/>
                  <a:pt x="27482" y="2447"/>
                </a:cubicBezTo>
                <a:cubicBezTo>
                  <a:pt x="27487" y="2461"/>
                  <a:pt x="27490" y="2475"/>
                  <a:pt x="27490" y="2492"/>
                </a:cubicBezTo>
                <a:lnTo>
                  <a:pt x="27490" y="2493"/>
                </a:lnTo>
                <a:cubicBezTo>
                  <a:pt x="27490" y="2509"/>
                  <a:pt x="27487" y="2524"/>
                  <a:pt x="27482" y="2538"/>
                </a:cubicBezTo>
                <a:cubicBezTo>
                  <a:pt x="27477" y="2551"/>
                  <a:pt x="27470" y="2562"/>
                  <a:pt x="27461" y="2571"/>
                </a:cubicBezTo>
                <a:cubicBezTo>
                  <a:pt x="27453" y="2580"/>
                  <a:pt x="27442" y="2587"/>
                  <a:pt x="27430" y="2592"/>
                </a:cubicBezTo>
                <a:cubicBezTo>
                  <a:pt x="27419" y="2597"/>
                  <a:pt x="27406" y="2599"/>
                  <a:pt x="27393" y="2599"/>
                </a:cubicBezTo>
                <a:cubicBezTo>
                  <a:pt x="27380" y="2599"/>
                  <a:pt x="27368" y="2596"/>
                  <a:pt x="27356" y="2591"/>
                </a:cubicBezTo>
                <a:cubicBezTo>
                  <a:pt x="27344" y="2586"/>
                  <a:pt x="27333" y="2579"/>
                  <a:pt x="27324" y="2570"/>
                </a:cubicBezTo>
                <a:cubicBezTo>
                  <a:pt x="27314" y="2560"/>
                  <a:pt x="27307" y="2549"/>
                  <a:pt x="27301" y="2536"/>
                </a:cubicBezTo>
                <a:cubicBezTo>
                  <a:pt x="27296" y="2523"/>
                  <a:pt x="27293" y="2508"/>
                  <a:pt x="27293" y="2492"/>
                </a:cubicBezTo>
                <a:lnTo>
                  <a:pt x="27293" y="2491"/>
                </a:lnTo>
                <a:cubicBezTo>
                  <a:pt x="27293" y="2475"/>
                  <a:pt x="27296" y="2461"/>
                  <a:pt x="27301" y="2448"/>
                </a:cubicBezTo>
                <a:cubicBezTo>
                  <a:pt x="27307" y="2435"/>
                  <a:pt x="27314" y="2424"/>
                  <a:pt x="27324" y="2415"/>
                </a:cubicBezTo>
                <a:cubicBezTo>
                  <a:pt x="27333" y="2405"/>
                  <a:pt x="27344" y="2398"/>
                  <a:pt x="27356" y="2393"/>
                </a:cubicBezTo>
                <a:cubicBezTo>
                  <a:pt x="27368" y="2388"/>
                  <a:pt x="27380" y="2385"/>
                  <a:pt x="27393" y="2385"/>
                </a:cubicBezTo>
                <a:close/>
                <a:moveTo>
                  <a:pt x="28187" y="2385"/>
                </a:moveTo>
                <a:cubicBezTo>
                  <a:pt x="28200" y="2385"/>
                  <a:pt x="28212" y="2388"/>
                  <a:pt x="28224" y="2393"/>
                </a:cubicBezTo>
                <a:cubicBezTo>
                  <a:pt x="28236" y="2398"/>
                  <a:pt x="28247" y="2405"/>
                  <a:pt x="28256" y="2414"/>
                </a:cubicBezTo>
                <a:cubicBezTo>
                  <a:pt x="28266" y="2424"/>
                  <a:pt x="28273" y="2435"/>
                  <a:pt x="28279" y="2448"/>
                </a:cubicBezTo>
                <a:cubicBezTo>
                  <a:pt x="28284" y="2461"/>
                  <a:pt x="28287" y="2475"/>
                  <a:pt x="28287" y="2491"/>
                </a:cubicBezTo>
                <a:lnTo>
                  <a:pt x="28287" y="2492"/>
                </a:lnTo>
                <a:cubicBezTo>
                  <a:pt x="28287" y="2508"/>
                  <a:pt x="28284" y="2523"/>
                  <a:pt x="28279" y="2536"/>
                </a:cubicBezTo>
                <a:cubicBezTo>
                  <a:pt x="28273" y="2549"/>
                  <a:pt x="28266" y="2560"/>
                  <a:pt x="28256" y="2570"/>
                </a:cubicBezTo>
                <a:cubicBezTo>
                  <a:pt x="28247" y="2579"/>
                  <a:pt x="28236" y="2586"/>
                  <a:pt x="28224" y="2591"/>
                </a:cubicBezTo>
                <a:cubicBezTo>
                  <a:pt x="28212" y="2596"/>
                  <a:pt x="28200" y="2599"/>
                  <a:pt x="28187" y="2599"/>
                </a:cubicBezTo>
                <a:cubicBezTo>
                  <a:pt x="28174" y="2599"/>
                  <a:pt x="28162" y="2596"/>
                  <a:pt x="28150" y="2591"/>
                </a:cubicBezTo>
                <a:cubicBezTo>
                  <a:pt x="28138" y="2586"/>
                  <a:pt x="28128" y="2579"/>
                  <a:pt x="28119" y="2570"/>
                </a:cubicBezTo>
                <a:cubicBezTo>
                  <a:pt x="28110" y="2561"/>
                  <a:pt x="28103" y="2550"/>
                  <a:pt x="28098" y="2536"/>
                </a:cubicBezTo>
                <a:cubicBezTo>
                  <a:pt x="28093" y="2523"/>
                  <a:pt x="28090" y="2509"/>
                  <a:pt x="28090" y="2492"/>
                </a:cubicBezTo>
                <a:lnTo>
                  <a:pt x="28090" y="2491"/>
                </a:lnTo>
                <a:cubicBezTo>
                  <a:pt x="28090" y="2474"/>
                  <a:pt x="28093" y="2459"/>
                  <a:pt x="28098" y="2446"/>
                </a:cubicBezTo>
                <a:cubicBezTo>
                  <a:pt x="28103" y="2433"/>
                  <a:pt x="28110" y="2422"/>
                  <a:pt x="28119" y="2413"/>
                </a:cubicBezTo>
                <a:cubicBezTo>
                  <a:pt x="28128" y="2404"/>
                  <a:pt x="28138" y="2397"/>
                  <a:pt x="28150" y="2392"/>
                </a:cubicBezTo>
                <a:cubicBezTo>
                  <a:pt x="28161" y="2387"/>
                  <a:pt x="28174" y="2385"/>
                  <a:pt x="28187" y="2385"/>
                </a:cubicBezTo>
                <a:close/>
                <a:moveTo>
                  <a:pt x="29970" y="2385"/>
                </a:moveTo>
                <a:cubicBezTo>
                  <a:pt x="29983" y="2385"/>
                  <a:pt x="29996" y="2387"/>
                  <a:pt x="30007" y="2392"/>
                </a:cubicBezTo>
                <a:cubicBezTo>
                  <a:pt x="30019" y="2397"/>
                  <a:pt x="30029" y="2405"/>
                  <a:pt x="30038" y="2414"/>
                </a:cubicBezTo>
                <a:cubicBezTo>
                  <a:pt x="30047" y="2423"/>
                  <a:pt x="30054" y="2434"/>
                  <a:pt x="30059" y="2447"/>
                </a:cubicBezTo>
                <a:cubicBezTo>
                  <a:pt x="30064" y="2461"/>
                  <a:pt x="30067" y="2475"/>
                  <a:pt x="30067" y="2492"/>
                </a:cubicBezTo>
                <a:lnTo>
                  <a:pt x="30067" y="2493"/>
                </a:lnTo>
                <a:cubicBezTo>
                  <a:pt x="30067" y="2509"/>
                  <a:pt x="30064" y="2524"/>
                  <a:pt x="30059" y="2538"/>
                </a:cubicBezTo>
                <a:cubicBezTo>
                  <a:pt x="30054" y="2551"/>
                  <a:pt x="30047" y="2562"/>
                  <a:pt x="30038" y="2571"/>
                </a:cubicBezTo>
                <a:cubicBezTo>
                  <a:pt x="30030" y="2580"/>
                  <a:pt x="30020" y="2587"/>
                  <a:pt x="30007" y="2592"/>
                </a:cubicBezTo>
                <a:cubicBezTo>
                  <a:pt x="29996" y="2597"/>
                  <a:pt x="29983" y="2599"/>
                  <a:pt x="29970" y="2599"/>
                </a:cubicBezTo>
                <a:cubicBezTo>
                  <a:pt x="29957" y="2599"/>
                  <a:pt x="29945" y="2596"/>
                  <a:pt x="29933" y="2591"/>
                </a:cubicBezTo>
                <a:cubicBezTo>
                  <a:pt x="29921" y="2586"/>
                  <a:pt x="29910" y="2579"/>
                  <a:pt x="29901" y="2570"/>
                </a:cubicBezTo>
                <a:cubicBezTo>
                  <a:pt x="29892" y="2560"/>
                  <a:pt x="29884" y="2549"/>
                  <a:pt x="29878" y="2536"/>
                </a:cubicBezTo>
                <a:cubicBezTo>
                  <a:pt x="29873" y="2523"/>
                  <a:pt x="29870" y="2508"/>
                  <a:pt x="29870" y="2492"/>
                </a:cubicBezTo>
                <a:lnTo>
                  <a:pt x="29870" y="2491"/>
                </a:lnTo>
                <a:cubicBezTo>
                  <a:pt x="29870" y="2475"/>
                  <a:pt x="29873" y="2461"/>
                  <a:pt x="29878" y="2448"/>
                </a:cubicBezTo>
                <a:cubicBezTo>
                  <a:pt x="29884" y="2435"/>
                  <a:pt x="29892" y="2424"/>
                  <a:pt x="29901" y="2415"/>
                </a:cubicBezTo>
                <a:cubicBezTo>
                  <a:pt x="29910" y="2405"/>
                  <a:pt x="29921" y="2398"/>
                  <a:pt x="29933" y="2393"/>
                </a:cubicBezTo>
                <a:cubicBezTo>
                  <a:pt x="29945" y="2388"/>
                  <a:pt x="29957" y="2385"/>
                  <a:pt x="29970" y="2385"/>
                </a:cubicBezTo>
                <a:close/>
                <a:moveTo>
                  <a:pt x="30869" y="2385"/>
                </a:moveTo>
                <a:cubicBezTo>
                  <a:pt x="30881" y="2385"/>
                  <a:pt x="30894" y="2388"/>
                  <a:pt x="30905" y="2393"/>
                </a:cubicBezTo>
                <a:cubicBezTo>
                  <a:pt x="30918" y="2398"/>
                  <a:pt x="30928" y="2405"/>
                  <a:pt x="30937" y="2414"/>
                </a:cubicBezTo>
                <a:cubicBezTo>
                  <a:pt x="30947" y="2424"/>
                  <a:pt x="30955" y="2435"/>
                  <a:pt x="30960" y="2448"/>
                </a:cubicBezTo>
                <a:cubicBezTo>
                  <a:pt x="30966" y="2461"/>
                  <a:pt x="30968" y="2475"/>
                  <a:pt x="30968" y="2491"/>
                </a:cubicBezTo>
                <a:lnTo>
                  <a:pt x="30968" y="2492"/>
                </a:lnTo>
                <a:cubicBezTo>
                  <a:pt x="30968" y="2508"/>
                  <a:pt x="30966" y="2523"/>
                  <a:pt x="30960" y="2536"/>
                </a:cubicBezTo>
                <a:cubicBezTo>
                  <a:pt x="30955" y="2549"/>
                  <a:pt x="30947" y="2560"/>
                  <a:pt x="30937" y="2570"/>
                </a:cubicBezTo>
                <a:cubicBezTo>
                  <a:pt x="30928" y="2579"/>
                  <a:pt x="30918" y="2586"/>
                  <a:pt x="30905" y="2591"/>
                </a:cubicBezTo>
                <a:cubicBezTo>
                  <a:pt x="30894" y="2596"/>
                  <a:pt x="30881" y="2599"/>
                  <a:pt x="30869" y="2599"/>
                </a:cubicBezTo>
                <a:cubicBezTo>
                  <a:pt x="30856" y="2599"/>
                  <a:pt x="30843" y="2596"/>
                  <a:pt x="30831" y="2591"/>
                </a:cubicBezTo>
                <a:cubicBezTo>
                  <a:pt x="30820" y="2586"/>
                  <a:pt x="30809" y="2579"/>
                  <a:pt x="30800" y="2570"/>
                </a:cubicBezTo>
                <a:cubicBezTo>
                  <a:pt x="30792" y="2561"/>
                  <a:pt x="30784" y="2550"/>
                  <a:pt x="30779" y="2536"/>
                </a:cubicBezTo>
                <a:cubicBezTo>
                  <a:pt x="30774" y="2523"/>
                  <a:pt x="30772" y="2509"/>
                  <a:pt x="30772" y="2492"/>
                </a:cubicBezTo>
                <a:lnTo>
                  <a:pt x="30772" y="2491"/>
                </a:lnTo>
                <a:cubicBezTo>
                  <a:pt x="30772" y="2474"/>
                  <a:pt x="30774" y="2459"/>
                  <a:pt x="30779" y="2446"/>
                </a:cubicBezTo>
                <a:cubicBezTo>
                  <a:pt x="30784" y="2433"/>
                  <a:pt x="30791" y="2422"/>
                  <a:pt x="30800" y="2413"/>
                </a:cubicBezTo>
                <a:cubicBezTo>
                  <a:pt x="30809" y="2404"/>
                  <a:pt x="30819" y="2397"/>
                  <a:pt x="30831" y="2392"/>
                </a:cubicBezTo>
                <a:cubicBezTo>
                  <a:pt x="30843" y="2387"/>
                  <a:pt x="30855" y="2385"/>
                  <a:pt x="30869" y="2385"/>
                </a:cubicBezTo>
                <a:close/>
                <a:moveTo>
                  <a:pt x="32171" y="2385"/>
                </a:moveTo>
                <a:cubicBezTo>
                  <a:pt x="32184" y="2385"/>
                  <a:pt x="32196" y="2388"/>
                  <a:pt x="32208" y="2393"/>
                </a:cubicBezTo>
                <a:cubicBezTo>
                  <a:pt x="32220" y="2398"/>
                  <a:pt x="32230" y="2405"/>
                  <a:pt x="32240" y="2414"/>
                </a:cubicBezTo>
                <a:cubicBezTo>
                  <a:pt x="32249" y="2424"/>
                  <a:pt x="32257" y="2435"/>
                  <a:pt x="32262" y="2448"/>
                </a:cubicBezTo>
                <a:cubicBezTo>
                  <a:pt x="32268" y="2461"/>
                  <a:pt x="32270" y="2475"/>
                  <a:pt x="32270" y="2491"/>
                </a:cubicBezTo>
                <a:lnTo>
                  <a:pt x="32270" y="2492"/>
                </a:lnTo>
                <a:cubicBezTo>
                  <a:pt x="32270" y="2508"/>
                  <a:pt x="32268" y="2523"/>
                  <a:pt x="32262" y="2536"/>
                </a:cubicBezTo>
                <a:cubicBezTo>
                  <a:pt x="32257" y="2549"/>
                  <a:pt x="32249" y="2560"/>
                  <a:pt x="32240" y="2570"/>
                </a:cubicBezTo>
                <a:cubicBezTo>
                  <a:pt x="32230" y="2579"/>
                  <a:pt x="32220" y="2586"/>
                  <a:pt x="32208" y="2591"/>
                </a:cubicBezTo>
                <a:cubicBezTo>
                  <a:pt x="32196" y="2596"/>
                  <a:pt x="32184" y="2599"/>
                  <a:pt x="32171" y="2599"/>
                </a:cubicBezTo>
                <a:cubicBezTo>
                  <a:pt x="32158" y="2599"/>
                  <a:pt x="32145" y="2596"/>
                  <a:pt x="32133" y="2591"/>
                </a:cubicBezTo>
                <a:cubicBezTo>
                  <a:pt x="32122" y="2586"/>
                  <a:pt x="32111" y="2579"/>
                  <a:pt x="32102" y="2570"/>
                </a:cubicBezTo>
                <a:cubicBezTo>
                  <a:pt x="32094" y="2561"/>
                  <a:pt x="32087" y="2550"/>
                  <a:pt x="32081" y="2536"/>
                </a:cubicBezTo>
                <a:cubicBezTo>
                  <a:pt x="32076" y="2523"/>
                  <a:pt x="32074" y="2509"/>
                  <a:pt x="32074" y="2492"/>
                </a:cubicBezTo>
                <a:lnTo>
                  <a:pt x="32074" y="2491"/>
                </a:lnTo>
                <a:cubicBezTo>
                  <a:pt x="32074" y="2474"/>
                  <a:pt x="32076" y="2459"/>
                  <a:pt x="32081" y="2446"/>
                </a:cubicBezTo>
                <a:cubicBezTo>
                  <a:pt x="32087" y="2433"/>
                  <a:pt x="32093" y="2422"/>
                  <a:pt x="32102" y="2413"/>
                </a:cubicBezTo>
                <a:cubicBezTo>
                  <a:pt x="32111" y="2404"/>
                  <a:pt x="32121" y="2397"/>
                  <a:pt x="32133" y="2392"/>
                </a:cubicBezTo>
                <a:cubicBezTo>
                  <a:pt x="32145" y="2387"/>
                  <a:pt x="32157" y="2385"/>
                  <a:pt x="32171" y="2385"/>
                </a:cubicBezTo>
                <a:close/>
                <a:moveTo>
                  <a:pt x="37263" y="2385"/>
                </a:moveTo>
                <a:cubicBezTo>
                  <a:pt x="37276" y="2385"/>
                  <a:pt x="37288" y="2387"/>
                  <a:pt x="37300" y="2392"/>
                </a:cubicBezTo>
                <a:cubicBezTo>
                  <a:pt x="37312" y="2397"/>
                  <a:pt x="37322" y="2405"/>
                  <a:pt x="37331" y="2414"/>
                </a:cubicBezTo>
                <a:cubicBezTo>
                  <a:pt x="37340" y="2423"/>
                  <a:pt x="37347" y="2434"/>
                  <a:pt x="37352" y="2447"/>
                </a:cubicBezTo>
                <a:cubicBezTo>
                  <a:pt x="37357" y="2461"/>
                  <a:pt x="37360" y="2475"/>
                  <a:pt x="37360" y="2492"/>
                </a:cubicBezTo>
                <a:lnTo>
                  <a:pt x="37360" y="2493"/>
                </a:lnTo>
                <a:cubicBezTo>
                  <a:pt x="37360" y="2509"/>
                  <a:pt x="37357" y="2524"/>
                  <a:pt x="37352" y="2538"/>
                </a:cubicBezTo>
                <a:cubicBezTo>
                  <a:pt x="37347" y="2551"/>
                  <a:pt x="37340" y="2562"/>
                  <a:pt x="37331" y="2571"/>
                </a:cubicBezTo>
                <a:cubicBezTo>
                  <a:pt x="37323" y="2580"/>
                  <a:pt x="37312" y="2587"/>
                  <a:pt x="37300" y="2592"/>
                </a:cubicBezTo>
                <a:cubicBezTo>
                  <a:pt x="37288" y="2597"/>
                  <a:pt x="37276" y="2599"/>
                  <a:pt x="37263" y="2599"/>
                </a:cubicBezTo>
                <a:cubicBezTo>
                  <a:pt x="37250" y="2599"/>
                  <a:pt x="37238" y="2596"/>
                  <a:pt x="37225" y="2591"/>
                </a:cubicBezTo>
                <a:cubicBezTo>
                  <a:pt x="37214" y="2586"/>
                  <a:pt x="37203" y="2579"/>
                  <a:pt x="37193" y="2570"/>
                </a:cubicBezTo>
                <a:cubicBezTo>
                  <a:pt x="37184" y="2560"/>
                  <a:pt x="37177" y="2549"/>
                  <a:pt x="37171" y="2536"/>
                </a:cubicBezTo>
                <a:cubicBezTo>
                  <a:pt x="37166" y="2523"/>
                  <a:pt x="37163" y="2508"/>
                  <a:pt x="37163" y="2492"/>
                </a:cubicBezTo>
                <a:lnTo>
                  <a:pt x="37163" y="2491"/>
                </a:lnTo>
                <a:cubicBezTo>
                  <a:pt x="37163" y="2475"/>
                  <a:pt x="37166" y="2461"/>
                  <a:pt x="37171" y="2448"/>
                </a:cubicBezTo>
                <a:cubicBezTo>
                  <a:pt x="37177" y="2435"/>
                  <a:pt x="37184" y="2424"/>
                  <a:pt x="37193" y="2415"/>
                </a:cubicBezTo>
                <a:cubicBezTo>
                  <a:pt x="37203" y="2405"/>
                  <a:pt x="37214" y="2398"/>
                  <a:pt x="37225" y="2393"/>
                </a:cubicBezTo>
                <a:cubicBezTo>
                  <a:pt x="37238" y="2388"/>
                  <a:pt x="37250" y="2385"/>
                  <a:pt x="37263" y="2385"/>
                </a:cubicBezTo>
                <a:close/>
                <a:moveTo>
                  <a:pt x="47836" y="2385"/>
                </a:moveTo>
                <a:cubicBezTo>
                  <a:pt x="47849" y="2385"/>
                  <a:pt x="47861" y="2388"/>
                  <a:pt x="47873" y="2393"/>
                </a:cubicBezTo>
                <a:cubicBezTo>
                  <a:pt x="47885" y="2398"/>
                  <a:pt x="47896" y="2405"/>
                  <a:pt x="47905" y="2414"/>
                </a:cubicBezTo>
                <a:cubicBezTo>
                  <a:pt x="47915" y="2424"/>
                  <a:pt x="47922" y="2435"/>
                  <a:pt x="47928" y="2448"/>
                </a:cubicBezTo>
                <a:cubicBezTo>
                  <a:pt x="47933" y="2461"/>
                  <a:pt x="47936" y="2475"/>
                  <a:pt x="47936" y="2491"/>
                </a:cubicBezTo>
                <a:lnTo>
                  <a:pt x="47936" y="2492"/>
                </a:lnTo>
                <a:cubicBezTo>
                  <a:pt x="47936" y="2508"/>
                  <a:pt x="47933" y="2523"/>
                  <a:pt x="47928" y="2536"/>
                </a:cubicBezTo>
                <a:cubicBezTo>
                  <a:pt x="47922" y="2549"/>
                  <a:pt x="47915" y="2560"/>
                  <a:pt x="47905" y="2570"/>
                </a:cubicBezTo>
                <a:cubicBezTo>
                  <a:pt x="47896" y="2579"/>
                  <a:pt x="47885" y="2586"/>
                  <a:pt x="47873" y="2591"/>
                </a:cubicBezTo>
                <a:cubicBezTo>
                  <a:pt x="47861" y="2596"/>
                  <a:pt x="47849" y="2599"/>
                  <a:pt x="47836" y="2599"/>
                </a:cubicBezTo>
                <a:cubicBezTo>
                  <a:pt x="47823" y="2599"/>
                  <a:pt x="47811" y="2596"/>
                  <a:pt x="47799" y="2591"/>
                </a:cubicBezTo>
                <a:cubicBezTo>
                  <a:pt x="47787" y="2586"/>
                  <a:pt x="47777" y="2579"/>
                  <a:pt x="47768" y="2570"/>
                </a:cubicBezTo>
                <a:cubicBezTo>
                  <a:pt x="47759" y="2561"/>
                  <a:pt x="47752" y="2550"/>
                  <a:pt x="47747" y="2536"/>
                </a:cubicBezTo>
                <a:cubicBezTo>
                  <a:pt x="47742" y="2523"/>
                  <a:pt x="47739" y="2509"/>
                  <a:pt x="47739" y="2492"/>
                </a:cubicBezTo>
                <a:lnTo>
                  <a:pt x="47739" y="2491"/>
                </a:lnTo>
                <a:cubicBezTo>
                  <a:pt x="47739" y="2474"/>
                  <a:pt x="47742" y="2459"/>
                  <a:pt x="47747" y="2446"/>
                </a:cubicBezTo>
                <a:cubicBezTo>
                  <a:pt x="47752" y="2433"/>
                  <a:pt x="47759" y="2422"/>
                  <a:pt x="47768" y="2413"/>
                </a:cubicBezTo>
                <a:cubicBezTo>
                  <a:pt x="47776" y="2404"/>
                  <a:pt x="47787" y="2397"/>
                  <a:pt x="47799" y="2392"/>
                </a:cubicBezTo>
                <a:cubicBezTo>
                  <a:pt x="47810" y="2387"/>
                  <a:pt x="47823" y="2385"/>
                  <a:pt x="47836" y="2385"/>
                </a:cubicBezTo>
                <a:close/>
                <a:moveTo>
                  <a:pt x="52028" y="2385"/>
                </a:moveTo>
                <a:cubicBezTo>
                  <a:pt x="52042" y="2385"/>
                  <a:pt x="52054" y="2387"/>
                  <a:pt x="52066" y="2392"/>
                </a:cubicBezTo>
                <a:cubicBezTo>
                  <a:pt x="52077" y="2397"/>
                  <a:pt x="52088" y="2405"/>
                  <a:pt x="52097" y="2414"/>
                </a:cubicBezTo>
                <a:cubicBezTo>
                  <a:pt x="52106" y="2423"/>
                  <a:pt x="52113" y="2434"/>
                  <a:pt x="52117" y="2447"/>
                </a:cubicBezTo>
                <a:cubicBezTo>
                  <a:pt x="52123" y="2461"/>
                  <a:pt x="52125" y="2475"/>
                  <a:pt x="52125" y="2492"/>
                </a:cubicBezTo>
                <a:lnTo>
                  <a:pt x="52125" y="2493"/>
                </a:lnTo>
                <a:cubicBezTo>
                  <a:pt x="52125" y="2509"/>
                  <a:pt x="52123" y="2524"/>
                  <a:pt x="52117" y="2538"/>
                </a:cubicBezTo>
                <a:cubicBezTo>
                  <a:pt x="52113" y="2551"/>
                  <a:pt x="52106" y="2562"/>
                  <a:pt x="52097" y="2571"/>
                </a:cubicBezTo>
                <a:cubicBezTo>
                  <a:pt x="52088" y="2580"/>
                  <a:pt x="52078" y="2587"/>
                  <a:pt x="52066" y="2592"/>
                </a:cubicBezTo>
                <a:cubicBezTo>
                  <a:pt x="52054" y="2597"/>
                  <a:pt x="52042" y="2599"/>
                  <a:pt x="52028" y="2599"/>
                </a:cubicBezTo>
                <a:cubicBezTo>
                  <a:pt x="52016" y="2599"/>
                  <a:pt x="52003" y="2596"/>
                  <a:pt x="51991" y="2591"/>
                </a:cubicBezTo>
                <a:cubicBezTo>
                  <a:pt x="51979" y="2586"/>
                  <a:pt x="51969" y="2579"/>
                  <a:pt x="51959" y="2570"/>
                </a:cubicBezTo>
                <a:cubicBezTo>
                  <a:pt x="51950" y="2560"/>
                  <a:pt x="51942" y="2549"/>
                  <a:pt x="51937" y="2536"/>
                </a:cubicBezTo>
                <a:cubicBezTo>
                  <a:pt x="51931" y="2523"/>
                  <a:pt x="51929" y="2508"/>
                  <a:pt x="51929" y="2492"/>
                </a:cubicBezTo>
                <a:lnTo>
                  <a:pt x="51929" y="2491"/>
                </a:lnTo>
                <a:cubicBezTo>
                  <a:pt x="51929" y="2475"/>
                  <a:pt x="51931" y="2461"/>
                  <a:pt x="51937" y="2448"/>
                </a:cubicBezTo>
                <a:cubicBezTo>
                  <a:pt x="51942" y="2435"/>
                  <a:pt x="51950" y="2424"/>
                  <a:pt x="51959" y="2415"/>
                </a:cubicBezTo>
                <a:cubicBezTo>
                  <a:pt x="51969" y="2405"/>
                  <a:pt x="51979" y="2398"/>
                  <a:pt x="51991" y="2393"/>
                </a:cubicBezTo>
                <a:cubicBezTo>
                  <a:pt x="52003" y="2388"/>
                  <a:pt x="52016" y="2385"/>
                  <a:pt x="52028" y="2385"/>
                </a:cubicBezTo>
                <a:close/>
                <a:moveTo>
                  <a:pt x="12668" y="2491"/>
                </a:moveTo>
                <a:cubicBezTo>
                  <a:pt x="12685" y="2491"/>
                  <a:pt x="12700" y="2492"/>
                  <a:pt x="12713" y="2495"/>
                </a:cubicBezTo>
                <a:cubicBezTo>
                  <a:pt x="12726" y="2497"/>
                  <a:pt x="12738" y="2500"/>
                  <a:pt x="12748" y="2503"/>
                </a:cubicBezTo>
                <a:lnTo>
                  <a:pt x="12748" y="2528"/>
                </a:lnTo>
                <a:cubicBezTo>
                  <a:pt x="12748" y="2539"/>
                  <a:pt x="12746" y="2550"/>
                  <a:pt x="12741" y="2559"/>
                </a:cubicBezTo>
                <a:cubicBezTo>
                  <a:pt x="12736" y="2568"/>
                  <a:pt x="12729" y="2576"/>
                  <a:pt x="12721" y="2582"/>
                </a:cubicBezTo>
                <a:cubicBezTo>
                  <a:pt x="12713" y="2589"/>
                  <a:pt x="12703" y="2594"/>
                  <a:pt x="12692" y="2597"/>
                </a:cubicBezTo>
                <a:cubicBezTo>
                  <a:pt x="12681" y="2601"/>
                  <a:pt x="12669" y="2603"/>
                  <a:pt x="12656" y="2603"/>
                </a:cubicBezTo>
                <a:cubicBezTo>
                  <a:pt x="12647" y="2603"/>
                  <a:pt x="12638" y="2601"/>
                  <a:pt x="12630" y="2599"/>
                </a:cubicBezTo>
                <a:cubicBezTo>
                  <a:pt x="12622" y="2596"/>
                  <a:pt x="12614" y="2593"/>
                  <a:pt x="12608" y="2588"/>
                </a:cubicBezTo>
                <a:cubicBezTo>
                  <a:pt x="12602" y="2584"/>
                  <a:pt x="12596" y="2578"/>
                  <a:pt x="12592" y="2571"/>
                </a:cubicBezTo>
                <a:cubicBezTo>
                  <a:pt x="12589" y="2564"/>
                  <a:pt x="12587" y="2556"/>
                  <a:pt x="12587" y="2548"/>
                </a:cubicBezTo>
                <a:lnTo>
                  <a:pt x="12587" y="2547"/>
                </a:lnTo>
                <a:cubicBezTo>
                  <a:pt x="12587" y="2530"/>
                  <a:pt x="12594" y="2517"/>
                  <a:pt x="12608" y="2507"/>
                </a:cubicBezTo>
                <a:cubicBezTo>
                  <a:pt x="12622" y="2496"/>
                  <a:pt x="12642" y="2491"/>
                  <a:pt x="12668" y="2491"/>
                </a:cubicBezTo>
                <a:close/>
                <a:moveTo>
                  <a:pt x="18712" y="2491"/>
                </a:moveTo>
                <a:cubicBezTo>
                  <a:pt x="18729" y="2491"/>
                  <a:pt x="18745" y="2492"/>
                  <a:pt x="18758" y="2495"/>
                </a:cubicBezTo>
                <a:cubicBezTo>
                  <a:pt x="18771" y="2497"/>
                  <a:pt x="18783" y="2500"/>
                  <a:pt x="18793" y="2503"/>
                </a:cubicBezTo>
                <a:lnTo>
                  <a:pt x="18793" y="2528"/>
                </a:lnTo>
                <a:cubicBezTo>
                  <a:pt x="18793" y="2539"/>
                  <a:pt x="18790" y="2550"/>
                  <a:pt x="18785" y="2559"/>
                </a:cubicBezTo>
                <a:cubicBezTo>
                  <a:pt x="18781" y="2568"/>
                  <a:pt x="18774" y="2576"/>
                  <a:pt x="18766" y="2582"/>
                </a:cubicBezTo>
                <a:cubicBezTo>
                  <a:pt x="18758" y="2589"/>
                  <a:pt x="18748" y="2594"/>
                  <a:pt x="18737" y="2597"/>
                </a:cubicBezTo>
                <a:cubicBezTo>
                  <a:pt x="18726" y="2601"/>
                  <a:pt x="18714" y="2603"/>
                  <a:pt x="18701" y="2603"/>
                </a:cubicBezTo>
                <a:cubicBezTo>
                  <a:pt x="18692" y="2603"/>
                  <a:pt x="18683" y="2601"/>
                  <a:pt x="18675" y="2599"/>
                </a:cubicBezTo>
                <a:cubicBezTo>
                  <a:pt x="18666" y="2596"/>
                  <a:pt x="18659" y="2593"/>
                  <a:pt x="18653" y="2588"/>
                </a:cubicBezTo>
                <a:cubicBezTo>
                  <a:pt x="18646" y="2584"/>
                  <a:pt x="18641" y="2578"/>
                  <a:pt x="18637" y="2571"/>
                </a:cubicBezTo>
                <a:cubicBezTo>
                  <a:pt x="18634" y="2564"/>
                  <a:pt x="18632" y="2556"/>
                  <a:pt x="18632" y="2548"/>
                </a:cubicBezTo>
                <a:lnTo>
                  <a:pt x="18632" y="2547"/>
                </a:lnTo>
                <a:cubicBezTo>
                  <a:pt x="18632" y="2530"/>
                  <a:pt x="18639" y="2517"/>
                  <a:pt x="18653" y="2507"/>
                </a:cubicBezTo>
                <a:cubicBezTo>
                  <a:pt x="18667" y="2496"/>
                  <a:pt x="18687" y="2491"/>
                  <a:pt x="18712" y="2491"/>
                </a:cubicBezTo>
                <a:close/>
                <a:moveTo>
                  <a:pt x="21518" y="2491"/>
                </a:moveTo>
                <a:cubicBezTo>
                  <a:pt x="21535" y="2491"/>
                  <a:pt x="21550" y="2492"/>
                  <a:pt x="21563" y="2495"/>
                </a:cubicBezTo>
                <a:cubicBezTo>
                  <a:pt x="21576" y="2497"/>
                  <a:pt x="21588" y="2500"/>
                  <a:pt x="21598" y="2503"/>
                </a:cubicBezTo>
                <a:lnTo>
                  <a:pt x="21598" y="2528"/>
                </a:lnTo>
                <a:cubicBezTo>
                  <a:pt x="21598" y="2539"/>
                  <a:pt x="21596" y="2550"/>
                  <a:pt x="21591" y="2559"/>
                </a:cubicBezTo>
                <a:cubicBezTo>
                  <a:pt x="21586" y="2568"/>
                  <a:pt x="21579" y="2576"/>
                  <a:pt x="21571" y="2582"/>
                </a:cubicBezTo>
                <a:cubicBezTo>
                  <a:pt x="21563" y="2589"/>
                  <a:pt x="21553" y="2594"/>
                  <a:pt x="21542" y="2597"/>
                </a:cubicBezTo>
                <a:cubicBezTo>
                  <a:pt x="21531" y="2601"/>
                  <a:pt x="21519" y="2603"/>
                  <a:pt x="21506" y="2603"/>
                </a:cubicBezTo>
                <a:cubicBezTo>
                  <a:pt x="21497" y="2603"/>
                  <a:pt x="21488" y="2601"/>
                  <a:pt x="21480" y="2599"/>
                </a:cubicBezTo>
                <a:cubicBezTo>
                  <a:pt x="21472" y="2596"/>
                  <a:pt x="21464" y="2593"/>
                  <a:pt x="21458" y="2588"/>
                </a:cubicBezTo>
                <a:cubicBezTo>
                  <a:pt x="21452" y="2584"/>
                  <a:pt x="21446" y="2578"/>
                  <a:pt x="21442" y="2571"/>
                </a:cubicBezTo>
                <a:cubicBezTo>
                  <a:pt x="21439" y="2564"/>
                  <a:pt x="21437" y="2556"/>
                  <a:pt x="21437" y="2548"/>
                </a:cubicBezTo>
                <a:lnTo>
                  <a:pt x="21437" y="2547"/>
                </a:lnTo>
                <a:cubicBezTo>
                  <a:pt x="21437" y="2530"/>
                  <a:pt x="21444" y="2517"/>
                  <a:pt x="21458" y="2507"/>
                </a:cubicBezTo>
                <a:cubicBezTo>
                  <a:pt x="21472" y="2496"/>
                  <a:pt x="21492" y="2491"/>
                  <a:pt x="21518" y="2491"/>
                </a:cubicBezTo>
                <a:close/>
                <a:moveTo>
                  <a:pt x="22180" y="2491"/>
                </a:moveTo>
                <a:cubicBezTo>
                  <a:pt x="22197" y="2491"/>
                  <a:pt x="22212" y="2492"/>
                  <a:pt x="22225" y="2495"/>
                </a:cubicBezTo>
                <a:cubicBezTo>
                  <a:pt x="22239" y="2497"/>
                  <a:pt x="22250" y="2500"/>
                  <a:pt x="22261" y="2503"/>
                </a:cubicBezTo>
                <a:lnTo>
                  <a:pt x="22261" y="2528"/>
                </a:lnTo>
                <a:cubicBezTo>
                  <a:pt x="22261" y="2539"/>
                  <a:pt x="22258" y="2550"/>
                  <a:pt x="22253" y="2559"/>
                </a:cubicBezTo>
                <a:cubicBezTo>
                  <a:pt x="22249" y="2568"/>
                  <a:pt x="22242" y="2576"/>
                  <a:pt x="22233" y="2582"/>
                </a:cubicBezTo>
                <a:cubicBezTo>
                  <a:pt x="22225" y="2589"/>
                  <a:pt x="22216" y="2594"/>
                  <a:pt x="22205" y="2597"/>
                </a:cubicBezTo>
                <a:cubicBezTo>
                  <a:pt x="22194" y="2601"/>
                  <a:pt x="22182" y="2603"/>
                  <a:pt x="22169" y="2603"/>
                </a:cubicBezTo>
                <a:cubicBezTo>
                  <a:pt x="22160" y="2603"/>
                  <a:pt x="22151" y="2601"/>
                  <a:pt x="22142" y="2599"/>
                </a:cubicBezTo>
                <a:cubicBezTo>
                  <a:pt x="22134" y="2596"/>
                  <a:pt x="22127" y="2593"/>
                  <a:pt x="22120" y="2588"/>
                </a:cubicBezTo>
                <a:cubicBezTo>
                  <a:pt x="22114" y="2584"/>
                  <a:pt x="22109" y="2578"/>
                  <a:pt x="22105" y="2571"/>
                </a:cubicBezTo>
                <a:cubicBezTo>
                  <a:pt x="22101" y="2564"/>
                  <a:pt x="22100" y="2556"/>
                  <a:pt x="22100" y="2548"/>
                </a:cubicBezTo>
                <a:lnTo>
                  <a:pt x="22100" y="2547"/>
                </a:lnTo>
                <a:cubicBezTo>
                  <a:pt x="22100" y="2530"/>
                  <a:pt x="22107" y="2517"/>
                  <a:pt x="22120" y="2507"/>
                </a:cubicBezTo>
                <a:cubicBezTo>
                  <a:pt x="22135" y="2496"/>
                  <a:pt x="22155" y="2491"/>
                  <a:pt x="22180" y="2491"/>
                </a:cubicBezTo>
                <a:close/>
                <a:moveTo>
                  <a:pt x="24019" y="2491"/>
                </a:moveTo>
                <a:cubicBezTo>
                  <a:pt x="24036" y="2491"/>
                  <a:pt x="24051" y="2492"/>
                  <a:pt x="24064" y="2495"/>
                </a:cubicBezTo>
                <a:cubicBezTo>
                  <a:pt x="24077" y="2497"/>
                  <a:pt x="24089" y="2500"/>
                  <a:pt x="24099" y="2503"/>
                </a:cubicBezTo>
                <a:lnTo>
                  <a:pt x="24099" y="2528"/>
                </a:lnTo>
                <a:cubicBezTo>
                  <a:pt x="24099" y="2539"/>
                  <a:pt x="24097" y="2550"/>
                  <a:pt x="24092" y="2559"/>
                </a:cubicBezTo>
                <a:cubicBezTo>
                  <a:pt x="24087" y="2568"/>
                  <a:pt x="24081" y="2576"/>
                  <a:pt x="24072" y="2582"/>
                </a:cubicBezTo>
                <a:cubicBezTo>
                  <a:pt x="24064" y="2589"/>
                  <a:pt x="24054" y="2594"/>
                  <a:pt x="24043" y="2597"/>
                </a:cubicBezTo>
                <a:cubicBezTo>
                  <a:pt x="24032" y="2601"/>
                  <a:pt x="24020" y="2603"/>
                  <a:pt x="24007" y="2603"/>
                </a:cubicBezTo>
                <a:cubicBezTo>
                  <a:pt x="23998" y="2603"/>
                  <a:pt x="23989" y="2601"/>
                  <a:pt x="23981" y="2599"/>
                </a:cubicBezTo>
                <a:cubicBezTo>
                  <a:pt x="23973" y="2596"/>
                  <a:pt x="23965" y="2593"/>
                  <a:pt x="23959" y="2588"/>
                </a:cubicBezTo>
                <a:cubicBezTo>
                  <a:pt x="23953" y="2584"/>
                  <a:pt x="23947" y="2578"/>
                  <a:pt x="23943" y="2571"/>
                </a:cubicBezTo>
                <a:cubicBezTo>
                  <a:pt x="23940" y="2564"/>
                  <a:pt x="23938" y="2556"/>
                  <a:pt x="23938" y="2548"/>
                </a:cubicBezTo>
                <a:lnTo>
                  <a:pt x="23938" y="2547"/>
                </a:lnTo>
                <a:cubicBezTo>
                  <a:pt x="23938" y="2530"/>
                  <a:pt x="23945" y="2517"/>
                  <a:pt x="23959" y="2507"/>
                </a:cubicBezTo>
                <a:cubicBezTo>
                  <a:pt x="23973" y="2496"/>
                  <a:pt x="23993" y="2491"/>
                  <a:pt x="24019" y="2491"/>
                </a:cubicBezTo>
                <a:close/>
                <a:moveTo>
                  <a:pt x="37579" y="2491"/>
                </a:moveTo>
                <a:cubicBezTo>
                  <a:pt x="37596" y="2491"/>
                  <a:pt x="37611" y="2492"/>
                  <a:pt x="37624" y="2495"/>
                </a:cubicBezTo>
                <a:cubicBezTo>
                  <a:pt x="37638" y="2497"/>
                  <a:pt x="37649" y="2500"/>
                  <a:pt x="37660" y="2503"/>
                </a:cubicBezTo>
                <a:lnTo>
                  <a:pt x="37660" y="2528"/>
                </a:lnTo>
                <a:cubicBezTo>
                  <a:pt x="37660" y="2539"/>
                  <a:pt x="37657" y="2550"/>
                  <a:pt x="37652" y="2559"/>
                </a:cubicBezTo>
                <a:cubicBezTo>
                  <a:pt x="37648" y="2568"/>
                  <a:pt x="37641" y="2576"/>
                  <a:pt x="37632" y="2582"/>
                </a:cubicBezTo>
                <a:cubicBezTo>
                  <a:pt x="37624" y="2589"/>
                  <a:pt x="37615" y="2594"/>
                  <a:pt x="37604" y="2597"/>
                </a:cubicBezTo>
                <a:cubicBezTo>
                  <a:pt x="37593" y="2601"/>
                  <a:pt x="37581" y="2603"/>
                  <a:pt x="37568" y="2603"/>
                </a:cubicBezTo>
                <a:cubicBezTo>
                  <a:pt x="37559" y="2603"/>
                  <a:pt x="37550" y="2601"/>
                  <a:pt x="37541" y="2599"/>
                </a:cubicBezTo>
                <a:cubicBezTo>
                  <a:pt x="37533" y="2596"/>
                  <a:pt x="37526" y="2593"/>
                  <a:pt x="37519" y="2588"/>
                </a:cubicBezTo>
                <a:cubicBezTo>
                  <a:pt x="37513" y="2584"/>
                  <a:pt x="37508" y="2578"/>
                  <a:pt x="37504" y="2571"/>
                </a:cubicBezTo>
                <a:cubicBezTo>
                  <a:pt x="37500" y="2564"/>
                  <a:pt x="37499" y="2556"/>
                  <a:pt x="37499" y="2548"/>
                </a:cubicBezTo>
                <a:lnTo>
                  <a:pt x="37499" y="2547"/>
                </a:lnTo>
                <a:cubicBezTo>
                  <a:pt x="37499" y="2530"/>
                  <a:pt x="37506" y="2517"/>
                  <a:pt x="37519" y="2507"/>
                </a:cubicBezTo>
                <a:cubicBezTo>
                  <a:pt x="37534" y="2496"/>
                  <a:pt x="37553" y="2491"/>
                  <a:pt x="37579" y="2491"/>
                </a:cubicBezTo>
                <a:close/>
                <a:moveTo>
                  <a:pt x="39108" y="2491"/>
                </a:moveTo>
                <a:cubicBezTo>
                  <a:pt x="39125" y="2491"/>
                  <a:pt x="39140" y="2492"/>
                  <a:pt x="39154" y="2495"/>
                </a:cubicBezTo>
                <a:cubicBezTo>
                  <a:pt x="39167" y="2497"/>
                  <a:pt x="39178" y="2500"/>
                  <a:pt x="39189" y="2503"/>
                </a:cubicBezTo>
                <a:lnTo>
                  <a:pt x="39189" y="2528"/>
                </a:lnTo>
                <a:cubicBezTo>
                  <a:pt x="39189" y="2539"/>
                  <a:pt x="39186" y="2550"/>
                  <a:pt x="39181" y="2559"/>
                </a:cubicBezTo>
                <a:cubicBezTo>
                  <a:pt x="39177" y="2568"/>
                  <a:pt x="39170" y="2576"/>
                  <a:pt x="39162" y="2582"/>
                </a:cubicBezTo>
                <a:cubicBezTo>
                  <a:pt x="39153" y="2589"/>
                  <a:pt x="39144" y="2594"/>
                  <a:pt x="39133" y="2597"/>
                </a:cubicBezTo>
                <a:cubicBezTo>
                  <a:pt x="39122" y="2601"/>
                  <a:pt x="39110" y="2603"/>
                  <a:pt x="39097" y="2603"/>
                </a:cubicBezTo>
                <a:cubicBezTo>
                  <a:pt x="39088" y="2603"/>
                  <a:pt x="39079" y="2601"/>
                  <a:pt x="39070" y="2599"/>
                </a:cubicBezTo>
                <a:cubicBezTo>
                  <a:pt x="39062" y="2596"/>
                  <a:pt x="39055" y="2593"/>
                  <a:pt x="39049" y="2588"/>
                </a:cubicBezTo>
                <a:cubicBezTo>
                  <a:pt x="39042" y="2584"/>
                  <a:pt x="39037" y="2578"/>
                  <a:pt x="39033" y="2571"/>
                </a:cubicBezTo>
                <a:cubicBezTo>
                  <a:pt x="39030" y="2564"/>
                  <a:pt x="39028" y="2556"/>
                  <a:pt x="39028" y="2548"/>
                </a:cubicBezTo>
                <a:lnTo>
                  <a:pt x="39028" y="2547"/>
                </a:lnTo>
                <a:cubicBezTo>
                  <a:pt x="39028" y="2530"/>
                  <a:pt x="39035" y="2517"/>
                  <a:pt x="39049" y="2507"/>
                </a:cubicBezTo>
                <a:cubicBezTo>
                  <a:pt x="39063" y="2496"/>
                  <a:pt x="39083" y="2491"/>
                  <a:pt x="39108" y="2491"/>
                </a:cubicBezTo>
                <a:close/>
                <a:moveTo>
                  <a:pt x="40728" y="2491"/>
                </a:moveTo>
                <a:cubicBezTo>
                  <a:pt x="40745" y="2491"/>
                  <a:pt x="40760" y="2492"/>
                  <a:pt x="40773" y="2495"/>
                </a:cubicBezTo>
                <a:cubicBezTo>
                  <a:pt x="40787" y="2497"/>
                  <a:pt x="40798" y="2500"/>
                  <a:pt x="40809" y="2503"/>
                </a:cubicBezTo>
                <a:lnTo>
                  <a:pt x="40809" y="2528"/>
                </a:lnTo>
                <a:cubicBezTo>
                  <a:pt x="40809" y="2539"/>
                  <a:pt x="40806" y="2550"/>
                  <a:pt x="40801" y="2559"/>
                </a:cubicBezTo>
                <a:cubicBezTo>
                  <a:pt x="40796" y="2568"/>
                  <a:pt x="40790" y="2576"/>
                  <a:pt x="40781" y="2582"/>
                </a:cubicBezTo>
                <a:cubicBezTo>
                  <a:pt x="40773" y="2589"/>
                  <a:pt x="40764" y="2594"/>
                  <a:pt x="40753" y="2597"/>
                </a:cubicBezTo>
                <a:cubicBezTo>
                  <a:pt x="40742" y="2601"/>
                  <a:pt x="40730" y="2603"/>
                  <a:pt x="40717" y="2603"/>
                </a:cubicBezTo>
                <a:cubicBezTo>
                  <a:pt x="40708" y="2603"/>
                  <a:pt x="40699" y="2601"/>
                  <a:pt x="40690" y="2599"/>
                </a:cubicBezTo>
                <a:cubicBezTo>
                  <a:pt x="40682" y="2596"/>
                  <a:pt x="40675" y="2593"/>
                  <a:pt x="40668" y="2588"/>
                </a:cubicBezTo>
                <a:cubicBezTo>
                  <a:pt x="40662" y="2584"/>
                  <a:pt x="40657" y="2578"/>
                  <a:pt x="40653" y="2571"/>
                </a:cubicBezTo>
                <a:cubicBezTo>
                  <a:pt x="40649" y="2564"/>
                  <a:pt x="40648" y="2556"/>
                  <a:pt x="40648" y="2548"/>
                </a:cubicBezTo>
                <a:lnTo>
                  <a:pt x="40648" y="2547"/>
                </a:lnTo>
                <a:cubicBezTo>
                  <a:pt x="40648" y="2530"/>
                  <a:pt x="40654" y="2517"/>
                  <a:pt x="40668" y="2507"/>
                </a:cubicBezTo>
                <a:cubicBezTo>
                  <a:pt x="40683" y="2496"/>
                  <a:pt x="40702" y="2491"/>
                  <a:pt x="40728" y="2491"/>
                </a:cubicBezTo>
                <a:close/>
                <a:moveTo>
                  <a:pt x="45879" y="2491"/>
                </a:moveTo>
                <a:cubicBezTo>
                  <a:pt x="45896" y="2491"/>
                  <a:pt x="45911" y="2492"/>
                  <a:pt x="45924" y="2495"/>
                </a:cubicBezTo>
                <a:cubicBezTo>
                  <a:pt x="45938" y="2497"/>
                  <a:pt x="45949" y="2500"/>
                  <a:pt x="45960" y="2503"/>
                </a:cubicBezTo>
                <a:lnTo>
                  <a:pt x="45960" y="2528"/>
                </a:lnTo>
                <a:cubicBezTo>
                  <a:pt x="45960" y="2539"/>
                  <a:pt x="45957" y="2550"/>
                  <a:pt x="45952" y="2559"/>
                </a:cubicBezTo>
                <a:cubicBezTo>
                  <a:pt x="45948" y="2568"/>
                  <a:pt x="45941" y="2576"/>
                  <a:pt x="45932" y="2582"/>
                </a:cubicBezTo>
                <a:cubicBezTo>
                  <a:pt x="45924" y="2589"/>
                  <a:pt x="45915" y="2594"/>
                  <a:pt x="45904" y="2597"/>
                </a:cubicBezTo>
                <a:cubicBezTo>
                  <a:pt x="45893" y="2601"/>
                  <a:pt x="45881" y="2603"/>
                  <a:pt x="45868" y="2603"/>
                </a:cubicBezTo>
                <a:cubicBezTo>
                  <a:pt x="45859" y="2603"/>
                  <a:pt x="45850" y="2601"/>
                  <a:pt x="45841" y="2599"/>
                </a:cubicBezTo>
                <a:cubicBezTo>
                  <a:pt x="45833" y="2596"/>
                  <a:pt x="45826" y="2593"/>
                  <a:pt x="45819" y="2588"/>
                </a:cubicBezTo>
                <a:cubicBezTo>
                  <a:pt x="45813" y="2584"/>
                  <a:pt x="45808" y="2578"/>
                  <a:pt x="45804" y="2571"/>
                </a:cubicBezTo>
                <a:cubicBezTo>
                  <a:pt x="45800" y="2564"/>
                  <a:pt x="45799" y="2556"/>
                  <a:pt x="45799" y="2548"/>
                </a:cubicBezTo>
                <a:lnTo>
                  <a:pt x="45799" y="2547"/>
                </a:lnTo>
                <a:cubicBezTo>
                  <a:pt x="45799" y="2530"/>
                  <a:pt x="45806" y="2517"/>
                  <a:pt x="45819" y="2507"/>
                </a:cubicBezTo>
                <a:cubicBezTo>
                  <a:pt x="45834" y="2496"/>
                  <a:pt x="45853" y="2491"/>
                  <a:pt x="45879" y="2491"/>
                </a:cubicBezTo>
                <a:close/>
                <a:moveTo>
                  <a:pt x="48309" y="2491"/>
                </a:moveTo>
                <a:cubicBezTo>
                  <a:pt x="48326" y="2491"/>
                  <a:pt x="48341" y="2492"/>
                  <a:pt x="48355" y="2495"/>
                </a:cubicBezTo>
                <a:cubicBezTo>
                  <a:pt x="48368" y="2497"/>
                  <a:pt x="48380" y="2500"/>
                  <a:pt x="48390" y="2503"/>
                </a:cubicBezTo>
                <a:lnTo>
                  <a:pt x="48390" y="2528"/>
                </a:lnTo>
                <a:cubicBezTo>
                  <a:pt x="48390" y="2539"/>
                  <a:pt x="48387" y="2550"/>
                  <a:pt x="48382" y="2559"/>
                </a:cubicBezTo>
                <a:cubicBezTo>
                  <a:pt x="48378" y="2568"/>
                  <a:pt x="48371" y="2576"/>
                  <a:pt x="48363" y="2582"/>
                </a:cubicBezTo>
                <a:cubicBezTo>
                  <a:pt x="48354" y="2589"/>
                  <a:pt x="48345" y="2594"/>
                  <a:pt x="48334" y="2597"/>
                </a:cubicBezTo>
                <a:cubicBezTo>
                  <a:pt x="48323" y="2601"/>
                  <a:pt x="48311" y="2603"/>
                  <a:pt x="48298" y="2603"/>
                </a:cubicBezTo>
                <a:cubicBezTo>
                  <a:pt x="48289" y="2603"/>
                  <a:pt x="48280" y="2601"/>
                  <a:pt x="48271" y="2599"/>
                </a:cubicBezTo>
                <a:cubicBezTo>
                  <a:pt x="48263" y="2596"/>
                  <a:pt x="48256" y="2593"/>
                  <a:pt x="48250" y="2588"/>
                </a:cubicBezTo>
                <a:cubicBezTo>
                  <a:pt x="48243" y="2584"/>
                  <a:pt x="48238" y="2578"/>
                  <a:pt x="48234" y="2571"/>
                </a:cubicBezTo>
                <a:cubicBezTo>
                  <a:pt x="48231" y="2564"/>
                  <a:pt x="48229" y="2556"/>
                  <a:pt x="48229" y="2548"/>
                </a:cubicBezTo>
                <a:lnTo>
                  <a:pt x="48229" y="2547"/>
                </a:lnTo>
                <a:cubicBezTo>
                  <a:pt x="48229" y="2530"/>
                  <a:pt x="48236" y="2517"/>
                  <a:pt x="48250" y="2507"/>
                </a:cubicBezTo>
                <a:cubicBezTo>
                  <a:pt x="48264" y="2496"/>
                  <a:pt x="48284" y="2491"/>
                  <a:pt x="48309" y="2491"/>
                </a:cubicBezTo>
                <a:close/>
                <a:moveTo>
                  <a:pt x="9040" y="2574"/>
                </a:moveTo>
                <a:lnTo>
                  <a:pt x="9040" y="2630"/>
                </a:lnTo>
                <a:lnTo>
                  <a:pt x="9089" y="2630"/>
                </a:lnTo>
                <a:lnTo>
                  <a:pt x="9089" y="2574"/>
                </a:lnTo>
                <a:lnTo>
                  <a:pt x="9040" y="2574"/>
                </a:lnTo>
                <a:close/>
                <a:moveTo>
                  <a:pt x="16489" y="2574"/>
                </a:moveTo>
                <a:lnTo>
                  <a:pt x="16489" y="2630"/>
                </a:lnTo>
                <a:lnTo>
                  <a:pt x="16508" y="2630"/>
                </a:lnTo>
                <a:cubicBezTo>
                  <a:pt x="16509" y="2641"/>
                  <a:pt x="16507" y="2650"/>
                  <a:pt x="16501" y="2658"/>
                </a:cubicBezTo>
                <a:cubicBezTo>
                  <a:pt x="16495" y="2665"/>
                  <a:pt x="16486" y="2671"/>
                  <a:pt x="16472" y="2676"/>
                </a:cubicBezTo>
                <a:lnTo>
                  <a:pt x="16478" y="2695"/>
                </a:lnTo>
                <a:cubicBezTo>
                  <a:pt x="16499" y="2690"/>
                  <a:pt x="16514" y="2682"/>
                  <a:pt x="16523" y="2671"/>
                </a:cubicBezTo>
                <a:cubicBezTo>
                  <a:pt x="16533" y="2660"/>
                  <a:pt x="16538" y="2643"/>
                  <a:pt x="16538" y="2622"/>
                </a:cubicBezTo>
                <a:lnTo>
                  <a:pt x="16538" y="2574"/>
                </a:lnTo>
                <a:lnTo>
                  <a:pt x="16489" y="2574"/>
                </a:lnTo>
                <a:close/>
                <a:moveTo>
                  <a:pt x="17884" y="2574"/>
                </a:moveTo>
                <a:lnTo>
                  <a:pt x="17884" y="2630"/>
                </a:lnTo>
                <a:lnTo>
                  <a:pt x="17904" y="2630"/>
                </a:lnTo>
                <a:cubicBezTo>
                  <a:pt x="17905" y="2641"/>
                  <a:pt x="17902" y="2650"/>
                  <a:pt x="17897" y="2658"/>
                </a:cubicBezTo>
                <a:cubicBezTo>
                  <a:pt x="17891" y="2665"/>
                  <a:pt x="17881" y="2671"/>
                  <a:pt x="17868" y="2676"/>
                </a:cubicBezTo>
                <a:lnTo>
                  <a:pt x="17874" y="2695"/>
                </a:lnTo>
                <a:cubicBezTo>
                  <a:pt x="17895" y="2690"/>
                  <a:pt x="17909" y="2682"/>
                  <a:pt x="17919" y="2671"/>
                </a:cubicBezTo>
                <a:cubicBezTo>
                  <a:pt x="17929" y="2660"/>
                  <a:pt x="17933" y="2643"/>
                  <a:pt x="17933" y="2622"/>
                </a:cubicBezTo>
                <a:lnTo>
                  <a:pt x="17933" y="2574"/>
                </a:lnTo>
                <a:lnTo>
                  <a:pt x="17884" y="2574"/>
                </a:lnTo>
                <a:close/>
                <a:moveTo>
                  <a:pt x="21121" y="2574"/>
                </a:moveTo>
                <a:lnTo>
                  <a:pt x="21121" y="2630"/>
                </a:lnTo>
                <a:lnTo>
                  <a:pt x="21140" y="2630"/>
                </a:lnTo>
                <a:cubicBezTo>
                  <a:pt x="21141" y="2641"/>
                  <a:pt x="21139" y="2650"/>
                  <a:pt x="21133" y="2658"/>
                </a:cubicBezTo>
                <a:cubicBezTo>
                  <a:pt x="21127" y="2665"/>
                  <a:pt x="21118" y="2671"/>
                  <a:pt x="21104" y="2676"/>
                </a:cubicBezTo>
                <a:lnTo>
                  <a:pt x="21111" y="2695"/>
                </a:lnTo>
                <a:cubicBezTo>
                  <a:pt x="21131" y="2690"/>
                  <a:pt x="21146" y="2682"/>
                  <a:pt x="21156" y="2671"/>
                </a:cubicBezTo>
                <a:cubicBezTo>
                  <a:pt x="21165" y="2660"/>
                  <a:pt x="21170" y="2643"/>
                  <a:pt x="21170" y="2622"/>
                </a:cubicBezTo>
                <a:lnTo>
                  <a:pt x="21170" y="2574"/>
                </a:lnTo>
                <a:lnTo>
                  <a:pt x="21121" y="2574"/>
                </a:lnTo>
                <a:close/>
                <a:moveTo>
                  <a:pt x="23622" y="2574"/>
                </a:moveTo>
                <a:lnTo>
                  <a:pt x="23622" y="2630"/>
                </a:lnTo>
                <a:lnTo>
                  <a:pt x="23641" y="2630"/>
                </a:lnTo>
                <a:cubicBezTo>
                  <a:pt x="23642" y="2641"/>
                  <a:pt x="23640" y="2650"/>
                  <a:pt x="23634" y="2658"/>
                </a:cubicBezTo>
                <a:cubicBezTo>
                  <a:pt x="23628" y="2665"/>
                  <a:pt x="23619" y="2671"/>
                  <a:pt x="23605" y="2676"/>
                </a:cubicBezTo>
                <a:lnTo>
                  <a:pt x="23612" y="2695"/>
                </a:lnTo>
                <a:cubicBezTo>
                  <a:pt x="23632" y="2690"/>
                  <a:pt x="23647" y="2682"/>
                  <a:pt x="23657" y="2671"/>
                </a:cubicBezTo>
                <a:cubicBezTo>
                  <a:pt x="23666" y="2660"/>
                  <a:pt x="23671" y="2643"/>
                  <a:pt x="23671" y="2622"/>
                </a:cubicBezTo>
                <a:lnTo>
                  <a:pt x="23671" y="2574"/>
                </a:lnTo>
                <a:lnTo>
                  <a:pt x="23622" y="2574"/>
                </a:lnTo>
                <a:close/>
                <a:moveTo>
                  <a:pt x="26309" y="2574"/>
                </a:moveTo>
                <a:lnTo>
                  <a:pt x="26309" y="2630"/>
                </a:lnTo>
                <a:lnTo>
                  <a:pt x="26329" y="2630"/>
                </a:lnTo>
                <a:cubicBezTo>
                  <a:pt x="26330" y="2641"/>
                  <a:pt x="26327" y="2650"/>
                  <a:pt x="26322" y="2658"/>
                </a:cubicBezTo>
                <a:cubicBezTo>
                  <a:pt x="26316" y="2665"/>
                  <a:pt x="26306" y="2671"/>
                  <a:pt x="26293" y="2676"/>
                </a:cubicBezTo>
                <a:lnTo>
                  <a:pt x="26299" y="2695"/>
                </a:lnTo>
                <a:cubicBezTo>
                  <a:pt x="26320" y="2690"/>
                  <a:pt x="26334" y="2682"/>
                  <a:pt x="26344" y="2671"/>
                </a:cubicBezTo>
                <a:cubicBezTo>
                  <a:pt x="26354" y="2660"/>
                  <a:pt x="26358" y="2643"/>
                  <a:pt x="26358" y="2622"/>
                </a:cubicBezTo>
                <a:lnTo>
                  <a:pt x="26358" y="2574"/>
                </a:lnTo>
                <a:lnTo>
                  <a:pt x="26309" y="2574"/>
                </a:lnTo>
                <a:close/>
                <a:moveTo>
                  <a:pt x="40832" y="2985"/>
                </a:moveTo>
                <a:cubicBezTo>
                  <a:pt x="40807" y="2985"/>
                  <a:pt x="40787" y="2992"/>
                  <a:pt x="40773" y="3006"/>
                </a:cubicBezTo>
                <a:cubicBezTo>
                  <a:pt x="40757" y="3022"/>
                  <a:pt x="40749" y="3046"/>
                  <a:pt x="40749" y="3077"/>
                </a:cubicBezTo>
                <a:lnTo>
                  <a:pt x="40749" y="3101"/>
                </a:lnTo>
                <a:lnTo>
                  <a:pt x="40711" y="3101"/>
                </a:lnTo>
                <a:lnTo>
                  <a:pt x="40711" y="3137"/>
                </a:lnTo>
                <a:lnTo>
                  <a:pt x="40749" y="3137"/>
                </a:lnTo>
                <a:lnTo>
                  <a:pt x="40749" y="3376"/>
                </a:lnTo>
                <a:lnTo>
                  <a:pt x="40790" y="3376"/>
                </a:lnTo>
                <a:lnTo>
                  <a:pt x="40790" y="3137"/>
                </a:lnTo>
                <a:lnTo>
                  <a:pt x="40877" y="3137"/>
                </a:lnTo>
                <a:lnTo>
                  <a:pt x="40877" y="3102"/>
                </a:lnTo>
                <a:lnTo>
                  <a:pt x="40790" y="3102"/>
                </a:lnTo>
                <a:lnTo>
                  <a:pt x="40790" y="3079"/>
                </a:lnTo>
                <a:cubicBezTo>
                  <a:pt x="40790" y="3040"/>
                  <a:pt x="40805" y="3021"/>
                  <a:pt x="40837" y="3021"/>
                </a:cubicBezTo>
                <a:cubicBezTo>
                  <a:pt x="40845" y="3021"/>
                  <a:pt x="40851" y="3021"/>
                  <a:pt x="40857" y="3023"/>
                </a:cubicBezTo>
                <a:cubicBezTo>
                  <a:pt x="40863" y="3024"/>
                  <a:pt x="40870" y="3026"/>
                  <a:pt x="40877" y="3028"/>
                </a:cubicBezTo>
                <a:lnTo>
                  <a:pt x="40877" y="2992"/>
                </a:lnTo>
                <a:cubicBezTo>
                  <a:pt x="40871" y="2989"/>
                  <a:pt x="40864" y="2988"/>
                  <a:pt x="40857" y="2987"/>
                </a:cubicBezTo>
                <a:cubicBezTo>
                  <a:pt x="40850" y="2986"/>
                  <a:pt x="40842" y="2985"/>
                  <a:pt x="40832" y="2985"/>
                </a:cubicBezTo>
                <a:close/>
                <a:moveTo>
                  <a:pt x="10604" y="2987"/>
                </a:moveTo>
                <a:lnTo>
                  <a:pt x="10604" y="3376"/>
                </a:lnTo>
                <a:lnTo>
                  <a:pt x="10645" y="3376"/>
                </a:lnTo>
                <a:lnTo>
                  <a:pt x="10645" y="2987"/>
                </a:lnTo>
                <a:lnTo>
                  <a:pt x="10604" y="2987"/>
                </a:lnTo>
                <a:close/>
                <a:moveTo>
                  <a:pt x="10745" y="2987"/>
                </a:moveTo>
                <a:lnTo>
                  <a:pt x="10745" y="3376"/>
                </a:lnTo>
                <a:lnTo>
                  <a:pt x="10786" y="3376"/>
                </a:lnTo>
                <a:lnTo>
                  <a:pt x="10786" y="2987"/>
                </a:lnTo>
                <a:lnTo>
                  <a:pt x="10745" y="2987"/>
                </a:lnTo>
                <a:close/>
                <a:moveTo>
                  <a:pt x="12178" y="2987"/>
                </a:moveTo>
                <a:lnTo>
                  <a:pt x="12178" y="3154"/>
                </a:lnTo>
                <a:cubicBezTo>
                  <a:pt x="12172" y="3146"/>
                  <a:pt x="12166" y="3138"/>
                  <a:pt x="12159" y="3131"/>
                </a:cubicBezTo>
                <a:cubicBezTo>
                  <a:pt x="12152" y="3124"/>
                  <a:pt x="12145" y="3118"/>
                  <a:pt x="12136" y="3112"/>
                </a:cubicBezTo>
                <a:cubicBezTo>
                  <a:pt x="12128" y="3107"/>
                  <a:pt x="12118" y="3103"/>
                  <a:pt x="12107" y="3100"/>
                </a:cubicBezTo>
                <a:cubicBezTo>
                  <a:pt x="12097" y="3096"/>
                  <a:pt x="12085" y="3095"/>
                  <a:pt x="12072" y="3095"/>
                </a:cubicBezTo>
                <a:cubicBezTo>
                  <a:pt x="12055" y="3095"/>
                  <a:pt x="12039" y="3098"/>
                  <a:pt x="12024" y="3105"/>
                </a:cubicBezTo>
                <a:cubicBezTo>
                  <a:pt x="12008" y="3111"/>
                  <a:pt x="11994" y="3121"/>
                  <a:pt x="11981" y="3133"/>
                </a:cubicBezTo>
                <a:cubicBezTo>
                  <a:pt x="11969" y="3145"/>
                  <a:pt x="11959" y="3160"/>
                  <a:pt x="11952" y="3178"/>
                </a:cubicBezTo>
                <a:cubicBezTo>
                  <a:pt x="11944" y="3196"/>
                  <a:pt x="11940" y="3216"/>
                  <a:pt x="11940" y="3238"/>
                </a:cubicBezTo>
                <a:lnTo>
                  <a:pt x="11940" y="3239"/>
                </a:lnTo>
                <a:cubicBezTo>
                  <a:pt x="11940" y="3262"/>
                  <a:pt x="11944" y="3282"/>
                  <a:pt x="11952" y="3300"/>
                </a:cubicBezTo>
                <a:cubicBezTo>
                  <a:pt x="11959" y="3318"/>
                  <a:pt x="11969" y="3333"/>
                  <a:pt x="11981" y="3345"/>
                </a:cubicBezTo>
                <a:cubicBezTo>
                  <a:pt x="11994" y="3357"/>
                  <a:pt x="12008" y="3366"/>
                  <a:pt x="12024" y="3373"/>
                </a:cubicBezTo>
                <a:cubicBezTo>
                  <a:pt x="12039" y="3379"/>
                  <a:pt x="12055" y="3382"/>
                  <a:pt x="12072" y="3382"/>
                </a:cubicBezTo>
                <a:cubicBezTo>
                  <a:pt x="12085" y="3382"/>
                  <a:pt x="12097" y="3381"/>
                  <a:pt x="12107" y="3378"/>
                </a:cubicBezTo>
                <a:cubicBezTo>
                  <a:pt x="12117" y="3374"/>
                  <a:pt x="12127" y="3370"/>
                  <a:pt x="12136" y="3364"/>
                </a:cubicBezTo>
                <a:cubicBezTo>
                  <a:pt x="12144" y="3358"/>
                  <a:pt x="12152" y="3352"/>
                  <a:pt x="12159" y="3344"/>
                </a:cubicBezTo>
                <a:cubicBezTo>
                  <a:pt x="12166" y="3337"/>
                  <a:pt x="12172" y="3329"/>
                  <a:pt x="12178" y="3321"/>
                </a:cubicBezTo>
                <a:lnTo>
                  <a:pt x="12178" y="3376"/>
                </a:lnTo>
                <a:lnTo>
                  <a:pt x="12219" y="3376"/>
                </a:lnTo>
                <a:lnTo>
                  <a:pt x="12219" y="2987"/>
                </a:lnTo>
                <a:lnTo>
                  <a:pt x="12178" y="2987"/>
                </a:lnTo>
                <a:close/>
                <a:moveTo>
                  <a:pt x="16062" y="2987"/>
                </a:moveTo>
                <a:lnTo>
                  <a:pt x="16062" y="3154"/>
                </a:lnTo>
                <a:cubicBezTo>
                  <a:pt x="16057" y="3146"/>
                  <a:pt x="16051" y="3138"/>
                  <a:pt x="16043" y="3131"/>
                </a:cubicBezTo>
                <a:cubicBezTo>
                  <a:pt x="16037" y="3124"/>
                  <a:pt x="16029" y="3118"/>
                  <a:pt x="16021" y="3112"/>
                </a:cubicBezTo>
                <a:cubicBezTo>
                  <a:pt x="16012" y="3107"/>
                  <a:pt x="16002" y="3103"/>
                  <a:pt x="15992" y="3100"/>
                </a:cubicBezTo>
                <a:cubicBezTo>
                  <a:pt x="15981" y="3096"/>
                  <a:pt x="15969" y="3095"/>
                  <a:pt x="15957" y="3095"/>
                </a:cubicBezTo>
                <a:cubicBezTo>
                  <a:pt x="15940" y="3095"/>
                  <a:pt x="15924" y="3098"/>
                  <a:pt x="15908" y="3105"/>
                </a:cubicBezTo>
                <a:cubicBezTo>
                  <a:pt x="15892" y="3111"/>
                  <a:pt x="15878" y="3121"/>
                  <a:pt x="15866" y="3133"/>
                </a:cubicBezTo>
                <a:cubicBezTo>
                  <a:pt x="15853" y="3145"/>
                  <a:pt x="15843" y="3160"/>
                  <a:pt x="15836" y="3178"/>
                </a:cubicBezTo>
                <a:cubicBezTo>
                  <a:pt x="15829" y="3196"/>
                  <a:pt x="15825" y="3216"/>
                  <a:pt x="15825" y="3238"/>
                </a:cubicBezTo>
                <a:lnTo>
                  <a:pt x="15825" y="3239"/>
                </a:lnTo>
                <a:cubicBezTo>
                  <a:pt x="15825" y="3262"/>
                  <a:pt x="15829" y="3282"/>
                  <a:pt x="15836" y="3300"/>
                </a:cubicBezTo>
                <a:cubicBezTo>
                  <a:pt x="15843" y="3318"/>
                  <a:pt x="15853" y="3333"/>
                  <a:pt x="15866" y="3345"/>
                </a:cubicBezTo>
                <a:cubicBezTo>
                  <a:pt x="15878" y="3357"/>
                  <a:pt x="15892" y="3366"/>
                  <a:pt x="15908" y="3373"/>
                </a:cubicBezTo>
                <a:cubicBezTo>
                  <a:pt x="15924" y="3379"/>
                  <a:pt x="15940" y="3382"/>
                  <a:pt x="15957" y="3382"/>
                </a:cubicBezTo>
                <a:cubicBezTo>
                  <a:pt x="15969" y="3382"/>
                  <a:pt x="15981" y="3381"/>
                  <a:pt x="15991" y="3378"/>
                </a:cubicBezTo>
                <a:cubicBezTo>
                  <a:pt x="16002" y="3374"/>
                  <a:pt x="16011" y="3370"/>
                  <a:pt x="16020" y="3364"/>
                </a:cubicBezTo>
                <a:cubicBezTo>
                  <a:pt x="16029" y="3358"/>
                  <a:pt x="16036" y="3352"/>
                  <a:pt x="16043" y="3344"/>
                </a:cubicBezTo>
                <a:cubicBezTo>
                  <a:pt x="16050" y="3337"/>
                  <a:pt x="16056" y="3329"/>
                  <a:pt x="16062" y="3321"/>
                </a:cubicBezTo>
                <a:lnTo>
                  <a:pt x="16062" y="3376"/>
                </a:lnTo>
                <a:lnTo>
                  <a:pt x="16103" y="3376"/>
                </a:lnTo>
                <a:lnTo>
                  <a:pt x="16103" y="2987"/>
                </a:lnTo>
                <a:lnTo>
                  <a:pt x="16062" y="2987"/>
                </a:lnTo>
                <a:close/>
                <a:moveTo>
                  <a:pt x="21721" y="2987"/>
                </a:moveTo>
                <a:lnTo>
                  <a:pt x="21721" y="3154"/>
                </a:lnTo>
                <a:cubicBezTo>
                  <a:pt x="21716" y="3146"/>
                  <a:pt x="21710" y="3138"/>
                  <a:pt x="21703" y="3131"/>
                </a:cubicBezTo>
                <a:cubicBezTo>
                  <a:pt x="21696" y="3124"/>
                  <a:pt x="21688" y="3118"/>
                  <a:pt x="21680" y="3112"/>
                </a:cubicBezTo>
                <a:cubicBezTo>
                  <a:pt x="21671" y="3107"/>
                  <a:pt x="21662" y="3103"/>
                  <a:pt x="21651" y="3100"/>
                </a:cubicBezTo>
                <a:cubicBezTo>
                  <a:pt x="21640" y="3096"/>
                  <a:pt x="21629" y="3095"/>
                  <a:pt x="21616" y="3095"/>
                </a:cubicBezTo>
                <a:cubicBezTo>
                  <a:pt x="21599" y="3095"/>
                  <a:pt x="21583" y="3098"/>
                  <a:pt x="21567" y="3105"/>
                </a:cubicBezTo>
                <a:cubicBezTo>
                  <a:pt x="21552" y="3111"/>
                  <a:pt x="21538" y="3121"/>
                  <a:pt x="21525" y="3133"/>
                </a:cubicBezTo>
                <a:cubicBezTo>
                  <a:pt x="21513" y="3145"/>
                  <a:pt x="21503" y="3160"/>
                  <a:pt x="21495" y="3178"/>
                </a:cubicBezTo>
                <a:cubicBezTo>
                  <a:pt x="21488" y="3196"/>
                  <a:pt x="21484" y="3216"/>
                  <a:pt x="21484" y="3238"/>
                </a:cubicBezTo>
                <a:lnTo>
                  <a:pt x="21484" y="3239"/>
                </a:lnTo>
                <a:cubicBezTo>
                  <a:pt x="21484" y="3262"/>
                  <a:pt x="21488" y="3282"/>
                  <a:pt x="21495" y="3300"/>
                </a:cubicBezTo>
                <a:cubicBezTo>
                  <a:pt x="21503" y="3318"/>
                  <a:pt x="21513" y="3333"/>
                  <a:pt x="21525" y="3345"/>
                </a:cubicBezTo>
                <a:cubicBezTo>
                  <a:pt x="21538" y="3357"/>
                  <a:pt x="21552" y="3366"/>
                  <a:pt x="21567" y="3373"/>
                </a:cubicBezTo>
                <a:cubicBezTo>
                  <a:pt x="21583" y="3379"/>
                  <a:pt x="21599" y="3382"/>
                  <a:pt x="21616" y="3382"/>
                </a:cubicBezTo>
                <a:cubicBezTo>
                  <a:pt x="21629" y="3382"/>
                  <a:pt x="21640" y="3381"/>
                  <a:pt x="21651" y="3378"/>
                </a:cubicBezTo>
                <a:cubicBezTo>
                  <a:pt x="21661" y="3374"/>
                  <a:pt x="21671" y="3370"/>
                  <a:pt x="21679" y="3364"/>
                </a:cubicBezTo>
                <a:cubicBezTo>
                  <a:pt x="21688" y="3358"/>
                  <a:pt x="21696" y="3352"/>
                  <a:pt x="21702" y="3344"/>
                </a:cubicBezTo>
                <a:cubicBezTo>
                  <a:pt x="21709" y="3337"/>
                  <a:pt x="21716" y="3329"/>
                  <a:pt x="21721" y="3321"/>
                </a:cubicBezTo>
                <a:lnTo>
                  <a:pt x="21721" y="3376"/>
                </a:lnTo>
                <a:lnTo>
                  <a:pt x="21763" y="3376"/>
                </a:lnTo>
                <a:lnTo>
                  <a:pt x="21763" y="2987"/>
                </a:lnTo>
                <a:lnTo>
                  <a:pt x="21721" y="2987"/>
                </a:lnTo>
                <a:close/>
                <a:moveTo>
                  <a:pt x="22018" y="2987"/>
                </a:moveTo>
                <a:lnTo>
                  <a:pt x="22018" y="3376"/>
                </a:lnTo>
                <a:lnTo>
                  <a:pt x="22060" y="3376"/>
                </a:lnTo>
                <a:lnTo>
                  <a:pt x="22060" y="2987"/>
                </a:lnTo>
                <a:lnTo>
                  <a:pt x="22018" y="2987"/>
                </a:lnTo>
                <a:close/>
                <a:moveTo>
                  <a:pt x="26342" y="2987"/>
                </a:moveTo>
                <a:lnTo>
                  <a:pt x="26342" y="3154"/>
                </a:lnTo>
                <a:cubicBezTo>
                  <a:pt x="26337" y="3146"/>
                  <a:pt x="26331" y="3138"/>
                  <a:pt x="26324" y="3131"/>
                </a:cubicBezTo>
                <a:cubicBezTo>
                  <a:pt x="26317" y="3124"/>
                  <a:pt x="26309" y="3118"/>
                  <a:pt x="26301" y="3112"/>
                </a:cubicBezTo>
                <a:cubicBezTo>
                  <a:pt x="26292" y="3107"/>
                  <a:pt x="26283" y="3103"/>
                  <a:pt x="26272" y="3100"/>
                </a:cubicBezTo>
                <a:cubicBezTo>
                  <a:pt x="26261" y="3096"/>
                  <a:pt x="26250" y="3095"/>
                  <a:pt x="26237" y="3095"/>
                </a:cubicBezTo>
                <a:cubicBezTo>
                  <a:pt x="26220" y="3095"/>
                  <a:pt x="26204" y="3098"/>
                  <a:pt x="26188" y="3105"/>
                </a:cubicBezTo>
                <a:cubicBezTo>
                  <a:pt x="26173" y="3111"/>
                  <a:pt x="26159" y="3121"/>
                  <a:pt x="26146" y="3133"/>
                </a:cubicBezTo>
                <a:cubicBezTo>
                  <a:pt x="26134" y="3145"/>
                  <a:pt x="26124" y="3160"/>
                  <a:pt x="26116" y="3178"/>
                </a:cubicBezTo>
                <a:cubicBezTo>
                  <a:pt x="26109" y="3196"/>
                  <a:pt x="26105" y="3216"/>
                  <a:pt x="26105" y="3238"/>
                </a:cubicBezTo>
                <a:lnTo>
                  <a:pt x="26105" y="3239"/>
                </a:lnTo>
                <a:cubicBezTo>
                  <a:pt x="26105" y="3262"/>
                  <a:pt x="26109" y="3282"/>
                  <a:pt x="26116" y="3300"/>
                </a:cubicBezTo>
                <a:cubicBezTo>
                  <a:pt x="26124" y="3318"/>
                  <a:pt x="26134" y="3333"/>
                  <a:pt x="26146" y="3345"/>
                </a:cubicBezTo>
                <a:cubicBezTo>
                  <a:pt x="26159" y="3357"/>
                  <a:pt x="26173" y="3366"/>
                  <a:pt x="26188" y="3373"/>
                </a:cubicBezTo>
                <a:cubicBezTo>
                  <a:pt x="26204" y="3379"/>
                  <a:pt x="26220" y="3382"/>
                  <a:pt x="26237" y="3382"/>
                </a:cubicBezTo>
                <a:cubicBezTo>
                  <a:pt x="26250" y="3382"/>
                  <a:pt x="26261" y="3381"/>
                  <a:pt x="26271" y="3378"/>
                </a:cubicBezTo>
                <a:cubicBezTo>
                  <a:pt x="26282" y="3374"/>
                  <a:pt x="26292" y="3370"/>
                  <a:pt x="26300" y="3364"/>
                </a:cubicBezTo>
                <a:cubicBezTo>
                  <a:pt x="26309" y="3358"/>
                  <a:pt x="26316" y="3352"/>
                  <a:pt x="26323" y="3344"/>
                </a:cubicBezTo>
                <a:cubicBezTo>
                  <a:pt x="26330" y="3337"/>
                  <a:pt x="26337" y="3329"/>
                  <a:pt x="26342" y="3321"/>
                </a:cubicBezTo>
                <a:lnTo>
                  <a:pt x="26342" y="3376"/>
                </a:lnTo>
                <a:lnTo>
                  <a:pt x="26383" y="3376"/>
                </a:lnTo>
                <a:lnTo>
                  <a:pt x="26383" y="2987"/>
                </a:lnTo>
                <a:lnTo>
                  <a:pt x="26342" y="2987"/>
                </a:lnTo>
                <a:close/>
                <a:moveTo>
                  <a:pt x="26636" y="2987"/>
                </a:moveTo>
                <a:lnTo>
                  <a:pt x="26636" y="3376"/>
                </a:lnTo>
                <a:lnTo>
                  <a:pt x="26677" y="3376"/>
                </a:lnTo>
                <a:lnTo>
                  <a:pt x="26677" y="3219"/>
                </a:lnTo>
                <a:cubicBezTo>
                  <a:pt x="26677" y="3206"/>
                  <a:pt x="26679" y="3194"/>
                  <a:pt x="26683" y="3183"/>
                </a:cubicBezTo>
                <a:cubicBezTo>
                  <a:pt x="26687" y="3173"/>
                  <a:pt x="26693" y="3164"/>
                  <a:pt x="26700" y="3156"/>
                </a:cubicBezTo>
                <a:cubicBezTo>
                  <a:pt x="26708" y="3148"/>
                  <a:pt x="26716" y="3142"/>
                  <a:pt x="26726" y="3139"/>
                </a:cubicBezTo>
                <a:cubicBezTo>
                  <a:pt x="26737" y="3134"/>
                  <a:pt x="26748" y="3132"/>
                  <a:pt x="26759" y="3132"/>
                </a:cubicBezTo>
                <a:cubicBezTo>
                  <a:pt x="26784" y="3132"/>
                  <a:pt x="26803" y="3140"/>
                  <a:pt x="26816" y="3155"/>
                </a:cubicBezTo>
                <a:cubicBezTo>
                  <a:pt x="26829" y="3170"/>
                  <a:pt x="26836" y="3190"/>
                  <a:pt x="26836" y="3215"/>
                </a:cubicBezTo>
                <a:lnTo>
                  <a:pt x="26836" y="3376"/>
                </a:lnTo>
                <a:lnTo>
                  <a:pt x="26877" y="3376"/>
                </a:lnTo>
                <a:lnTo>
                  <a:pt x="26877" y="3205"/>
                </a:lnTo>
                <a:cubicBezTo>
                  <a:pt x="26877" y="3189"/>
                  <a:pt x="26874" y="3174"/>
                  <a:pt x="26869" y="3160"/>
                </a:cubicBezTo>
                <a:cubicBezTo>
                  <a:pt x="26865" y="3147"/>
                  <a:pt x="26858" y="3135"/>
                  <a:pt x="26848" y="3126"/>
                </a:cubicBezTo>
                <a:cubicBezTo>
                  <a:pt x="26839" y="3116"/>
                  <a:pt x="26828" y="3108"/>
                  <a:pt x="26815" y="3103"/>
                </a:cubicBezTo>
                <a:cubicBezTo>
                  <a:pt x="26803" y="3098"/>
                  <a:pt x="26788" y="3095"/>
                  <a:pt x="26771" y="3095"/>
                </a:cubicBezTo>
                <a:cubicBezTo>
                  <a:pt x="26747" y="3095"/>
                  <a:pt x="26728" y="3100"/>
                  <a:pt x="26713" y="3111"/>
                </a:cubicBezTo>
                <a:cubicBezTo>
                  <a:pt x="26698" y="3121"/>
                  <a:pt x="26686" y="3134"/>
                  <a:pt x="26677" y="3149"/>
                </a:cubicBezTo>
                <a:lnTo>
                  <a:pt x="26677" y="2987"/>
                </a:lnTo>
                <a:lnTo>
                  <a:pt x="26636" y="2987"/>
                </a:lnTo>
                <a:close/>
                <a:moveTo>
                  <a:pt x="29655" y="2987"/>
                </a:moveTo>
                <a:lnTo>
                  <a:pt x="29655" y="3376"/>
                </a:lnTo>
                <a:lnTo>
                  <a:pt x="29696" y="3376"/>
                </a:lnTo>
                <a:lnTo>
                  <a:pt x="29696" y="3219"/>
                </a:lnTo>
                <a:cubicBezTo>
                  <a:pt x="29696" y="3206"/>
                  <a:pt x="29698" y="3194"/>
                  <a:pt x="29702" y="3183"/>
                </a:cubicBezTo>
                <a:cubicBezTo>
                  <a:pt x="29707" y="3173"/>
                  <a:pt x="29712" y="3164"/>
                  <a:pt x="29720" y="3156"/>
                </a:cubicBezTo>
                <a:cubicBezTo>
                  <a:pt x="29727" y="3148"/>
                  <a:pt x="29736" y="3142"/>
                  <a:pt x="29746" y="3139"/>
                </a:cubicBezTo>
                <a:cubicBezTo>
                  <a:pt x="29756" y="3134"/>
                  <a:pt x="29767" y="3132"/>
                  <a:pt x="29779" y="3132"/>
                </a:cubicBezTo>
                <a:cubicBezTo>
                  <a:pt x="29804" y="3132"/>
                  <a:pt x="29822" y="3140"/>
                  <a:pt x="29836" y="3155"/>
                </a:cubicBezTo>
                <a:cubicBezTo>
                  <a:pt x="29849" y="3170"/>
                  <a:pt x="29855" y="3190"/>
                  <a:pt x="29855" y="3215"/>
                </a:cubicBezTo>
                <a:lnTo>
                  <a:pt x="29855" y="3376"/>
                </a:lnTo>
                <a:lnTo>
                  <a:pt x="29896" y="3376"/>
                </a:lnTo>
                <a:lnTo>
                  <a:pt x="29896" y="3205"/>
                </a:lnTo>
                <a:cubicBezTo>
                  <a:pt x="29896" y="3189"/>
                  <a:pt x="29894" y="3174"/>
                  <a:pt x="29889" y="3160"/>
                </a:cubicBezTo>
                <a:cubicBezTo>
                  <a:pt x="29884" y="3147"/>
                  <a:pt x="29877" y="3135"/>
                  <a:pt x="29868" y="3126"/>
                </a:cubicBezTo>
                <a:cubicBezTo>
                  <a:pt x="29859" y="3116"/>
                  <a:pt x="29848" y="3108"/>
                  <a:pt x="29835" y="3103"/>
                </a:cubicBezTo>
                <a:cubicBezTo>
                  <a:pt x="29822" y="3098"/>
                  <a:pt x="29808" y="3095"/>
                  <a:pt x="29791" y="3095"/>
                </a:cubicBezTo>
                <a:cubicBezTo>
                  <a:pt x="29767" y="3095"/>
                  <a:pt x="29748" y="3100"/>
                  <a:pt x="29733" y="3111"/>
                </a:cubicBezTo>
                <a:cubicBezTo>
                  <a:pt x="29718" y="3121"/>
                  <a:pt x="29706" y="3134"/>
                  <a:pt x="29696" y="3149"/>
                </a:cubicBezTo>
                <a:lnTo>
                  <a:pt x="29696" y="2987"/>
                </a:lnTo>
                <a:lnTo>
                  <a:pt x="29655" y="2987"/>
                </a:lnTo>
                <a:close/>
                <a:moveTo>
                  <a:pt x="31420" y="2987"/>
                </a:moveTo>
                <a:lnTo>
                  <a:pt x="31420" y="3154"/>
                </a:lnTo>
                <a:cubicBezTo>
                  <a:pt x="31415" y="3146"/>
                  <a:pt x="31409" y="3138"/>
                  <a:pt x="31402" y="3131"/>
                </a:cubicBezTo>
                <a:cubicBezTo>
                  <a:pt x="31395" y="3124"/>
                  <a:pt x="31387" y="3118"/>
                  <a:pt x="31379" y="3112"/>
                </a:cubicBezTo>
                <a:cubicBezTo>
                  <a:pt x="31370" y="3107"/>
                  <a:pt x="31361" y="3103"/>
                  <a:pt x="31350" y="3100"/>
                </a:cubicBezTo>
                <a:cubicBezTo>
                  <a:pt x="31339" y="3096"/>
                  <a:pt x="31328" y="3095"/>
                  <a:pt x="31315" y="3095"/>
                </a:cubicBezTo>
                <a:cubicBezTo>
                  <a:pt x="31298" y="3095"/>
                  <a:pt x="31282" y="3098"/>
                  <a:pt x="31266" y="3105"/>
                </a:cubicBezTo>
                <a:cubicBezTo>
                  <a:pt x="31251" y="3111"/>
                  <a:pt x="31237" y="3121"/>
                  <a:pt x="31224" y="3133"/>
                </a:cubicBezTo>
                <a:cubicBezTo>
                  <a:pt x="31212" y="3145"/>
                  <a:pt x="31202" y="3160"/>
                  <a:pt x="31194" y="3178"/>
                </a:cubicBezTo>
                <a:cubicBezTo>
                  <a:pt x="31187" y="3196"/>
                  <a:pt x="31183" y="3216"/>
                  <a:pt x="31183" y="3238"/>
                </a:cubicBezTo>
                <a:lnTo>
                  <a:pt x="31183" y="3239"/>
                </a:lnTo>
                <a:cubicBezTo>
                  <a:pt x="31183" y="3262"/>
                  <a:pt x="31187" y="3282"/>
                  <a:pt x="31194" y="3300"/>
                </a:cubicBezTo>
                <a:cubicBezTo>
                  <a:pt x="31202" y="3318"/>
                  <a:pt x="31212" y="3333"/>
                  <a:pt x="31224" y="3345"/>
                </a:cubicBezTo>
                <a:cubicBezTo>
                  <a:pt x="31237" y="3357"/>
                  <a:pt x="31251" y="3366"/>
                  <a:pt x="31266" y="3373"/>
                </a:cubicBezTo>
                <a:cubicBezTo>
                  <a:pt x="31282" y="3379"/>
                  <a:pt x="31298" y="3382"/>
                  <a:pt x="31315" y="3382"/>
                </a:cubicBezTo>
                <a:cubicBezTo>
                  <a:pt x="31328" y="3382"/>
                  <a:pt x="31339" y="3381"/>
                  <a:pt x="31350" y="3378"/>
                </a:cubicBezTo>
                <a:cubicBezTo>
                  <a:pt x="31360" y="3374"/>
                  <a:pt x="31370" y="3370"/>
                  <a:pt x="31378" y="3364"/>
                </a:cubicBezTo>
                <a:cubicBezTo>
                  <a:pt x="31387" y="3358"/>
                  <a:pt x="31394" y="3352"/>
                  <a:pt x="31401" y="3344"/>
                </a:cubicBezTo>
                <a:cubicBezTo>
                  <a:pt x="31408" y="3337"/>
                  <a:pt x="31415" y="3329"/>
                  <a:pt x="31420" y="3321"/>
                </a:cubicBezTo>
                <a:lnTo>
                  <a:pt x="31420" y="3376"/>
                </a:lnTo>
                <a:lnTo>
                  <a:pt x="31462" y="3376"/>
                </a:lnTo>
                <a:lnTo>
                  <a:pt x="31462" y="2987"/>
                </a:lnTo>
                <a:lnTo>
                  <a:pt x="31420" y="2987"/>
                </a:lnTo>
                <a:close/>
                <a:moveTo>
                  <a:pt x="32900" y="2987"/>
                </a:moveTo>
                <a:lnTo>
                  <a:pt x="32900" y="3376"/>
                </a:lnTo>
                <a:lnTo>
                  <a:pt x="32941" y="3376"/>
                </a:lnTo>
                <a:lnTo>
                  <a:pt x="32941" y="3304"/>
                </a:lnTo>
                <a:lnTo>
                  <a:pt x="32997" y="3248"/>
                </a:lnTo>
                <a:lnTo>
                  <a:pt x="33096" y="3376"/>
                </a:lnTo>
                <a:lnTo>
                  <a:pt x="33145" y="3376"/>
                </a:lnTo>
                <a:lnTo>
                  <a:pt x="33025" y="3219"/>
                </a:lnTo>
                <a:lnTo>
                  <a:pt x="33141" y="3101"/>
                </a:lnTo>
                <a:lnTo>
                  <a:pt x="33090" y="3101"/>
                </a:lnTo>
                <a:lnTo>
                  <a:pt x="32941" y="3256"/>
                </a:lnTo>
                <a:lnTo>
                  <a:pt x="32941" y="2987"/>
                </a:lnTo>
                <a:lnTo>
                  <a:pt x="32900" y="2987"/>
                </a:lnTo>
                <a:close/>
                <a:moveTo>
                  <a:pt x="36926" y="2987"/>
                </a:moveTo>
                <a:lnTo>
                  <a:pt x="36926" y="3154"/>
                </a:lnTo>
                <a:cubicBezTo>
                  <a:pt x="36920" y="3146"/>
                  <a:pt x="36914" y="3138"/>
                  <a:pt x="36907" y="3131"/>
                </a:cubicBezTo>
                <a:cubicBezTo>
                  <a:pt x="36900" y="3124"/>
                  <a:pt x="36893" y="3118"/>
                  <a:pt x="36884" y="3112"/>
                </a:cubicBezTo>
                <a:cubicBezTo>
                  <a:pt x="36876" y="3107"/>
                  <a:pt x="36866" y="3103"/>
                  <a:pt x="36855" y="3100"/>
                </a:cubicBezTo>
                <a:cubicBezTo>
                  <a:pt x="36845" y="3096"/>
                  <a:pt x="36833" y="3095"/>
                  <a:pt x="36820" y="3095"/>
                </a:cubicBezTo>
                <a:cubicBezTo>
                  <a:pt x="36803" y="3095"/>
                  <a:pt x="36787" y="3098"/>
                  <a:pt x="36772" y="3105"/>
                </a:cubicBezTo>
                <a:cubicBezTo>
                  <a:pt x="36756" y="3111"/>
                  <a:pt x="36742" y="3121"/>
                  <a:pt x="36729" y="3133"/>
                </a:cubicBezTo>
                <a:cubicBezTo>
                  <a:pt x="36717" y="3145"/>
                  <a:pt x="36707" y="3160"/>
                  <a:pt x="36700" y="3178"/>
                </a:cubicBezTo>
                <a:cubicBezTo>
                  <a:pt x="36692" y="3196"/>
                  <a:pt x="36688" y="3216"/>
                  <a:pt x="36688" y="3238"/>
                </a:cubicBezTo>
                <a:lnTo>
                  <a:pt x="36688" y="3239"/>
                </a:lnTo>
                <a:cubicBezTo>
                  <a:pt x="36688" y="3262"/>
                  <a:pt x="36692" y="3282"/>
                  <a:pt x="36700" y="3300"/>
                </a:cubicBezTo>
                <a:cubicBezTo>
                  <a:pt x="36707" y="3318"/>
                  <a:pt x="36717" y="3333"/>
                  <a:pt x="36729" y="3345"/>
                </a:cubicBezTo>
                <a:cubicBezTo>
                  <a:pt x="36742" y="3357"/>
                  <a:pt x="36756" y="3366"/>
                  <a:pt x="36772" y="3373"/>
                </a:cubicBezTo>
                <a:cubicBezTo>
                  <a:pt x="36787" y="3379"/>
                  <a:pt x="36803" y="3382"/>
                  <a:pt x="36820" y="3382"/>
                </a:cubicBezTo>
                <a:cubicBezTo>
                  <a:pt x="36833" y="3382"/>
                  <a:pt x="36844" y="3381"/>
                  <a:pt x="36855" y="3378"/>
                </a:cubicBezTo>
                <a:cubicBezTo>
                  <a:pt x="36865" y="3374"/>
                  <a:pt x="36875" y="3370"/>
                  <a:pt x="36884" y="3364"/>
                </a:cubicBezTo>
                <a:cubicBezTo>
                  <a:pt x="36892" y="3358"/>
                  <a:pt x="36900" y="3352"/>
                  <a:pt x="36906" y="3344"/>
                </a:cubicBezTo>
                <a:cubicBezTo>
                  <a:pt x="36914" y="3337"/>
                  <a:pt x="36920" y="3329"/>
                  <a:pt x="36926" y="3321"/>
                </a:cubicBezTo>
                <a:lnTo>
                  <a:pt x="36926" y="3376"/>
                </a:lnTo>
                <a:lnTo>
                  <a:pt x="36967" y="3376"/>
                </a:lnTo>
                <a:lnTo>
                  <a:pt x="36967" y="2987"/>
                </a:lnTo>
                <a:lnTo>
                  <a:pt x="36926" y="2987"/>
                </a:lnTo>
                <a:close/>
                <a:moveTo>
                  <a:pt x="38180" y="2987"/>
                </a:moveTo>
                <a:lnTo>
                  <a:pt x="38180" y="3154"/>
                </a:lnTo>
                <a:cubicBezTo>
                  <a:pt x="38174" y="3146"/>
                  <a:pt x="38168" y="3138"/>
                  <a:pt x="38161" y="3131"/>
                </a:cubicBezTo>
                <a:cubicBezTo>
                  <a:pt x="38154" y="3124"/>
                  <a:pt x="38147" y="3118"/>
                  <a:pt x="38138" y="3112"/>
                </a:cubicBezTo>
                <a:cubicBezTo>
                  <a:pt x="38130" y="3107"/>
                  <a:pt x="38120" y="3103"/>
                  <a:pt x="38109" y="3100"/>
                </a:cubicBezTo>
                <a:cubicBezTo>
                  <a:pt x="38099" y="3096"/>
                  <a:pt x="38087" y="3095"/>
                  <a:pt x="38074" y="3095"/>
                </a:cubicBezTo>
                <a:cubicBezTo>
                  <a:pt x="38058" y="3095"/>
                  <a:pt x="38041" y="3098"/>
                  <a:pt x="38026" y="3105"/>
                </a:cubicBezTo>
                <a:cubicBezTo>
                  <a:pt x="38010" y="3111"/>
                  <a:pt x="37996" y="3121"/>
                  <a:pt x="37984" y="3133"/>
                </a:cubicBezTo>
                <a:cubicBezTo>
                  <a:pt x="37971" y="3145"/>
                  <a:pt x="37961" y="3160"/>
                  <a:pt x="37954" y="3178"/>
                </a:cubicBezTo>
                <a:cubicBezTo>
                  <a:pt x="37946" y="3196"/>
                  <a:pt x="37942" y="3216"/>
                  <a:pt x="37942" y="3238"/>
                </a:cubicBezTo>
                <a:lnTo>
                  <a:pt x="37942" y="3239"/>
                </a:lnTo>
                <a:cubicBezTo>
                  <a:pt x="37942" y="3262"/>
                  <a:pt x="37946" y="3282"/>
                  <a:pt x="37954" y="3300"/>
                </a:cubicBezTo>
                <a:cubicBezTo>
                  <a:pt x="37961" y="3318"/>
                  <a:pt x="37971" y="3333"/>
                  <a:pt x="37984" y="3345"/>
                </a:cubicBezTo>
                <a:cubicBezTo>
                  <a:pt x="37996" y="3357"/>
                  <a:pt x="38010" y="3366"/>
                  <a:pt x="38026" y="3373"/>
                </a:cubicBezTo>
                <a:cubicBezTo>
                  <a:pt x="38041" y="3379"/>
                  <a:pt x="38058" y="3382"/>
                  <a:pt x="38074" y="3382"/>
                </a:cubicBezTo>
                <a:cubicBezTo>
                  <a:pt x="38087" y="3382"/>
                  <a:pt x="38099" y="3381"/>
                  <a:pt x="38109" y="3378"/>
                </a:cubicBezTo>
                <a:cubicBezTo>
                  <a:pt x="38120" y="3374"/>
                  <a:pt x="38129" y="3370"/>
                  <a:pt x="38138" y="3364"/>
                </a:cubicBezTo>
                <a:cubicBezTo>
                  <a:pt x="38146" y="3358"/>
                  <a:pt x="38154" y="3352"/>
                  <a:pt x="38161" y="3344"/>
                </a:cubicBezTo>
                <a:cubicBezTo>
                  <a:pt x="38168" y="3337"/>
                  <a:pt x="38174" y="3329"/>
                  <a:pt x="38180" y="3321"/>
                </a:cubicBezTo>
                <a:lnTo>
                  <a:pt x="38180" y="3376"/>
                </a:lnTo>
                <a:lnTo>
                  <a:pt x="38221" y="3376"/>
                </a:lnTo>
                <a:lnTo>
                  <a:pt x="38221" y="2987"/>
                </a:lnTo>
                <a:lnTo>
                  <a:pt x="38180" y="2987"/>
                </a:lnTo>
                <a:close/>
                <a:moveTo>
                  <a:pt x="39660" y="2987"/>
                </a:moveTo>
                <a:lnTo>
                  <a:pt x="39660" y="3376"/>
                </a:lnTo>
                <a:lnTo>
                  <a:pt x="39701" y="3376"/>
                </a:lnTo>
                <a:lnTo>
                  <a:pt x="39701" y="3304"/>
                </a:lnTo>
                <a:lnTo>
                  <a:pt x="39757" y="3248"/>
                </a:lnTo>
                <a:lnTo>
                  <a:pt x="39855" y="3376"/>
                </a:lnTo>
                <a:lnTo>
                  <a:pt x="39904" y="3376"/>
                </a:lnTo>
                <a:lnTo>
                  <a:pt x="39785" y="3219"/>
                </a:lnTo>
                <a:lnTo>
                  <a:pt x="39901" y="3101"/>
                </a:lnTo>
                <a:lnTo>
                  <a:pt x="39849" y="3101"/>
                </a:lnTo>
                <a:lnTo>
                  <a:pt x="39701" y="3256"/>
                </a:lnTo>
                <a:lnTo>
                  <a:pt x="39701" y="2987"/>
                </a:lnTo>
                <a:lnTo>
                  <a:pt x="39660" y="2987"/>
                </a:lnTo>
                <a:close/>
                <a:moveTo>
                  <a:pt x="41305" y="2987"/>
                </a:moveTo>
                <a:lnTo>
                  <a:pt x="41305" y="3376"/>
                </a:lnTo>
                <a:lnTo>
                  <a:pt x="41346" y="3376"/>
                </a:lnTo>
                <a:lnTo>
                  <a:pt x="41346" y="3219"/>
                </a:lnTo>
                <a:cubicBezTo>
                  <a:pt x="41346" y="3206"/>
                  <a:pt x="41348" y="3194"/>
                  <a:pt x="41352" y="3183"/>
                </a:cubicBezTo>
                <a:cubicBezTo>
                  <a:pt x="41357" y="3173"/>
                  <a:pt x="41362" y="3164"/>
                  <a:pt x="41370" y="3156"/>
                </a:cubicBezTo>
                <a:cubicBezTo>
                  <a:pt x="41377" y="3148"/>
                  <a:pt x="41386" y="3142"/>
                  <a:pt x="41396" y="3139"/>
                </a:cubicBezTo>
                <a:cubicBezTo>
                  <a:pt x="41406" y="3134"/>
                  <a:pt x="41417" y="3132"/>
                  <a:pt x="41429" y="3132"/>
                </a:cubicBezTo>
                <a:cubicBezTo>
                  <a:pt x="41454" y="3132"/>
                  <a:pt x="41472" y="3140"/>
                  <a:pt x="41486" y="3155"/>
                </a:cubicBezTo>
                <a:cubicBezTo>
                  <a:pt x="41499" y="3170"/>
                  <a:pt x="41505" y="3190"/>
                  <a:pt x="41505" y="3215"/>
                </a:cubicBezTo>
                <a:lnTo>
                  <a:pt x="41505" y="3376"/>
                </a:lnTo>
                <a:lnTo>
                  <a:pt x="41546" y="3376"/>
                </a:lnTo>
                <a:lnTo>
                  <a:pt x="41546" y="3205"/>
                </a:lnTo>
                <a:cubicBezTo>
                  <a:pt x="41546" y="3189"/>
                  <a:pt x="41544" y="3174"/>
                  <a:pt x="41539" y="3160"/>
                </a:cubicBezTo>
                <a:cubicBezTo>
                  <a:pt x="41534" y="3147"/>
                  <a:pt x="41527" y="3135"/>
                  <a:pt x="41518" y="3126"/>
                </a:cubicBezTo>
                <a:cubicBezTo>
                  <a:pt x="41509" y="3116"/>
                  <a:pt x="41498" y="3108"/>
                  <a:pt x="41485" y="3103"/>
                </a:cubicBezTo>
                <a:cubicBezTo>
                  <a:pt x="41472" y="3098"/>
                  <a:pt x="41458" y="3095"/>
                  <a:pt x="41441" y="3095"/>
                </a:cubicBezTo>
                <a:cubicBezTo>
                  <a:pt x="41417" y="3095"/>
                  <a:pt x="41398" y="3100"/>
                  <a:pt x="41383" y="3111"/>
                </a:cubicBezTo>
                <a:cubicBezTo>
                  <a:pt x="41368" y="3121"/>
                  <a:pt x="41356" y="3134"/>
                  <a:pt x="41346" y="3149"/>
                </a:cubicBezTo>
                <a:lnTo>
                  <a:pt x="41346" y="2987"/>
                </a:lnTo>
                <a:lnTo>
                  <a:pt x="41305" y="2987"/>
                </a:lnTo>
                <a:close/>
                <a:moveTo>
                  <a:pt x="24993" y="2995"/>
                </a:moveTo>
                <a:lnTo>
                  <a:pt x="24993" y="3040"/>
                </a:lnTo>
                <a:lnTo>
                  <a:pt x="25040" y="3040"/>
                </a:lnTo>
                <a:lnTo>
                  <a:pt x="25040" y="2995"/>
                </a:lnTo>
                <a:lnTo>
                  <a:pt x="24993" y="2995"/>
                </a:lnTo>
                <a:close/>
                <a:moveTo>
                  <a:pt x="27812" y="2995"/>
                </a:moveTo>
                <a:lnTo>
                  <a:pt x="27812" y="3040"/>
                </a:lnTo>
                <a:lnTo>
                  <a:pt x="27859" y="3040"/>
                </a:lnTo>
                <a:lnTo>
                  <a:pt x="27859" y="2995"/>
                </a:lnTo>
                <a:lnTo>
                  <a:pt x="27812" y="2995"/>
                </a:lnTo>
                <a:close/>
                <a:moveTo>
                  <a:pt x="35237" y="2995"/>
                </a:moveTo>
                <a:lnTo>
                  <a:pt x="35237" y="3040"/>
                </a:lnTo>
                <a:lnTo>
                  <a:pt x="35284" y="3040"/>
                </a:lnTo>
                <a:lnTo>
                  <a:pt x="35284" y="2995"/>
                </a:lnTo>
                <a:lnTo>
                  <a:pt x="35237" y="2995"/>
                </a:lnTo>
                <a:close/>
                <a:moveTo>
                  <a:pt x="41950" y="2995"/>
                </a:moveTo>
                <a:lnTo>
                  <a:pt x="41950" y="3040"/>
                </a:lnTo>
                <a:lnTo>
                  <a:pt x="41997" y="3040"/>
                </a:lnTo>
                <a:lnTo>
                  <a:pt x="41997" y="2995"/>
                </a:lnTo>
                <a:lnTo>
                  <a:pt x="41950" y="2995"/>
                </a:lnTo>
                <a:close/>
                <a:moveTo>
                  <a:pt x="44453" y="2995"/>
                </a:moveTo>
                <a:lnTo>
                  <a:pt x="44453" y="3040"/>
                </a:lnTo>
                <a:lnTo>
                  <a:pt x="44500" y="3040"/>
                </a:lnTo>
                <a:lnTo>
                  <a:pt x="44500" y="2995"/>
                </a:lnTo>
                <a:lnTo>
                  <a:pt x="44453" y="2995"/>
                </a:lnTo>
                <a:close/>
                <a:moveTo>
                  <a:pt x="10324" y="3000"/>
                </a:moveTo>
                <a:lnTo>
                  <a:pt x="10154" y="3376"/>
                </a:lnTo>
                <a:lnTo>
                  <a:pt x="10197" y="3376"/>
                </a:lnTo>
                <a:lnTo>
                  <a:pt x="10242" y="3278"/>
                </a:lnTo>
                <a:lnTo>
                  <a:pt x="10445" y="3278"/>
                </a:lnTo>
                <a:lnTo>
                  <a:pt x="10489" y="3376"/>
                </a:lnTo>
                <a:lnTo>
                  <a:pt x="10534" y="3376"/>
                </a:lnTo>
                <a:lnTo>
                  <a:pt x="10364" y="3000"/>
                </a:lnTo>
                <a:lnTo>
                  <a:pt x="10324" y="3000"/>
                </a:lnTo>
                <a:close/>
                <a:moveTo>
                  <a:pt x="9687" y="3018"/>
                </a:moveTo>
                <a:lnTo>
                  <a:pt x="9687" y="3101"/>
                </a:lnTo>
                <a:lnTo>
                  <a:pt x="9649" y="3101"/>
                </a:lnTo>
                <a:lnTo>
                  <a:pt x="9649" y="3137"/>
                </a:lnTo>
                <a:lnTo>
                  <a:pt x="9687" y="3137"/>
                </a:lnTo>
                <a:lnTo>
                  <a:pt x="9687" y="3303"/>
                </a:lnTo>
                <a:cubicBezTo>
                  <a:pt x="9687" y="3317"/>
                  <a:pt x="9689" y="3329"/>
                  <a:pt x="9693" y="3339"/>
                </a:cubicBezTo>
                <a:cubicBezTo>
                  <a:pt x="9697" y="3349"/>
                  <a:pt x="9703" y="3357"/>
                  <a:pt x="9709" y="3364"/>
                </a:cubicBezTo>
                <a:cubicBezTo>
                  <a:pt x="9716" y="3370"/>
                  <a:pt x="9725" y="3374"/>
                  <a:pt x="9734" y="3377"/>
                </a:cubicBezTo>
                <a:cubicBezTo>
                  <a:pt x="9744" y="3380"/>
                  <a:pt x="9754" y="3381"/>
                  <a:pt x="9765" y="3381"/>
                </a:cubicBezTo>
                <a:cubicBezTo>
                  <a:pt x="9775" y="3381"/>
                  <a:pt x="9784" y="3380"/>
                  <a:pt x="9792" y="3378"/>
                </a:cubicBezTo>
                <a:cubicBezTo>
                  <a:pt x="9800" y="3376"/>
                  <a:pt x="9808" y="3373"/>
                  <a:pt x="9815" y="3370"/>
                </a:cubicBezTo>
                <a:lnTo>
                  <a:pt x="9815" y="3334"/>
                </a:lnTo>
                <a:cubicBezTo>
                  <a:pt x="9808" y="3338"/>
                  <a:pt x="9801" y="3340"/>
                  <a:pt x="9795" y="3342"/>
                </a:cubicBezTo>
                <a:cubicBezTo>
                  <a:pt x="9789" y="3343"/>
                  <a:pt x="9782" y="3344"/>
                  <a:pt x="9775" y="3344"/>
                </a:cubicBezTo>
                <a:cubicBezTo>
                  <a:pt x="9761" y="3344"/>
                  <a:pt x="9750" y="3341"/>
                  <a:pt x="9741" y="3334"/>
                </a:cubicBezTo>
                <a:cubicBezTo>
                  <a:pt x="9733" y="3327"/>
                  <a:pt x="9729" y="3315"/>
                  <a:pt x="9729" y="3298"/>
                </a:cubicBezTo>
                <a:lnTo>
                  <a:pt x="9729" y="3137"/>
                </a:lnTo>
                <a:lnTo>
                  <a:pt x="9816" y="3137"/>
                </a:lnTo>
                <a:lnTo>
                  <a:pt x="9816" y="3101"/>
                </a:lnTo>
                <a:lnTo>
                  <a:pt x="9729" y="3101"/>
                </a:lnTo>
                <a:lnTo>
                  <a:pt x="9729" y="3018"/>
                </a:lnTo>
                <a:lnTo>
                  <a:pt x="9687" y="3018"/>
                </a:lnTo>
                <a:close/>
                <a:moveTo>
                  <a:pt x="12957" y="3018"/>
                </a:moveTo>
                <a:lnTo>
                  <a:pt x="12957" y="3101"/>
                </a:lnTo>
                <a:lnTo>
                  <a:pt x="12919" y="3101"/>
                </a:lnTo>
                <a:lnTo>
                  <a:pt x="12919" y="3137"/>
                </a:lnTo>
                <a:lnTo>
                  <a:pt x="12957" y="3137"/>
                </a:lnTo>
                <a:lnTo>
                  <a:pt x="12957" y="3303"/>
                </a:lnTo>
                <a:cubicBezTo>
                  <a:pt x="12957" y="3317"/>
                  <a:pt x="12959" y="3329"/>
                  <a:pt x="12963" y="3339"/>
                </a:cubicBezTo>
                <a:cubicBezTo>
                  <a:pt x="12967" y="3349"/>
                  <a:pt x="12972" y="3357"/>
                  <a:pt x="12979" y="3364"/>
                </a:cubicBezTo>
                <a:cubicBezTo>
                  <a:pt x="12986" y="3370"/>
                  <a:pt x="12995" y="3374"/>
                  <a:pt x="13004" y="3377"/>
                </a:cubicBezTo>
                <a:cubicBezTo>
                  <a:pt x="13014" y="3380"/>
                  <a:pt x="13024" y="3381"/>
                  <a:pt x="13035" y="3381"/>
                </a:cubicBezTo>
                <a:cubicBezTo>
                  <a:pt x="13045" y="3381"/>
                  <a:pt x="13054" y="3380"/>
                  <a:pt x="13062" y="3378"/>
                </a:cubicBezTo>
                <a:cubicBezTo>
                  <a:pt x="13070" y="3376"/>
                  <a:pt x="13078" y="3373"/>
                  <a:pt x="13085" y="3370"/>
                </a:cubicBezTo>
                <a:lnTo>
                  <a:pt x="13085" y="3334"/>
                </a:lnTo>
                <a:cubicBezTo>
                  <a:pt x="13078" y="3338"/>
                  <a:pt x="13071" y="3340"/>
                  <a:pt x="13064" y="3342"/>
                </a:cubicBezTo>
                <a:cubicBezTo>
                  <a:pt x="13058" y="3343"/>
                  <a:pt x="13052" y="3344"/>
                  <a:pt x="13045" y="3344"/>
                </a:cubicBezTo>
                <a:cubicBezTo>
                  <a:pt x="13031" y="3344"/>
                  <a:pt x="13020" y="3341"/>
                  <a:pt x="13011" y="3334"/>
                </a:cubicBezTo>
                <a:cubicBezTo>
                  <a:pt x="13003" y="3327"/>
                  <a:pt x="12998" y="3315"/>
                  <a:pt x="12998" y="3298"/>
                </a:cubicBezTo>
                <a:lnTo>
                  <a:pt x="12998" y="3137"/>
                </a:lnTo>
                <a:lnTo>
                  <a:pt x="13086" y="3137"/>
                </a:lnTo>
                <a:lnTo>
                  <a:pt x="13086" y="3101"/>
                </a:lnTo>
                <a:lnTo>
                  <a:pt x="12998" y="3101"/>
                </a:lnTo>
                <a:lnTo>
                  <a:pt x="12998" y="3018"/>
                </a:lnTo>
                <a:lnTo>
                  <a:pt x="12957" y="3018"/>
                </a:lnTo>
                <a:close/>
                <a:moveTo>
                  <a:pt x="24791" y="3018"/>
                </a:moveTo>
                <a:lnTo>
                  <a:pt x="24791" y="3101"/>
                </a:lnTo>
                <a:lnTo>
                  <a:pt x="24752" y="3101"/>
                </a:lnTo>
                <a:lnTo>
                  <a:pt x="24752" y="3137"/>
                </a:lnTo>
                <a:lnTo>
                  <a:pt x="24791" y="3137"/>
                </a:lnTo>
                <a:lnTo>
                  <a:pt x="24791" y="3303"/>
                </a:lnTo>
                <a:cubicBezTo>
                  <a:pt x="24791" y="3317"/>
                  <a:pt x="24793" y="3329"/>
                  <a:pt x="24796" y="3339"/>
                </a:cubicBezTo>
                <a:cubicBezTo>
                  <a:pt x="24800" y="3349"/>
                  <a:pt x="24806" y="3357"/>
                  <a:pt x="24812" y="3364"/>
                </a:cubicBezTo>
                <a:cubicBezTo>
                  <a:pt x="24820" y="3370"/>
                  <a:pt x="24828" y="3374"/>
                  <a:pt x="24838" y="3377"/>
                </a:cubicBezTo>
                <a:cubicBezTo>
                  <a:pt x="24847" y="3380"/>
                  <a:pt x="24857" y="3381"/>
                  <a:pt x="24868" y="3381"/>
                </a:cubicBezTo>
                <a:cubicBezTo>
                  <a:pt x="24878" y="3381"/>
                  <a:pt x="24887" y="3380"/>
                  <a:pt x="24895" y="3378"/>
                </a:cubicBezTo>
                <a:cubicBezTo>
                  <a:pt x="24903" y="3376"/>
                  <a:pt x="24911" y="3373"/>
                  <a:pt x="24918" y="3370"/>
                </a:cubicBezTo>
                <a:lnTo>
                  <a:pt x="24918" y="3334"/>
                </a:lnTo>
                <a:cubicBezTo>
                  <a:pt x="24911" y="3338"/>
                  <a:pt x="24904" y="3340"/>
                  <a:pt x="24898" y="3342"/>
                </a:cubicBezTo>
                <a:cubicBezTo>
                  <a:pt x="24892" y="3343"/>
                  <a:pt x="24885" y="3344"/>
                  <a:pt x="24878" y="3344"/>
                </a:cubicBezTo>
                <a:cubicBezTo>
                  <a:pt x="24864" y="3344"/>
                  <a:pt x="24853" y="3341"/>
                  <a:pt x="24844" y="3334"/>
                </a:cubicBezTo>
                <a:cubicBezTo>
                  <a:pt x="24836" y="3327"/>
                  <a:pt x="24832" y="3315"/>
                  <a:pt x="24832" y="3298"/>
                </a:cubicBezTo>
                <a:lnTo>
                  <a:pt x="24832" y="3137"/>
                </a:lnTo>
                <a:lnTo>
                  <a:pt x="24919" y="3137"/>
                </a:lnTo>
                <a:lnTo>
                  <a:pt x="24919" y="3101"/>
                </a:lnTo>
                <a:lnTo>
                  <a:pt x="24832" y="3101"/>
                </a:lnTo>
                <a:lnTo>
                  <a:pt x="24832" y="3018"/>
                </a:lnTo>
                <a:lnTo>
                  <a:pt x="24791" y="3018"/>
                </a:lnTo>
                <a:close/>
                <a:moveTo>
                  <a:pt x="29454" y="3018"/>
                </a:moveTo>
                <a:lnTo>
                  <a:pt x="29454" y="3101"/>
                </a:lnTo>
                <a:lnTo>
                  <a:pt x="29416" y="3101"/>
                </a:lnTo>
                <a:lnTo>
                  <a:pt x="29416" y="3137"/>
                </a:lnTo>
                <a:lnTo>
                  <a:pt x="29454" y="3137"/>
                </a:lnTo>
                <a:lnTo>
                  <a:pt x="29454" y="3303"/>
                </a:lnTo>
                <a:cubicBezTo>
                  <a:pt x="29454" y="3317"/>
                  <a:pt x="29456" y="3329"/>
                  <a:pt x="29460" y="3339"/>
                </a:cubicBezTo>
                <a:cubicBezTo>
                  <a:pt x="29464" y="3349"/>
                  <a:pt x="29469" y="3357"/>
                  <a:pt x="29476" y="3364"/>
                </a:cubicBezTo>
                <a:cubicBezTo>
                  <a:pt x="29483" y="3370"/>
                  <a:pt x="29491" y="3374"/>
                  <a:pt x="29501" y="3377"/>
                </a:cubicBezTo>
                <a:cubicBezTo>
                  <a:pt x="29511" y="3380"/>
                  <a:pt x="29521" y="3381"/>
                  <a:pt x="29532" y="3381"/>
                </a:cubicBezTo>
                <a:cubicBezTo>
                  <a:pt x="29542" y="3381"/>
                  <a:pt x="29551" y="3380"/>
                  <a:pt x="29559" y="3378"/>
                </a:cubicBezTo>
                <a:cubicBezTo>
                  <a:pt x="29567" y="3376"/>
                  <a:pt x="29574" y="3373"/>
                  <a:pt x="29582" y="3370"/>
                </a:cubicBezTo>
                <a:lnTo>
                  <a:pt x="29582" y="3334"/>
                </a:lnTo>
                <a:cubicBezTo>
                  <a:pt x="29574" y="3338"/>
                  <a:pt x="29568" y="3340"/>
                  <a:pt x="29561" y="3342"/>
                </a:cubicBezTo>
                <a:cubicBezTo>
                  <a:pt x="29555" y="3343"/>
                  <a:pt x="29549" y="3344"/>
                  <a:pt x="29542" y="3344"/>
                </a:cubicBezTo>
                <a:cubicBezTo>
                  <a:pt x="29528" y="3344"/>
                  <a:pt x="29517" y="3341"/>
                  <a:pt x="29508" y="3334"/>
                </a:cubicBezTo>
                <a:cubicBezTo>
                  <a:pt x="29499" y="3327"/>
                  <a:pt x="29495" y="3315"/>
                  <a:pt x="29495" y="3298"/>
                </a:cubicBezTo>
                <a:lnTo>
                  <a:pt x="29495" y="3137"/>
                </a:lnTo>
                <a:lnTo>
                  <a:pt x="29583" y="3137"/>
                </a:lnTo>
                <a:lnTo>
                  <a:pt x="29583" y="3101"/>
                </a:lnTo>
                <a:lnTo>
                  <a:pt x="29495" y="3101"/>
                </a:lnTo>
                <a:lnTo>
                  <a:pt x="29495" y="3018"/>
                </a:lnTo>
                <a:lnTo>
                  <a:pt x="29454" y="3018"/>
                </a:lnTo>
                <a:close/>
                <a:moveTo>
                  <a:pt x="30474" y="3018"/>
                </a:moveTo>
                <a:lnTo>
                  <a:pt x="30474" y="3101"/>
                </a:lnTo>
                <a:lnTo>
                  <a:pt x="30436" y="3101"/>
                </a:lnTo>
                <a:lnTo>
                  <a:pt x="30436" y="3137"/>
                </a:lnTo>
                <a:lnTo>
                  <a:pt x="30474" y="3137"/>
                </a:lnTo>
                <a:lnTo>
                  <a:pt x="30474" y="3303"/>
                </a:lnTo>
                <a:cubicBezTo>
                  <a:pt x="30474" y="3317"/>
                  <a:pt x="30476" y="3329"/>
                  <a:pt x="30480" y="3339"/>
                </a:cubicBezTo>
                <a:cubicBezTo>
                  <a:pt x="30484" y="3349"/>
                  <a:pt x="30489" y="3357"/>
                  <a:pt x="30496" y="3364"/>
                </a:cubicBezTo>
                <a:cubicBezTo>
                  <a:pt x="30503" y="3370"/>
                  <a:pt x="30511" y="3374"/>
                  <a:pt x="30521" y="3377"/>
                </a:cubicBezTo>
                <a:cubicBezTo>
                  <a:pt x="30530" y="3380"/>
                  <a:pt x="30541" y="3381"/>
                  <a:pt x="30552" y="3381"/>
                </a:cubicBezTo>
                <a:cubicBezTo>
                  <a:pt x="30562" y="3381"/>
                  <a:pt x="30571" y="3380"/>
                  <a:pt x="30578" y="3378"/>
                </a:cubicBezTo>
                <a:cubicBezTo>
                  <a:pt x="30587" y="3376"/>
                  <a:pt x="30594" y="3373"/>
                  <a:pt x="30601" y="3370"/>
                </a:cubicBezTo>
                <a:lnTo>
                  <a:pt x="30601" y="3334"/>
                </a:lnTo>
                <a:cubicBezTo>
                  <a:pt x="30594" y="3338"/>
                  <a:pt x="30588" y="3340"/>
                  <a:pt x="30581" y="3342"/>
                </a:cubicBezTo>
                <a:cubicBezTo>
                  <a:pt x="30575" y="3343"/>
                  <a:pt x="30569" y="3344"/>
                  <a:pt x="30561" y="3344"/>
                </a:cubicBezTo>
                <a:cubicBezTo>
                  <a:pt x="30548" y="3344"/>
                  <a:pt x="30536" y="3341"/>
                  <a:pt x="30528" y="3334"/>
                </a:cubicBezTo>
                <a:cubicBezTo>
                  <a:pt x="30519" y="3327"/>
                  <a:pt x="30515" y="3315"/>
                  <a:pt x="30515" y="3298"/>
                </a:cubicBezTo>
                <a:lnTo>
                  <a:pt x="30515" y="3137"/>
                </a:lnTo>
                <a:lnTo>
                  <a:pt x="30602" y="3137"/>
                </a:lnTo>
                <a:lnTo>
                  <a:pt x="30602" y="3101"/>
                </a:lnTo>
                <a:lnTo>
                  <a:pt x="30515" y="3101"/>
                </a:lnTo>
                <a:lnTo>
                  <a:pt x="30515" y="3018"/>
                </a:lnTo>
                <a:lnTo>
                  <a:pt x="30474" y="3018"/>
                </a:lnTo>
                <a:close/>
                <a:moveTo>
                  <a:pt x="35656" y="3018"/>
                </a:moveTo>
                <a:lnTo>
                  <a:pt x="35656" y="3101"/>
                </a:lnTo>
                <a:lnTo>
                  <a:pt x="35618" y="3101"/>
                </a:lnTo>
                <a:lnTo>
                  <a:pt x="35618" y="3137"/>
                </a:lnTo>
                <a:lnTo>
                  <a:pt x="35656" y="3137"/>
                </a:lnTo>
                <a:lnTo>
                  <a:pt x="35656" y="3303"/>
                </a:lnTo>
                <a:cubicBezTo>
                  <a:pt x="35656" y="3317"/>
                  <a:pt x="35658" y="3329"/>
                  <a:pt x="35662" y="3339"/>
                </a:cubicBezTo>
                <a:cubicBezTo>
                  <a:pt x="35666" y="3349"/>
                  <a:pt x="35671" y="3357"/>
                  <a:pt x="35678" y="3364"/>
                </a:cubicBezTo>
                <a:cubicBezTo>
                  <a:pt x="35685" y="3370"/>
                  <a:pt x="35694" y="3374"/>
                  <a:pt x="35703" y="3377"/>
                </a:cubicBezTo>
                <a:cubicBezTo>
                  <a:pt x="35713" y="3380"/>
                  <a:pt x="35723" y="3381"/>
                  <a:pt x="35734" y="3381"/>
                </a:cubicBezTo>
                <a:cubicBezTo>
                  <a:pt x="35744" y="3381"/>
                  <a:pt x="35753" y="3380"/>
                  <a:pt x="35761" y="3378"/>
                </a:cubicBezTo>
                <a:cubicBezTo>
                  <a:pt x="35769" y="3376"/>
                  <a:pt x="35777" y="3373"/>
                  <a:pt x="35784" y="3370"/>
                </a:cubicBezTo>
                <a:lnTo>
                  <a:pt x="35784" y="3334"/>
                </a:lnTo>
                <a:cubicBezTo>
                  <a:pt x="35777" y="3338"/>
                  <a:pt x="35770" y="3340"/>
                  <a:pt x="35763" y="3342"/>
                </a:cubicBezTo>
                <a:cubicBezTo>
                  <a:pt x="35757" y="3343"/>
                  <a:pt x="35751" y="3344"/>
                  <a:pt x="35744" y="3344"/>
                </a:cubicBezTo>
                <a:cubicBezTo>
                  <a:pt x="35730" y="3344"/>
                  <a:pt x="35719" y="3341"/>
                  <a:pt x="35710" y="3334"/>
                </a:cubicBezTo>
                <a:cubicBezTo>
                  <a:pt x="35702" y="3327"/>
                  <a:pt x="35697" y="3315"/>
                  <a:pt x="35697" y="3298"/>
                </a:cubicBezTo>
                <a:lnTo>
                  <a:pt x="35697" y="3137"/>
                </a:lnTo>
                <a:lnTo>
                  <a:pt x="35785" y="3137"/>
                </a:lnTo>
                <a:lnTo>
                  <a:pt x="35785" y="3101"/>
                </a:lnTo>
                <a:lnTo>
                  <a:pt x="35697" y="3101"/>
                </a:lnTo>
                <a:lnTo>
                  <a:pt x="35697" y="3018"/>
                </a:lnTo>
                <a:lnTo>
                  <a:pt x="35656" y="3018"/>
                </a:lnTo>
                <a:close/>
                <a:moveTo>
                  <a:pt x="37233" y="3018"/>
                </a:moveTo>
                <a:lnTo>
                  <a:pt x="37233" y="3101"/>
                </a:lnTo>
                <a:lnTo>
                  <a:pt x="37195" y="3101"/>
                </a:lnTo>
                <a:lnTo>
                  <a:pt x="37195" y="3137"/>
                </a:lnTo>
                <a:lnTo>
                  <a:pt x="37233" y="3137"/>
                </a:lnTo>
                <a:lnTo>
                  <a:pt x="37233" y="3303"/>
                </a:lnTo>
                <a:cubicBezTo>
                  <a:pt x="37233" y="3317"/>
                  <a:pt x="37235" y="3329"/>
                  <a:pt x="37239" y="3339"/>
                </a:cubicBezTo>
                <a:cubicBezTo>
                  <a:pt x="37243" y="3349"/>
                  <a:pt x="37248" y="3357"/>
                  <a:pt x="37255" y="3364"/>
                </a:cubicBezTo>
                <a:cubicBezTo>
                  <a:pt x="37262" y="3370"/>
                  <a:pt x="37271" y="3374"/>
                  <a:pt x="37280" y="3377"/>
                </a:cubicBezTo>
                <a:cubicBezTo>
                  <a:pt x="37290" y="3380"/>
                  <a:pt x="37300" y="3381"/>
                  <a:pt x="37311" y="3381"/>
                </a:cubicBezTo>
                <a:cubicBezTo>
                  <a:pt x="37321" y="3381"/>
                  <a:pt x="37330" y="3380"/>
                  <a:pt x="37338" y="3378"/>
                </a:cubicBezTo>
                <a:cubicBezTo>
                  <a:pt x="37346" y="3376"/>
                  <a:pt x="37354" y="3373"/>
                  <a:pt x="37361" y="3370"/>
                </a:cubicBezTo>
                <a:lnTo>
                  <a:pt x="37361" y="3334"/>
                </a:lnTo>
                <a:cubicBezTo>
                  <a:pt x="37354" y="3338"/>
                  <a:pt x="37347" y="3340"/>
                  <a:pt x="37341" y="3342"/>
                </a:cubicBezTo>
                <a:cubicBezTo>
                  <a:pt x="37334" y="3343"/>
                  <a:pt x="37328" y="3344"/>
                  <a:pt x="37321" y="3344"/>
                </a:cubicBezTo>
                <a:cubicBezTo>
                  <a:pt x="37307" y="3344"/>
                  <a:pt x="37296" y="3341"/>
                  <a:pt x="37287" y="3334"/>
                </a:cubicBezTo>
                <a:cubicBezTo>
                  <a:pt x="37279" y="3327"/>
                  <a:pt x="37274" y="3315"/>
                  <a:pt x="37274" y="3298"/>
                </a:cubicBezTo>
                <a:lnTo>
                  <a:pt x="37274" y="3137"/>
                </a:lnTo>
                <a:lnTo>
                  <a:pt x="37362" y="3137"/>
                </a:lnTo>
                <a:lnTo>
                  <a:pt x="37362" y="3101"/>
                </a:lnTo>
                <a:lnTo>
                  <a:pt x="37274" y="3101"/>
                </a:lnTo>
                <a:lnTo>
                  <a:pt x="37274" y="3018"/>
                </a:lnTo>
                <a:lnTo>
                  <a:pt x="37233" y="3018"/>
                </a:lnTo>
                <a:close/>
                <a:moveTo>
                  <a:pt x="41104" y="3018"/>
                </a:moveTo>
                <a:lnTo>
                  <a:pt x="41104" y="3101"/>
                </a:lnTo>
                <a:lnTo>
                  <a:pt x="41066" y="3101"/>
                </a:lnTo>
                <a:lnTo>
                  <a:pt x="41066" y="3137"/>
                </a:lnTo>
                <a:lnTo>
                  <a:pt x="41104" y="3137"/>
                </a:lnTo>
                <a:lnTo>
                  <a:pt x="41104" y="3303"/>
                </a:lnTo>
                <a:cubicBezTo>
                  <a:pt x="41104" y="3317"/>
                  <a:pt x="41106" y="3329"/>
                  <a:pt x="41110" y="3339"/>
                </a:cubicBezTo>
                <a:cubicBezTo>
                  <a:pt x="41114" y="3349"/>
                  <a:pt x="41119" y="3357"/>
                  <a:pt x="41126" y="3364"/>
                </a:cubicBezTo>
                <a:cubicBezTo>
                  <a:pt x="41133" y="3370"/>
                  <a:pt x="41141" y="3374"/>
                  <a:pt x="41151" y="3377"/>
                </a:cubicBezTo>
                <a:cubicBezTo>
                  <a:pt x="41161" y="3380"/>
                  <a:pt x="41171" y="3381"/>
                  <a:pt x="41182" y="3381"/>
                </a:cubicBezTo>
                <a:cubicBezTo>
                  <a:pt x="41192" y="3381"/>
                  <a:pt x="41201" y="3380"/>
                  <a:pt x="41209" y="3378"/>
                </a:cubicBezTo>
                <a:cubicBezTo>
                  <a:pt x="41217" y="3376"/>
                  <a:pt x="41224" y="3373"/>
                  <a:pt x="41232" y="3370"/>
                </a:cubicBezTo>
                <a:lnTo>
                  <a:pt x="41232" y="3334"/>
                </a:lnTo>
                <a:cubicBezTo>
                  <a:pt x="41224" y="3338"/>
                  <a:pt x="41218" y="3340"/>
                  <a:pt x="41211" y="3342"/>
                </a:cubicBezTo>
                <a:cubicBezTo>
                  <a:pt x="41205" y="3343"/>
                  <a:pt x="41199" y="3344"/>
                  <a:pt x="41192" y="3344"/>
                </a:cubicBezTo>
                <a:cubicBezTo>
                  <a:pt x="41178" y="3344"/>
                  <a:pt x="41167" y="3341"/>
                  <a:pt x="41158" y="3334"/>
                </a:cubicBezTo>
                <a:cubicBezTo>
                  <a:pt x="41149" y="3327"/>
                  <a:pt x="41145" y="3315"/>
                  <a:pt x="41145" y="3298"/>
                </a:cubicBezTo>
                <a:lnTo>
                  <a:pt x="41145" y="3137"/>
                </a:lnTo>
                <a:lnTo>
                  <a:pt x="41233" y="3137"/>
                </a:lnTo>
                <a:lnTo>
                  <a:pt x="41233" y="3101"/>
                </a:lnTo>
                <a:lnTo>
                  <a:pt x="41145" y="3101"/>
                </a:lnTo>
                <a:lnTo>
                  <a:pt x="41145" y="3018"/>
                </a:lnTo>
                <a:lnTo>
                  <a:pt x="41104" y="3018"/>
                </a:lnTo>
                <a:close/>
                <a:moveTo>
                  <a:pt x="44251" y="3018"/>
                </a:moveTo>
                <a:lnTo>
                  <a:pt x="44251" y="3101"/>
                </a:lnTo>
                <a:lnTo>
                  <a:pt x="44213" y="3101"/>
                </a:lnTo>
                <a:lnTo>
                  <a:pt x="44213" y="3137"/>
                </a:lnTo>
                <a:lnTo>
                  <a:pt x="44251" y="3137"/>
                </a:lnTo>
                <a:lnTo>
                  <a:pt x="44251" y="3303"/>
                </a:lnTo>
                <a:cubicBezTo>
                  <a:pt x="44251" y="3317"/>
                  <a:pt x="44253" y="3329"/>
                  <a:pt x="44257" y="3339"/>
                </a:cubicBezTo>
                <a:cubicBezTo>
                  <a:pt x="44261" y="3349"/>
                  <a:pt x="44266" y="3357"/>
                  <a:pt x="44273" y="3364"/>
                </a:cubicBezTo>
                <a:cubicBezTo>
                  <a:pt x="44280" y="3370"/>
                  <a:pt x="44288" y="3374"/>
                  <a:pt x="44298" y="3377"/>
                </a:cubicBezTo>
                <a:cubicBezTo>
                  <a:pt x="44308" y="3380"/>
                  <a:pt x="44318" y="3381"/>
                  <a:pt x="44329" y="3381"/>
                </a:cubicBezTo>
                <a:cubicBezTo>
                  <a:pt x="44339" y="3381"/>
                  <a:pt x="44348" y="3380"/>
                  <a:pt x="44356" y="3378"/>
                </a:cubicBezTo>
                <a:cubicBezTo>
                  <a:pt x="44364" y="3376"/>
                  <a:pt x="44371" y="3373"/>
                  <a:pt x="44378" y="3370"/>
                </a:cubicBezTo>
                <a:lnTo>
                  <a:pt x="44378" y="3334"/>
                </a:lnTo>
                <a:cubicBezTo>
                  <a:pt x="44371" y="3338"/>
                  <a:pt x="44365" y="3340"/>
                  <a:pt x="44358" y="3342"/>
                </a:cubicBezTo>
                <a:cubicBezTo>
                  <a:pt x="44352" y="3343"/>
                  <a:pt x="44346" y="3344"/>
                  <a:pt x="44338" y="3344"/>
                </a:cubicBezTo>
                <a:cubicBezTo>
                  <a:pt x="44325" y="3344"/>
                  <a:pt x="44313" y="3341"/>
                  <a:pt x="44305" y="3334"/>
                </a:cubicBezTo>
                <a:cubicBezTo>
                  <a:pt x="44296" y="3327"/>
                  <a:pt x="44292" y="3315"/>
                  <a:pt x="44292" y="3298"/>
                </a:cubicBezTo>
                <a:lnTo>
                  <a:pt x="44292" y="3137"/>
                </a:lnTo>
                <a:lnTo>
                  <a:pt x="44380" y="3137"/>
                </a:lnTo>
                <a:lnTo>
                  <a:pt x="44380" y="3101"/>
                </a:lnTo>
                <a:lnTo>
                  <a:pt x="44292" y="3101"/>
                </a:lnTo>
                <a:lnTo>
                  <a:pt x="44292" y="3018"/>
                </a:lnTo>
                <a:lnTo>
                  <a:pt x="44251" y="3018"/>
                </a:lnTo>
                <a:close/>
                <a:moveTo>
                  <a:pt x="10344" y="3050"/>
                </a:moveTo>
                <a:lnTo>
                  <a:pt x="10428" y="3240"/>
                </a:lnTo>
                <a:lnTo>
                  <a:pt x="10258" y="3240"/>
                </a:lnTo>
                <a:lnTo>
                  <a:pt x="10344" y="3050"/>
                </a:lnTo>
                <a:close/>
                <a:moveTo>
                  <a:pt x="7911" y="3095"/>
                </a:moveTo>
                <a:cubicBezTo>
                  <a:pt x="7891" y="3095"/>
                  <a:pt x="7872" y="3099"/>
                  <a:pt x="7854" y="3107"/>
                </a:cubicBezTo>
                <a:cubicBezTo>
                  <a:pt x="7837" y="3114"/>
                  <a:pt x="7822" y="3124"/>
                  <a:pt x="7810" y="3138"/>
                </a:cubicBezTo>
                <a:cubicBezTo>
                  <a:pt x="7797" y="3151"/>
                  <a:pt x="7787" y="3166"/>
                  <a:pt x="7780" y="3183"/>
                </a:cubicBezTo>
                <a:cubicBezTo>
                  <a:pt x="7773" y="3201"/>
                  <a:pt x="7770" y="3219"/>
                  <a:pt x="7770" y="3239"/>
                </a:cubicBezTo>
                <a:lnTo>
                  <a:pt x="7770" y="3240"/>
                </a:lnTo>
                <a:cubicBezTo>
                  <a:pt x="7770" y="3259"/>
                  <a:pt x="7773" y="3277"/>
                  <a:pt x="7780" y="3295"/>
                </a:cubicBezTo>
                <a:cubicBezTo>
                  <a:pt x="7787" y="3312"/>
                  <a:pt x="7797" y="3328"/>
                  <a:pt x="7810" y="3341"/>
                </a:cubicBezTo>
                <a:cubicBezTo>
                  <a:pt x="7822" y="3354"/>
                  <a:pt x="7837" y="3364"/>
                  <a:pt x="7854" y="3372"/>
                </a:cubicBezTo>
                <a:cubicBezTo>
                  <a:pt x="7872" y="3379"/>
                  <a:pt x="7891" y="3383"/>
                  <a:pt x="7911" y="3383"/>
                </a:cubicBezTo>
                <a:cubicBezTo>
                  <a:pt x="7937" y="3383"/>
                  <a:pt x="7959" y="3378"/>
                  <a:pt x="7976" y="3368"/>
                </a:cubicBezTo>
                <a:cubicBezTo>
                  <a:pt x="7994" y="3358"/>
                  <a:pt x="8010" y="3345"/>
                  <a:pt x="8023" y="3330"/>
                </a:cubicBezTo>
                <a:lnTo>
                  <a:pt x="7997" y="3305"/>
                </a:lnTo>
                <a:cubicBezTo>
                  <a:pt x="7986" y="3317"/>
                  <a:pt x="7974" y="3326"/>
                  <a:pt x="7960" y="3334"/>
                </a:cubicBezTo>
                <a:cubicBezTo>
                  <a:pt x="7946" y="3342"/>
                  <a:pt x="7931" y="3346"/>
                  <a:pt x="7913" y="3346"/>
                </a:cubicBezTo>
                <a:cubicBezTo>
                  <a:pt x="7898" y="3346"/>
                  <a:pt x="7885" y="3343"/>
                  <a:pt x="7872" y="3338"/>
                </a:cubicBezTo>
                <a:cubicBezTo>
                  <a:pt x="7860" y="3332"/>
                  <a:pt x="7850" y="3325"/>
                  <a:pt x="7840" y="3315"/>
                </a:cubicBezTo>
                <a:cubicBezTo>
                  <a:pt x="7832" y="3305"/>
                  <a:pt x="7824" y="3294"/>
                  <a:pt x="7819" y="3281"/>
                </a:cubicBezTo>
                <a:cubicBezTo>
                  <a:pt x="7814" y="3268"/>
                  <a:pt x="7812" y="3254"/>
                  <a:pt x="7812" y="3239"/>
                </a:cubicBezTo>
                <a:lnTo>
                  <a:pt x="7812" y="3238"/>
                </a:lnTo>
                <a:cubicBezTo>
                  <a:pt x="7812" y="3223"/>
                  <a:pt x="7814" y="3209"/>
                  <a:pt x="7819" y="3196"/>
                </a:cubicBezTo>
                <a:cubicBezTo>
                  <a:pt x="7824" y="3183"/>
                  <a:pt x="7831" y="3172"/>
                  <a:pt x="7840" y="3162"/>
                </a:cubicBezTo>
                <a:cubicBezTo>
                  <a:pt x="7849" y="3152"/>
                  <a:pt x="7859" y="3145"/>
                  <a:pt x="7871" y="3140"/>
                </a:cubicBezTo>
                <a:cubicBezTo>
                  <a:pt x="7884" y="3134"/>
                  <a:pt x="7896" y="3131"/>
                  <a:pt x="7910" y="3131"/>
                </a:cubicBezTo>
                <a:cubicBezTo>
                  <a:pt x="7929" y="3131"/>
                  <a:pt x="7945" y="3135"/>
                  <a:pt x="7958" y="3143"/>
                </a:cubicBezTo>
                <a:cubicBezTo>
                  <a:pt x="7971" y="3152"/>
                  <a:pt x="7983" y="3161"/>
                  <a:pt x="7994" y="3173"/>
                </a:cubicBezTo>
                <a:lnTo>
                  <a:pt x="8021" y="3144"/>
                </a:lnTo>
                <a:cubicBezTo>
                  <a:pt x="8015" y="3137"/>
                  <a:pt x="8008" y="3131"/>
                  <a:pt x="8000" y="3125"/>
                </a:cubicBezTo>
                <a:cubicBezTo>
                  <a:pt x="7993" y="3119"/>
                  <a:pt x="7985" y="3114"/>
                  <a:pt x="7976" y="3109"/>
                </a:cubicBezTo>
                <a:cubicBezTo>
                  <a:pt x="7967" y="3105"/>
                  <a:pt x="7957" y="3101"/>
                  <a:pt x="7947" y="3099"/>
                </a:cubicBezTo>
                <a:cubicBezTo>
                  <a:pt x="7936" y="3096"/>
                  <a:pt x="7924" y="3095"/>
                  <a:pt x="7911" y="3095"/>
                </a:cubicBezTo>
                <a:close/>
                <a:moveTo>
                  <a:pt x="8218" y="3095"/>
                </a:moveTo>
                <a:cubicBezTo>
                  <a:pt x="8197" y="3095"/>
                  <a:pt x="8177" y="3099"/>
                  <a:pt x="8160" y="3107"/>
                </a:cubicBezTo>
                <a:cubicBezTo>
                  <a:pt x="8142" y="3114"/>
                  <a:pt x="8127" y="3124"/>
                  <a:pt x="8114" y="3138"/>
                </a:cubicBezTo>
                <a:cubicBezTo>
                  <a:pt x="8101" y="3151"/>
                  <a:pt x="8092" y="3166"/>
                  <a:pt x="8084" y="3183"/>
                </a:cubicBezTo>
                <a:cubicBezTo>
                  <a:pt x="8077" y="3201"/>
                  <a:pt x="8074" y="3219"/>
                  <a:pt x="8074" y="3239"/>
                </a:cubicBezTo>
                <a:lnTo>
                  <a:pt x="8074" y="3240"/>
                </a:lnTo>
                <a:cubicBezTo>
                  <a:pt x="8074" y="3259"/>
                  <a:pt x="8077" y="3278"/>
                  <a:pt x="8084" y="3295"/>
                </a:cubicBezTo>
                <a:cubicBezTo>
                  <a:pt x="8092" y="3312"/>
                  <a:pt x="8101" y="3328"/>
                  <a:pt x="8114" y="3341"/>
                </a:cubicBezTo>
                <a:cubicBezTo>
                  <a:pt x="8127" y="3354"/>
                  <a:pt x="8142" y="3364"/>
                  <a:pt x="8160" y="3372"/>
                </a:cubicBezTo>
                <a:cubicBezTo>
                  <a:pt x="8177" y="3379"/>
                  <a:pt x="8196" y="3383"/>
                  <a:pt x="8217" y="3383"/>
                </a:cubicBezTo>
                <a:cubicBezTo>
                  <a:pt x="8237" y="3383"/>
                  <a:pt x="8256" y="3379"/>
                  <a:pt x="8274" y="3372"/>
                </a:cubicBezTo>
                <a:cubicBezTo>
                  <a:pt x="8292" y="3364"/>
                  <a:pt x="8307" y="3353"/>
                  <a:pt x="8320" y="3340"/>
                </a:cubicBezTo>
                <a:cubicBezTo>
                  <a:pt x="8333" y="3327"/>
                  <a:pt x="8343" y="3312"/>
                  <a:pt x="8350" y="3294"/>
                </a:cubicBezTo>
                <a:cubicBezTo>
                  <a:pt x="8357" y="3277"/>
                  <a:pt x="8361" y="3258"/>
                  <a:pt x="8361" y="3239"/>
                </a:cubicBezTo>
                <a:lnTo>
                  <a:pt x="8361" y="3238"/>
                </a:lnTo>
                <a:cubicBezTo>
                  <a:pt x="8361" y="3218"/>
                  <a:pt x="8358" y="3200"/>
                  <a:pt x="8351" y="3183"/>
                </a:cubicBezTo>
                <a:cubicBezTo>
                  <a:pt x="8343" y="3165"/>
                  <a:pt x="8333" y="3150"/>
                  <a:pt x="8321" y="3138"/>
                </a:cubicBezTo>
                <a:cubicBezTo>
                  <a:pt x="8308" y="3124"/>
                  <a:pt x="8293" y="3114"/>
                  <a:pt x="8275" y="3107"/>
                </a:cubicBezTo>
                <a:cubicBezTo>
                  <a:pt x="8257" y="3099"/>
                  <a:pt x="8238" y="3095"/>
                  <a:pt x="8218" y="3095"/>
                </a:cubicBezTo>
                <a:close/>
                <a:moveTo>
                  <a:pt x="8571" y="3095"/>
                </a:moveTo>
                <a:cubicBezTo>
                  <a:pt x="8547" y="3095"/>
                  <a:pt x="8528" y="3100"/>
                  <a:pt x="8513" y="3111"/>
                </a:cubicBezTo>
                <a:cubicBezTo>
                  <a:pt x="8498" y="3121"/>
                  <a:pt x="8486" y="3134"/>
                  <a:pt x="8477" y="3149"/>
                </a:cubicBezTo>
                <a:lnTo>
                  <a:pt x="8477" y="3101"/>
                </a:lnTo>
                <a:lnTo>
                  <a:pt x="8436" y="3101"/>
                </a:lnTo>
                <a:lnTo>
                  <a:pt x="8436" y="3376"/>
                </a:lnTo>
                <a:lnTo>
                  <a:pt x="8477" y="3376"/>
                </a:lnTo>
                <a:lnTo>
                  <a:pt x="8477" y="3219"/>
                </a:lnTo>
                <a:cubicBezTo>
                  <a:pt x="8477" y="3206"/>
                  <a:pt x="8479" y="3194"/>
                  <a:pt x="8483" y="3183"/>
                </a:cubicBezTo>
                <a:cubicBezTo>
                  <a:pt x="8487" y="3173"/>
                  <a:pt x="8493" y="3164"/>
                  <a:pt x="8500" y="3156"/>
                </a:cubicBezTo>
                <a:cubicBezTo>
                  <a:pt x="8508" y="3148"/>
                  <a:pt x="8516" y="3142"/>
                  <a:pt x="8526" y="3139"/>
                </a:cubicBezTo>
                <a:cubicBezTo>
                  <a:pt x="8537" y="3134"/>
                  <a:pt x="8548" y="3132"/>
                  <a:pt x="8559" y="3132"/>
                </a:cubicBezTo>
                <a:cubicBezTo>
                  <a:pt x="8584" y="3132"/>
                  <a:pt x="8603" y="3140"/>
                  <a:pt x="8616" y="3155"/>
                </a:cubicBezTo>
                <a:cubicBezTo>
                  <a:pt x="8629" y="3170"/>
                  <a:pt x="8636" y="3190"/>
                  <a:pt x="8636" y="3215"/>
                </a:cubicBezTo>
                <a:lnTo>
                  <a:pt x="8636" y="3376"/>
                </a:lnTo>
                <a:lnTo>
                  <a:pt x="8677" y="3376"/>
                </a:lnTo>
                <a:lnTo>
                  <a:pt x="8677" y="3205"/>
                </a:lnTo>
                <a:cubicBezTo>
                  <a:pt x="8677" y="3189"/>
                  <a:pt x="8674" y="3174"/>
                  <a:pt x="8669" y="3160"/>
                </a:cubicBezTo>
                <a:cubicBezTo>
                  <a:pt x="8665" y="3147"/>
                  <a:pt x="8658" y="3135"/>
                  <a:pt x="8648" y="3126"/>
                </a:cubicBezTo>
                <a:cubicBezTo>
                  <a:pt x="8639" y="3116"/>
                  <a:pt x="8628" y="3108"/>
                  <a:pt x="8615" y="3103"/>
                </a:cubicBezTo>
                <a:cubicBezTo>
                  <a:pt x="8603" y="3098"/>
                  <a:pt x="8588" y="3095"/>
                  <a:pt x="8571" y="3095"/>
                </a:cubicBezTo>
                <a:close/>
                <a:moveTo>
                  <a:pt x="9145" y="3095"/>
                </a:moveTo>
                <a:cubicBezTo>
                  <a:pt x="9125" y="3095"/>
                  <a:pt x="9108" y="3099"/>
                  <a:pt x="9091" y="3106"/>
                </a:cubicBezTo>
                <a:cubicBezTo>
                  <a:pt x="9075" y="3114"/>
                  <a:pt x="9061" y="3124"/>
                  <a:pt x="9050" y="3137"/>
                </a:cubicBezTo>
                <a:cubicBezTo>
                  <a:pt x="9038" y="3150"/>
                  <a:pt x="9029" y="3165"/>
                  <a:pt x="9022" y="3183"/>
                </a:cubicBezTo>
                <a:cubicBezTo>
                  <a:pt x="9015" y="3200"/>
                  <a:pt x="9012" y="3219"/>
                  <a:pt x="9012" y="3239"/>
                </a:cubicBezTo>
                <a:cubicBezTo>
                  <a:pt x="9012" y="3260"/>
                  <a:pt x="9016" y="3280"/>
                  <a:pt x="9023" y="3298"/>
                </a:cubicBezTo>
                <a:cubicBezTo>
                  <a:pt x="9030" y="3315"/>
                  <a:pt x="9040" y="3331"/>
                  <a:pt x="9053" y="3343"/>
                </a:cubicBezTo>
                <a:cubicBezTo>
                  <a:pt x="9065" y="3356"/>
                  <a:pt x="9080" y="3366"/>
                  <a:pt x="9097" y="3373"/>
                </a:cubicBezTo>
                <a:cubicBezTo>
                  <a:pt x="9113" y="3379"/>
                  <a:pt x="9131" y="3383"/>
                  <a:pt x="9150" y="3383"/>
                </a:cubicBezTo>
                <a:cubicBezTo>
                  <a:pt x="9176" y="3383"/>
                  <a:pt x="9198" y="3378"/>
                  <a:pt x="9216" y="3369"/>
                </a:cubicBezTo>
                <a:cubicBezTo>
                  <a:pt x="9234" y="3359"/>
                  <a:pt x="9250" y="3347"/>
                  <a:pt x="9263" y="3331"/>
                </a:cubicBezTo>
                <a:lnTo>
                  <a:pt x="9238" y="3308"/>
                </a:lnTo>
                <a:cubicBezTo>
                  <a:pt x="9226" y="3320"/>
                  <a:pt x="9214" y="3329"/>
                  <a:pt x="9200" y="3336"/>
                </a:cubicBezTo>
                <a:cubicBezTo>
                  <a:pt x="9186" y="3344"/>
                  <a:pt x="9170" y="3347"/>
                  <a:pt x="9151" y="3347"/>
                </a:cubicBezTo>
                <a:cubicBezTo>
                  <a:pt x="9139" y="3347"/>
                  <a:pt x="9127" y="3345"/>
                  <a:pt x="9116" y="3341"/>
                </a:cubicBezTo>
                <a:cubicBezTo>
                  <a:pt x="9105" y="3337"/>
                  <a:pt x="9095" y="3331"/>
                  <a:pt x="9086" y="3323"/>
                </a:cubicBezTo>
                <a:cubicBezTo>
                  <a:pt x="9078" y="3315"/>
                  <a:pt x="9070" y="3306"/>
                  <a:pt x="9065" y="3294"/>
                </a:cubicBezTo>
                <a:cubicBezTo>
                  <a:pt x="9059" y="3283"/>
                  <a:pt x="9055" y="3270"/>
                  <a:pt x="9054" y="3255"/>
                </a:cubicBezTo>
                <a:lnTo>
                  <a:pt x="9273" y="3255"/>
                </a:lnTo>
                <a:cubicBezTo>
                  <a:pt x="9273" y="3252"/>
                  <a:pt x="9273" y="3250"/>
                  <a:pt x="9273" y="3247"/>
                </a:cubicBezTo>
                <a:lnTo>
                  <a:pt x="9273" y="3241"/>
                </a:lnTo>
                <a:cubicBezTo>
                  <a:pt x="9273" y="3221"/>
                  <a:pt x="9270" y="3202"/>
                  <a:pt x="9265" y="3184"/>
                </a:cubicBezTo>
                <a:cubicBezTo>
                  <a:pt x="9259" y="3166"/>
                  <a:pt x="9250" y="3151"/>
                  <a:pt x="9239" y="3138"/>
                </a:cubicBezTo>
                <a:cubicBezTo>
                  <a:pt x="9228" y="3124"/>
                  <a:pt x="9215" y="3114"/>
                  <a:pt x="9199" y="3107"/>
                </a:cubicBezTo>
                <a:cubicBezTo>
                  <a:pt x="9183" y="3099"/>
                  <a:pt x="9165" y="3095"/>
                  <a:pt x="9145" y="3095"/>
                </a:cubicBezTo>
                <a:close/>
                <a:moveTo>
                  <a:pt x="9480" y="3095"/>
                </a:moveTo>
                <a:cubicBezTo>
                  <a:pt x="9457" y="3095"/>
                  <a:pt x="9437" y="3100"/>
                  <a:pt x="9422" y="3111"/>
                </a:cubicBezTo>
                <a:cubicBezTo>
                  <a:pt x="9407" y="3121"/>
                  <a:pt x="9395" y="3134"/>
                  <a:pt x="9386" y="3149"/>
                </a:cubicBezTo>
                <a:lnTo>
                  <a:pt x="9386" y="3101"/>
                </a:lnTo>
                <a:lnTo>
                  <a:pt x="9345" y="3101"/>
                </a:lnTo>
                <a:lnTo>
                  <a:pt x="9345" y="3376"/>
                </a:lnTo>
                <a:lnTo>
                  <a:pt x="9386" y="3376"/>
                </a:lnTo>
                <a:lnTo>
                  <a:pt x="9386" y="3219"/>
                </a:lnTo>
                <a:cubicBezTo>
                  <a:pt x="9386" y="3206"/>
                  <a:pt x="9388" y="3194"/>
                  <a:pt x="9392" y="3183"/>
                </a:cubicBezTo>
                <a:cubicBezTo>
                  <a:pt x="9396" y="3173"/>
                  <a:pt x="9402" y="3164"/>
                  <a:pt x="9409" y="3156"/>
                </a:cubicBezTo>
                <a:cubicBezTo>
                  <a:pt x="9417" y="3148"/>
                  <a:pt x="9426" y="3142"/>
                  <a:pt x="9436" y="3139"/>
                </a:cubicBezTo>
                <a:cubicBezTo>
                  <a:pt x="9446" y="3134"/>
                  <a:pt x="9457" y="3132"/>
                  <a:pt x="9469" y="3132"/>
                </a:cubicBezTo>
                <a:cubicBezTo>
                  <a:pt x="9493" y="3132"/>
                  <a:pt x="9512" y="3140"/>
                  <a:pt x="9525" y="3155"/>
                </a:cubicBezTo>
                <a:cubicBezTo>
                  <a:pt x="9538" y="3170"/>
                  <a:pt x="9545" y="3190"/>
                  <a:pt x="9545" y="3215"/>
                </a:cubicBezTo>
                <a:lnTo>
                  <a:pt x="9545" y="3376"/>
                </a:lnTo>
                <a:lnTo>
                  <a:pt x="9586" y="3376"/>
                </a:lnTo>
                <a:lnTo>
                  <a:pt x="9586" y="3205"/>
                </a:lnTo>
                <a:cubicBezTo>
                  <a:pt x="9586" y="3189"/>
                  <a:pt x="9584" y="3174"/>
                  <a:pt x="9579" y="3160"/>
                </a:cubicBezTo>
                <a:cubicBezTo>
                  <a:pt x="9574" y="3147"/>
                  <a:pt x="9567" y="3135"/>
                  <a:pt x="9558" y="3126"/>
                </a:cubicBezTo>
                <a:cubicBezTo>
                  <a:pt x="9549" y="3116"/>
                  <a:pt x="9538" y="3108"/>
                  <a:pt x="9525" y="3103"/>
                </a:cubicBezTo>
                <a:cubicBezTo>
                  <a:pt x="9512" y="3098"/>
                  <a:pt x="9497" y="3095"/>
                  <a:pt x="9480" y="3095"/>
                </a:cubicBezTo>
                <a:close/>
                <a:moveTo>
                  <a:pt x="11188" y="3095"/>
                </a:moveTo>
                <a:cubicBezTo>
                  <a:pt x="11176" y="3095"/>
                  <a:pt x="11164" y="3097"/>
                  <a:pt x="11153" y="3100"/>
                </a:cubicBezTo>
                <a:cubicBezTo>
                  <a:pt x="11143" y="3103"/>
                  <a:pt x="11134" y="3108"/>
                  <a:pt x="11125" y="3114"/>
                </a:cubicBezTo>
                <a:cubicBezTo>
                  <a:pt x="11116" y="3119"/>
                  <a:pt x="11109" y="3125"/>
                  <a:pt x="11102" y="3133"/>
                </a:cubicBezTo>
                <a:cubicBezTo>
                  <a:pt x="11095" y="3140"/>
                  <a:pt x="11089" y="3148"/>
                  <a:pt x="11083" y="3156"/>
                </a:cubicBezTo>
                <a:lnTo>
                  <a:pt x="11083" y="3101"/>
                </a:lnTo>
                <a:lnTo>
                  <a:pt x="11042" y="3101"/>
                </a:lnTo>
                <a:lnTo>
                  <a:pt x="11042" y="3462"/>
                </a:lnTo>
                <a:lnTo>
                  <a:pt x="11083" y="3462"/>
                </a:lnTo>
                <a:lnTo>
                  <a:pt x="11083" y="3324"/>
                </a:lnTo>
                <a:cubicBezTo>
                  <a:pt x="11088" y="3331"/>
                  <a:pt x="11094" y="3339"/>
                  <a:pt x="11101" y="3346"/>
                </a:cubicBezTo>
                <a:cubicBezTo>
                  <a:pt x="11108" y="3353"/>
                  <a:pt x="11116" y="3359"/>
                  <a:pt x="11125" y="3365"/>
                </a:cubicBezTo>
                <a:cubicBezTo>
                  <a:pt x="11133" y="3370"/>
                  <a:pt x="11143" y="3374"/>
                  <a:pt x="11153" y="3378"/>
                </a:cubicBezTo>
                <a:cubicBezTo>
                  <a:pt x="11164" y="3381"/>
                  <a:pt x="11176" y="3382"/>
                  <a:pt x="11188" y="3382"/>
                </a:cubicBezTo>
                <a:cubicBezTo>
                  <a:pt x="11205" y="3382"/>
                  <a:pt x="11221" y="3379"/>
                  <a:pt x="11237" y="3373"/>
                </a:cubicBezTo>
                <a:cubicBezTo>
                  <a:pt x="11253" y="3366"/>
                  <a:pt x="11267" y="3357"/>
                  <a:pt x="11279" y="3344"/>
                </a:cubicBezTo>
                <a:cubicBezTo>
                  <a:pt x="11292" y="3332"/>
                  <a:pt x="11302" y="3317"/>
                  <a:pt x="11309" y="3299"/>
                </a:cubicBezTo>
                <a:cubicBezTo>
                  <a:pt x="11316" y="3281"/>
                  <a:pt x="11320" y="3261"/>
                  <a:pt x="11320" y="3239"/>
                </a:cubicBezTo>
                <a:lnTo>
                  <a:pt x="11320" y="3238"/>
                </a:lnTo>
                <a:cubicBezTo>
                  <a:pt x="11320" y="3215"/>
                  <a:pt x="11316" y="3195"/>
                  <a:pt x="11309" y="3178"/>
                </a:cubicBezTo>
                <a:cubicBezTo>
                  <a:pt x="11302" y="3160"/>
                  <a:pt x="11292" y="3145"/>
                  <a:pt x="11279" y="3133"/>
                </a:cubicBezTo>
                <a:cubicBezTo>
                  <a:pt x="11267" y="3120"/>
                  <a:pt x="11252" y="3111"/>
                  <a:pt x="11236" y="3104"/>
                </a:cubicBezTo>
                <a:cubicBezTo>
                  <a:pt x="11221" y="3098"/>
                  <a:pt x="11205" y="3095"/>
                  <a:pt x="11188" y="3095"/>
                </a:cubicBezTo>
                <a:close/>
                <a:moveTo>
                  <a:pt x="11739" y="3095"/>
                </a:moveTo>
                <a:cubicBezTo>
                  <a:pt x="11718" y="3095"/>
                  <a:pt x="11698" y="3099"/>
                  <a:pt x="11680" y="3107"/>
                </a:cubicBezTo>
                <a:cubicBezTo>
                  <a:pt x="11663" y="3114"/>
                  <a:pt x="11648" y="3124"/>
                  <a:pt x="11635" y="3138"/>
                </a:cubicBezTo>
                <a:cubicBezTo>
                  <a:pt x="11622" y="3151"/>
                  <a:pt x="11612" y="3166"/>
                  <a:pt x="11605" y="3183"/>
                </a:cubicBezTo>
                <a:cubicBezTo>
                  <a:pt x="11598" y="3201"/>
                  <a:pt x="11595" y="3219"/>
                  <a:pt x="11595" y="3239"/>
                </a:cubicBezTo>
                <a:lnTo>
                  <a:pt x="11595" y="3240"/>
                </a:lnTo>
                <a:cubicBezTo>
                  <a:pt x="11595" y="3259"/>
                  <a:pt x="11598" y="3278"/>
                  <a:pt x="11605" y="3295"/>
                </a:cubicBezTo>
                <a:cubicBezTo>
                  <a:pt x="11612" y="3312"/>
                  <a:pt x="11622" y="3328"/>
                  <a:pt x="11635" y="3341"/>
                </a:cubicBezTo>
                <a:cubicBezTo>
                  <a:pt x="11648" y="3354"/>
                  <a:pt x="11663" y="3364"/>
                  <a:pt x="11680" y="3372"/>
                </a:cubicBezTo>
                <a:cubicBezTo>
                  <a:pt x="11698" y="3379"/>
                  <a:pt x="11717" y="3383"/>
                  <a:pt x="11737" y="3383"/>
                </a:cubicBezTo>
                <a:cubicBezTo>
                  <a:pt x="11758" y="3383"/>
                  <a:pt x="11777" y="3379"/>
                  <a:pt x="11795" y="3372"/>
                </a:cubicBezTo>
                <a:cubicBezTo>
                  <a:pt x="11813" y="3364"/>
                  <a:pt x="11828" y="3353"/>
                  <a:pt x="11841" y="3340"/>
                </a:cubicBezTo>
                <a:cubicBezTo>
                  <a:pt x="11854" y="3327"/>
                  <a:pt x="11864" y="3312"/>
                  <a:pt x="11871" y="3294"/>
                </a:cubicBezTo>
                <a:cubicBezTo>
                  <a:pt x="11878" y="3277"/>
                  <a:pt x="11882" y="3258"/>
                  <a:pt x="11882" y="3239"/>
                </a:cubicBezTo>
                <a:lnTo>
                  <a:pt x="11882" y="3238"/>
                </a:lnTo>
                <a:cubicBezTo>
                  <a:pt x="11882" y="3218"/>
                  <a:pt x="11878" y="3200"/>
                  <a:pt x="11871" y="3183"/>
                </a:cubicBezTo>
                <a:cubicBezTo>
                  <a:pt x="11864" y="3165"/>
                  <a:pt x="11854" y="3150"/>
                  <a:pt x="11841" y="3138"/>
                </a:cubicBezTo>
                <a:cubicBezTo>
                  <a:pt x="11829" y="3124"/>
                  <a:pt x="11813" y="3114"/>
                  <a:pt x="11796" y="3107"/>
                </a:cubicBezTo>
                <a:cubicBezTo>
                  <a:pt x="11778" y="3099"/>
                  <a:pt x="11759" y="3095"/>
                  <a:pt x="11739" y="3095"/>
                </a:cubicBezTo>
                <a:close/>
                <a:moveTo>
                  <a:pt x="12763" y="3095"/>
                </a:moveTo>
                <a:cubicBezTo>
                  <a:pt x="12743" y="3095"/>
                  <a:pt x="12724" y="3099"/>
                  <a:pt x="12706" y="3107"/>
                </a:cubicBezTo>
                <a:cubicBezTo>
                  <a:pt x="12689" y="3114"/>
                  <a:pt x="12674" y="3124"/>
                  <a:pt x="12662" y="3138"/>
                </a:cubicBezTo>
                <a:cubicBezTo>
                  <a:pt x="12649" y="3151"/>
                  <a:pt x="12639" y="3166"/>
                  <a:pt x="12632" y="3183"/>
                </a:cubicBezTo>
                <a:cubicBezTo>
                  <a:pt x="12625" y="3201"/>
                  <a:pt x="12622" y="3219"/>
                  <a:pt x="12622" y="3239"/>
                </a:cubicBezTo>
                <a:lnTo>
                  <a:pt x="12622" y="3240"/>
                </a:lnTo>
                <a:cubicBezTo>
                  <a:pt x="12622" y="3259"/>
                  <a:pt x="12625" y="3277"/>
                  <a:pt x="12632" y="3295"/>
                </a:cubicBezTo>
                <a:cubicBezTo>
                  <a:pt x="12639" y="3312"/>
                  <a:pt x="12649" y="3328"/>
                  <a:pt x="12662" y="3341"/>
                </a:cubicBezTo>
                <a:cubicBezTo>
                  <a:pt x="12674" y="3354"/>
                  <a:pt x="12689" y="3364"/>
                  <a:pt x="12706" y="3372"/>
                </a:cubicBezTo>
                <a:cubicBezTo>
                  <a:pt x="12724" y="3379"/>
                  <a:pt x="12743" y="3383"/>
                  <a:pt x="12763" y="3383"/>
                </a:cubicBezTo>
                <a:cubicBezTo>
                  <a:pt x="12789" y="3383"/>
                  <a:pt x="12811" y="3378"/>
                  <a:pt x="12828" y="3368"/>
                </a:cubicBezTo>
                <a:cubicBezTo>
                  <a:pt x="12846" y="3358"/>
                  <a:pt x="12862" y="3345"/>
                  <a:pt x="12875" y="3330"/>
                </a:cubicBezTo>
                <a:lnTo>
                  <a:pt x="12849" y="3305"/>
                </a:lnTo>
                <a:cubicBezTo>
                  <a:pt x="12838" y="3317"/>
                  <a:pt x="12826" y="3326"/>
                  <a:pt x="12812" y="3334"/>
                </a:cubicBezTo>
                <a:cubicBezTo>
                  <a:pt x="12799" y="3342"/>
                  <a:pt x="12783" y="3346"/>
                  <a:pt x="12765" y="3346"/>
                </a:cubicBezTo>
                <a:cubicBezTo>
                  <a:pt x="12751" y="3346"/>
                  <a:pt x="12737" y="3343"/>
                  <a:pt x="12725" y="3338"/>
                </a:cubicBezTo>
                <a:cubicBezTo>
                  <a:pt x="12712" y="3332"/>
                  <a:pt x="12702" y="3325"/>
                  <a:pt x="12693" y="3315"/>
                </a:cubicBezTo>
                <a:cubicBezTo>
                  <a:pt x="12684" y="3305"/>
                  <a:pt x="12677" y="3294"/>
                  <a:pt x="12671" y="3281"/>
                </a:cubicBezTo>
                <a:cubicBezTo>
                  <a:pt x="12666" y="3268"/>
                  <a:pt x="12664" y="3254"/>
                  <a:pt x="12664" y="3239"/>
                </a:cubicBezTo>
                <a:lnTo>
                  <a:pt x="12664" y="3238"/>
                </a:lnTo>
                <a:cubicBezTo>
                  <a:pt x="12664" y="3223"/>
                  <a:pt x="12666" y="3209"/>
                  <a:pt x="12671" y="3196"/>
                </a:cubicBezTo>
                <a:cubicBezTo>
                  <a:pt x="12676" y="3183"/>
                  <a:pt x="12683" y="3172"/>
                  <a:pt x="12692" y="3162"/>
                </a:cubicBezTo>
                <a:cubicBezTo>
                  <a:pt x="12701" y="3152"/>
                  <a:pt x="12711" y="3145"/>
                  <a:pt x="12724" y="3140"/>
                </a:cubicBezTo>
                <a:cubicBezTo>
                  <a:pt x="12736" y="3134"/>
                  <a:pt x="12749" y="3131"/>
                  <a:pt x="12762" y="3131"/>
                </a:cubicBezTo>
                <a:cubicBezTo>
                  <a:pt x="12781" y="3131"/>
                  <a:pt x="12797" y="3135"/>
                  <a:pt x="12810" y="3143"/>
                </a:cubicBezTo>
                <a:cubicBezTo>
                  <a:pt x="12823" y="3152"/>
                  <a:pt x="12835" y="3161"/>
                  <a:pt x="12846" y="3173"/>
                </a:cubicBezTo>
                <a:lnTo>
                  <a:pt x="12873" y="3144"/>
                </a:lnTo>
                <a:cubicBezTo>
                  <a:pt x="12867" y="3137"/>
                  <a:pt x="12860" y="3131"/>
                  <a:pt x="12853" y="3125"/>
                </a:cubicBezTo>
                <a:cubicBezTo>
                  <a:pt x="12845" y="3119"/>
                  <a:pt x="12837" y="3114"/>
                  <a:pt x="12828" y="3109"/>
                </a:cubicBezTo>
                <a:cubicBezTo>
                  <a:pt x="12819" y="3105"/>
                  <a:pt x="12809" y="3101"/>
                  <a:pt x="12799" y="3099"/>
                </a:cubicBezTo>
                <a:cubicBezTo>
                  <a:pt x="12788" y="3096"/>
                  <a:pt x="12776" y="3095"/>
                  <a:pt x="12763" y="3095"/>
                </a:cubicBezTo>
                <a:close/>
                <a:moveTo>
                  <a:pt x="13454" y="3095"/>
                </a:moveTo>
                <a:cubicBezTo>
                  <a:pt x="13431" y="3095"/>
                  <a:pt x="13411" y="3100"/>
                  <a:pt x="13396" y="3111"/>
                </a:cubicBezTo>
                <a:cubicBezTo>
                  <a:pt x="13381" y="3121"/>
                  <a:pt x="13369" y="3134"/>
                  <a:pt x="13360" y="3149"/>
                </a:cubicBezTo>
                <a:lnTo>
                  <a:pt x="13360" y="3101"/>
                </a:lnTo>
                <a:lnTo>
                  <a:pt x="13319" y="3101"/>
                </a:lnTo>
                <a:lnTo>
                  <a:pt x="13319" y="3376"/>
                </a:lnTo>
                <a:lnTo>
                  <a:pt x="13360" y="3376"/>
                </a:lnTo>
                <a:lnTo>
                  <a:pt x="13360" y="3219"/>
                </a:lnTo>
                <a:cubicBezTo>
                  <a:pt x="13360" y="3206"/>
                  <a:pt x="13362" y="3194"/>
                  <a:pt x="13366" y="3183"/>
                </a:cubicBezTo>
                <a:cubicBezTo>
                  <a:pt x="13370" y="3173"/>
                  <a:pt x="13376" y="3164"/>
                  <a:pt x="13383" y="3156"/>
                </a:cubicBezTo>
                <a:cubicBezTo>
                  <a:pt x="13391" y="3148"/>
                  <a:pt x="13400" y="3142"/>
                  <a:pt x="13410" y="3139"/>
                </a:cubicBezTo>
                <a:cubicBezTo>
                  <a:pt x="13420" y="3134"/>
                  <a:pt x="13431" y="3132"/>
                  <a:pt x="13443" y="3132"/>
                </a:cubicBezTo>
                <a:cubicBezTo>
                  <a:pt x="13467" y="3132"/>
                  <a:pt x="13486" y="3140"/>
                  <a:pt x="13499" y="3155"/>
                </a:cubicBezTo>
                <a:cubicBezTo>
                  <a:pt x="13512" y="3170"/>
                  <a:pt x="13519" y="3190"/>
                  <a:pt x="13519" y="3215"/>
                </a:cubicBezTo>
                <a:lnTo>
                  <a:pt x="13519" y="3376"/>
                </a:lnTo>
                <a:lnTo>
                  <a:pt x="13560" y="3376"/>
                </a:lnTo>
                <a:lnTo>
                  <a:pt x="13560" y="3205"/>
                </a:lnTo>
                <a:cubicBezTo>
                  <a:pt x="13560" y="3189"/>
                  <a:pt x="13557" y="3174"/>
                  <a:pt x="13553" y="3160"/>
                </a:cubicBezTo>
                <a:cubicBezTo>
                  <a:pt x="13548" y="3147"/>
                  <a:pt x="13541" y="3135"/>
                  <a:pt x="13532" y="3126"/>
                </a:cubicBezTo>
                <a:cubicBezTo>
                  <a:pt x="13523" y="3116"/>
                  <a:pt x="13512" y="3108"/>
                  <a:pt x="13499" y="3103"/>
                </a:cubicBezTo>
                <a:cubicBezTo>
                  <a:pt x="13486" y="3098"/>
                  <a:pt x="13471" y="3095"/>
                  <a:pt x="13454" y="3095"/>
                </a:cubicBezTo>
                <a:close/>
                <a:moveTo>
                  <a:pt x="14085" y="3095"/>
                </a:moveTo>
                <a:cubicBezTo>
                  <a:pt x="14074" y="3095"/>
                  <a:pt x="14063" y="3096"/>
                  <a:pt x="14055" y="3099"/>
                </a:cubicBezTo>
                <a:cubicBezTo>
                  <a:pt x="14046" y="3102"/>
                  <a:pt x="14038" y="3106"/>
                  <a:pt x="14031" y="3111"/>
                </a:cubicBezTo>
                <a:cubicBezTo>
                  <a:pt x="14023" y="3115"/>
                  <a:pt x="14017" y="3121"/>
                  <a:pt x="14011" y="3127"/>
                </a:cubicBezTo>
                <a:cubicBezTo>
                  <a:pt x="14006" y="3134"/>
                  <a:pt x="14001" y="3140"/>
                  <a:pt x="13996" y="3147"/>
                </a:cubicBezTo>
                <a:lnTo>
                  <a:pt x="13996" y="3101"/>
                </a:lnTo>
                <a:lnTo>
                  <a:pt x="13955" y="3101"/>
                </a:lnTo>
                <a:lnTo>
                  <a:pt x="13955" y="3376"/>
                </a:lnTo>
                <a:lnTo>
                  <a:pt x="13996" y="3376"/>
                </a:lnTo>
                <a:lnTo>
                  <a:pt x="13996" y="3219"/>
                </a:lnTo>
                <a:cubicBezTo>
                  <a:pt x="13996" y="3206"/>
                  <a:pt x="13998" y="3195"/>
                  <a:pt x="14002" y="3184"/>
                </a:cubicBezTo>
                <a:cubicBezTo>
                  <a:pt x="14006" y="3174"/>
                  <a:pt x="14012" y="3165"/>
                  <a:pt x="14018" y="3157"/>
                </a:cubicBezTo>
                <a:cubicBezTo>
                  <a:pt x="14025" y="3149"/>
                  <a:pt x="14034" y="3143"/>
                  <a:pt x="14043" y="3139"/>
                </a:cubicBezTo>
                <a:cubicBezTo>
                  <a:pt x="14052" y="3134"/>
                  <a:pt x="14062" y="3132"/>
                  <a:pt x="14073" y="3132"/>
                </a:cubicBezTo>
                <a:cubicBezTo>
                  <a:pt x="14095" y="3132"/>
                  <a:pt x="14113" y="3139"/>
                  <a:pt x="14125" y="3154"/>
                </a:cubicBezTo>
                <a:cubicBezTo>
                  <a:pt x="14138" y="3168"/>
                  <a:pt x="14144" y="3188"/>
                  <a:pt x="14144" y="3214"/>
                </a:cubicBezTo>
                <a:lnTo>
                  <a:pt x="14144" y="3376"/>
                </a:lnTo>
                <a:lnTo>
                  <a:pt x="14185" y="3376"/>
                </a:lnTo>
                <a:lnTo>
                  <a:pt x="14185" y="3218"/>
                </a:lnTo>
                <a:cubicBezTo>
                  <a:pt x="14185" y="3204"/>
                  <a:pt x="14187" y="3192"/>
                  <a:pt x="14191" y="3181"/>
                </a:cubicBezTo>
                <a:cubicBezTo>
                  <a:pt x="14195" y="3171"/>
                  <a:pt x="14200" y="3162"/>
                  <a:pt x="14207" y="3155"/>
                </a:cubicBezTo>
                <a:cubicBezTo>
                  <a:pt x="14214" y="3147"/>
                  <a:pt x="14222" y="3142"/>
                  <a:pt x="14232" y="3138"/>
                </a:cubicBezTo>
                <a:cubicBezTo>
                  <a:pt x="14241" y="3134"/>
                  <a:pt x="14251" y="3132"/>
                  <a:pt x="14261" y="3132"/>
                </a:cubicBezTo>
                <a:cubicBezTo>
                  <a:pt x="14283" y="3132"/>
                  <a:pt x="14301" y="3139"/>
                  <a:pt x="14313" y="3154"/>
                </a:cubicBezTo>
                <a:cubicBezTo>
                  <a:pt x="14326" y="3168"/>
                  <a:pt x="14332" y="3189"/>
                  <a:pt x="14332" y="3215"/>
                </a:cubicBezTo>
                <a:lnTo>
                  <a:pt x="14332" y="3376"/>
                </a:lnTo>
                <a:lnTo>
                  <a:pt x="14374" y="3376"/>
                </a:lnTo>
                <a:lnTo>
                  <a:pt x="14374" y="3206"/>
                </a:lnTo>
                <a:cubicBezTo>
                  <a:pt x="14374" y="3171"/>
                  <a:pt x="14364" y="3144"/>
                  <a:pt x="14346" y="3125"/>
                </a:cubicBezTo>
                <a:cubicBezTo>
                  <a:pt x="14328" y="3105"/>
                  <a:pt x="14303" y="3095"/>
                  <a:pt x="14271" y="3095"/>
                </a:cubicBezTo>
                <a:cubicBezTo>
                  <a:pt x="14259" y="3095"/>
                  <a:pt x="14248" y="3096"/>
                  <a:pt x="14238" y="3099"/>
                </a:cubicBezTo>
                <a:cubicBezTo>
                  <a:pt x="14228" y="3102"/>
                  <a:pt x="14220" y="3106"/>
                  <a:pt x="14212" y="3111"/>
                </a:cubicBezTo>
                <a:cubicBezTo>
                  <a:pt x="14204" y="3116"/>
                  <a:pt x="14197" y="3122"/>
                  <a:pt x="14191" y="3128"/>
                </a:cubicBezTo>
                <a:cubicBezTo>
                  <a:pt x="14185" y="3135"/>
                  <a:pt x="14179" y="3142"/>
                  <a:pt x="14174" y="3150"/>
                </a:cubicBezTo>
                <a:cubicBezTo>
                  <a:pt x="14167" y="3134"/>
                  <a:pt x="14156" y="3121"/>
                  <a:pt x="14141" y="3111"/>
                </a:cubicBezTo>
                <a:cubicBezTo>
                  <a:pt x="14126" y="3100"/>
                  <a:pt x="14108" y="3095"/>
                  <a:pt x="14085" y="3095"/>
                </a:cubicBezTo>
                <a:close/>
                <a:moveTo>
                  <a:pt x="14578" y="3095"/>
                </a:moveTo>
                <a:cubicBezTo>
                  <a:pt x="14559" y="3095"/>
                  <a:pt x="14541" y="3099"/>
                  <a:pt x="14525" y="3106"/>
                </a:cubicBezTo>
                <a:cubicBezTo>
                  <a:pt x="14509" y="3114"/>
                  <a:pt x="14495" y="3124"/>
                  <a:pt x="14483" y="3137"/>
                </a:cubicBezTo>
                <a:cubicBezTo>
                  <a:pt x="14471" y="3150"/>
                  <a:pt x="14462" y="3165"/>
                  <a:pt x="14455" y="3183"/>
                </a:cubicBezTo>
                <a:cubicBezTo>
                  <a:pt x="14449" y="3200"/>
                  <a:pt x="14446" y="3219"/>
                  <a:pt x="14446" y="3239"/>
                </a:cubicBezTo>
                <a:cubicBezTo>
                  <a:pt x="14446" y="3260"/>
                  <a:pt x="14449" y="3280"/>
                  <a:pt x="14456" y="3298"/>
                </a:cubicBezTo>
                <a:cubicBezTo>
                  <a:pt x="14464" y="3315"/>
                  <a:pt x="14474" y="3331"/>
                  <a:pt x="14486" y="3343"/>
                </a:cubicBezTo>
                <a:cubicBezTo>
                  <a:pt x="14499" y="3356"/>
                  <a:pt x="14513" y="3366"/>
                  <a:pt x="14530" y="3373"/>
                </a:cubicBezTo>
                <a:cubicBezTo>
                  <a:pt x="14547" y="3379"/>
                  <a:pt x="14564" y="3383"/>
                  <a:pt x="14583" y="3383"/>
                </a:cubicBezTo>
                <a:cubicBezTo>
                  <a:pt x="14610" y="3383"/>
                  <a:pt x="14632" y="3378"/>
                  <a:pt x="14649" y="3369"/>
                </a:cubicBezTo>
                <a:cubicBezTo>
                  <a:pt x="14667" y="3359"/>
                  <a:pt x="14683" y="3347"/>
                  <a:pt x="14697" y="3331"/>
                </a:cubicBezTo>
                <a:lnTo>
                  <a:pt x="14671" y="3308"/>
                </a:lnTo>
                <a:cubicBezTo>
                  <a:pt x="14660" y="3320"/>
                  <a:pt x="14647" y="3329"/>
                  <a:pt x="14633" y="3336"/>
                </a:cubicBezTo>
                <a:cubicBezTo>
                  <a:pt x="14620" y="3344"/>
                  <a:pt x="14603" y="3347"/>
                  <a:pt x="14584" y="3347"/>
                </a:cubicBezTo>
                <a:cubicBezTo>
                  <a:pt x="14572" y="3347"/>
                  <a:pt x="14561" y="3345"/>
                  <a:pt x="14550" y="3341"/>
                </a:cubicBezTo>
                <a:cubicBezTo>
                  <a:pt x="14539" y="3337"/>
                  <a:pt x="14529" y="3331"/>
                  <a:pt x="14520" y="3323"/>
                </a:cubicBezTo>
                <a:cubicBezTo>
                  <a:pt x="14511" y="3315"/>
                  <a:pt x="14504" y="3306"/>
                  <a:pt x="14498" y="3294"/>
                </a:cubicBezTo>
                <a:cubicBezTo>
                  <a:pt x="14492" y="3283"/>
                  <a:pt x="14489" y="3270"/>
                  <a:pt x="14487" y="3255"/>
                </a:cubicBezTo>
                <a:lnTo>
                  <a:pt x="14706" y="3255"/>
                </a:lnTo>
                <a:cubicBezTo>
                  <a:pt x="14706" y="3252"/>
                  <a:pt x="14706" y="3250"/>
                  <a:pt x="14706" y="3247"/>
                </a:cubicBezTo>
                <a:lnTo>
                  <a:pt x="14706" y="3241"/>
                </a:lnTo>
                <a:cubicBezTo>
                  <a:pt x="14706" y="3221"/>
                  <a:pt x="14704" y="3202"/>
                  <a:pt x="14698" y="3184"/>
                </a:cubicBezTo>
                <a:cubicBezTo>
                  <a:pt x="14692" y="3166"/>
                  <a:pt x="14684" y="3151"/>
                  <a:pt x="14673" y="3138"/>
                </a:cubicBezTo>
                <a:cubicBezTo>
                  <a:pt x="14662" y="3124"/>
                  <a:pt x="14648" y="3114"/>
                  <a:pt x="14632" y="3107"/>
                </a:cubicBezTo>
                <a:cubicBezTo>
                  <a:pt x="14616" y="3099"/>
                  <a:pt x="14598" y="3095"/>
                  <a:pt x="14578" y="3095"/>
                </a:cubicBezTo>
                <a:close/>
                <a:moveTo>
                  <a:pt x="15648" y="3095"/>
                </a:moveTo>
                <a:cubicBezTo>
                  <a:pt x="15624" y="3095"/>
                  <a:pt x="15605" y="3100"/>
                  <a:pt x="15590" y="3111"/>
                </a:cubicBezTo>
                <a:cubicBezTo>
                  <a:pt x="15575" y="3121"/>
                  <a:pt x="15563" y="3134"/>
                  <a:pt x="15554" y="3149"/>
                </a:cubicBezTo>
                <a:lnTo>
                  <a:pt x="15554" y="3101"/>
                </a:lnTo>
                <a:lnTo>
                  <a:pt x="15513" y="3101"/>
                </a:lnTo>
                <a:lnTo>
                  <a:pt x="15513" y="3376"/>
                </a:lnTo>
                <a:lnTo>
                  <a:pt x="15554" y="3376"/>
                </a:lnTo>
                <a:lnTo>
                  <a:pt x="15554" y="3219"/>
                </a:lnTo>
                <a:cubicBezTo>
                  <a:pt x="15554" y="3206"/>
                  <a:pt x="15556" y="3194"/>
                  <a:pt x="15560" y="3183"/>
                </a:cubicBezTo>
                <a:cubicBezTo>
                  <a:pt x="15564" y="3173"/>
                  <a:pt x="15570" y="3164"/>
                  <a:pt x="15577" y="3156"/>
                </a:cubicBezTo>
                <a:cubicBezTo>
                  <a:pt x="15585" y="3148"/>
                  <a:pt x="15593" y="3142"/>
                  <a:pt x="15603" y="3139"/>
                </a:cubicBezTo>
                <a:cubicBezTo>
                  <a:pt x="15614" y="3134"/>
                  <a:pt x="15625" y="3132"/>
                  <a:pt x="15636" y="3132"/>
                </a:cubicBezTo>
                <a:cubicBezTo>
                  <a:pt x="15661" y="3132"/>
                  <a:pt x="15680" y="3140"/>
                  <a:pt x="15693" y="3155"/>
                </a:cubicBezTo>
                <a:cubicBezTo>
                  <a:pt x="15706" y="3170"/>
                  <a:pt x="15713" y="3190"/>
                  <a:pt x="15713" y="3215"/>
                </a:cubicBezTo>
                <a:lnTo>
                  <a:pt x="15713" y="3376"/>
                </a:lnTo>
                <a:lnTo>
                  <a:pt x="15754" y="3376"/>
                </a:lnTo>
                <a:lnTo>
                  <a:pt x="15754" y="3205"/>
                </a:lnTo>
                <a:cubicBezTo>
                  <a:pt x="15754" y="3189"/>
                  <a:pt x="15751" y="3174"/>
                  <a:pt x="15746" y="3160"/>
                </a:cubicBezTo>
                <a:cubicBezTo>
                  <a:pt x="15742" y="3147"/>
                  <a:pt x="15735" y="3135"/>
                  <a:pt x="15725" y="3126"/>
                </a:cubicBezTo>
                <a:cubicBezTo>
                  <a:pt x="15717" y="3116"/>
                  <a:pt x="15706" y="3108"/>
                  <a:pt x="15692" y="3103"/>
                </a:cubicBezTo>
                <a:cubicBezTo>
                  <a:pt x="15680" y="3098"/>
                  <a:pt x="15665" y="3095"/>
                  <a:pt x="15648" y="3095"/>
                </a:cubicBezTo>
                <a:close/>
                <a:moveTo>
                  <a:pt x="16480" y="3095"/>
                </a:moveTo>
                <a:cubicBezTo>
                  <a:pt x="16459" y="3095"/>
                  <a:pt x="16441" y="3099"/>
                  <a:pt x="16423" y="3107"/>
                </a:cubicBezTo>
                <a:cubicBezTo>
                  <a:pt x="16406" y="3114"/>
                  <a:pt x="16391" y="3124"/>
                  <a:pt x="16378" y="3138"/>
                </a:cubicBezTo>
                <a:cubicBezTo>
                  <a:pt x="16366" y="3151"/>
                  <a:pt x="16356" y="3166"/>
                  <a:pt x="16349" y="3183"/>
                </a:cubicBezTo>
                <a:cubicBezTo>
                  <a:pt x="16342" y="3201"/>
                  <a:pt x="16338" y="3219"/>
                  <a:pt x="16338" y="3239"/>
                </a:cubicBezTo>
                <a:lnTo>
                  <a:pt x="16338" y="3240"/>
                </a:lnTo>
                <a:cubicBezTo>
                  <a:pt x="16338" y="3259"/>
                  <a:pt x="16342" y="3277"/>
                  <a:pt x="16349" y="3295"/>
                </a:cubicBezTo>
                <a:cubicBezTo>
                  <a:pt x="16356" y="3312"/>
                  <a:pt x="16366" y="3328"/>
                  <a:pt x="16378" y="3341"/>
                </a:cubicBezTo>
                <a:cubicBezTo>
                  <a:pt x="16391" y="3354"/>
                  <a:pt x="16406" y="3364"/>
                  <a:pt x="16423" y="3372"/>
                </a:cubicBezTo>
                <a:cubicBezTo>
                  <a:pt x="16441" y="3379"/>
                  <a:pt x="16459" y="3383"/>
                  <a:pt x="16480" y="3383"/>
                </a:cubicBezTo>
                <a:cubicBezTo>
                  <a:pt x="16506" y="3383"/>
                  <a:pt x="16527" y="3378"/>
                  <a:pt x="16545" y="3368"/>
                </a:cubicBezTo>
                <a:cubicBezTo>
                  <a:pt x="16562" y="3358"/>
                  <a:pt x="16578" y="3345"/>
                  <a:pt x="16592" y="3330"/>
                </a:cubicBezTo>
                <a:lnTo>
                  <a:pt x="16566" y="3305"/>
                </a:lnTo>
                <a:cubicBezTo>
                  <a:pt x="16555" y="3317"/>
                  <a:pt x="16543" y="3326"/>
                  <a:pt x="16529" y="3334"/>
                </a:cubicBezTo>
                <a:cubicBezTo>
                  <a:pt x="16515" y="3342"/>
                  <a:pt x="16500" y="3346"/>
                  <a:pt x="16482" y="3346"/>
                </a:cubicBezTo>
                <a:cubicBezTo>
                  <a:pt x="16467" y="3346"/>
                  <a:pt x="16454" y="3343"/>
                  <a:pt x="16441" y="3338"/>
                </a:cubicBezTo>
                <a:cubicBezTo>
                  <a:pt x="16429" y="3332"/>
                  <a:pt x="16418" y="3325"/>
                  <a:pt x="16409" y="3315"/>
                </a:cubicBezTo>
                <a:cubicBezTo>
                  <a:pt x="16400" y="3305"/>
                  <a:pt x="16393" y="3294"/>
                  <a:pt x="16388" y="3281"/>
                </a:cubicBezTo>
                <a:cubicBezTo>
                  <a:pt x="16383" y="3268"/>
                  <a:pt x="16380" y="3254"/>
                  <a:pt x="16380" y="3239"/>
                </a:cubicBezTo>
                <a:lnTo>
                  <a:pt x="16380" y="3238"/>
                </a:lnTo>
                <a:cubicBezTo>
                  <a:pt x="16380" y="3223"/>
                  <a:pt x="16383" y="3209"/>
                  <a:pt x="16388" y="3196"/>
                </a:cubicBezTo>
                <a:cubicBezTo>
                  <a:pt x="16393" y="3183"/>
                  <a:pt x="16400" y="3172"/>
                  <a:pt x="16409" y="3162"/>
                </a:cubicBezTo>
                <a:cubicBezTo>
                  <a:pt x="16418" y="3152"/>
                  <a:pt x="16428" y="3145"/>
                  <a:pt x="16440" y="3140"/>
                </a:cubicBezTo>
                <a:cubicBezTo>
                  <a:pt x="16452" y="3134"/>
                  <a:pt x="16465" y="3131"/>
                  <a:pt x="16479" y="3131"/>
                </a:cubicBezTo>
                <a:cubicBezTo>
                  <a:pt x="16498" y="3131"/>
                  <a:pt x="16514" y="3135"/>
                  <a:pt x="16527" y="3143"/>
                </a:cubicBezTo>
                <a:cubicBezTo>
                  <a:pt x="16540" y="3152"/>
                  <a:pt x="16552" y="3161"/>
                  <a:pt x="16563" y="3173"/>
                </a:cubicBezTo>
                <a:lnTo>
                  <a:pt x="16590" y="3144"/>
                </a:lnTo>
                <a:cubicBezTo>
                  <a:pt x="16584" y="3137"/>
                  <a:pt x="16577" y="3131"/>
                  <a:pt x="16569" y="3125"/>
                </a:cubicBezTo>
                <a:cubicBezTo>
                  <a:pt x="16562" y="3119"/>
                  <a:pt x="16554" y="3114"/>
                  <a:pt x="16545" y="3109"/>
                </a:cubicBezTo>
                <a:cubicBezTo>
                  <a:pt x="16536" y="3105"/>
                  <a:pt x="16526" y="3101"/>
                  <a:pt x="16515" y="3099"/>
                </a:cubicBezTo>
                <a:cubicBezTo>
                  <a:pt x="16505" y="3096"/>
                  <a:pt x="16493" y="3095"/>
                  <a:pt x="16480" y="3095"/>
                </a:cubicBezTo>
                <a:close/>
                <a:moveTo>
                  <a:pt x="16786" y="3095"/>
                </a:moveTo>
                <a:cubicBezTo>
                  <a:pt x="16766" y="3095"/>
                  <a:pt x="16746" y="3099"/>
                  <a:pt x="16728" y="3107"/>
                </a:cubicBezTo>
                <a:cubicBezTo>
                  <a:pt x="16711" y="3114"/>
                  <a:pt x="16696" y="3124"/>
                  <a:pt x="16683" y="3138"/>
                </a:cubicBezTo>
                <a:cubicBezTo>
                  <a:pt x="16670" y="3151"/>
                  <a:pt x="16660" y="3166"/>
                  <a:pt x="16653" y="3183"/>
                </a:cubicBezTo>
                <a:cubicBezTo>
                  <a:pt x="16646" y="3201"/>
                  <a:pt x="16642" y="3219"/>
                  <a:pt x="16642" y="3239"/>
                </a:cubicBezTo>
                <a:lnTo>
                  <a:pt x="16642" y="3240"/>
                </a:lnTo>
                <a:cubicBezTo>
                  <a:pt x="16642" y="3259"/>
                  <a:pt x="16646" y="3278"/>
                  <a:pt x="16653" y="3295"/>
                </a:cubicBezTo>
                <a:cubicBezTo>
                  <a:pt x="16660" y="3312"/>
                  <a:pt x="16670" y="3328"/>
                  <a:pt x="16683" y="3341"/>
                </a:cubicBezTo>
                <a:cubicBezTo>
                  <a:pt x="16696" y="3354"/>
                  <a:pt x="16711" y="3364"/>
                  <a:pt x="16728" y="3372"/>
                </a:cubicBezTo>
                <a:cubicBezTo>
                  <a:pt x="16746" y="3379"/>
                  <a:pt x="16765" y="3383"/>
                  <a:pt x="16785" y="3383"/>
                </a:cubicBezTo>
                <a:cubicBezTo>
                  <a:pt x="16806" y="3383"/>
                  <a:pt x="16825" y="3379"/>
                  <a:pt x="16843" y="3372"/>
                </a:cubicBezTo>
                <a:cubicBezTo>
                  <a:pt x="16861" y="3364"/>
                  <a:pt x="16876" y="3353"/>
                  <a:pt x="16889" y="3340"/>
                </a:cubicBezTo>
                <a:cubicBezTo>
                  <a:pt x="16902" y="3327"/>
                  <a:pt x="16912" y="3312"/>
                  <a:pt x="16919" y="3294"/>
                </a:cubicBezTo>
                <a:cubicBezTo>
                  <a:pt x="16926" y="3277"/>
                  <a:pt x="16930" y="3258"/>
                  <a:pt x="16930" y="3239"/>
                </a:cubicBezTo>
                <a:lnTo>
                  <a:pt x="16930" y="3238"/>
                </a:lnTo>
                <a:cubicBezTo>
                  <a:pt x="16930" y="3218"/>
                  <a:pt x="16926" y="3200"/>
                  <a:pt x="16919" y="3183"/>
                </a:cubicBezTo>
                <a:cubicBezTo>
                  <a:pt x="16912" y="3165"/>
                  <a:pt x="16902" y="3150"/>
                  <a:pt x="16889" y="3138"/>
                </a:cubicBezTo>
                <a:cubicBezTo>
                  <a:pt x="16877" y="3124"/>
                  <a:pt x="16861" y="3114"/>
                  <a:pt x="16844" y="3107"/>
                </a:cubicBezTo>
                <a:cubicBezTo>
                  <a:pt x="16826" y="3099"/>
                  <a:pt x="16807" y="3095"/>
                  <a:pt x="16786" y="3095"/>
                </a:cubicBezTo>
                <a:close/>
                <a:moveTo>
                  <a:pt x="17134" y="3095"/>
                </a:moveTo>
                <a:cubicBezTo>
                  <a:pt x="17123" y="3095"/>
                  <a:pt x="17112" y="3096"/>
                  <a:pt x="17104" y="3099"/>
                </a:cubicBezTo>
                <a:cubicBezTo>
                  <a:pt x="17095" y="3102"/>
                  <a:pt x="17087" y="3106"/>
                  <a:pt x="17080" y="3111"/>
                </a:cubicBezTo>
                <a:cubicBezTo>
                  <a:pt x="17072" y="3115"/>
                  <a:pt x="17066" y="3121"/>
                  <a:pt x="17060" y="3127"/>
                </a:cubicBezTo>
                <a:cubicBezTo>
                  <a:pt x="17055" y="3134"/>
                  <a:pt x="17050" y="3140"/>
                  <a:pt x="17045" y="3147"/>
                </a:cubicBezTo>
                <a:lnTo>
                  <a:pt x="17045" y="3101"/>
                </a:lnTo>
                <a:lnTo>
                  <a:pt x="17004" y="3101"/>
                </a:lnTo>
                <a:lnTo>
                  <a:pt x="17004" y="3376"/>
                </a:lnTo>
                <a:lnTo>
                  <a:pt x="17045" y="3376"/>
                </a:lnTo>
                <a:lnTo>
                  <a:pt x="17045" y="3219"/>
                </a:lnTo>
                <a:cubicBezTo>
                  <a:pt x="17045" y="3206"/>
                  <a:pt x="17047" y="3195"/>
                  <a:pt x="17051" y="3184"/>
                </a:cubicBezTo>
                <a:cubicBezTo>
                  <a:pt x="17055" y="3174"/>
                  <a:pt x="17061" y="3165"/>
                  <a:pt x="17067" y="3157"/>
                </a:cubicBezTo>
                <a:cubicBezTo>
                  <a:pt x="17074" y="3149"/>
                  <a:pt x="17083" y="3143"/>
                  <a:pt x="17092" y="3139"/>
                </a:cubicBezTo>
                <a:cubicBezTo>
                  <a:pt x="17101" y="3134"/>
                  <a:pt x="17111" y="3132"/>
                  <a:pt x="17122" y="3132"/>
                </a:cubicBezTo>
                <a:cubicBezTo>
                  <a:pt x="17144" y="3132"/>
                  <a:pt x="17161" y="3139"/>
                  <a:pt x="17174" y="3154"/>
                </a:cubicBezTo>
                <a:cubicBezTo>
                  <a:pt x="17187" y="3168"/>
                  <a:pt x="17193" y="3188"/>
                  <a:pt x="17193" y="3214"/>
                </a:cubicBezTo>
                <a:lnTo>
                  <a:pt x="17193" y="3376"/>
                </a:lnTo>
                <a:lnTo>
                  <a:pt x="17234" y="3376"/>
                </a:lnTo>
                <a:lnTo>
                  <a:pt x="17234" y="3218"/>
                </a:lnTo>
                <a:cubicBezTo>
                  <a:pt x="17234" y="3204"/>
                  <a:pt x="17236" y="3192"/>
                  <a:pt x="17240" y="3181"/>
                </a:cubicBezTo>
                <a:cubicBezTo>
                  <a:pt x="17244" y="3171"/>
                  <a:pt x="17249" y="3162"/>
                  <a:pt x="17256" y="3155"/>
                </a:cubicBezTo>
                <a:cubicBezTo>
                  <a:pt x="17263" y="3147"/>
                  <a:pt x="17271" y="3142"/>
                  <a:pt x="17281" y="3138"/>
                </a:cubicBezTo>
                <a:cubicBezTo>
                  <a:pt x="17290" y="3134"/>
                  <a:pt x="17300" y="3132"/>
                  <a:pt x="17310" y="3132"/>
                </a:cubicBezTo>
                <a:cubicBezTo>
                  <a:pt x="17332" y="3132"/>
                  <a:pt x="17350" y="3139"/>
                  <a:pt x="17362" y="3154"/>
                </a:cubicBezTo>
                <a:cubicBezTo>
                  <a:pt x="17375" y="3168"/>
                  <a:pt x="17381" y="3189"/>
                  <a:pt x="17381" y="3215"/>
                </a:cubicBezTo>
                <a:lnTo>
                  <a:pt x="17381" y="3376"/>
                </a:lnTo>
                <a:lnTo>
                  <a:pt x="17422" y="3376"/>
                </a:lnTo>
                <a:lnTo>
                  <a:pt x="17422" y="3206"/>
                </a:lnTo>
                <a:cubicBezTo>
                  <a:pt x="17422" y="3171"/>
                  <a:pt x="17413" y="3144"/>
                  <a:pt x="17395" y="3125"/>
                </a:cubicBezTo>
                <a:cubicBezTo>
                  <a:pt x="17377" y="3105"/>
                  <a:pt x="17352" y="3095"/>
                  <a:pt x="17320" y="3095"/>
                </a:cubicBezTo>
                <a:cubicBezTo>
                  <a:pt x="17308" y="3095"/>
                  <a:pt x="17297" y="3096"/>
                  <a:pt x="17287" y="3099"/>
                </a:cubicBezTo>
                <a:cubicBezTo>
                  <a:pt x="17277" y="3102"/>
                  <a:pt x="17269" y="3106"/>
                  <a:pt x="17261" y="3111"/>
                </a:cubicBezTo>
                <a:cubicBezTo>
                  <a:pt x="17253" y="3116"/>
                  <a:pt x="17246" y="3122"/>
                  <a:pt x="17240" y="3128"/>
                </a:cubicBezTo>
                <a:cubicBezTo>
                  <a:pt x="17233" y="3135"/>
                  <a:pt x="17228" y="3142"/>
                  <a:pt x="17223" y="3150"/>
                </a:cubicBezTo>
                <a:cubicBezTo>
                  <a:pt x="17216" y="3134"/>
                  <a:pt x="17204" y="3121"/>
                  <a:pt x="17190" y="3111"/>
                </a:cubicBezTo>
                <a:cubicBezTo>
                  <a:pt x="17175" y="3100"/>
                  <a:pt x="17157" y="3095"/>
                  <a:pt x="17134" y="3095"/>
                </a:cubicBezTo>
                <a:close/>
                <a:moveTo>
                  <a:pt x="17658" y="3095"/>
                </a:moveTo>
                <a:cubicBezTo>
                  <a:pt x="17645" y="3095"/>
                  <a:pt x="17634" y="3097"/>
                  <a:pt x="17623" y="3100"/>
                </a:cubicBezTo>
                <a:cubicBezTo>
                  <a:pt x="17613" y="3103"/>
                  <a:pt x="17603" y="3108"/>
                  <a:pt x="17595" y="3114"/>
                </a:cubicBezTo>
                <a:cubicBezTo>
                  <a:pt x="17586" y="3119"/>
                  <a:pt x="17578" y="3125"/>
                  <a:pt x="17571" y="3133"/>
                </a:cubicBezTo>
                <a:cubicBezTo>
                  <a:pt x="17565" y="3140"/>
                  <a:pt x="17558" y="3148"/>
                  <a:pt x="17553" y="3156"/>
                </a:cubicBezTo>
                <a:lnTo>
                  <a:pt x="17553" y="3101"/>
                </a:lnTo>
                <a:lnTo>
                  <a:pt x="17512" y="3101"/>
                </a:lnTo>
                <a:lnTo>
                  <a:pt x="17512" y="3462"/>
                </a:lnTo>
                <a:lnTo>
                  <a:pt x="17553" y="3462"/>
                </a:lnTo>
                <a:lnTo>
                  <a:pt x="17553" y="3324"/>
                </a:lnTo>
                <a:cubicBezTo>
                  <a:pt x="17558" y="3331"/>
                  <a:pt x="17564" y="3339"/>
                  <a:pt x="17571" y="3346"/>
                </a:cubicBezTo>
                <a:cubicBezTo>
                  <a:pt x="17578" y="3353"/>
                  <a:pt x="17586" y="3359"/>
                  <a:pt x="17594" y="3365"/>
                </a:cubicBezTo>
                <a:cubicBezTo>
                  <a:pt x="17603" y="3370"/>
                  <a:pt x="17612" y="3374"/>
                  <a:pt x="17623" y="3378"/>
                </a:cubicBezTo>
                <a:cubicBezTo>
                  <a:pt x="17634" y="3381"/>
                  <a:pt x="17645" y="3382"/>
                  <a:pt x="17658" y="3382"/>
                </a:cubicBezTo>
                <a:cubicBezTo>
                  <a:pt x="17675" y="3382"/>
                  <a:pt x="17691" y="3379"/>
                  <a:pt x="17707" y="3373"/>
                </a:cubicBezTo>
                <a:cubicBezTo>
                  <a:pt x="17723" y="3366"/>
                  <a:pt x="17737" y="3357"/>
                  <a:pt x="17749" y="3344"/>
                </a:cubicBezTo>
                <a:cubicBezTo>
                  <a:pt x="17761" y="3332"/>
                  <a:pt x="17771" y="3317"/>
                  <a:pt x="17779" y="3299"/>
                </a:cubicBezTo>
                <a:cubicBezTo>
                  <a:pt x="17786" y="3281"/>
                  <a:pt x="17790" y="3261"/>
                  <a:pt x="17790" y="3239"/>
                </a:cubicBezTo>
                <a:lnTo>
                  <a:pt x="17790" y="3238"/>
                </a:lnTo>
                <a:cubicBezTo>
                  <a:pt x="17790" y="3215"/>
                  <a:pt x="17786" y="3195"/>
                  <a:pt x="17779" y="3178"/>
                </a:cubicBezTo>
                <a:cubicBezTo>
                  <a:pt x="17771" y="3160"/>
                  <a:pt x="17761" y="3145"/>
                  <a:pt x="17749" y="3133"/>
                </a:cubicBezTo>
                <a:cubicBezTo>
                  <a:pt x="17737" y="3120"/>
                  <a:pt x="17722" y="3111"/>
                  <a:pt x="17706" y="3104"/>
                </a:cubicBezTo>
                <a:cubicBezTo>
                  <a:pt x="17691" y="3098"/>
                  <a:pt x="17675" y="3095"/>
                  <a:pt x="17658" y="3095"/>
                </a:cubicBezTo>
                <a:close/>
                <a:moveTo>
                  <a:pt x="18310" y="3095"/>
                </a:moveTo>
                <a:cubicBezTo>
                  <a:pt x="18286" y="3095"/>
                  <a:pt x="18266" y="3100"/>
                  <a:pt x="18251" y="3111"/>
                </a:cubicBezTo>
                <a:cubicBezTo>
                  <a:pt x="18237" y="3121"/>
                  <a:pt x="18224" y="3134"/>
                  <a:pt x="18215" y="3149"/>
                </a:cubicBezTo>
                <a:lnTo>
                  <a:pt x="18215" y="3101"/>
                </a:lnTo>
                <a:lnTo>
                  <a:pt x="18174" y="3101"/>
                </a:lnTo>
                <a:lnTo>
                  <a:pt x="18174" y="3376"/>
                </a:lnTo>
                <a:lnTo>
                  <a:pt x="18215" y="3376"/>
                </a:lnTo>
                <a:lnTo>
                  <a:pt x="18215" y="3219"/>
                </a:lnTo>
                <a:cubicBezTo>
                  <a:pt x="18215" y="3206"/>
                  <a:pt x="18217" y="3194"/>
                  <a:pt x="18221" y="3183"/>
                </a:cubicBezTo>
                <a:cubicBezTo>
                  <a:pt x="18225" y="3173"/>
                  <a:pt x="18231" y="3164"/>
                  <a:pt x="18239" y="3156"/>
                </a:cubicBezTo>
                <a:cubicBezTo>
                  <a:pt x="18246" y="3148"/>
                  <a:pt x="18255" y="3142"/>
                  <a:pt x="18265" y="3139"/>
                </a:cubicBezTo>
                <a:cubicBezTo>
                  <a:pt x="18275" y="3134"/>
                  <a:pt x="18286" y="3132"/>
                  <a:pt x="18298" y="3132"/>
                </a:cubicBezTo>
                <a:cubicBezTo>
                  <a:pt x="18322" y="3132"/>
                  <a:pt x="18341" y="3140"/>
                  <a:pt x="18354" y="3155"/>
                </a:cubicBezTo>
                <a:cubicBezTo>
                  <a:pt x="18368" y="3170"/>
                  <a:pt x="18374" y="3190"/>
                  <a:pt x="18374" y="3215"/>
                </a:cubicBezTo>
                <a:lnTo>
                  <a:pt x="18374" y="3376"/>
                </a:lnTo>
                <a:lnTo>
                  <a:pt x="18415" y="3376"/>
                </a:lnTo>
                <a:lnTo>
                  <a:pt x="18415" y="3205"/>
                </a:lnTo>
                <a:cubicBezTo>
                  <a:pt x="18415" y="3189"/>
                  <a:pt x="18413" y="3174"/>
                  <a:pt x="18408" y="3160"/>
                </a:cubicBezTo>
                <a:cubicBezTo>
                  <a:pt x="18403" y="3147"/>
                  <a:pt x="18396" y="3135"/>
                  <a:pt x="18387" y="3126"/>
                </a:cubicBezTo>
                <a:cubicBezTo>
                  <a:pt x="18378" y="3116"/>
                  <a:pt x="18367" y="3108"/>
                  <a:pt x="18354" y="3103"/>
                </a:cubicBezTo>
                <a:cubicBezTo>
                  <a:pt x="18341" y="3098"/>
                  <a:pt x="18326" y="3095"/>
                  <a:pt x="18310" y="3095"/>
                </a:cubicBezTo>
                <a:close/>
                <a:moveTo>
                  <a:pt x="19114" y="3095"/>
                </a:moveTo>
                <a:cubicBezTo>
                  <a:pt x="19090" y="3095"/>
                  <a:pt x="19071" y="3100"/>
                  <a:pt x="19056" y="3111"/>
                </a:cubicBezTo>
                <a:cubicBezTo>
                  <a:pt x="19041" y="3121"/>
                  <a:pt x="19029" y="3134"/>
                  <a:pt x="19019" y="3149"/>
                </a:cubicBezTo>
                <a:lnTo>
                  <a:pt x="19019" y="3101"/>
                </a:lnTo>
                <a:lnTo>
                  <a:pt x="18978" y="3101"/>
                </a:lnTo>
                <a:lnTo>
                  <a:pt x="18978" y="3376"/>
                </a:lnTo>
                <a:lnTo>
                  <a:pt x="19019" y="3376"/>
                </a:lnTo>
                <a:lnTo>
                  <a:pt x="19019" y="3219"/>
                </a:lnTo>
                <a:cubicBezTo>
                  <a:pt x="19019" y="3206"/>
                  <a:pt x="19021" y="3194"/>
                  <a:pt x="19025" y="3183"/>
                </a:cubicBezTo>
                <a:cubicBezTo>
                  <a:pt x="19029" y="3173"/>
                  <a:pt x="19035" y="3164"/>
                  <a:pt x="19043" y="3156"/>
                </a:cubicBezTo>
                <a:cubicBezTo>
                  <a:pt x="19050" y="3148"/>
                  <a:pt x="19059" y="3142"/>
                  <a:pt x="19069" y="3139"/>
                </a:cubicBezTo>
                <a:cubicBezTo>
                  <a:pt x="19079" y="3134"/>
                  <a:pt x="19090" y="3132"/>
                  <a:pt x="19102" y="3132"/>
                </a:cubicBezTo>
                <a:cubicBezTo>
                  <a:pt x="19127" y="3132"/>
                  <a:pt x="19145" y="3140"/>
                  <a:pt x="19159" y="3155"/>
                </a:cubicBezTo>
                <a:cubicBezTo>
                  <a:pt x="19172" y="3170"/>
                  <a:pt x="19178" y="3190"/>
                  <a:pt x="19178" y="3215"/>
                </a:cubicBezTo>
                <a:lnTo>
                  <a:pt x="19178" y="3376"/>
                </a:lnTo>
                <a:lnTo>
                  <a:pt x="19219" y="3376"/>
                </a:lnTo>
                <a:lnTo>
                  <a:pt x="19219" y="3205"/>
                </a:lnTo>
                <a:cubicBezTo>
                  <a:pt x="19219" y="3189"/>
                  <a:pt x="19217" y="3174"/>
                  <a:pt x="19212" y="3160"/>
                </a:cubicBezTo>
                <a:cubicBezTo>
                  <a:pt x="19207" y="3147"/>
                  <a:pt x="19200" y="3135"/>
                  <a:pt x="19191" y="3126"/>
                </a:cubicBezTo>
                <a:cubicBezTo>
                  <a:pt x="19182" y="3116"/>
                  <a:pt x="19171" y="3108"/>
                  <a:pt x="19158" y="3103"/>
                </a:cubicBezTo>
                <a:cubicBezTo>
                  <a:pt x="19145" y="3098"/>
                  <a:pt x="19130" y="3095"/>
                  <a:pt x="19114" y="3095"/>
                </a:cubicBezTo>
                <a:close/>
                <a:moveTo>
                  <a:pt x="19745" y="3095"/>
                </a:moveTo>
                <a:cubicBezTo>
                  <a:pt x="19733" y="3095"/>
                  <a:pt x="19723" y="3096"/>
                  <a:pt x="19714" y="3099"/>
                </a:cubicBezTo>
                <a:cubicBezTo>
                  <a:pt x="19705" y="3102"/>
                  <a:pt x="19697" y="3106"/>
                  <a:pt x="19690" y="3111"/>
                </a:cubicBezTo>
                <a:cubicBezTo>
                  <a:pt x="19683" y="3115"/>
                  <a:pt x="19676" y="3121"/>
                  <a:pt x="19671" y="3127"/>
                </a:cubicBezTo>
                <a:cubicBezTo>
                  <a:pt x="19665" y="3134"/>
                  <a:pt x="19660" y="3140"/>
                  <a:pt x="19656" y="3147"/>
                </a:cubicBezTo>
                <a:lnTo>
                  <a:pt x="19656" y="3101"/>
                </a:lnTo>
                <a:lnTo>
                  <a:pt x="19615" y="3101"/>
                </a:lnTo>
                <a:lnTo>
                  <a:pt x="19615" y="3376"/>
                </a:lnTo>
                <a:lnTo>
                  <a:pt x="19656" y="3376"/>
                </a:lnTo>
                <a:lnTo>
                  <a:pt x="19656" y="3219"/>
                </a:lnTo>
                <a:cubicBezTo>
                  <a:pt x="19656" y="3206"/>
                  <a:pt x="19658" y="3195"/>
                  <a:pt x="19662" y="3184"/>
                </a:cubicBezTo>
                <a:cubicBezTo>
                  <a:pt x="19666" y="3174"/>
                  <a:pt x="19671" y="3165"/>
                  <a:pt x="19678" y="3157"/>
                </a:cubicBezTo>
                <a:cubicBezTo>
                  <a:pt x="19685" y="3149"/>
                  <a:pt x="19693" y="3143"/>
                  <a:pt x="19702" y="3139"/>
                </a:cubicBezTo>
                <a:cubicBezTo>
                  <a:pt x="19711" y="3134"/>
                  <a:pt x="19722" y="3132"/>
                  <a:pt x="19733" y="3132"/>
                </a:cubicBezTo>
                <a:cubicBezTo>
                  <a:pt x="19755" y="3132"/>
                  <a:pt x="19772" y="3139"/>
                  <a:pt x="19784" y="3154"/>
                </a:cubicBezTo>
                <a:cubicBezTo>
                  <a:pt x="19797" y="3168"/>
                  <a:pt x="19804" y="3188"/>
                  <a:pt x="19804" y="3214"/>
                </a:cubicBezTo>
                <a:lnTo>
                  <a:pt x="19804" y="3376"/>
                </a:lnTo>
                <a:lnTo>
                  <a:pt x="19844" y="3376"/>
                </a:lnTo>
                <a:lnTo>
                  <a:pt x="19844" y="3218"/>
                </a:lnTo>
                <a:cubicBezTo>
                  <a:pt x="19844" y="3204"/>
                  <a:pt x="19846" y="3192"/>
                  <a:pt x="19850" y="3181"/>
                </a:cubicBezTo>
                <a:cubicBezTo>
                  <a:pt x="19854" y="3171"/>
                  <a:pt x="19860" y="3162"/>
                  <a:pt x="19866" y="3155"/>
                </a:cubicBezTo>
                <a:cubicBezTo>
                  <a:pt x="19874" y="3147"/>
                  <a:pt x="19882" y="3142"/>
                  <a:pt x="19891" y="3138"/>
                </a:cubicBezTo>
                <a:cubicBezTo>
                  <a:pt x="19900" y="3134"/>
                  <a:pt x="19910" y="3132"/>
                  <a:pt x="19920" y="3132"/>
                </a:cubicBezTo>
                <a:cubicBezTo>
                  <a:pt x="19943" y="3132"/>
                  <a:pt x="19960" y="3139"/>
                  <a:pt x="19973" y="3154"/>
                </a:cubicBezTo>
                <a:cubicBezTo>
                  <a:pt x="19985" y="3168"/>
                  <a:pt x="19992" y="3189"/>
                  <a:pt x="19992" y="3215"/>
                </a:cubicBezTo>
                <a:lnTo>
                  <a:pt x="19992" y="3376"/>
                </a:lnTo>
                <a:lnTo>
                  <a:pt x="20033" y="3376"/>
                </a:lnTo>
                <a:lnTo>
                  <a:pt x="20033" y="3206"/>
                </a:lnTo>
                <a:cubicBezTo>
                  <a:pt x="20033" y="3171"/>
                  <a:pt x="20024" y="3144"/>
                  <a:pt x="20006" y="3125"/>
                </a:cubicBezTo>
                <a:cubicBezTo>
                  <a:pt x="19988" y="3105"/>
                  <a:pt x="19962" y="3095"/>
                  <a:pt x="19930" y="3095"/>
                </a:cubicBezTo>
                <a:cubicBezTo>
                  <a:pt x="19918" y="3095"/>
                  <a:pt x="19907" y="3096"/>
                  <a:pt x="19897" y="3099"/>
                </a:cubicBezTo>
                <a:cubicBezTo>
                  <a:pt x="19888" y="3102"/>
                  <a:pt x="19879" y="3106"/>
                  <a:pt x="19871" y="3111"/>
                </a:cubicBezTo>
                <a:cubicBezTo>
                  <a:pt x="19863" y="3116"/>
                  <a:pt x="19856" y="3122"/>
                  <a:pt x="19850" y="3128"/>
                </a:cubicBezTo>
                <a:cubicBezTo>
                  <a:pt x="19844" y="3135"/>
                  <a:pt x="19838" y="3142"/>
                  <a:pt x="19833" y="3150"/>
                </a:cubicBezTo>
                <a:cubicBezTo>
                  <a:pt x="19826" y="3134"/>
                  <a:pt x="19815" y="3121"/>
                  <a:pt x="19800" y="3111"/>
                </a:cubicBezTo>
                <a:cubicBezTo>
                  <a:pt x="19786" y="3100"/>
                  <a:pt x="19767" y="3095"/>
                  <a:pt x="19745" y="3095"/>
                </a:cubicBezTo>
                <a:close/>
                <a:moveTo>
                  <a:pt x="20237" y="3095"/>
                </a:moveTo>
                <a:cubicBezTo>
                  <a:pt x="20218" y="3095"/>
                  <a:pt x="20200" y="3099"/>
                  <a:pt x="20184" y="3106"/>
                </a:cubicBezTo>
                <a:cubicBezTo>
                  <a:pt x="20168" y="3114"/>
                  <a:pt x="20154" y="3124"/>
                  <a:pt x="20142" y="3137"/>
                </a:cubicBezTo>
                <a:cubicBezTo>
                  <a:pt x="20131" y="3150"/>
                  <a:pt x="20121" y="3165"/>
                  <a:pt x="20115" y="3183"/>
                </a:cubicBezTo>
                <a:cubicBezTo>
                  <a:pt x="20108" y="3200"/>
                  <a:pt x="20105" y="3219"/>
                  <a:pt x="20105" y="3239"/>
                </a:cubicBezTo>
                <a:cubicBezTo>
                  <a:pt x="20105" y="3260"/>
                  <a:pt x="20109" y="3280"/>
                  <a:pt x="20116" y="3298"/>
                </a:cubicBezTo>
                <a:cubicBezTo>
                  <a:pt x="20123" y="3315"/>
                  <a:pt x="20133" y="3331"/>
                  <a:pt x="20145" y="3343"/>
                </a:cubicBezTo>
                <a:cubicBezTo>
                  <a:pt x="20158" y="3356"/>
                  <a:pt x="20173" y="3366"/>
                  <a:pt x="20189" y="3373"/>
                </a:cubicBezTo>
                <a:cubicBezTo>
                  <a:pt x="20206" y="3379"/>
                  <a:pt x="20224" y="3383"/>
                  <a:pt x="20243" y="3383"/>
                </a:cubicBezTo>
                <a:cubicBezTo>
                  <a:pt x="20269" y="3383"/>
                  <a:pt x="20291" y="3378"/>
                  <a:pt x="20309" y="3369"/>
                </a:cubicBezTo>
                <a:cubicBezTo>
                  <a:pt x="20326" y="3359"/>
                  <a:pt x="20342" y="3347"/>
                  <a:pt x="20356" y="3331"/>
                </a:cubicBezTo>
                <a:lnTo>
                  <a:pt x="20331" y="3308"/>
                </a:lnTo>
                <a:cubicBezTo>
                  <a:pt x="20319" y="3320"/>
                  <a:pt x="20307" y="3329"/>
                  <a:pt x="20293" y="3336"/>
                </a:cubicBezTo>
                <a:cubicBezTo>
                  <a:pt x="20279" y="3344"/>
                  <a:pt x="20263" y="3347"/>
                  <a:pt x="20244" y="3347"/>
                </a:cubicBezTo>
                <a:cubicBezTo>
                  <a:pt x="20232" y="3347"/>
                  <a:pt x="20220" y="3345"/>
                  <a:pt x="20209" y="3341"/>
                </a:cubicBezTo>
                <a:cubicBezTo>
                  <a:pt x="20198" y="3337"/>
                  <a:pt x="20188" y="3331"/>
                  <a:pt x="20179" y="3323"/>
                </a:cubicBezTo>
                <a:cubicBezTo>
                  <a:pt x="20170" y="3315"/>
                  <a:pt x="20163" y="3306"/>
                  <a:pt x="20157" y="3294"/>
                </a:cubicBezTo>
                <a:cubicBezTo>
                  <a:pt x="20152" y="3283"/>
                  <a:pt x="20148" y="3270"/>
                  <a:pt x="20147" y="3255"/>
                </a:cubicBezTo>
                <a:lnTo>
                  <a:pt x="20365" y="3255"/>
                </a:lnTo>
                <a:cubicBezTo>
                  <a:pt x="20366" y="3252"/>
                  <a:pt x="20366" y="3250"/>
                  <a:pt x="20366" y="3247"/>
                </a:cubicBezTo>
                <a:lnTo>
                  <a:pt x="20366" y="3241"/>
                </a:lnTo>
                <a:cubicBezTo>
                  <a:pt x="20366" y="3221"/>
                  <a:pt x="20363" y="3202"/>
                  <a:pt x="20357" y="3184"/>
                </a:cubicBezTo>
                <a:cubicBezTo>
                  <a:pt x="20352" y="3166"/>
                  <a:pt x="20343" y="3151"/>
                  <a:pt x="20332" y="3138"/>
                </a:cubicBezTo>
                <a:cubicBezTo>
                  <a:pt x="20321" y="3124"/>
                  <a:pt x="20308" y="3114"/>
                  <a:pt x="20292" y="3107"/>
                </a:cubicBezTo>
                <a:cubicBezTo>
                  <a:pt x="20276" y="3099"/>
                  <a:pt x="20258" y="3095"/>
                  <a:pt x="20237" y="3095"/>
                </a:cubicBezTo>
                <a:close/>
                <a:moveTo>
                  <a:pt x="21307" y="3095"/>
                </a:moveTo>
                <a:cubicBezTo>
                  <a:pt x="21284" y="3095"/>
                  <a:pt x="21264" y="3100"/>
                  <a:pt x="21249" y="3111"/>
                </a:cubicBezTo>
                <a:cubicBezTo>
                  <a:pt x="21234" y="3121"/>
                  <a:pt x="21222" y="3134"/>
                  <a:pt x="21213" y="3149"/>
                </a:cubicBezTo>
                <a:lnTo>
                  <a:pt x="21213" y="3101"/>
                </a:lnTo>
                <a:lnTo>
                  <a:pt x="21172" y="3101"/>
                </a:lnTo>
                <a:lnTo>
                  <a:pt x="21172" y="3376"/>
                </a:lnTo>
                <a:lnTo>
                  <a:pt x="21213" y="3376"/>
                </a:lnTo>
                <a:lnTo>
                  <a:pt x="21213" y="3219"/>
                </a:lnTo>
                <a:cubicBezTo>
                  <a:pt x="21213" y="3206"/>
                  <a:pt x="21215" y="3194"/>
                  <a:pt x="21219" y="3183"/>
                </a:cubicBezTo>
                <a:cubicBezTo>
                  <a:pt x="21223" y="3173"/>
                  <a:pt x="21229" y="3164"/>
                  <a:pt x="21237" y="3156"/>
                </a:cubicBezTo>
                <a:cubicBezTo>
                  <a:pt x="21244" y="3148"/>
                  <a:pt x="21253" y="3142"/>
                  <a:pt x="21263" y="3139"/>
                </a:cubicBezTo>
                <a:cubicBezTo>
                  <a:pt x="21273" y="3134"/>
                  <a:pt x="21284" y="3132"/>
                  <a:pt x="21296" y="3132"/>
                </a:cubicBezTo>
                <a:cubicBezTo>
                  <a:pt x="21320" y="3132"/>
                  <a:pt x="21339" y="3140"/>
                  <a:pt x="21352" y="3155"/>
                </a:cubicBezTo>
                <a:cubicBezTo>
                  <a:pt x="21365" y="3170"/>
                  <a:pt x="21372" y="3190"/>
                  <a:pt x="21372" y="3215"/>
                </a:cubicBezTo>
                <a:lnTo>
                  <a:pt x="21372" y="3376"/>
                </a:lnTo>
                <a:lnTo>
                  <a:pt x="21413" y="3376"/>
                </a:lnTo>
                <a:lnTo>
                  <a:pt x="21413" y="3205"/>
                </a:lnTo>
                <a:cubicBezTo>
                  <a:pt x="21413" y="3189"/>
                  <a:pt x="21411" y="3174"/>
                  <a:pt x="21406" y="3160"/>
                </a:cubicBezTo>
                <a:cubicBezTo>
                  <a:pt x="21401" y="3147"/>
                  <a:pt x="21394" y="3135"/>
                  <a:pt x="21385" y="3126"/>
                </a:cubicBezTo>
                <a:cubicBezTo>
                  <a:pt x="21376" y="3116"/>
                  <a:pt x="21365" y="3108"/>
                  <a:pt x="21352" y="3103"/>
                </a:cubicBezTo>
                <a:cubicBezTo>
                  <a:pt x="21339" y="3098"/>
                  <a:pt x="21324" y="3095"/>
                  <a:pt x="21307" y="3095"/>
                </a:cubicBezTo>
                <a:close/>
                <a:moveTo>
                  <a:pt x="22282" y="3095"/>
                </a:moveTo>
                <a:cubicBezTo>
                  <a:pt x="22261" y="3095"/>
                  <a:pt x="22242" y="3099"/>
                  <a:pt x="22224" y="3107"/>
                </a:cubicBezTo>
                <a:cubicBezTo>
                  <a:pt x="22207" y="3114"/>
                  <a:pt x="22192" y="3124"/>
                  <a:pt x="22179" y="3138"/>
                </a:cubicBezTo>
                <a:cubicBezTo>
                  <a:pt x="22166" y="3151"/>
                  <a:pt x="22156" y="3166"/>
                  <a:pt x="22149" y="3183"/>
                </a:cubicBezTo>
                <a:cubicBezTo>
                  <a:pt x="22142" y="3201"/>
                  <a:pt x="22138" y="3219"/>
                  <a:pt x="22138" y="3239"/>
                </a:cubicBezTo>
                <a:lnTo>
                  <a:pt x="22138" y="3240"/>
                </a:lnTo>
                <a:cubicBezTo>
                  <a:pt x="22138" y="3259"/>
                  <a:pt x="22142" y="3278"/>
                  <a:pt x="22149" y="3295"/>
                </a:cubicBezTo>
                <a:cubicBezTo>
                  <a:pt x="22156" y="3312"/>
                  <a:pt x="22166" y="3328"/>
                  <a:pt x="22179" y="3341"/>
                </a:cubicBezTo>
                <a:cubicBezTo>
                  <a:pt x="22192" y="3354"/>
                  <a:pt x="22207" y="3364"/>
                  <a:pt x="22224" y="3372"/>
                </a:cubicBezTo>
                <a:cubicBezTo>
                  <a:pt x="22242" y="3379"/>
                  <a:pt x="22261" y="3383"/>
                  <a:pt x="22281" y="3383"/>
                </a:cubicBezTo>
                <a:cubicBezTo>
                  <a:pt x="22302" y="3383"/>
                  <a:pt x="22321" y="3379"/>
                  <a:pt x="22339" y="3372"/>
                </a:cubicBezTo>
                <a:cubicBezTo>
                  <a:pt x="22357" y="3364"/>
                  <a:pt x="22372" y="3353"/>
                  <a:pt x="22385" y="3340"/>
                </a:cubicBezTo>
                <a:cubicBezTo>
                  <a:pt x="22398" y="3327"/>
                  <a:pt x="22407" y="3312"/>
                  <a:pt x="22415" y="3294"/>
                </a:cubicBezTo>
                <a:cubicBezTo>
                  <a:pt x="22422" y="3277"/>
                  <a:pt x="22426" y="3258"/>
                  <a:pt x="22426" y="3239"/>
                </a:cubicBezTo>
                <a:lnTo>
                  <a:pt x="22426" y="3238"/>
                </a:lnTo>
                <a:cubicBezTo>
                  <a:pt x="22426" y="3218"/>
                  <a:pt x="22422" y="3200"/>
                  <a:pt x="22415" y="3183"/>
                </a:cubicBezTo>
                <a:cubicBezTo>
                  <a:pt x="22408" y="3165"/>
                  <a:pt x="22398" y="3150"/>
                  <a:pt x="22385" y="3138"/>
                </a:cubicBezTo>
                <a:cubicBezTo>
                  <a:pt x="22372" y="3124"/>
                  <a:pt x="22357" y="3114"/>
                  <a:pt x="22339" y="3107"/>
                </a:cubicBezTo>
                <a:cubicBezTo>
                  <a:pt x="22322" y="3099"/>
                  <a:pt x="22303" y="3095"/>
                  <a:pt x="22282" y="3095"/>
                </a:cubicBezTo>
                <a:close/>
                <a:moveTo>
                  <a:pt x="22614" y="3095"/>
                </a:moveTo>
                <a:cubicBezTo>
                  <a:pt x="22597" y="3095"/>
                  <a:pt x="22581" y="3098"/>
                  <a:pt x="22566" y="3104"/>
                </a:cubicBezTo>
                <a:cubicBezTo>
                  <a:pt x="22550" y="3110"/>
                  <a:pt x="22536" y="3119"/>
                  <a:pt x="22524" y="3130"/>
                </a:cubicBezTo>
                <a:cubicBezTo>
                  <a:pt x="22512" y="3141"/>
                  <a:pt x="22502" y="3155"/>
                  <a:pt x="22495" y="3171"/>
                </a:cubicBezTo>
                <a:cubicBezTo>
                  <a:pt x="22488" y="3187"/>
                  <a:pt x="22484" y="3205"/>
                  <a:pt x="22484" y="3225"/>
                </a:cubicBezTo>
                <a:lnTo>
                  <a:pt x="22484" y="3226"/>
                </a:lnTo>
                <a:cubicBezTo>
                  <a:pt x="22484" y="3246"/>
                  <a:pt x="22488" y="3264"/>
                  <a:pt x="22495" y="3280"/>
                </a:cubicBezTo>
                <a:cubicBezTo>
                  <a:pt x="22502" y="3296"/>
                  <a:pt x="22512" y="3309"/>
                  <a:pt x="22524" y="3320"/>
                </a:cubicBezTo>
                <a:cubicBezTo>
                  <a:pt x="22536" y="3331"/>
                  <a:pt x="22550" y="3340"/>
                  <a:pt x="22565" y="3346"/>
                </a:cubicBezTo>
                <a:cubicBezTo>
                  <a:pt x="22581" y="3352"/>
                  <a:pt x="22597" y="3355"/>
                  <a:pt x="22614" y="3355"/>
                </a:cubicBezTo>
                <a:cubicBezTo>
                  <a:pt x="22639" y="3355"/>
                  <a:pt x="22660" y="3349"/>
                  <a:pt x="22678" y="3338"/>
                </a:cubicBezTo>
                <a:cubicBezTo>
                  <a:pt x="22695" y="3327"/>
                  <a:pt x="22710" y="3313"/>
                  <a:pt x="22722" y="3297"/>
                </a:cubicBezTo>
                <a:lnTo>
                  <a:pt x="22722" y="3330"/>
                </a:lnTo>
                <a:cubicBezTo>
                  <a:pt x="22722" y="3362"/>
                  <a:pt x="22713" y="3386"/>
                  <a:pt x="22695" y="3403"/>
                </a:cubicBezTo>
                <a:cubicBezTo>
                  <a:pt x="22677" y="3419"/>
                  <a:pt x="22652" y="3428"/>
                  <a:pt x="22622" y="3428"/>
                </a:cubicBezTo>
                <a:cubicBezTo>
                  <a:pt x="22602" y="3428"/>
                  <a:pt x="22583" y="3425"/>
                  <a:pt x="22566" y="3419"/>
                </a:cubicBezTo>
                <a:cubicBezTo>
                  <a:pt x="22548" y="3413"/>
                  <a:pt x="22532" y="3404"/>
                  <a:pt x="22516" y="3392"/>
                </a:cubicBezTo>
                <a:lnTo>
                  <a:pt x="22497" y="3424"/>
                </a:lnTo>
                <a:cubicBezTo>
                  <a:pt x="22515" y="3437"/>
                  <a:pt x="22535" y="3447"/>
                  <a:pt x="22556" y="3453"/>
                </a:cubicBezTo>
                <a:cubicBezTo>
                  <a:pt x="22577" y="3460"/>
                  <a:pt x="22599" y="3463"/>
                  <a:pt x="22622" y="3463"/>
                </a:cubicBezTo>
                <a:cubicBezTo>
                  <a:pt x="22644" y="3463"/>
                  <a:pt x="22664" y="3460"/>
                  <a:pt x="22682" y="3454"/>
                </a:cubicBezTo>
                <a:cubicBezTo>
                  <a:pt x="22700" y="3448"/>
                  <a:pt x="22715" y="3439"/>
                  <a:pt x="22727" y="3426"/>
                </a:cubicBezTo>
                <a:cubicBezTo>
                  <a:pt x="22739" y="3415"/>
                  <a:pt x="22747" y="3401"/>
                  <a:pt x="22753" y="3384"/>
                </a:cubicBezTo>
                <a:cubicBezTo>
                  <a:pt x="22760" y="3368"/>
                  <a:pt x="22763" y="3350"/>
                  <a:pt x="22763" y="3328"/>
                </a:cubicBezTo>
                <a:lnTo>
                  <a:pt x="22763" y="3101"/>
                </a:lnTo>
                <a:lnTo>
                  <a:pt x="22721" y="3101"/>
                </a:lnTo>
                <a:lnTo>
                  <a:pt x="22721" y="3150"/>
                </a:lnTo>
                <a:cubicBezTo>
                  <a:pt x="22716" y="3143"/>
                  <a:pt x="22709" y="3136"/>
                  <a:pt x="22702" y="3129"/>
                </a:cubicBezTo>
                <a:cubicBezTo>
                  <a:pt x="22695" y="3122"/>
                  <a:pt x="22687" y="3116"/>
                  <a:pt x="22678" y="3111"/>
                </a:cubicBezTo>
                <a:cubicBezTo>
                  <a:pt x="22670" y="3106"/>
                  <a:pt x="22660" y="3102"/>
                  <a:pt x="22649" y="3100"/>
                </a:cubicBezTo>
                <a:cubicBezTo>
                  <a:pt x="22638" y="3096"/>
                  <a:pt x="22627" y="3095"/>
                  <a:pt x="22614" y="3095"/>
                </a:cubicBezTo>
                <a:close/>
                <a:moveTo>
                  <a:pt x="22981" y="3095"/>
                </a:moveTo>
                <a:cubicBezTo>
                  <a:pt x="22960" y="3095"/>
                  <a:pt x="22941" y="3099"/>
                  <a:pt x="22923" y="3107"/>
                </a:cubicBezTo>
                <a:cubicBezTo>
                  <a:pt x="22906" y="3114"/>
                  <a:pt x="22891" y="3124"/>
                  <a:pt x="22878" y="3138"/>
                </a:cubicBezTo>
                <a:cubicBezTo>
                  <a:pt x="22865" y="3151"/>
                  <a:pt x="22855" y="3166"/>
                  <a:pt x="22848" y="3183"/>
                </a:cubicBezTo>
                <a:cubicBezTo>
                  <a:pt x="22841" y="3201"/>
                  <a:pt x="22837" y="3219"/>
                  <a:pt x="22837" y="3239"/>
                </a:cubicBezTo>
                <a:lnTo>
                  <a:pt x="22837" y="3240"/>
                </a:lnTo>
                <a:cubicBezTo>
                  <a:pt x="22837" y="3259"/>
                  <a:pt x="22841" y="3278"/>
                  <a:pt x="22848" y="3295"/>
                </a:cubicBezTo>
                <a:cubicBezTo>
                  <a:pt x="22855" y="3312"/>
                  <a:pt x="22865" y="3328"/>
                  <a:pt x="22878" y="3341"/>
                </a:cubicBezTo>
                <a:cubicBezTo>
                  <a:pt x="22891" y="3354"/>
                  <a:pt x="22906" y="3364"/>
                  <a:pt x="22923" y="3372"/>
                </a:cubicBezTo>
                <a:cubicBezTo>
                  <a:pt x="22941" y="3379"/>
                  <a:pt x="22960" y="3383"/>
                  <a:pt x="22980" y="3383"/>
                </a:cubicBezTo>
                <a:cubicBezTo>
                  <a:pt x="23001" y="3383"/>
                  <a:pt x="23020" y="3379"/>
                  <a:pt x="23038" y="3372"/>
                </a:cubicBezTo>
                <a:cubicBezTo>
                  <a:pt x="23056" y="3364"/>
                  <a:pt x="23071" y="3353"/>
                  <a:pt x="23084" y="3340"/>
                </a:cubicBezTo>
                <a:cubicBezTo>
                  <a:pt x="23096" y="3327"/>
                  <a:pt x="23106" y="3312"/>
                  <a:pt x="23114" y="3294"/>
                </a:cubicBezTo>
                <a:cubicBezTo>
                  <a:pt x="23121" y="3277"/>
                  <a:pt x="23125" y="3258"/>
                  <a:pt x="23125" y="3239"/>
                </a:cubicBezTo>
                <a:lnTo>
                  <a:pt x="23125" y="3238"/>
                </a:lnTo>
                <a:cubicBezTo>
                  <a:pt x="23125" y="3218"/>
                  <a:pt x="23121" y="3200"/>
                  <a:pt x="23114" y="3183"/>
                </a:cubicBezTo>
                <a:cubicBezTo>
                  <a:pt x="23107" y="3165"/>
                  <a:pt x="23097" y="3150"/>
                  <a:pt x="23084" y="3138"/>
                </a:cubicBezTo>
                <a:cubicBezTo>
                  <a:pt x="23071" y="3124"/>
                  <a:pt x="23056" y="3114"/>
                  <a:pt x="23038" y="3107"/>
                </a:cubicBezTo>
                <a:cubicBezTo>
                  <a:pt x="23021" y="3099"/>
                  <a:pt x="23002" y="3095"/>
                  <a:pt x="22981" y="3095"/>
                </a:cubicBezTo>
                <a:close/>
                <a:moveTo>
                  <a:pt x="23755" y="3095"/>
                </a:moveTo>
                <a:cubicBezTo>
                  <a:pt x="23744" y="3095"/>
                  <a:pt x="23733" y="3096"/>
                  <a:pt x="23724" y="3099"/>
                </a:cubicBezTo>
                <a:cubicBezTo>
                  <a:pt x="23715" y="3102"/>
                  <a:pt x="23707" y="3106"/>
                  <a:pt x="23700" y="3111"/>
                </a:cubicBezTo>
                <a:cubicBezTo>
                  <a:pt x="23693" y="3115"/>
                  <a:pt x="23687" y="3121"/>
                  <a:pt x="23681" y="3127"/>
                </a:cubicBezTo>
                <a:cubicBezTo>
                  <a:pt x="23676" y="3134"/>
                  <a:pt x="23671" y="3140"/>
                  <a:pt x="23666" y="3147"/>
                </a:cubicBezTo>
                <a:lnTo>
                  <a:pt x="23666" y="3101"/>
                </a:lnTo>
                <a:lnTo>
                  <a:pt x="23625" y="3101"/>
                </a:lnTo>
                <a:lnTo>
                  <a:pt x="23625" y="3376"/>
                </a:lnTo>
                <a:lnTo>
                  <a:pt x="23666" y="3376"/>
                </a:lnTo>
                <a:lnTo>
                  <a:pt x="23666" y="3219"/>
                </a:lnTo>
                <a:cubicBezTo>
                  <a:pt x="23666" y="3206"/>
                  <a:pt x="23668" y="3195"/>
                  <a:pt x="23672" y="3184"/>
                </a:cubicBezTo>
                <a:cubicBezTo>
                  <a:pt x="23676" y="3174"/>
                  <a:pt x="23681" y="3165"/>
                  <a:pt x="23688" y="3157"/>
                </a:cubicBezTo>
                <a:cubicBezTo>
                  <a:pt x="23695" y="3149"/>
                  <a:pt x="23703" y="3143"/>
                  <a:pt x="23713" y="3139"/>
                </a:cubicBezTo>
                <a:cubicBezTo>
                  <a:pt x="23722" y="3134"/>
                  <a:pt x="23732" y="3132"/>
                  <a:pt x="23743" y="3132"/>
                </a:cubicBezTo>
                <a:cubicBezTo>
                  <a:pt x="23765" y="3132"/>
                  <a:pt x="23782" y="3139"/>
                  <a:pt x="23795" y="3154"/>
                </a:cubicBezTo>
                <a:cubicBezTo>
                  <a:pt x="23808" y="3168"/>
                  <a:pt x="23814" y="3188"/>
                  <a:pt x="23814" y="3214"/>
                </a:cubicBezTo>
                <a:lnTo>
                  <a:pt x="23814" y="3376"/>
                </a:lnTo>
                <a:lnTo>
                  <a:pt x="23855" y="3376"/>
                </a:lnTo>
                <a:lnTo>
                  <a:pt x="23855" y="3218"/>
                </a:lnTo>
                <a:cubicBezTo>
                  <a:pt x="23855" y="3204"/>
                  <a:pt x="23856" y="3192"/>
                  <a:pt x="23860" y="3181"/>
                </a:cubicBezTo>
                <a:cubicBezTo>
                  <a:pt x="23865" y="3171"/>
                  <a:pt x="23870" y="3162"/>
                  <a:pt x="23877" y="3155"/>
                </a:cubicBezTo>
                <a:cubicBezTo>
                  <a:pt x="23884" y="3147"/>
                  <a:pt x="23892" y="3142"/>
                  <a:pt x="23901" y="3138"/>
                </a:cubicBezTo>
                <a:cubicBezTo>
                  <a:pt x="23911" y="3134"/>
                  <a:pt x="23920" y="3132"/>
                  <a:pt x="23931" y="3132"/>
                </a:cubicBezTo>
                <a:cubicBezTo>
                  <a:pt x="23953" y="3132"/>
                  <a:pt x="23971" y="3139"/>
                  <a:pt x="23983" y="3154"/>
                </a:cubicBezTo>
                <a:cubicBezTo>
                  <a:pt x="23996" y="3168"/>
                  <a:pt x="24002" y="3189"/>
                  <a:pt x="24002" y="3215"/>
                </a:cubicBezTo>
                <a:lnTo>
                  <a:pt x="24002" y="3376"/>
                </a:lnTo>
                <a:lnTo>
                  <a:pt x="24043" y="3376"/>
                </a:lnTo>
                <a:lnTo>
                  <a:pt x="24043" y="3206"/>
                </a:lnTo>
                <a:cubicBezTo>
                  <a:pt x="24043" y="3171"/>
                  <a:pt x="24034" y="3144"/>
                  <a:pt x="24016" y="3125"/>
                </a:cubicBezTo>
                <a:cubicBezTo>
                  <a:pt x="23998" y="3105"/>
                  <a:pt x="23973" y="3095"/>
                  <a:pt x="23941" y="3095"/>
                </a:cubicBezTo>
                <a:cubicBezTo>
                  <a:pt x="23929" y="3095"/>
                  <a:pt x="23918" y="3096"/>
                  <a:pt x="23908" y="3099"/>
                </a:cubicBezTo>
                <a:cubicBezTo>
                  <a:pt x="23898" y="3102"/>
                  <a:pt x="23890" y="3106"/>
                  <a:pt x="23882" y="3111"/>
                </a:cubicBezTo>
                <a:cubicBezTo>
                  <a:pt x="23874" y="3116"/>
                  <a:pt x="23867" y="3122"/>
                  <a:pt x="23860" y="3128"/>
                </a:cubicBezTo>
                <a:cubicBezTo>
                  <a:pt x="23854" y="3135"/>
                  <a:pt x="23849" y="3142"/>
                  <a:pt x="23844" y="3150"/>
                </a:cubicBezTo>
                <a:cubicBezTo>
                  <a:pt x="23836" y="3134"/>
                  <a:pt x="23825" y="3121"/>
                  <a:pt x="23811" y="3111"/>
                </a:cubicBezTo>
                <a:cubicBezTo>
                  <a:pt x="23796" y="3100"/>
                  <a:pt x="23778" y="3095"/>
                  <a:pt x="23755" y="3095"/>
                </a:cubicBezTo>
                <a:close/>
                <a:moveTo>
                  <a:pt x="24248" y="3095"/>
                </a:moveTo>
                <a:cubicBezTo>
                  <a:pt x="24228" y="3095"/>
                  <a:pt x="24211" y="3099"/>
                  <a:pt x="24194" y="3106"/>
                </a:cubicBezTo>
                <a:cubicBezTo>
                  <a:pt x="24178" y="3114"/>
                  <a:pt x="24164" y="3124"/>
                  <a:pt x="24153" y="3137"/>
                </a:cubicBezTo>
                <a:cubicBezTo>
                  <a:pt x="24141" y="3150"/>
                  <a:pt x="24132" y="3165"/>
                  <a:pt x="24125" y="3183"/>
                </a:cubicBezTo>
                <a:cubicBezTo>
                  <a:pt x="24119" y="3200"/>
                  <a:pt x="24115" y="3219"/>
                  <a:pt x="24115" y="3239"/>
                </a:cubicBezTo>
                <a:cubicBezTo>
                  <a:pt x="24115" y="3260"/>
                  <a:pt x="24119" y="3280"/>
                  <a:pt x="24126" y="3298"/>
                </a:cubicBezTo>
                <a:cubicBezTo>
                  <a:pt x="24134" y="3315"/>
                  <a:pt x="24143" y="3331"/>
                  <a:pt x="24156" y="3343"/>
                </a:cubicBezTo>
                <a:cubicBezTo>
                  <a:pt x="24168" y="3356"/>
                  <a:pt x="24183" y="3366"/>
                  <a:pt x="24200" y="3373"/>
                </a:cubicBezTo>
                <a:cubicBezTo>
                  <a:pt x="24216" y="3379"/>
                  <a:pt x="24234" y="3383"/>
                  <a:pt x="24253" y="3383"/>
                </a:cubicBezTo>
                <a:cubicBezTo>
                  <a:pt x="24279" y="3383"/>
                  <a:pt x="24301" y="3378"/>
                  <a:pt x="24319" y="3369"/>
                </a:cubicBezTo>
                <a:cubicBezTo>
                  <a:pt x="24337" y="3359"/>
                  <a:pt x="24353" y="3347"/>
                  <a:pt x="24367" y="3331"/>
                </a:cubicBezTo>
                <a:lnTo>
                  <a:pt x="24341" y="3308"/>
                </a:lnTo>
                <a:cubicBezTo>
                  <a:pt x="24330" y="3320"/>
                  <a:pt x="24317" y="3329"/>
                  <a:pt x="24303" y="3336"/>
                </a:cubicBezTo>
                <a:cubicBezTo>
                  <a:pt x="24290" y="3344"/>
                  <a:pt x="24273" y="3347"/>
                  <a:pt x="24254" y="3347"/>
                </a:cubicBezTo>
                <a:cubicBezTo>
                  <a:pt x="24242" y="3347"/>
                  <a:pt x="24230" y="3345"/>
                  <a:pt x="24219" y="3341"/>
                </a:cubicBezTo>
                <a:cubicBezTo>
                  <a:pt x="24208" y="3337"/>
                  <a:pt x="24198" y="3331"/>
                  <a:pt x="24190" y="3323"/>
                </a:cubicBezTo>
                <a:cubicBezTo>
                  <a:pt x="24181" y="3315"/>
                  <a:pt x="24173" y="3306"/>
                  <a:pt x="24168" y="3294"/>
                </a:cubicBezTo>
                <a:cubicBezTo>
                  <a:pt x="24162" y="3283"/>
                  <a:pt x="24158" y="3270"/>
                  <a:pt x="24157" y="3255"/>
                </a:cubicBezTo>
                <a:lnTo>
                  <a:pt x="24376" y="3255"/>
                </a:lnTo>
                <a:cubicBezTo>
                  <a:pt x="24376" y="3252"/>
                  <a:pt x="24376" y="3250"/>
                  <a:pt x="24376" y="3247"/>
                </a:cubicBezTo>
                <a:lnTo>
                  <a:pt x="24376" y="3241"/>
                </a:lnTo>
                <a:cubicBezTo>
                  <a:pt x="24376" y="3221"/>
                  <a:pt x="24373" y="3202"/>
                  <a:pt x="24368" y="3184"/>
                </a:cubicBezTo>
                <a:cubicBezTo>
                  <a:pt x="24362" y="3166"/>
                  <a:pt x="24354" y="3151"/>
                  <a:pt x="24343" y="3138"/>
                </a:cubicBezTo>
                <a:cubicBezTo>
                  <a:pt x="24332" y="3124"/>
                  <a:pt x="24318" y="3114"/>
                  <a:pt x="24302" y="3107"/>
                </a:cubicBezTo>
                <a:cubicBezTo>
                  <a:pt x="24286" y="3099"/>
                  <a:pt x="24268" y="3095"/>
                  <a:pt x="24248" y="3095"/>
                </a:cubicBezTo>
                <a:close/>
                <a:moveTo>
                  <a:pt x="24584" y="3095"/>
                </a:moveTo>
                <a:cubicBezTo>
                  <a:pt x="24560" y="3095"/>
                  <a:pt x="24540" y="3100"/>
                  <a:pt x="24525" y="3111"/>
                </a:cubicBezTo>
                <a:cubicBezTo>
                  <a:pt x="24510" y="3121"/>
                  <a:pt x="24498" y="3134"/>
                  <a:pt x="24489" y="3149"/>
                </a:cubicBezTo>
                <a:lnTo>
                  <a:pt x="24489" y="3101"/>
                </a:lnTo>
                <a:lnTo>
                  <a:pt x="24448" y="3101"/>
                </a:lnTo>
                <a:lnTo>
                  <a:pt x="24448" y="3376"/>
                </a:lnTo>
                <a:lnTo>
                  <a:pt x="24489" y="3376"/>
                </a:lnTo>
                <a:lnTo>
                  <a:pt x="24489" y="3219"/>
                </a:lnTo>
                <a:cubicBezTo>
                  <a:pt x="24489" y="3206"/>
                  <a:pt x="24491" y="3194"/>
                  <a:pt x="24495" y="3183"/>
                </a:cubicBezTo>
                <a:cubicBezTo>
                  <a:pt x="24499" y="3173"/>
                  <a:pt x="24505" y="3164"/>
                  <a:pt x="24513" y="3156"/>
                </a:cubicBezTo>
                <a:cubicBezTo>
                  <a:pt x="24520" y="3148"/>
                  <a:pt x="24529" y="3142"/>
                  <a:pt x="24539" y="3139"/>
                </a:cubicBezTo>
                <a:cubicBezTo>
                  <a:pt x="24549" y="3134"/>
                  <a:pt x="24560" y="3132"/>
                  <a:pt x="24572" y="3132"/>
                </a:cubicBezTo>
                <a:cubicBezTo>
                  <a:pt x="24596" y="3132"/>
                  <a:pt x="24615" y="3140"/>
                  <a:pt x="24628" y="3155"/>
                </a:cubicBezTo>
                <a:cubicBezTo>
                  <a:pt x="24642" y="3170"/>
                  <a:pt x="24648" y="3190"/>
                  <a:pt x="24648" y="3215"/>
                </a:cubicBezTo>
                <a:lnTo>
                  <a:pt x="24648" y="3376"/>
                </a:lnTo>
                <a:lnTo>
                  <a:pt x="24689" y="3376"/>
                </a:lnTo>
                <a:lnTo>
                  <a:pt x="24689" y="3205"/>
                </a:lnTo>
                <a:cubicBezTo>
                  <a:pt x="24689" y="3189"/>
                  <a:pt x="24687" y="3174"/>
                  <a:pt x="24682" y="3160"/>
                </a:cubicBezTo>
                <a:cubicBezTo>
                  <a:pt x="24677" y="3147"/>
                  <a:pt x="24670" y="3135"/>
                  <a:pt x="24661" y="3126"/>
                </a:cubicBezTo>
                <a:cubicBezTo>
                  <a:pt x="24652" y="3116"/>
                  <a:pt x="24641" y="3108"/>
                  <a:pt x="24628" y="3103"/>
                </a:cubicBezTo>
                <a:cubicBezTo>
                  <a:pt x="24615" y="3098"/>
                  <a:pt x="24600" y="3095"/>
                  <a:pt x="24584" y="3095"/>
                </a:cubicBezTo>
                <a:close/>
                <a:moveTo>
                  <a:pt x="25259" y="3095"/>
                </a:moveTo>
                <a:cubicBezTo>
                  <a:pt x="25238" y="3095"/>
                  <a:pt x="25219" y="3099"/>
                  <a:pt x="25201" y="3107"/>
                </a:cubicBezTo>
                <a:cubicBezTo>
                  <a:pt x="25184" y="3114"/>
                  <a:pt x="25169" y="3124"/>
                  <a:pt x="25156" y="3138"/>
                </a:cubicBezTo>
                <a:cubicBezTo>
                  <a:pt x="25143" y="3151"/>
                  <a:pt x="25133" y="3166"/>
                  <a:pt x="25126" y="3183"/>
                </a:cubicBezTo>
                <a:cubicBezTo>
                  <a:pt x="25119" y="3201"/>
                  <a:pt x="25115" y="3219"/>
                  <a:pt x="25115" y="3239"/>
                </a:cubicBezTo>
                <a:lnTo>
                  <a:pt x="25115" y="3240"/>
                </a:lnTo>
                <a:cubicBezTo>
                  <a:pt x="25115" y="3259"/>
                  <a:pt x="25119" y="3278"/>
                  <a:pt x="25126" y="3295"/>
                </a:cubicBezTo>
                <a:cubicBezTo>
                  <a:pt x="25133" y="3312"/>
                  <a:pt x="25143" y="3328"/>
                  <a:pt x="25156" y="3341"/>
                </a:cubicBezTo>
                <a:cubicBezTo>
                  <a:pt x="25169" y="3354"/>
                  <a:pt x="25184" y="3364"/>
                  <a:pt x="25201" y="3372"/>
                </a:cubicBezTo>
                <a:cubicBezTo>
                  <a:pt x="25219" y="3379"/>
                  <a:pt x="25238" y="3383"/>
                  <a:pt x="25258" y="3383"/>
                </a:cubicBezTo>
                <a:cubicBezTo>
                  <a:pt x="25279" y="3383"/>
                  <a:pt x="25298" y="3379"/>
                  <a:pt x="25316" y="3372"/>
                </a:cubicBezTo>
                <a:cubicBezTo>
                  <a:pt x="25334" y="3364"/>
                  <a:pt x="25349" y="3353"/>
                  <a:pt x="25362" y="3340"/>
                </a:cubicBezTo>
                <a:cubicBezTo>
                  <a:pt x="25375" y="3327"/>
                  <a:pt x="25385" y="3312"/>
                  <a:pt x="25392" y="3294"/>
                </a:cubicBezTo>
                <a:cubicBezTo>
                  <a:pt x="25399" y="3277"/>
                  <a:pt x="25403" y="3258"/>
                  <a:pt x="25403" y="3239"/>
                </a:cubicBezTo>
                <a:lnTo>
                  <a:pt x="25403" y="3238"/>
                </a:lnTo>
                <a:cubicBezTo>
                  <a:pt x="25403" y="3218"/>
                  <a:pt x="25399" y="3200"/>
                  <a:pt x="25392" y="3183"/>
                </a:cubicBezTo>
                <a:cubicBezTo>
                  <a:pt x="25385" y="3165"/>
                  <a:pt x="25375" y="3150"/>
                  <a:pt x="25362" y="3138"/>
                </a:cubicBezTo>
                <a:cubicBezTo>
                  <a:pt x="25350" y="3124"/>
                  <a:pt x="25334" y="3114"/>
                  <a:pt x="25316" y="3107"/>
                </a:cubicBezTo>
                <a:cubicBezTo>
                  <a:pt x="25299" y="3099"/>
                  <a:pt x="25280" y="3095"/>
                  <a:pt x="25259" y="3095"/>
                </a:cubicBezTo>
                <a:close/>
                <a:moveTo>
                  <a:pt x="25613" y="3095"/>
                </a:moveTo>
                <a:cubicBezTo>
                  <a:pt x="25589" y="3095"/>
                  <a:pt x="25570" y="3100"/>
                  <a:pt x="25555" y="3111"/>
                </a:cubicBezTo>
                <a:cubicBezTo>
                  <a:pt x="25540" y="3121"/>
                  <a:pt x="25528" y="3134"/>
                  <a:pt x="25518" y="3149"/>
                </a:cubicBezTo>
                <a:lnTo>
                  <a:pt x="25518" y="3101"/>
                </a:lnTo>
                <a:lnTo>
                  <a:pt x="25477" y="3101"/>
                </a:lnTo>
                <a:lnTo>
                  <a:pt x="25477" y="3376"/>
                </a:lnTo>
                <a:lnTo>
                  <a:pt x="25518" y="3376"/>
                </a:lnTo>
                <a:lnTo>
                  <a:pt x="25518" y="3219"/>
                </a:lnTo>
                <a:cubicBezTo>
                  <a:pt x="25518" y="3206"/>
                  <a:pt x="25520" y="3194"/>
                  <a:pt x="25524" y="3183"/>
                </a:cubicBezTo>
                <a:cubicBezTo>
                  <a:pt x="25528" y="3173"/>
                  <a:pt x="25534" y="3164"/>
                  <a:pt x="25542" y="3156"/>
                </a:cubicBezTo>
                <a:cubicBezTo>
                  <a:pt x="25549" y="3148"/>
                  <a:pt x="25558" y="3142"/>
                  <a:pt x="25568" y="3139"/>
                </a:cubicBezTo>
                <a:cubicBezTo>
                  <a:pt x="25578" y="3134"/>
                  <a:pt x="25589" y="3132"/>
                  <a:pt x="25601" y="3132"/>
                </a:cubicBezTo>
                <a:cubicBezTo>
                  <a:pt x="25626" y="3132"/>
                  <a:pt x="25644" y="3140"/>
                  <a:pt x="25658" y="3155"/>
                </a:cubicBezTo>
                <a:cubicBezTo>
                  <a:pt x="25671" y="3170"/>
                  <a:pt x="25677" y="3190"/>
                  <a:pt x="25677" y="3215"/>
                </a:cubicBezTo>
                <a:lnTo>
                  <a:pt x="25677" y="3376"/>
                </a:lnTo>
                <a:lnTo>
                  <a:pt x="25718" y="3376"/>
                </a:lnTo>
                <a:lnTo>
                  <a:pt x="25718" y="3205"/>
                </a:lnTo>
                <a:cubicBezTo>
                  <a:pt x="25718" y="3189"/>
                  <a:pt x="25716" y="3174"/>
                  <a:pt x="25711" y="3160"/>
                </a:cubicBezTo>
                <a:cubicBezTo>
                  <a:pt x="25706" y="3147"/>
                  <a:pt x="25699" y="3135"/>
                  <a:pt x="25690" y="3126"/>
                </a:cubicBezTo>
                <a:cubicBezTo>
                  <a:pt x="25681" y="3116"/>
                  <a:pt x="25670" y="3108"/>
                  <a:pt x="25657" y="3103"/>
                </a:cubicBezTo>
                <a:cubicBezTo>
                  <a:pt x="25644" y="3098"/>
                  <a:pt x="25629" y="3095"/>
                  <a:pt x="25613" y="3095"/>
                </a:cubicBezTo>
                <a:close/>
                <a:moveTo>
                  <a:pt x="25921" y="3095"/>
                </a:moveTo>
                <a:cubicBezTo>
                  <a:pt x="25901" y="3095"/>
                  <a:pt x="25884" y="3099"/>
                  <a:pt x="25867" y="3106"/>
                </a:cubicBezTo>
                <a:cubicBezTo>
                  <a:pt x="25851" y="3114"/>
                  <a:pt x="25837" y="3124"/>
                  <a:pt x="25826" y="3137"/>
                </a:cubicBezTo>
                <a:cubicBezTo>
                  <a:pt x="25814" y="3150"/>
                  <a:pt x="25805" y="3165"/>
                  <a:pt x="25798" y="3183"/>
                </a:cubicBezTo>
                <a:cubicBezTo>
                  <a:pt x="25792" y="3200"/>
                  <a:pt x="25788" y="3219"/>
                  <a:pt x="25788" y="3239"/>
                </a:cubicBezTo>
                <a:cubicBezTo>
                  <a:pt x="25788" y="3260"/>
                  <a:pt x="25792" y="3280"/>
                  <a:pt x="25799" y="3298"/>
                </a:cubicBezTo>
                <a:cubicBezTo>
                  <a:pt x="25806" y="3315"/>
                  <a:pt x="25816" y="3331"/>
                  <a:pt x="25829" y="3343"/>
                </a:cubicBezTo>
                <a:cubicBezTo>
                  <a:pt x="25841" y="3356"/>
                  <a:pt x="25856" y="3366"/>
                  <a:pt x="25873" y="3373"/>
                </a:cubicBezTo>
                <a:cubicBezTo>
                  <a:pt x="25889" y="3379"/>
                  <a:pt x="25907" y="3383"/>
                  <a:pt x="25926" y="3383"/>
                </a:cubicBezTo>
                <a:cubicBezTo>
                  <a:pt x="25952" y="3383"/>
                  <a:pt x="25974" y="3378"/>
                  <a:pt x="25992" y="3369"/>
                </a:cubicBezTo>
                <a:cubicBezTo>
                  <a:pt x="26010" y="3359"/>
                  <a:pt x="26026" y="3347"/>
                  <a:pt x="26040" y="3331"/>
                </a:cubicBezTo>
                <a:lnTo>
                  <a:pt x="26014" y="3308"/>
                </a:lnTo>
                <a:cubicBezTo>
                  <a:pt x="26003" y="3320"/>
                  <a:pt x="25990" y="3329"/>
                  <a:pt x="25976" y="3336"/>
                </a:cubicBezTo>
                <a:cubicBezTo>
                  <a:pt x="25963" y="3344"/>
                  <a:pt x="25946" y="3347"/>
                  <a:pt x="25927" y="3347"/>
                </a:cubicBezTo>
                <a:cubicBezTo>
                  <a:pt x="25915" y="3347"/>
                  <a:pt x="25903" y="3345"/>
                  <a:pt x="25892" y="3341"/>
                </a:cubicBezTo>
                <a:cubicBezTo>
                  <a:pt x="25881" y="3337"/>
                  <a:pt x="25871" y="3331"/>
                  <a:pt x="25862" y="3323"/>
                </a:cubicBezTo>
                <a:cubicBezTo>
                  <a:pt x="25854" y="3315"/>
                  <a:pt x="25846" y="3306"/>
                  <a:pt x="25841" y="3294"/>
                </a:cubicBezTo>
                <a:cubicBezTo>
                  <a:pt x="25835" y="3283"/>
                  <a:pt x="25831" y="3270"/>
                  <a:pt x="25830" y="3255"/>
                </a:cubicBezTo>
                <a:lnTo>
                  <a:pt x="26049" y="3255"/>
                </a:lnTo>
                <a:cubicBezTo>
                  <a:pt x="26049" y="3252"/>
                  <a:pt x="26049" y="3250"/>
                  <a:pt x="26049" y="3247"/>
                </a:cubicBezTo>
                <a:lnTo>
                  <a:pt x="26049" y="3241"/>
                </a:lnTo>
                <a:cubicBezTo>
                  <a:pt x="26049" y="3221"/>
                  <a:pt x="26046" y="3202"/>
                  <a:pt x="26041" y="3184"/>
                </a:cubicBezTo>
                <a:cubicBezTo>
                  <a:pt x="26035" y="3166"/>
                  <a:pt x="26027" y="3151"/>
                  <a:pt x="26015" y="3138"/>
                </a:cubicBezTo>
                <a:cubicBezTo>
                  <a:pt x="26004" y="3124"/>
                  <a:pt x="25991" y="3114"/>
                  <a:pt x="25975" y="3107"/>
                </a:cubicBezTo>
                <a:cubicBezTo>
                  <a:pt x="25959" y="3099"/>
                  <a:pt x="25941" y="3095"/>
                  <a:pt x="25921" y="3095"/>
                </a:cubicBezTo>
                <a:close/>
                <a:moveTo>
                  <a:pt x="27079" y="3095"/>
                </a:moveTo>
                <a:cubicBezTo>
                  <a:pt x="27060" y="3095"/>
                  <a:pt x="27042" y="3099"/>
                  <a:pt x="27026" y="3106"/>
                </a:cubicBezTo>
                <a:cubicBezTo>
                  <a:pt x="27010" y="3114"/>
                  <a:pt x="26996" y="3124"/>
                  <a:pt x="26984" y="3137"/>
                </a:cubicBezTo>
                <a:cubicBezTo>
                  <a:pt x="26972" y="3150"/>
                  <a:pt x="26963" y="3165"/>
                  <a:pt x="26956" y="3183"/>
                </a:cubicBezTo>
                <a:cubicBezTo>
                  <a:pt x="26950" y="3200"/>
                  <a:pt x="26947" y="3219"/>
                  <a:pt x="26947" y="3239"/>
                </a:cubicBezTo>
                <a:cubicBezTo>
                  <a:pt x="26947" y="3260"/>
                  <a:pt x="26950" y="3280"/>
                  <a:pt x="26957" y="3298"/>
                </a:cubicBezTo>
                <a:cubicBezTo>
                  <a:pt x="26965" y="3315"/>
                  <a:pt x="26975" y="3331"/>
                  <a:pt x="26987" y="3343"/>
                </a:cubicBezTo>
                <a:cubicBezTo>
                  <a:pt x="27000" y="3356"/>
                  <a:pt x="27014" y="3366"/>
                  <a:pt x="27031" y="3373"/>
                </a:cubicBezTo>
                <a:cubicBezTo>
                  <a:pt x="27048" y="3379"/>
                  <a:pt x="27065" y="3383"/>
                  <a:pt x="27084" y="3383"/>
                </a:cubicBezTo>
                <a:cubicBezTo>
                  <a:pt x="27111" y="3383"/>
                  <a:pt x="27133" y="3378"/>
                  <a:pt x="27150" y="3369"/>
                </a:cubicBezTo>
                <a:cubicBezTo>
                  <a:pt x="27168" y="3359"/>
                  <a:pt x="27184" y="3347"/>
                  <a:pt x="27198" y="3331"/>
                </a:cubicBezTo>
                <a:lnTo>
                  <a:pt x="27172" y="3308"/>
                </a:lnTo>
                <a:cubicBezTo>
                  <a:pt x="27161" y="3320"/>
                  <a:pt x="27148" y="3329"/>
                  <a:pt x="27134" y="3336"/>
                </a:cubicBezTo>
                <a:cubicBezTo>
                  <a:pt x="27121" y="3344"/>
                  <a:pt x="27105" y="3347"/>
                  <a:pt x="27085" y="3347"/>
                </a:cubicBezTo>
                <a:cubicBezTo>
                  <a:pt x="27073" y="3347"/>
                  <a:pt x="27062" y="3345"/>
                  <a:pt x="27051" y="3341"/>
                </a:cubicBezTo>
                <a:cubicBezTo>
                  <a:pt x="27040" y="3337"/>
                  <a:pt x="27030" y="3331"/>
                  <a:pt x="27021" y="3323"/>
                </a:cubicBezTo>
                <a:cubicBezTo>
                  <a:pt x="27012" y="3315"/>
                  <a:pt x="27005" y="3306"/>
                  <a:pt x="26999" y="3294"/>
                </a:cubicBezTo>
                <a:cubicBezTo>
                  <a:pt x="26993" y="3283"/>
                  <a:pt x="26990" y="3270"/>
                  <a:pt x="26988" y="3255"/>
                </a:cubicBezTo>
                <a:lnTo>
                  <a:pt x="27207" y="3255"/>
                </a:lnTo>
                <a:cubicBezTo>
                  <a:pt x="27207" y="3252"/>
                  <a:pt x="27207" y="3250"/>
                  <a:pt x="27207" y="3247"/>
                </a:cubicBezTo>
                <a:lnTo>
                  <a:pt x="27207" y="3241"/>
                </a:lnTo>
                <a:cubicBezTo>
                  <a:pt x="27207" y="3221"/>
                  <a:pt x="27205" y="3202"/>
                  <a:pt x="27199" y="3184"/>
                </a:cubicBezTo>
                <a:cubicBezTo>
                  <a:pt x="27193" y="3166"/>
                  <a:pt x="27185" y="3151"/>
                  <a:pt x="27174" y="3138"/>
                </a:cubicBezTo>
                <a:cubicBezTo>
                  <a:pt x="27163" y="3124"/>
                  <a:pt x="27149" y="3114"/>
                  <a:pt x="27133" y="3107"/>
                </a:cubicBezTo>
                <a:cubicBezTo>
                  <a:pt x="27117" y="3099"/>
                  <a:pt x="27099" y="3095"/>
                  <a:pt x="27079" y="3095"/>
                </a:cubicBezTo>
                <a:close/>
                <a:moveTo>
                  <a:pt x="27610" y="3095"/>
                </a:moveTo>
                <a:cubicBezTo>
                  <a:pt x="27591" y="3095"/>
                  <a:pt x="27573" y="3099"/>
                  <a:pt x="27557" y="3106"/>
                </a:cubicBezTo>
                <a:cubicBezTo>
                  <a:pt x="27541" y="3114"/>
                  <a:pt x="27527" y="3124"/>
                  <a:pt x="27515" y="3137"/>
                </a:cubicBezTo>
                <a:cubicBezTo>
                  <a:pt x="27503" y="3150"/>
                  <a:pt x="27494" y="3165"/>
                  <a:pt x="27487" y="3183"/>
                </a:cubicBezTo>
                <a:cubicBezTo>
                  <a:pt x="27481" y="3200"/>
                  <a:pt x="27478" y="3219"/>
                  <a:pt x="27478" y="3239"/>
                </a:cubicBezTo>
                <a:cubicBezTo>
                  <a:pt x="27478" y="3260"/>
                  <a:pt x="27481" y="3280"/>
                  <a:pt x="27489" y="3298"/>
                </a:cubicBezTo>
                <a:cubicBezTo>
                  <a:pt x="27496" y="3315"/>
                  <a:pt x="27506" y="3331"/>
                  <a:pt x="27518" y="3343"/>
                </a:cubicBezTo>
                <a:cubicBezTo>
                  <a:pt x="27531" y="3356"/>
                  <a:pt x="27545" y="3366"/>
                  <a:pt x="27562" y="3373"/>
                </a:cubicBezTo>
                <a:cubicBezTo>
                  <a:pt x="27579" y="3379"/>
                  <a:pt x="27597" y="3383"/>
                  <a:pt x="27615" y="3383"/>
                </a:cubicBezTo>
                <a:cubicBezTo>
                  <a:pt x="27642" y="3383"/>
                  <a:pt x="27664" y="3378"/>
                  <a:pt x="27682" y="3369"/>
                </a:cubicBezTo>
                <a:cubicBezTo>
                  <a:pt x="27699" y="3359"/>
                  <a:pt x="27715" y="3347"/>
                  <a:pt x="27729" y="3331"/>
                </a:cubicBezTo>
                <a:lnTo>
                  <a:pt x="27703" y="3308"/>
                </a:lnTo>
                <a:cubicBezTo>
                  <a:pt x="27692" y="3320"/>
                  <a:pt x="27679" y="3329"/>
                  <a:pt x="27666" y="3336"/>
                </a:cubicBezTo>
                <a:cubicBezTo>
                  <a:pt x="27652" y="3344"/>
                  <a:pt x="27636" y="3347"/>
                  <a:pt x="27617" y="3347"/>
                </a:cubicBezTo>
                <a:cubicBezTo>
                  <a:pt x="27604" y="3347"/>
                  <a:pt x="27593" y="3345"/>
                  <a:pt x="27582" y="3341"/>
                </a:cubicBezTo>
                <a:cubicBezTo>
                  <a:pt x="27571" y="3337"/>
                  <a:pt x="27561" y="3331"/>
                  <a:pt x="27552" y="3323"/>
                </a:cubicBezTo>
                <a:cubicBezTo>
                  <a:pt x="27543" y="3315"/>
                  <a:pt x="27536" y="3306"/>
                  <a:pt x="27530" y="3294"/>
                </a:cubicBezTo>
                <a:cubicBezTo>
                  <a:pt x="27524" y="3283"/>
                  <a:pt x="27521" y="3270"/>
                  <a:pt x="27519" y="3255"/>
                </a:cubicBezTo>
                <a:lnTo>
                  <a:pt x="27738" y="3255"/>
                </a:lnTo>
                <a:cubicBezTo>
                  <a:pt x="27739" y="3252"/>
                  <a:pt x="27739" y="3250"/>
                  <a:pt x="27739" y="3247"/>
                </a:cubicBezTo>
                <a:lnTo>
                  <a:pt x="27739" y="3241"/>
                </a:lnTo>
                <a:cubicBezTo>
                  <a:pt x="27739" y="3221"/>
                  <a:pt x="27736" y="3202"/>
                  <a:pt x="27730" y="3184"/>
                </a:cubicBezTo>
                <a:cubicBezTo>
                  <a:pt x="27724" y="3166"/>
                  <a:pt x="27716" y="3151"/>
                  <a:pt x="27705" y="3138"/>
                </a:cubicBezTo>
                <a:cubicBezTo>
                  <a:pt x="27694" y="3124"/>
                  <a:pt x="27681" y="3114"/>
                  <a:pt x="27665" y="3107"/>
                </a:cubicBezTo>
                <a:cubicBezTo>
                  <a:pt x="27649" y="3099"/>
                  <a:pt x="27630" y="3095"/>
                  <a:pt x="27610" y="3095"/>
                </a:cubicBezTo>
                <a:close/>
                <a:moveTo>
                  <a:pt x="28087" y="3095"/>
                </a:moveTo>
                <a:cubicBezTo>
                  <a:pt x="28063" y="3095"/>
                  <a:pt x="28043" y="3100"/>
                  <a:pt x="28029" y="3111"/>
                </a:cubicBezTo>
                <a:cubicBezTo>
                  <a:pt x="28014" y="3121"/>
                  <a:pt x="28002" y="3134"/>
                  <a:pt x="27992" y="3149"/>
                </a:cubicBezTo>
                <a:lnTo>
                  <a:pt x="27992" y="3101"/>
                </a:lnTo>
                <a:lnTo>
                  <a:pt x="27951" y="3101"/>
                </a:lnTo>
                <a:lnTo>
                  <a:pt x="27951" y="3376"/>
                </a:lnTo>
                <a:lnTo>
                  <a:pt x="27992" y="3376"/>
                </a:lnTo>
                <a:lnTo>
                  <a:pt x="27992" y="3219"/>
                </a:lnTo>
                <a:cubicBezTo>
                  <a:pt x="27992" y="3206"/>
                  <a:pt x="27994" y="3194"/>
                  <a:pt x="27998" y="3183"/>
                </a:cubicBezTo>
                <a:cubicBezTo>
                  <a:pt x="28002" y="3173"/>
                  <a:pt x="28008" y="3164"/>
                  <a:pt x="28016" y="3156"/>
                </a:cubicBezTo>
                <a:cubicBezTo>
                  <a:pt x="28023" y="3148"/>
                  <a:pt x="28032" y="3142"/>
                  <a:pt x="28042" y="3139"/>
                </a:cubicBezTo>
                <a:cubicBezTo>
                  <a:pt x="28052" y="3134"/>
                  <a:pt x="28063" y="3132"/>
                  <a:pt x="28075" y="3132"/>
                </a:cubicBezTo>
                <a:cubicBezTo>
                  <a:pt x="28099" y="3132"/>
                  <a:pt x="28118" y="3140"/>
                  <a:pt x="28131" y="3155"/>
                </a:cubicBezTo>
                <a:cubicBezTo>
                  <a:pt x="28145" y="3170"/>
                  <a:pt x="28151" y="3190"/>
                  <a:pt x="28151" y="3215"/>
                </a:cubicBezTo>
                <a:lnTo>
                  <a:pt x="28151" y="3376"/>
                </a:lnTo>
                <a:lnTo>
                  <a:pt x="28192" y="3376"/>
                </a:lnTo>
                <a:lnTo>
                  <a:pt x="28192" y="3205"/>
                </a:lnTo>
                <a:cubicBezTo>
                  <a:pt x="28192" y="3189"/>
                  <a:pt x="28190" y="3174"/>
                  <a:pt x="28185" y="3160"/>
                </a:cubicBezTo>
                <a:cubicBezTo>
                  <a:pt x="28180" y="3147"/>
                  <a:pt x="28173" y="3135"/>
                  <a:pt x="28164" y="3126"/>
                </a:cubicBezTo>
                <a:cubicBezTo>
                  <a:pt x="28155" y="3116"/>
                  <a:pt x="28144" y="3108"/>
                  <a:pt x="28131" y="3103"/>
                </a:cubicBezTo>
                <a:cubicBezTo>
                  <a:pt x="28118" y="3098"/>
                  <a:pt x="28103" y="3095"/>
                  <a:pt x="28087" y="3095"/>
                </a:cubicBezTo>
                <a:close/>
                <a:moveTo>
                  <a:pt x="29079" y="3095"/>
                </a:moveTo>
                <a:cubicBezTo>
                  <a:pt x="29060" y="3095"/>
                  <a:pt x="29042" y="3099"/>
                  <a:pt x="29026" y="3106"/>
                </a:cubicBezTo>
                <a:cubicBezTo>
                  <a:pt x="29010" y="3114"/>
                  <a:pt x="28996" y="3124"/>
                  <a:pt x="28984" y="3137"/>
                </a:cubicBezTo>
                <a:cubicBezTo>
                  <a:pt x="28972" y="3150"/>
                  <a:pt x="28963" y="3165"/>
                  <a:pt x="28956" y="3183"/>
                </a:cubicBezTo>
                <a:cubicBezTo>
                  <a:pt x="28950" y="3200"/>
                  <a:pt x="28947" y="3219"/>
                  <a:pt x="28947" y="3239"/>
                </a:cubicBezTo>
                <a:cubicBezTo>
                  <a:pt x="28947" y="3260"/>
                  <a:pt x="28950" y="3280"/>
                  <a:pt x="28957" y="3298"/>
                </a:cubicBezTo>
                <a:cubicBezTo>
                  <a:pt x="28965" y="3315"/>
                  <a:pt x="28975" y="3331"/>
                  <a:pt x="28987" y="3343"/>
                </a:cubicBezTo>
                <a:cubicBezTo>
                  <a:pt x="29000" y="3356"/>
                  <a:pt x="29014" y="3366"/>
                  <a:pt x="29031" y="3373"/>
                </a:cubicBezTo>
                <a:cubicBezTo>
                  <a:pt x="29048" y="3379"/>
                  <a:pt x="29065" y="3383"/>
                  <a:pt x="29084" y="3383"/>
                </a:cubicBezTo>
                <a:cubicBezTo>
                  <a:pt x="29111" y="3383"/>
                  <a:pt x="29133" y="3378"/>
                  <a:pt x="29150" y="3369"/>
                </a:cubicBezTo>
                <a:cubicBezTo>
                  <a:pt x="29168" y="3359"/>
                  <a:pt x="29184" y="3347"/>
                  <a:pt x="29198" y="3331"/>
                </a:cubicBezTo>
                <a:lnTo>
                  <a:pt x="29172" y="3308"/>
                </a:lnTo>
                <a:cubicBezTo>
                  <a:pt x="29161" y="3320"/>
                  <a:pt x="29148" y="3329"/>
                  <a:pt x="29134" y="3336"/>
                </a:cubicBezTo>
                <a:cubicBezTo>
                  <a:pt x="29121" y="3344"/>
                  <a:pt x="29105" y="3347"/>
                  <a:pt x="29085" y="3347"/>
                </a:cubicBezTo>
                <a:cubicBezTo>
                  <a:pt x="29073" y="3347"/>
                  <a:pt x="29062" y="3345"/>
                  <a:pt x="29051" y="3341"/>
                </a:cubicBezTo>
                <a:cubicBezTo>
                  <a:pt x="29040" y="3337"/>
                  <a:pt x="29030" y="3331"/>
                  <a:pt x="29021" y="3323"/>
                </a:cubicBezTo>
                <a:cubicBezTo>
                  <a:pt x="29012" y="3315"/>
                  <a:pt x="29005" y="3306"/>
                  <a:pt x="28999" y="3294"/>
                </a:cubicBezTo>
                <a:cubicBezTo>
                  <a:pt x="28993" y="3283"/>
                  <a:pt x="28990" y="3270"/>
                  <a:pt x="28988" y="3255"/>
                </a:cubicBezTo>
                <a:lnTo>
                  <a:pt x="29207" y="3255"/>
                </a:lnTo>
                <a:cubicBezTo>
                  <a:pt x="29207" y="3252"/>
                  <a:pt x="29207" y="3250"/>
                  <a:pt x="29207" y="3247"/>
                </a:cubicBezTo>
                <a:lnTo>
                  <a:pt x="29207" y="3241"/>
                </a:lnTo>
                <a:cubicBezTo>
                  <a:pt x="29207" y="3221"/>
                  <a:pt x="29205" y="3202"/>
                  <a:pt x="29199" y="3184"/>
                </a:cubicBezTo>
                <a:cubicBezTo>
                  <a:pt x="29193" y="3166"/>
                  <a:pt x="29185" y="3151"/>
                  <a:pt x="29174" y="3138"/>
                </a:cubicBezTo>
                <a:cubicBezTo>
                  <a:pt x="29163" y="3124"/>
                  <a:pt x="29149" y="3114"/>
                  <a:pt x="29133" y="3107"/>
                </a:cubicBezTo>
                <a:cubicBezTo>
                  <a:pt x="29117" y="3099"/>
                  <a:pt x="29099" y="3095"/>
                  <a:pt x="29079" y="3095"/>
                </a:cubicBezTo>
                <a:close/>
                <a:moveTo>
                  <a:pt x="30099" y="3095"/>
                </a:moveTo>
                <a:cubicBezTo>
                  <a:pt x="30079" y="3095"/>
                  <a:pt x="30062" y="3099"/>
                  <a:pt x="30045" y="3106"/>
                </a:cubicBezTo>
                <a:cubicBezTo>
                  <a:pt x="30029" y="3114"/>
                  <a:pt x="30016" y="3124"/>
                  <a:pt x="30004" y="3137"/>
                </a:cubicBezTo>
                <a:cubicBezTo>
                  <a:pt x="29992" y="3150"/>
                  <a:pt x="29983" y="3165"/>
                  <a:pt x="29976" y="3183"/>
                </a:cubicBezTo>
                <a:cubicBezTo>
                  <a:pt x="29970" y="3200"/>
                  <a:pt x="29966" y="3219"/>
                  <a:pt x="29966" y="3239"/>
                </a:cubicBezTo>
                <a:cubicBezTo>
                  <a:pt x="29966" y="3260"/>
                  <a:pt x="29970" y="3280"/>
                  <a:pt x="29977" y="3298"/>
                </a:cubicBezTo>
                <a:cubicBezTo>
                  <a:pt x="29985" y="3315"/>
                  <a:pt x="29995" y="3331"/>
                  <a:pt x="30007" y="3343"/>
                </a:cubicBezTo>
                <a:cubicBezTo>
                  <a:pt x="30019" y="3356"/>
                  <a:pt x="30034" y="3366"/>
                  <a:pt x="30051" y="3373"/>
                </a:cubicBezTo>
                <a:cubicBezTo>
                  <a:pt x="30067" y="3379"/>
                  <a:pt x="30085" y="3383"/>
                  <a:pt x="30104" y="3383"/>
                </a:cubicBezTo>
                <a:cubicBezTo>
                  <a:pt x="30130" y="3383"/>
                  <a:pt x="30152" y="3378"/>
                  <a:pt x="30170" y="3369"/>
                </a:cubicBezTo>
                <a:cubicBezTo>
                  <a:pt x="30188" y="3359"/>
                  <a:pt x="30204" y="3347"/>
                  <a:pt x="30218" y="3331"/>
                </a:cubicBezTo>
                <a:lnTo>
                  <a:pt x="30192" y="3308"/>
                </a:lnTo>
                <a:cubicBezTo>
                  <a:pt x="30181" y="3320"/>
                  <a:pt x="30168" y="3329"/>
                  <a:pt x="30154" y="3336"/>
                </a:cubicBezTo>
                <a:cubicBezTo>
                  <a:pt x="30141" y="3344"/>
                  <a:pt x="30124" y="3347"/>
                  <a:pt x="30105" y="3347"/>
                </a:cubicBezTo>
                <a:cubicBezTo>
                  <a:pt x="30093" y="3347"/>
                  <a:pt x="30081" y="3345"/>
                  <a:pt x="30070" y="3341"/>
                </a:cubicBezTo>
                <a:cubicBezTo>
                  <a:pt x="30059" y="3337"/>
                  <a:pt x="30049" y="3331"/>
                  <a:pt x="30041" y="3323"/>
                </a:cubicBezTo>
                <a:cubicBezTo>
                  <a:pt x="30032" y="3315"/>
                  <a:pt x="30024" y="3306"/>
                  <a:pt x="30019" y="3294"/>
                </a:cubicBezTo>
                <a:cubicBezTo>
                  <a:pt x="30013" y="3283"/>
                  <a:pt x="30009" y="3270"/>
                  <a:pt x="30008" y="3255"/>
                </a:cubicBezTo>
                <a:lnTo>
                  <a:pt x="30227" y="3255"/>
                </a:lnTo>
                <a:cubicBezTo>
                  <a:pt x="30227" y="3252"/>
                  <a:pt x="30227" y="3250"/>
                  <a:pt x="30227" y="3247"/>
                </a:cubicBezTo>
                <a:lnTo>
                  <a:pt x="30227" y="3241"/>
                </a:lnTo>
                <a:cubicBezTo>
                  <a:pt x="30227" y="3221"/>
                  <a:pt x="30224" y="3202"/>
                  <a:pt x="30219" y="3184"/>
                </a:cubicBezTo>
                <a:cubicBezTo>
                  <a:pt x="30213" y="3166"/>
                  <a:pt x="30205" y="3151"/>
                  <a:pt x="30194" y="3138"/>
                </a:cubicBezTo>
                <a:cubicBezTo>
                  <a:pt x="30183" y="3124"/>
                  <a:pt x="30169" y="3114"/>
                  <a:pt x="30153" y="3107"/>
                </a:cubicBezTo>
                <a:cubicBezTo>
                  <a:pt x="30137" y="3099"/>
                  <a:pt x="30119" y="3095"/>
                  <a:pt x="30099" y="3095"/>
                </a:cubicBezTo>
                <a:close/>
                <a:moveTo>
                  <a:pt x="31668" y="3095"/>
                </a:moveTo>
                <a:cubicBezTo>
                  <a:pt x="31649" y="3095"/>
                  <a:pt x="31632" y="3099"/>
                  <a:pt x="31615" y="3106"/>
                </a:cubicBezTo>
                <a:cubicBezTo>
                  <a:pt x="31599" y="3114"/>
                  <a:pt x="31585" y="3124"/>
                  <a:pt x="31574" y="3137"/>
                </a:cubicBezTo>
                <a:cubicBezTo>
                  <a:pt x="31562" y="3150"/>
                  <a:pt x="31553" y="3165"/>
                  <a:pt x="31546" y="3183"/>
                </a:cubicBezTo>
                <a:cubicBezTo>
                  <a:pt x="31539" y="3200"/>
                  <a:pt x="31536" y="3219"/>
                  <a:pt x="31536" y="3239"/>
                </a:cubicBezTo>
                <a:cubicBezTo>
                  <a:pt x="31536" y="3260"/>
                  <a:pt x="31540" y="3280"/>
                  <a:pt x="31547" y="3298"/>
                </a:cubicBezTo>
                <a:cubicBezTo>
                  <a:pt x="31554" y="3315"/>
                  <a:pt x="31564" y="3331"/>
                  <a:pt x="31577" y="3343"/>
                </a:cubicBezTo>
                <a:cubicBezTo>
                  <a:pt x="31589" y="3356"/>
                  <a:pt x="31604" y="3366"/>
                  <a:pt x="31620" y="3373"/>
                </a:cubicBezTo>
                <a:cubicBezTo>
                  <a:pt x="31637" y="3379"/>
                  <a:pt x="31655" y="3383"/>
                  <a:pt x="31674" y="3383"/>
                </a:cubicBezTo>
                <a:cubicBezTo>
                  <a:pt x="31700" y="3383"/>
                  <a:pt x="31722" y="3378"/>
                  <a:pt x="31740" y="3369"/>
                </a:cubicBezTo>
                <a:cubicBezTo>
                  <a:pt x="31758" y="3359"/>
                  <a:pt x="31774" y="3347"/>
                  <a:pt x="31787" y="3331"/>
                </a:cubicBezTo>
                <a:lnTo>
                  <a:pt x="31762" y="3308"/>
                </a:lnTo>
                <a:cubicBezTo>
                  <a:pt x="31750" y="3320"/>
                  <a:pt x="31738" y="3329"/>
                  <a:pt x="31724" y="3336"/>
                </a:cubicBezTo>
                <a:cubicBezTo>
                  <a:pt x="31710" y="3344"/>
                  <a:pt x="31694" y="3347"/>
                  <a:pt x="31675" y="3347"/>
                </a:cubicBezTo>
                <a:cubicBezTo>
                  <a:pt x="31663" y="3347"/>
                  <a:pt x="31651" y="3345"/>
                  <a:pt x="31640" y="3341"/>
                </a:cubicBezTo>
                <a:cubicBezTo>
                  <a:pt x="31629" y="3337"/>
                  <a:pt x="31619" y="3331"/>
                  <a:pt x="31610" y="3323"/>
                </a:cubicBezTo>
                <a:cubicBezTo>
                  <a:pt x="31601" y="3315"/>
                  <a:pt x="31594" y="3306"/>
                  <a:pt x="31588" y="3294"/>
                </a:cubicBezTo>
                <a:cubicBezTo>
                  <a:pt x="31583" y="3283"/>
                  <a:pt x="31579" y="3270"/>
                  <a:pt x="31578" y="3255"/>
                </a:cubicBezTo>
                <a:lnTo>
                  <a:pt x="31796" y="3255"/>
                </a:lnTo>
                <a:cubicBezTo>
                  <a:pt x="31797" y="3252"/>
                  <a:pt x="31797" y="3250"/>
                  <a:pt x="31797" y="3247"/>
                </a:cubicBezTo>
                <a:lnTo>
                  <a:pt x="31797" y="3241"/>
                </a:lnTo>
                <a:cubicBezTo>
                  <a:pt x="31797" y="3221"/>
                  <a:pt x="31794" y="3202"/>
                  <a:pt x="31788" y="3184"/>
                </a:cubicBezTo>
                <a:cubicBezTo>
                  <a:pt x="31783" y="3166"/>
                  <a:pt x="31774" y="3151"/>
                  <a:pt x="31763" y="3138"/>
                </a:cubicBezTo>
                <a:cubicBezTo>
                  <a:pt x="31752" y="3124"/>
                  <a:pt x="31739" y="3114"/>
                  <a:pt x="31723" y="3107"/>
                </a:cubicBezTo>
                <a:cubicBezTo>
                  <a:pt x="31707" y="3099"/>
                  <a:pt x="31689" y="3095"/>
                  <a:pt x="31668" y="3095"/>
                </a:cubicBezTo>
                <a:close/>
                <a:moveTo>
                  <a:pt x="31999" y="3095"/>
                </a:moveTo>
                <a:cubicBezTo>
                  <a:pt x="31987" y="3095"/>
                  <a:pt x="31977" y="3096"/>
                  <a:pt x="31968" y="3099"/>
                </a:cubicBezTo>
                <a:cubicBezTo>
                  <a:pt x="31959" y="3102"/>
                  <a:pt x="31951" y="3106"/>
                  <a:pt x="31944" y="3111"/>
                </a:cubicBezTo>
                <a:cubicBezTo>
                  <a:pt x="31937" y="3115"/>
                  <a:pt x="31931" y="3121"/>
                  <a:pt x="31925" y="3127"/>
                </a:cubicBezTo>
                <a:cubicBezTo>
                  <a:pt x="31920" y="3134"/>
                  <a:pt x="31915" y="3140"/>
                  <a:pt x="31910" y="3147"/>
                </a:cubicBezTo>
                <a:lnTo>
                  <a:pt x="31910" y="3101"/>
                </a:lnTo>
                <a:lnTo>
                  <a:pt x="31869" y="3101"/>
                </a:lnTo>
                <a:lnTo>
                  <a:pt x="31869" y="3376"/>
                </a:lnTo>
                <a:lnTo>
                  <a:pt x="31910" y="3376"/>
                </a:lnTo>
                <a:lnTo>
                  <a:pt x="31910" y="3219"/>
                </a:lnTo>
                <a:cubicBezTo>
                  <a:pt x="31910" y="3206"/>
                  <a:pt x="31912" y="3195"/>
                  <a:pt x="31916" y="3184"/>
                </a:cubicBezTo>
                <a:cubicBezTo>
                  <a:pt x="31920" y="3174"/>
                  <a:pt x="31925" y="3165"/>
                  <a:pt x="31932" y="3157"/>
                </a:cubicBezTo>
                <a:cubicBezTo>
                  <a:pt x="31939" y="3149"/>
                  <a:pt x="31947" y="3143"/>
                  <a:pt x="31956" y="3139"/>
                </a:cubicBezTo>
                <a:cubicBezTo>
                  <a:pt x="31966" y="3134"/>
                  <a:pt x="31976" y="3132"/>
                  <a:pt x="31987" y="3132"/>
                </a:cubicBezTo>
                <a:cubicBezTo>
                  <a:pt x="32009" y="3132"/>
                  <a:pt x="32026" y="3139"/>
                  <a:pt x="32039" y="3154"/>
                </a:cubicBezTo>
                <a:cubicBezTo>
                  <a:pt x="32051" y="3168"/>
                  <a:pt x="32058" y="3188"/>
                  <a:pt x="32058" y="3214"/>
                </a:cubicBezTo>
                <a:lnTo>
                  <a:pt x="32058" y="3376"/>
                </a:lnTo>
                <a:lnTo>
                  <a:pt x="32098" y="3376"/>
                </a:lnTo>
                <a:lnTo>
                  <a:pt x="32098" y="3218"/>
                </a:lnTo>
                <a:cubicBezTo>
                  <a:pt x="32098" y="3204"/>
                  <a:pt x="32100" y="3192"/>
                  <a:pt x="32104" y="3181"/>
                </a:cubicBezTo>
                <a:cubicBezTo>
                  <a:pt x="32108" y="3171"/>
                  <a:pt x="32114" y="3162"/>
                  <a:pt x="32121" y="3155"/>
                </a:cubicBezTo>
                <a:cubicBezTo>
                  <a:pt x="32128" y="3147"/>
                  <a:pt x="32136" y="3142"/>
                  <a:pt x="32145" y="3138"/>
                </a:cubicBezTo>
                <a:cubicBezTo>
                  <a:pt x="32154" y="3134"/>
                  <a:pt x="32164" y="3132"/>
                  <a:pt x="32175" y="3132"/>
                </a:cubicBezTo>
                <a:cubicBezTo>
                  <a:pt x="32197" y="3132"/>
                  <a:pt x="32214" y="3139"/>
                  <a:pt x="32227" y="3154"/>
                </a:cubicBezTo>
                <a:cubicBezTo>
                  <a:pt x="32240" y="3168"/>
                  <a:pt x="32246" y="3189"/>
                  <a:pt x="32246" y="3215"/>
                </a:cubicBezTo>
                <a:lnTo>
                  <a:pt x="32246" y="3376"/>
                </a:lnTo>
                <a:lnTo>
                  <a:pt x="32287" y="3376"/>
                </a:lnTo>
                <a:lnTo>
                  <a:pt x="32287" y="3206"/>
                </a:lnTo>
                <a:cubicBezTo>
                  <a:pt x="32287" y="3171"/>
                  <a:pt x="32278" y="3144"/>
                  <a:pt x="32260" y="3125"/>
                </a:cubicBezTo>
                <a:cubicBezTo>
                  <a:pt x="32242" y="3105"/>
                  <a:pt x="32217" y="3095"/>
                  <a:pt x="32185" y="3095"/>
                </a:cubicBezTo>
                <a:cubicBezTo>
                  <a:pt x="32173" y="3095"/>
                  <a:pt x="32162" y="3096"/>
                  <a:pt x="32152" y="3099"/>
                </a:cubicBezTo>
                <a:cubicBezTo>
                  <a:pt x="32142" y="3102"/>
                  <a:pt x="32133" y="3106"/>
                  <a:pt x="32125" y="3111"/>
                </a:cubicBezTo>
                <a:cubicBezTo>
                  <a:pt x="32118" y="3116"/>
                  <a:pt x="32111" y="3122"/>
                  <a:pt x="32104" y="3128"/>
                </a:cubicBezTo>
                <a:cubicBezTo>
                  <a:pt x="32098" y="3135"/>
                  <a:pt x="32093" y="3142"/>
                  <a:pt x="32088" y="3150"/>
                </a:cubicBezTo>
                <a:cubicBezTo>
                  <a:pt x="32080" y="3134"/>
                  <a:pt x="32069" y="3121"/>
                  <a:pt x="32055" y="3111"/>
                </a:cubicBezTo>
                <a:cubicBezTo>
                  <a:pt x="32040" y="3100"/>
                  <a:pt x="32021" y="3095"/>
                  <a:pt x="31999" y="3095"/>
                </a:cubicBezTo>
                <a:close/>
                <a:moveTo>
                  <a:pt x="33756" y="3095"/>
                </a:moveTo>
                <a:cubicBezTo>
                  <a:pt x="33735" y="3095"/>
                  <a:pt x="33716" y="3099"/>
                  <a:pt x="33698" y="3107"/>
                </a:cubicBezTo>
                <a:cubicBezTo>
                  <a:pt x="33681" y="3114"/>
                  <a:pt x="33666" y="3124"/>
                  <a:pt x="33653" y="3138"/>
                </a:cubicBezTo>
                <a:cubicBezTo>
                  <a:pt x="33640" y="3151"/>
                  <a:pt x="33630" y="3166"/>
                  <a:pt x="33623" y="3183"/>
                </a:cubicBezTo>
                <a:cubicBezTo>
                  <a:pt x="33616" y="3201"/>
                  <a:pt x="33612" y="3219"/>
                  <a:pt x="33612" y="3239"/>
                </a:cubicBezTo>
                <a:lnTo>
                  <a:pt x="33612" y="3240"/>
                </a:lnTo>
                <a:cubicBezTo>
                  <a:pt x="33612" y="3259"/>
                  <a:pt x="33616" y="3278"/>
                  <a:pt x="33623" y="3295"/>
                </a:cubicBezTo>
                <a:cubicBezTo>
                  <a:pt x="33630" y="3312"/>
                  <a:pt x="33640" y="3328"/>
                  <a:pt x="33653" y="3341"/>
                </a:cubicBezTo>
                <a:cubicBezTo>
                  <a:pt x="33666" y="3354"/>
                  <a:pt x="33681" y="3364"/>
                  <a:pt x="33698" y="3372"/>
                </a:cubicBezTo>
                <a:cubicBezTo>
                  <a:pt x="33716" y="3379"/>
                  <a:pt x="33735" y="3383"/>
                  <a:pt x="33755" y="3383"/>
                </a:cubicBezTo>
                <a:cubicBezTo>
                  <a:pt x="33776" y="3383"/>
                  <a:pt x="33795" y="3379"/>
                  <a:pt x="33813" y="3372"/>
                </a:cubicBezTo>
                <a:cubicBezTo>
                  <a:pt x="33831" y="3364"/>
                  <a:pt x="33846" y="3353"/>
                  <a:pt x="33859" y="3340"/>
                </a:cubicBezTo>
                <a:cubicBezTo>
                  <a:pt x="33871" y="3327"/>
                  <a:pt x="33881" y="3312"/>
                  <a:pt x="33889" y="3294"/>
                </a:cubicBezTo>
                <a:cubicBezTo>
                  <a:pt x="33896" y="3277"/>
                  <a:pt x="33900" y="3258"/>
                  <a:pt x="33900" y="3239"/>
                </a:cubicBezTo>
                <a:lnTo>
                  <a:pt x="33900" y="3238"/>
                </a:lnTo>
                <a:cubicBezTo>
                  <a:pt x="33900" y="3218"/>
                  <a:pt x="33896" y="3200"/>
                  <a:pt x="33889" y="3183"/>
                </a:cubicBezTo>
                <a:cubicBezTo>
                  <a:pt x="33882" y="3165"/>
                  <a:pt x="33872" y="3150"/>
                  <a:pt x="33859" y="3138"/>
                </a:cubicBezTo>
                <a:cubicBezTo>
                  <a:pt x="33846" y="3124"/>
                  <a:pt x="33831" y="3114"/>
                  <a:pt x="33813" y="3107"/>
                </a:cubicBezTo>
                <a:cubicBezTo>
                  <a:pt x="33796" y="3099"/>
                  <a:pt x="33777" y="3095"/>
                  <a:pt x="33756" y="3095"/>
                </a:cubicBezTo>
                <a:close/>
                <a:moveTo>
                  <a:pt x="34681" y="3095"/>
                </a:moveTo>
                <a:cubicBezTo>
                  <a:pt x="34662" y="3095"/>
                  <a:pt x="34644" y="3099"/>
                  <a:pt x="34628" y="3106"/>
                </a:cubicBezTo>
                <a:cubicBezTo>
                  <a:pt x="34612" y="3114"/>
                  <a:pt x="34598" y="3124"/>
                  <a:pt x="34586" y="3137"/>
                </a:cubicBezTo>
                <a:cubicBezTo>
                  <a:pt x="34574" y="3150"/>
                  <a:pt x="34565" y="3165"/>
                  <a:pt x="34558" y="3183"/>
                </a:cubicBezTo>
                <a:cubicBezTo>
                  <a:pt x="34552" y="3200"/>
                  <a:pt x="34549" y="3219"/>
                  <a:pt x="34549" y="3239"/>
                </a:cubicBezTo>
                <a:cubicBezTo>
                  <a:pt x="34549" y="3260"/>
                  <a:pt x="34552" y="3280"/>
                  <a:pt x="34559" y="3298"/>
                </a:cubicBezTo>
                <a:cubicBezTo>
                  <a:pt x="34567" y="3315"/>
                  <a:pt x="34577" y="3331"/>
                  <a:pt x="34589" y="3343"/>
                </a:cubicBezTo>
                <a:cubicBezTo>
                  <a:pt x="34602" y="3356"/>
                  <a:pt x="34616" y="3366"/>
                  <a:pt x="34633" y="3373"/>
                </a:cubicBezTo>
                <a:cubicBezTo>
                  <a:pt x="34650" y="3379"/>
                  <a:pt x="34667" y="3383"/>
                  <a:pt x="34686" y="3383"/>
                </a:cubicBezTo>
                <a:cubicBezTo>
                  <a:pt x="34713" y="3383"/>
                  <a:pt x="34735" y="3378"/>
                  <a:pt x="34752" y="3369"/>
                </a:cubicBezTo>
                <a:cubicBezTo>
                  <a:pt x="34770" y="3359"/>
                  <a:pt x="34786" y="3347"/>
                  <a:pt x="34800" y="3331"/>
                </a:cubicBezTo>
                <a:lnTo>
                  <a:pt x="34774" y="3308"/>
                </a:lnTo>
                <a:cubicBezTo>
                  <a:pt x="34763" y="3320"/>
                  <a:pt x="34750" y="3329"/>
                  <a:pt x="34736" y="3336"/>
                </a:cubicBezTo>
                <a:cubicBezTo>
                  <a:pt x="34723" y="3344"/>
                  <a:pt x="34707" y="3347"/>
                  <a:pt x="34687" y="3347"/>
                </a:cubicBezTo>
                <a:cubicBezTo>
                  <a:pt x="34675" y="3347"/>
                  <a:pt x="34664" y="3345"/>
                  <a:pt x="34653" y="3341"/>
                </a:cubicBezTo>
                <a:cubicBezTo>
                  <a:pt x="34642" y="3337"/>
                  <a:pt x="34632" y="3331"/>
                  <a:pt x="34623" y="3323"/>
                </a:cubicBezTo>
                <a:cubicBezTo>
                  <a:pt x="34614" y="3315"/>
                  <a:pt x="34607" y="3306"/>
                  <a:pt x="34601" y="3294"/>
                </a:cubicBezTo>
                <a:cubicBezTo>
                  <a:pt x="34595" y="3283"/>
                  <a:pt x="34592" y="3270"/>
                  <a:pt x="34590" y="3255"/>
                </a:cubicBezTo>
                <a:lnTo>
                  <a:pt x="34809" y="3255"/>
                </a:lnTo>
                <a:cubicBezTo>
                  <a:pt x="34809" y="3252"/>
                  <a:pt x="34810" y="3250"/>
                  <a:pt x="34810" y="3247"/>
                </a:cubicBezTo>
                <a:lnTo>
                  <a:pt x="34810" y="3241"/>
                </a:lnTo>
                <a:cubicBezTo>
                  <a:pt x="34810" y="3221"/>
                  <a:pt x="34807" y="3202"/>
                  <a:pt x="34801" y="3184"/>
                </a:cubicBezTo>
                <a:cubicBezTo>
                  <a:pt x="34795" y="3166"/>
                  <a:pt x="34787" y="3151"/>
                  <a:pt x="34776" y="3138"/>
                </a:cubicBezTo>
                <a:cubicBezTo>
                  <a:pt x="34765" y="3124"/>
                  <a:pt x="34751" y="3114"/>
                  <a:pt x="34735" y="3107"/>
                </a:cubicBezTo>
                <a:cubicBezTo>
                  <a:pt x="34719" y="3099"/>
                  <a:pt x="34701" y="3095"/>
                  <a:pt x="34681" y="3095"/>
                </a:cubicBezTo>
                <a:close/>
                <a:moveTo>
                  <a:pt x="34995" y="3095"/>
                </a:moveTo>
                <a:cubicBezTo>
                  <a:pt x="34979" y="3095"/>
                  <a:pt x="34963" y="3098"/>
                  <a:pt x="34947" y="3104"/>
                </a:cubicBezTo>
                <a:cubicBezTo>
                  <a:pt x="34931" y="3110"/>
                  <a:pt x="34918" y="3119"/>
                  <a:pt x="34905" y="3130"/>
                </a:cubicBezTo>
                <a:cubicBezTo>
                  <a:pt x="34893" y="3141"/>
                  <a:pt x="34884" y="3155"/>
                  <a:pt x="34876" y="3171"/>
                </a:cubicBezTo>
                <a:cubicBezTo>
                  <a:pt x="34869" y="3187"/>
                  <a:pt x="34865" y="3205"/>
                  <a:pt x="34865" y="3225"/>
                </a:cubicBezTo>
                <a:lnTo>
                  <a:pt x="34865" y="3226"/>
                </a:lnTo>
                <a:cubicBezTo>
                  <a:pt x="34865" y="3246"/>
                  <a:pt x="34869" y="3264"/>
                  <a:pt x="34876" y="3280"/>
                </a:cubicBezTo>
                <a:cubicBezTo>
                  <a:pt x="34884" y="3296"/>
                  <a:pt x="34893" y="3309"/>
                  <a:pt x="34905" y="3320"/>
                </a:cubicBezTo>
                <a:cubicBezTo>
                  <a:pt x="34918" y="3331"/>
                  <a:pt x="34931" y="3340"/>
                  <a:pt x="34946" y="3346"/>
                </a:cubicBezTo>
                <a:cubicBezTo>
                  <a:pt x="34962" y="3352"/>
                  <a:pt x="34978" y="3355"/>
                  <a:pt x="34995" y="3355"/>
                </a:cubicBezTo>
                <a:cubicBezTo>
                  <a:pt x="35020" y="3355"/>
                  <a:pt x="35042" y="3349"/>
                  <a:pt x="35059" y="3338"/>
                </a:cubicBezTo>
                <a:cubicBezTo>
                  <a:pt x="35076" y="3327"/>
                  <a:pt x="35091" y="3313"/>
                  <a:pt x="35103" y="3297"/>
                </a:cubicBezTo>
                <a:lnTo>
                  <a:pt x="35103" y="3330"/>
                </a:lnTo>
                <a:cubicBezTo>
                  <a:pt x="35103" y="3362"/>
                  <a:pt x="35094" y="3386"/>
                  <a:pt x="35076" y="3403"/>
                </a:cubicBezTo>
                <a:cubicBezTo>
                  <a:pt x="35058" y="3419"/>
                  <a:pt x="35034" y="3428"/>
                  <a:pt x="35003" y="3428"/>
                </a:cubicBezTo>
                <a:cubicBezTo>
                  <a:pt x="34983" y="3428"/>
                  <a:pt x="34964" y="3425"/>
                  <a:pt x="34947" y="3419"/>
                </a:cubicBezTo>
                <a:cubicBezTo>
                  <a:pt x="34930" y="3413"/>
                  <a:pt x="34913" y="3404"/>
                  <a:pt x="34897" y="3392"/>
                </a:cubicBezTo>
                <a:lnTo>
                  <a:pt x="34878" y="3424"/>
                </a:lnTo>
                <a:cubicBezTo>
                  <a:pt x="34897" y="3437"/>
                  <a:pt x="34916" y="3447"/>
                  <a:pt x="34937" y="3453"/>
                </a:cubicBezTo>
                <a:cubicBezTo>
                  <a:pt x="34958" y="3460"/>
                  <a:pt x="34980" y="3463"/>
                  <a:pt x="35004" y="3463"/>
                </a:cubicBezTo>
                <a:cubicBezTo>
                  <a:pt x="35026" y="3463"/>
                  <a:pt x="35045" y="3460"/>
                  <a:pt x="35063" y="3454"/>
                </a:cubicBezTo>
                <a:cubicBezTo>
                  <a:pt x="35081" y="3448"/>
                  <a:pt x="35096" y="3439"/>
                  <a:pt x="35109" y="3426"/>
                </a:cubicBezTo>
                <a:cubicBezTo>
                  <a:pt x="35120" y="3415"/>
                  <a:pt x="35129" y="3401"/>
                  <a:pt x="35135" y="3384"/>
                </a:cubicBezTo>
                <a:cubicBezTo>
                  <a:pt x="35141" y="3368"/>
                  <a:pt x="35144" y="3350"/>
                  <a:pt x="35144" y="3328"/>
                </a:cubicBezTo>
                <a:lnTo>
                  <a:pt x="35144" y="3101"/>
                </a:lnTo>
                <a:lnTo>
                  <a:pt x="35103" y="3101"/>
                </a:lnTo>
                <a:lnTo>
                  <a:pt x="35103" y="3150"/>
                </a:lnTo>
                <a:cubicBezTo>
                  <a:pt x="35097" y="3143"/>
                  <a:pt x="35091" y="3136"/>
                  <a:pt x="35084" y="3129"/>
                </a:cubicBezTo>
                <a:cubicBezTo>
                  <a:pt x="35076" y="3122"/>
                  <a:pt x="35068" y="3116"/>
                  <a:pt x="35060" y="3111"/>
                </a:cubicBezTo>
                <a:cubicBezTo>
                  <a:pt x="35051" y="3106"/>
                  <a:pt x="35041" y="3102"/>
                  <a:pt x="35030" y="3100"/>
                </a:cubicBezTo>
                <a:cubicBezTo>
                  <a:pt x="35020" y="3096"/>
                  <a:pt x="35008" y="3095"/>
                  <a:pt x="34995" y="3095"/>
                </a:cubicBezTo>
                <a:close/>
                <a:moveTo>
                  <a:pt x="35973" y="3095"/>
                </a:moveTo>
                <a:cubicBezTo>
                  <a:pt x="35953" y="3095"/>
                  <a:pt x="35936" y="3099"/>
                  <a:pt x="35919" y="3106"/>
                </a:cubicBezTo>
                <a:cubicBezTo>
                  <a:pt x="35903" y="3114"/>
                  <a:pt x="35889" y="3124"/>
                  <a:pt x="35878" y="3137"/>
                </a:cubicBezTo>
                <a:cubicBezTo>
                  <a:pt x="35866" y="3150"/>
                  <a:pt x="35857" y="3165"/>
                  <a:pt x="35850" y="3183"/>
                </a:cubicBezTo>
                <a:cubicBezTo>
                  <a:pt x="35844" y="3200"/>
                  <a:pt x="35840" y="3219"/>
                  <a:pt x="35840" y="3239"/>
                </a:cubicBezTo>
                <a:cubicBezTo>
                  <a:pt x="35840" y="3260"/>
                  <a:pt x="35844" y="3280"/>
                  <a:pt x="35851" y="3298"/>
                </a:cubicBezTo>
                <a:cubicBezTo>
                  <a:pt x="35859" y="3315"/>
                  <a:pt x="35868" y="3331"/>
                  <a:pt x="35881" y="3343"/>
                </a:cubicBezTo>
                <a:cubicBezTo>
                  <a:pt x="35893" y="3356"/>
                  <a:pt x="35908" y="3366"/>
                  <a:pt x="35925" y="3373"/>
                </a:cubicBezTo>
                <a:cubicBezTo>
                  <a:pt x="35941" y="3379"/>
                  <a:pt x="35959" y="3383"/>
                  <a:pt x="35978" y="3383"/>
                </a:cubicBezTo>
                <a:cubicBezTo>
                  <a:pt x="36004" y="3383"/>
                  <a:pt x="36026" y="3378"/>
                  <a:pt x="36044" y="3369"/>
                </a:cubicBezTo>
                <a:cubicBezTo>
                  <a:pt x="36062" y="3359"/>
                  <a:pt x="36078" y="3347"/>
                  <a:pt x="36092" y="3331"/>
                </a:cubicBezTo>
                <a:lnTo>
                  <a:pt x="36066" y="3308"/>
                </a:lnTo>
                <a:cubicBezTo>
                  <a:pt x="36055" y="3320"/>
                  <a:pt x="36042" y="3329"/>
                  <a:pt x="36028" y="3336"/>
                </a:cubicBezTo>
                <a:cubicBezTo>
                  <a:pt x="36015" y="3344"/>
                  <a:pt x="35998" y="3347"/>
                  <a:pt x="35979" y="3347"/>
                </a:cubicBezTo>
                <a:cubicBezTo>
                  <a:pt x="35967" y="3347"/>
                  <a:pt x="35955" y="3345"/>
                  <a:pt x="35944" y="3341"/>
                </a:cubicBezTo>
                <a:cubicBezTo>
                  <a:pt x="35933" y="3337"/>
                  <a:pt x="35923" y="3331"/>
                  <a:pt x="35915" y="3323"/>
                </a:cubicBezTo>
                <a:cubicBezTo>
                  <a:pt x="35906" y="3315"/>
                  <a:pt x="35898" y="3306"/>
                  <a:pt x="35893" y="3294"/>
                </a:cubicBezTo>
                <a:cubicBezTo>
                  <a:pt x="35887" y="3283"/>
                  <a:pt x="35883" y="3270"/>
                  <a:pt x="35882" y="3255"/>
                </a:cubicBezTo>
                <a:lnTo>
                  <a:pt x="36101" y="3255"/>
                </a:lnTo>
                <a:cubicBezTo>
                  <a:pt x="36101" y="3252"/>
                  <a:pt x="36101" y="3250"/>
                  <a:pt x="36101" y="3247"/>
                </a:cubicBezTo>
                <a:lnTo>
                  <a:pt x="36101" y="3241"/>
                </a:lnTo>
                <a:cubicBezTo>
                  <a:pt x="36101" y="3221"/>
                  <a:pt x="36098" y="3202"/>
                  <a:pt x="36093" y="3184"/>
                </a:cubicBezTo>
                <a:cubicBezTo>
                  <a:pt x="36087" y="3166"/>
                  <a:pt x="36079" y="3151"/>
                  <a:pt x="36068" y="3138"/>
                </a:cubicBezTo>
                <a:cubicBezTo>
                  <a:pt x="36057" y="3124"/>
                  <a:pt x="36043" y="3114"/>
                  <a:pt x="36027" y="3107"/>
                </a:cubicBezTo>
                <a:cubicBezTo>
                  <a:pt x="36011" y="3099"/>
                  <a:pt x="35993" y="3095"/>
                  <a:pt x="35973" y="3095"/>
                </a:cubicBezTo>
                <a:close/>
                <a:moveTo>
                  <a:pt x="36504" y="3095"/>
                </a:moveTo>
                <a:cubicBezTo>
                  <a:pt x="36485" y="3095"/>
                  <a:pt x="36467" y="3099"/>
                  <a:pt x="36451" y="3106"/>
                </a:cubicBezTo>
                <a:cubicBezTo>
                  <a:pt x="36435" y="3114"/>
                  <a:pt x="36421" y="3124"/>
                  <a:pt x="36409" y="3137"/>
                </a:cubicBezTo>
                <a:cubicBezTo>
                  <a:pt x="36397" y="3150"/>
                  <a:pt x="36388" y="3165"/>
                  <a:pt x="36381" y="3183"/>
                </a:cubicBezTo>
                <a:cubicBezTo>
                  <a:pt x="36375" y="3200"/>
                  <a:pt x="36372" y="3219"/>
                  <a:pt x="36372" y="3239"/>
                </a:cubicBezTo>
                <a:cubicBezTo>
                  <a:pt x="36372" y="3260"/>
                  <a:pt x="36375" y="3280"/>
                  <a:pt x="36382" y="3298"/>
                </a:cubicBezTo>
                <a:cubicBezTo>
                  <a:pt x="36390" y="3315"/>
                  <a:pt x="36400" y="3331"/>
                  <a:pt x="36412" y="3343"/>
                </a:cubicBezTo>
                <a:cubicBezTo>
                  <a:pt x="36425" y="3356"/>
                  <a:pt x="36439" y="3366"/>
                  <a:pt x="36456" y="3373"/>
                </a:cubicBezTo>
                <a:cubicBezTo>
                  <a:pt x="36473" y="3379"/>
                  <a:pt x="36490" y="3383"/>
                  <a:pt x="36509" y="3383"/>
                </a:cubicBezTo>
                <a:cubicBezTo>
                  <a:pt x="36536" y="3383"/>
                  <a:pt x="36558" y="3378"/>
                  <a:pt x="36575" y="3369"/>
                </a:cubicBezTo>
                <a:cubicBezTo>
                  <a:pt x="36593" y="3359"/>
                  <a:pt x="36609" y="3347"/>
                  <a:pt x="36623" y="3331"/>
                </a:cubicBezTo>
                <a:lnTo>
                  <a:pt x="36597" y="3308"/>
                </a:lnTo>
                <a:cubicBezTo>
                  <a:pt x="36586" y="3320"/>
                  <a:pt x="36573" y="3329"/>
                  <a:pt x="36559" y="3336"/>
                </a:cubicBezTo>
                <a:cubicBezTo>
                  <a:pt x="36546" y="3344"/>
                  <a:pt x="36530" y="3347"/>
                  <a:pt x="36510" y="3347"/>
                </a:cubicBezTo>
                <a:cubicBezTo>
                  <a:pt x="36498" y="3347"/>
                  <a:pt x="36487" y="3345"/>
                  <a:pt x="36476" y="3341"/>
                </a:cubicBezTo>
                <a:cubicBezTo>
                  <a:pt x="36465" y="3337"/>
                  <a:pt x="36455" y="3331"/>
                  <a:pt x="36446" y="3323"/>
                </a:cubicBezTo>
                <a:cubicBezTo>
                  <a:pt x="36437" y="3315"/>
                  <a:pt x="36430" y="3306"/>
                  <a:pt x="36424" y="3294"/>
                </a:cubicBezTo>
                <a:cubicBezTo>
                  <a:pt x="36418" y="3283"/>
                  <a:pt x="36415" y="3270"/>
                  <a:pt x="36413" y="3255"/>
                </a:cubicBezTo>
                <a:lnTo>
                  <a:pt x="36632" y="3255"/>
                </a:lnTo>
                <a:cubicBezTo>
                  <a:pt x="36632" y="3252"/>
                  <a:pt x="36632" y="3250"/>
                  <a:pt x="36632" y="3247"/>
                </a:cubicBezTo>
                <a:lnTo>
                  <a:pt x="36632" y="3241"/>
                </a:lnTo>
                <a:cubicBezTo>
                  <a:pt x="36632" y="3221"/>
                  <a:pt x="36630" y="3202"/>
                  <a:pt x="36624" y="3184"/>
                </a:cubicBezTo>
                <a:cubicBezTo>
                  <a:pt x="36618" y="3166"/>
                  <a:pt x="36610" y="3151"/>
                  <a:pt x="36599" y="3138"/>
                </a:cubicBezTo>
                <a:cubicBezTo>
                  <a:pt x="36588" y="3124"/>
                  <a:pt x="36574" y="3114"/>
                  <a:pt x="36558" y="3107"/>
                </a:cubicBezTo>
                <a:cubicBezTo>
                  <a:pt x="36542" y="3099"/>
                  <a:pt x="36524" y="3095"/>
                  <a:pt x="36504" y="3095"/>
                </a:cubicBezTo>
                <a:close/>
                <a:moveTo>
                  <a:pt x="38428" y="3095"/>
                </a:moveTo>
                <a:cubicBezTo>
                  <a:pt x="38409" y="3095"/>
                  <a:pt x="38391" y="3099"/>
                  <a:pt x="38375" y="3106"/>
                </a:cubicBezTo>
                <a:cubicBezTo>
                  <a:pt x="38359" y="3114"/>
                  <a:pt x="38345" y="3124"/>
                  <a:pt x="38333" y="3137"/>
                </a:cubicBezTo>
                <a:cubicBezTo>
                  <a:pt x="38321" y="3150"/>
                  <a:pt x="38312" y="3165"/>
                  <a:pt x="38305" y="3183"/>
                </a:cubicBezTo>
                <a:cubicBezTo>
                  <a:pt x="38299" y="3200"/>
                  <a:pt x="38296" y="3219"/>
                  <a:pt x="38296" y="3239"/>
                </a:cubicBezTo>
                <a:cubicBezTo>
                  <a:pt x="38296" y="3260"/>
                  <a:pt x="38299" y="3280"/>
                  <a:pt x="38306" y="3298"/>
                </a:cubicBezTo>
                <a:cubicBezTo>
                  <a:pt x="38314" y="3315"/>
                  <a:pt x="38324" y="3331"/>
                  <a:pt x="38336" y="3343"/>
                </a:cubicBezTo>
                <a:cubicBezTo>
                  <a:pt x="38349" y="3356"/>
                  <a:pt x="38363" y="3366"/>
                  <a:pt x="38380" y="3373"/>
                </a:cubicBezTo>
                <a:cubicBezTo>
                  <a:pt x="38397" y="3379"/>
                  <a:pt x="38414" y="3383"/>
                  <a:pt x="38433" y="3383"/>
                </a:cubicBezTo>
                <a:cubicBezTo>
                  <a:pt x="38460" y="3383"/>
                  <a:pt x="38482" y="3378"/>
                  <a:pt x="38499" y="3369"/>
                </a:cubicBezTo>
                <a:cubicBezTo>
                  <a:pt x="38517" y="3359"/>
                  <a:pt x="38533" y="3347"/>
                  <a:pt x="38547" y="3331"/>
                </a:cubicBezTo>
                <a:lnTo>
                  <a:pt x="38521" y="3308"/>
                </a:lnTo>
                <a:cubicBezTo>
                  <a:pt x="38510" y="3320"/>
                  <a:pt x="38497" y="3329"/>
                  <a:pt x="38483" y="3336"/>
                </a:cubicBezTo>
                <a:cubicBezTo>
                  <a:pt x="38470" y="3344"/>
                  <a:pt x="38453" y="3347"/>
                  <a:pt x="38434" y="3347"/>
                </a:cubicBezTo>
                <a:cubicBezTo>
                  <a:pt x="38422" y="3347"/>
                  <a:pt x="38411" y="3345"/>
                  <a:pt x="38400" y="3341"/>
                </a:cubicBezTo>
                <a:cubicBezTo>
                  <a:pt x="38389" y="3337"/>
                  <a:pt x="38379" y="3331"/>
                  <a:pt x="38370" y="3323"/>
                </a:cubicBezTo>
                <a:cubicBezTo>
                  <a:pt x="38361" y="3315"/>
                  <a:pt x="38354" y="3306"/>
                  <a:pt x="38348" y="3294"/>
                </a:cubicBezTo>
                <a:cubicBezTo>
                  <a:pt x="38342" y="3283"/>
                  <a:pt x="38339" y="3270"/>
                  <a:pt x="38337" y="3255"/>
                </a:cubicBezTo>
                <a:lnTo>
                  <a:pt x="38556" y="3255"/>
                </a:lnTo>
                <a:cubicBezTo>
                  <a:pt x="38556" y="3252"/>
                  <a:pt x="38556" y="3250"/>
                  <a:pt x="38556" y="3247"/>
                </a:cubicBezTo>
                <a:lnTo>
                  <a:pt x="38556" y="3241"/>
                </a:lnTo>
                <a:cubicBezTo>
                  <a:pt x="38556" y="3221"/>
                  <a:pt x="38554" y="3202"/>
                  <a:pt x="38548" y="3184"/>
                </a:cubicBezTo>
                <a:cubicBezTo>
                  <a:pt x="38542" y="3166"/>
                  <a:pt x="38534" y="3151"/>
                  <a:pt x="38523" y="3138"/>
                </a:cubicBezTo>
                <a:cubicBezTo>
                  <a:pt x="38512" y="3124"/>
                  <a:pt x="38498" y="3114"/>
                  <a:pt x="38482" y="3107"/>
                </a:cubicBezTo>
                <a:cubicBezTo>
                  <a:pt x="38466" y="3099"/>
                  <a:pt x="38448" y="3095"/>
                  <a:pt x="38428" y="3095"/>
                </a:cubicBezTo>
                <a:close/>
                <a:moveTo>
                  <a:pt x="38758" y="3095"/>
                </a:moveTo>
                <a:cubicBezTo>
                  <a:pt x="38747" y="3095"/>
                  <a:pt x="38736" y="3096"/>
                  <a:pt x="38727" y="3099"/>
                </a:cubicBezTo>
                <a:cubicBezTo>
                  <a:pt x="38719" y="3102"/>
                  <a:pt x="38711" y="3106"/>
                  <a:pt x="38703" y="3111"/>
                </a:cubicBezTo>
                <a:cubicBezTo>
                  <a:pt x="38696" y="3115"/>
                  <a:pt x="38690" y="3121"/>
                  <a:pt x="38684" y="3127"/>
                </a:cubicBezTo>
                <a:cubicBezTo>
                  <a:pt x="38679" y="3134"/>
                  <a:pt x="38674" y="3140"/>
                  <a:pt x="38669" y="3147"/>
                </a:cubicBezTo>
                <a:lnTo>
                  <a:pt x="38669" y="3101"/>
                </a:lnTo>
                <a:lnTo>
                  <a:pt x="38628" y="3101"/>
                </a:lnTo>
                <a:lnTo>
                  <a:pt x="38628" y="3376"/>
                </a:lnTo>
                <a:lnTo>
                  <a:pt x="38669" y="3376"/>
                </a:lnTo>
                <a:lnTo>
                  <a:pt x="38669" y="3219"/>
                </a:lnTo>
                <a:cubicBezTo>
                  <a:pt x="38669" y="3206"/>
                  <a:pt x="38671" y="3195"/>
                  <a:pt x="38675" y="3184"/>
                </a:cubicBezTo>
                <a:cubicBezTo>
                  <a:pt x="38679" y="3174"/>
                  <a:pt x="38684" y="3165"/>
                  <a:pt x="38691" y="3157"/>
                </a:cubicBezTo>
                <a:cubicBezTo>
                  <a:pt x="38698" y="3149"/>
                  <a:pt x="38707" y="3143"/>
                  <a:pt x="38716" y="3139"/>
                </a:cubicBezTo>
                <a:cubicBezTo>
                  <a:pt x="38725" y="3134"/>
                  <a:pt x="38735" y="3132"/>
                  <a:pt x="38746" y="3132"/>
                </a:cubicBezTo>
                <a:cubicBezTo>
                  <a:pt x="38768" y="3132"/>
                  <a:pt x="38785" y="3139"/>
                  <a:pt x="38798" y="3154"/>
                </a:cubicBezTo>
                <a:cubicBezTo>
                  <a:pt x="38811" y="3168"/>
                  <a:pt x="38817" y="3188"/>
                  <a:pt x="38817" y="3214"/>
                </a:cubicBezTo>
                <a:lnTo>
                  <a:pt x="38817" y="3376"/>
                </a:lnTo>
                <a:lnTo>
                  <a:pt x="38858" y="3376"/>
                </a:lnTo>
                <a:lnTo>
                  <a:pt x="38858" y="3218"/>
                </a:lnTo>
                <a:cubicBezTo>
                  <a:pt x="38858" y="3204"/>
                  <a:pt x="38860" y="3192"/>
                  <a:pt x="38863" y="3181"/>
                </a:cubicBezTo>
                <a:cubicBezTo>
                  <a:pt x="38868" y="3171"/>
                  <a:pt x="38873" y="3162"/>
                  <a:pt x="38880" y="3155"/>
                </a:cubicBezTo>
                <a:cubicBezTo>
                  <a:pt x="38887" y="3147"/>
                  <a:pt x="38895" y="3142"/>
                  <a:pt x="38905" y="3138"/>
                </a:cubicBezTo>
                <a:cubicBezTo>
                  <a:pt x="38914" y="3134"/>
                  <a:pt x="38924" y="3132"/>
                  <a:pt x="38934" y="3132"/>
                </a:cubicBezTo>
                <a:cubicBezTo>
                  <a:pt x="38956" y="3132"/>
                  <a:pt x="38974" y="3139"/>
                  <a:pt x="38986" y="3154"/>
                </a:cubicBezTo>
                <a:cubicBezTo>
                  <a:pt x="38999" y="3168"/>
                  <a:pt x="39005" y="3189"/>
                  <a:pt x="39005" y="3215"/>
                </a:cubicBezTo>
                <a:lnTo>
                  <a:pt x="39005" y="3376"/>
                </a:lnTo>
                <a:lnTo>
                  <a:pt x="39046" y="3376"/>
                </a:lnTo>
                <a:lnTo>
                  <a:pt x="39046" y="3206"/>
                </a:lnTo>
                <a:cubicBezTo>
                  <a:pt x="39046" y="3171"/>
                  <a:pt x="39037" y="3144"/>
                  <a:pt x="39019" y="3125"/>
                </a:cubicBezTo>
                <a:cubicBezTo>
                  <a:pt x="39001" y="3105"/>
                  <a:pt x="38976" y="3095"/>
                  <a:pt x="38944" y="3095"/>
                </a:cubicBezTo>
                <a:cubicBezTo>
                  <a:pt x="38932" y="3095"/>
                  <a:pt x="38921" y="3096"/>
                  <a:pt x="38911" y="3099"/>
                </a:cubicBezTo>
                <a:cubicBezTo>
                  <a:pt x="38901" y="3102"/>
                  <a:pt x="38893" y="3106"/>
                  <a:pt x="38885" y="3111"/>
                </a:cubicBezTo>
                <a:cubicBezTo>
                  <a:pt x="38877" y="3116"/>
                  <a:pt x="38870" y="3122"/>
                  <a:pt x="38863" y="3128"/>
                </a:cubicBezTo>
                <a:cubicBezTo>
                  <a:pt x="38857" y="3135"/>
                  <a:pt x="38852" y="3142"/>
                  <a:pt x="38847" y="3150"/>
                </a:cubicBezTo>
                <a:cubicBezTo>
                  <a:pt x="38839" y="3134"/>
                  <a:pt x="38828" y="3121"/>
                  <a:pt x="38814" y="3111"/>
                </a:cubicBezTo>
                <a:cubicBezTo>
                  <a:pt x="38799" y="3100"/>
                  <a:pt x="38781" y="3095"/>
                  <a:pt x="38758" y="3095"/>
                </a:cubicBezTo>
                <a:close/>
                <a:moveTo>
                  <a:pt x="40516" y="3095"/>
                </a:moveTo>
                <a:cubicBezTo>
                  <a:pt x="40495" y="3095"/>
                  <a:pt x="40475" y="3099"/>
                  <a:pt x="40457" y="3107"/>
                </a:cubicBezTo>
                <a:cubicBezTo>
                  <a:pt x="40440" y="3114"/>
                  <a:pt x="40425" y="3124"/>
                  <a:pt x="40412" y="3138"/>
                </a:cubicBezTo>
                <a:cubicBezTo>
                  <a:pt x="40399" y="3151"/>
                  <a:pt x="40389" y="3166"/>
                  <a:pt x="40382" y="3183"/>
                </a:cubicBezTo>
                <a:cubicBezTo>
                  <a:pt x="40375" y="3201"/>
                  <a:pt x="40372" y="3219"/>
                  <a:pt x="40372" y="3239"/>
                </a:cubicBezTo>
                <a:lnTo>
                  <a:pt x="40372" y="3240"/>
                </a:lnTo>
                <a:cubicBezTo>
                  <a:pt x="40372" y="3259"/>
                  <a:pt x="40375" y="3278"/>
                  <a:pt x="40382" y="3295"/>
                </a:cubicBezTo>
                <a:cubicBezTo>
                  <a:pt x="40389" y="3312"/>
                  <a:pt x="40399" y="3328"/>
                  <a:pt x="40412" y="3341"/>
                </a:cubicBezTo>
                <a:cubicBezTo>
                  <a:pt x="40425" y="3354"/>
                  <a:pt x="40440" y="3364"/>
                  <a:pt x="40457" y="3372"/>
                </a:cubicBezTo>
                <a:cubicBezTo>
                  <a:pt x="40475" y="3379"/>
                  <a:pt x="40494" y="3383"/>
                  <a:pt x="40515" y="3383"/>
                </a:cubicBezTo>
                <a:cubicBezTo>
                  <a:pt x="40535" y="3383"/>
                  <a:pt x="40554" y="3379"/>
                  <a:pt x="40572" y="3372"/>
                </a:cubicBezTo>
                <a:cubicBezTo>
                  <a:pt x="40590" y="3364"/>
                  <a:pt x="40605" y="3353"/>
                  <a:pt x="40618" y="3340"/>
                </a:cubicBezTo>
                <a:cubicBezTo>
                  <a:pt x="40631" y="3327"/>
                  <a:pt x="40641" y="3312"/>
                  <a:pt x="40648" y="3294"/>
                </a:cubicBezTo>
                <a:cubicBezTo>
                  <a:pt x="40655" y="3277"/>
                  <a:pt x="40659" y="3258"/>
                  <a:pt x="40659" y="3239"/>
                </a:cubicBezTo>
                <a:lnTo>
                  <a:pt x="40659" y="3238"/>
                </a:lnTo>
                <a:cubicBezTo>
                  <a:pt x="40659" y="3218"/>
                  <a:pt x="40656" y="3200"/>
                  <a:pt x="40648" y="3183"/>
                </a:cubicBezTo>
                <a:cubicBezTo>
                  <a:pt x="40641" y="3165"/>
                  <a:pt x="40631" y="3150"/>
                  <a:pt x="40619" y="3138"/>
                </a:cubicBezTo>
                <a:cubicBezTo>
                  <a:pt x="40606" y="3124"/>
                  <a:pt x="40590" y="3114"/>
                  <a:pt x="40573" y="3107"/>
                </a:cubicBezTo>
                <a:cubicBezTo>
                  <a:pt x="40555" y="3099"/>
                  <a:pt x="40536" y="3095"/>
                  <a:pt x="40516" y="3095"/>
                </a:cubicBezTo>
                <a:close/>
                <a:moveTo>
                  <a:pt x="41749" y="3095"/>
                </a:moveTo>
                <a:cubicBezTo>
                  <a:pt x="41729" y="3095"/>
                  <a:pt x="41712" y="3099"/>
                  <a:pt x="41695" y="3106"/>
                </a:cubicBezTo>
                <a:cubicBezTo>
                  <a:pt x="41679" y="3114"/>
                  <a:pt x="41666" y="3124"/>
                  <a:pt x="41654" y="3137"/>
                </a:cubicBezTo>
                <a:cubicBezTo>
                  <a:pt x="41642" y="3150"/>
                  <a:pt x="41633" y="3165"/>
                  <a:pt x="41626" y="3183"/>
                </a:cubicBezTo>
                <a:cubicBezTo>
                  <a:pt x="41620" y="3200"/>
                  <a:pt x="41616" y="3219"/>
                  <a:pt x="41616" y="3239"/>
                </a:cubicBezTo>
                <a:cubicBezTo>
                  <a:pt x="41616" y="3260"/>
                  <a:pt x="41620" y="3280"/>
                  <a:pt x="41627" y="3298"/>
                </a:cubicBezTo>
                <a:cubicBezTo>
                  <a:pt x="41635" y="3315"/>
                  <a:pt x="41645" y="3331"/>
                  <a:pt x="41657" y="3343"/>
                </a:cubicBezTo>
                <a:cubicBezTo>
                  <a:pt x="41669" y="3356"/>
                  <a:pt x="41684" y="3366"/>
                  <a:pt x="41701" y="3373"/>
                </a:cubicBezTo>
                <a:cubicBezTo>
                  <a:pt x="41717" y="3379"/>
                  <a:pt x="41735" y="3383"/>
                  <a:pt x="41754" y="3383"/>
                </a:cubicBezTo>
                <a:cubicBezTo>
                  <a:pt x="41780" y="3383"/>
                  <a:pt x="41802" y="3378"/>
                  <a:pt x="41820" y="3369"/>
                </a:cubicBezTo>
                <a:cubicBezTo>
                  <a:pt x="41838" y="3359"/>
                  <a:pt x="41854" y="3347"/>
                  <a:pt x="41868" y="3331"/>
                </a:cubicBezTo>
                <a:lnTo>
                  <a:pt x="41842" y="3308"/>
                </a:lnTo>
                <a:cubicBezTo>
                  <a:pt x="41831" y="3320"/>
                  <a:pt x="41818" y="3329"/>
                  <a:pt x="41804" y="3336"/>
                </a:cubicBezTo>
                <a:cubicBezTo>
                  <a:pt x="41791" y="3344"/>
                  <a:pt x="41774" y="3347"/>
                  <a:pt x="41755" y="3347"/>
                </a:cubicBezTo>
                <a:cubicBezTo>
                  <a:pt x="41743" y="3347"/>
                  <a:pt x="41731" y="3345"/>
                  <a:pt x="41720" y="3341"/>
                </a:cubicBezTo>
                <a:cubicBezTo>
                  <a:pt x="41709" y="3337"/>
                  <a:pt x="41699" y="3331"/>
                  <a:pt x="41691" y="3323"/>
                </a:cubicBezTo>
                <a:cubicBezTo>
                  <a:pt x="41682" y="3315"/>
                  <a:pt x="41674" y="3306"/>
                  <a:pt x="41669" y="3294"/>
                </a:cubicBezTo>
                <a:cubicBezTo>
                  <a:pt x="41663" y="3283"/>
                  <a:pt x="41659" y="3270"/>
                  <a:pt x="41658" y="3255"/>
                </a:cubicBezTo>
                <a:lnTo>
                  <a:pt x="41877" y="3255"/>
                </a:lnTo>
                <a:cubicBezTo>
                  <a:pt x="41877" y="3252"/>
                  <a:pt x="41877" y="3250"/>
                  <a:pt x="41877" y="3247"/>
                </a:cubicBezTo>
                <a:lnTo>
                  <a:pt x="41877" y="3241"/>
                </a:lnTo>
                <a:cubicBezTo>
                  <a:pt x="41877" y="3221"/>
                  <a:pt x="41874" y="3202"/>
                  <a:pt x="41869" y="3184"/>
                </a:cubicBezTo>
                <a:cubicBezTo>
                  <a:pt x="41863" y="3166"/>
                  <a:pt x="41855" y="3151"/>
                  <a:pt x="41844" y="3138"/>
                </a:cubicBezTo>
                <a:cubicBezTo>
                  <a:pt x="41833" y="3124"/>
                  <a:pt x="41819" y="3114"/>
                  <a:pt x="41803" y="3107"/>
                </a:cubicBezTo>
                <a:cubicBezTo>
                  <a:pt x="41787" y="3099"/>
                  <a:pt x="41769" y="3095"/>
                  <a:pt x="41749" y="3095"/>
                </a:cubicBezTo>
                <a:close/>
                <a:moveTo>
                  <a:pt x="42797" y="3095"/>
                </a:moveTo>
                <a:cubicBezTo>
                  <a:pt x="42777" y="3095"/>
                  <a:pt x="42760" y="3099"/>
                  <a:pt x="42743" y="3106"/>
                </a:cubicBezTo>
                <a:cubicBezTo>
                  <a:pt x="42727" y="3114"/>
                  <a:pt x="42713" y="3124"/>
                  <a:pt x="42702" y="3137"/>
                </a:cubicBezTo>
                <a:cubicBezTo>
                  <a:pt x="42690" y="3150"/>
                  <a:pt x="42681" y="3165"/>
                  <a:pt x="42674" y="3183"/>
                </a:cubicBezTo>
                <a:cubicBezTo>
                  <a:pt x="42668" y="3200"/>
                  <a:pt x="42664" y="3219"/>
                  <a:pt x="42664" y="3239"/>
                </a:cubicBezTo>
                <a:cubicBezTo>
                  <a:pt x="42664" y="3260"/>
                  <a:pt x="42668" y="3280"/>
                  <a:pt x="42675" y="3298"/>
                </a:cubicBezTo>
                <a:cubicBezTo>
                  <a:pt x="42682" y="3315"/>
                  <a:pt x="42692" y="3331"/>
                  <a:pt x="42705" y="3343"/>
                </a:cubicBezTo>
                <a:cubicBezTo>
                  <a:pt x="42717" y="3356"/>
                  <a:pt x="42732" y="3366"/>
                  <a:pt x="42749" y="3373"/>
                </a:cubicBezTo>
                <a:cubicBezTo>
                  <a:pt x="42765" y="3379"/>
                  <a:pt x="42783" y="3383"/>
                  <a:pt x="42802" y="3383"/>
                </a:cubicBezTo>
                <a:cubicBezTo>
                  <a:pt x="42828" y="3383"/>
                  <a:pt x="42850" y="3378"/>
                  <a:pt x="42868" y="3369"/>
                </a:cubicBezTo>
                <a:cubicBezTo>
                  <a:pt x="42886" y="3359"/>
                  <a:pt x="42902" y="3347"/>
                  <a:pt x="42916" y="3331"/>
                </a:cubicBezTo>
                <a:lnTo>
                  <a:pt x="42890" y="3308"/>
                </a:lnTo>
                <a:cubicBezTo>
                  <a:pt x="42879" y="3320"/>
                  <a:pt x="42866" y="3329"/>
                  <a:pt x="42852" y="3336"/>
                </a:cubicBezTo>
                <a:cubicBezTo>
                  <a:pt x="42839" y="3344"/>
                  <a:pt x="42822" y="3347"/>
                  <a:pt x="42803" y="3347"/>
                </a:cubicBezTo>
                <a:cubicBezTo>
                  <a:pt x="42791" y="3347"/>
                  <a:pt x="42779" y="3345"/>
                  <a:pt x="42768" y="3341"/>
                </a:cubicBezTo>
                <a:cubicBezTo>
                  <a:pt x="42757" y="3337"/>
                  <a:pt x="42747" y="3331"/>
                  <a:pt x="42738" y="3323"/>
                </a:cubicBezTo>
                <a:cubicBezTo>
                  <a:pt x="42730" y="3315"/>
                  <a:pt x="42722" y="3306"/>
                  <a:pt x="42717" y="3294"/>
                </a:cubicBezTo>
                <a:cubicBezTo>
                  <a:pt x="42711" y="3283"/>
                  <a:pt x="42707" y="3270"/>
                  <a:pt x="42706" y="3255"/>
                </a:cubicBezTo>
                <a:lnTo>
                  <a:pt x="42925" y="3255"/>
                </a:lnTo>
                <a:cubicBezTo>
                  <a:pt x="42925" y="3252"/>
                  <a:pt x="42925" y="3250"/>
                  <a:pt x="42925" y="3247"/>
                </a:cubicBezTo>
                <a:lnTo>
                  <a:pt x="42925" y="3241"/>
                </a:lnTo>
                <a:cubicBezTo>
                  <a:pt x="42925" y="3221"/>
                  <a:pt x="42922" y="3202"/>
                  <a:pt x="42917" y="3184"/>
                </a:cubicBezTo>
                <a:cubicBezTo>
                  <a:pt x="42911" y="3166"/>
                  <a:pt x="42903" y="3151"/>
                  <a:pt x="42892" y="3138"/>
                </a:cubicBezTo>
                <a:cubicBezTo>
                  <a:pt x="42881" y="3124"/>
                  <a:pt x="42867" y="3114"/>
                  <a:pt x="42851" y="3107"/>
                </a:cubicBezTo>
                <a:cubicBezTo>
                  <a:pt x="42835" y="3099"/>
                  <a:pt x="42817" y="3095"/>
                  <a:pt x="42797" y="3095"/>
                </a:cubicBezTo>
                <a:close/>
                <a:moveTo>
                  <a:pt x="43409" y="3095"/>
                </a:moveTo>
                <a:cubicBezTo>
                  <a:pt x="43397" y="3095"/>
                  <a:pt x="43385" y="3097"/>
                  <a:pt x="43374" y="3100"/>
                </a:cubicBezTo>
                <a:cubicBezTo>
                  <a:pt x="43364" y="3103"/>
                  <a:pt x="43354" y="3108"/>
                  <a:pt x="43346" y="3114"/>
                </a:cubicBezTo>
                <a:cubicBezTo>
                  <a:pt x="43337" y="3119"/>
                  <a:pt x="43330" y="3125"/>
                  <a:pt x="43322" y="3133"/>
                </a:cubicBezTo>
                <a:cubicBezTo>
                  <a:pt x="43316" y="3140"/>
                  <a:pt x="43309" y="3148"/>
                  <a:pt x="43304" y="3156"/>
                </a:cubicBezTo>
                <a:lnTo>
                  <a:pt x="43304" y="3101"/>
                </a:lnTo>
                <a:lnTo>
                  <a:pt x="43263" y="3101"/>
                </a:lnTo>
                <a:lnTo>
                  <a:pt x="43263" y="3462"/>
                </a:lnTo>
                <a:lnTo>
                  <a:pt x="43304" y="3462"/>
                </a:lnTo>
                <a:lnTo>
                  <a:pt x="43304" y="3324"/>
                </a:lnTo>
                <a:cubicBezTo>
                  <a:pt x="43309" y="3331"/>
                  <a:pt x="43315" y="3339"/>
                  <a:pt x="43322" y="3346"/>
                </a:cubicBezTo>
                <a:cubicBezTo>
                  <a:pt x="43329" y="3353"/>
                  <a:pt x="43337" y="3359"/>
                  <a:pt x="43345" y="3365"/>
                </a:cubicBezTo>
                <a:cubicBezTo>
                  <a:pt x="43354" y="3370"/>
                  <a:pt x="43363" y="3374"/>
                  <a:pt x="43374" y="3378"/>
                </a:cubicBezTo>
                <a:cubicBezTo>
                  <a:pt x="43385" y="3381"/>
                  <a:pt x="43397" y="3382"/>
                  <a:pt x="43409" y="3382"/>
                </a:cubicBezTo>
                <a:cubicBezTo>
                  <a:pt x="43426" y="3382"/>
                  <a:pt x="43442" y="3379"/>
                  <a:pt x="43458" y="3373"/>
                </a:cubicBezTo>
                <a:cubicBezTo>
                  <a:pt x="43474" y="3366"/>
                  <a:pt x="43488" y="3357"/>
                  <a:pt x="43500" y="3344"/>
                </a:cubicBezTo>
                <a:cubicBezTo>
                  <a:pt x="43512" y="3332"/>
                  <a:pt x="43522" y="3317"/>
                  <a:pt x="43530" y="3299"/>
                </a:cubicBezTo>
                <a:cubicBezTo>
                  <a:pt x="43537" y="3281"/>
                  <a:pt x="43541" y="3261"/>
                  <a:pt x="43541" y="3239"/>
                </a:cubicBezTo>
                <a:lnTo>
                  <a:pt x="43541" y="3238"/>
                </a:lnTo>
                <a:cubicBezTo>
                  <a:pt x="43541" y="3215"/>
                  <a:pt x="43537" y="3195"/>
                  <a:pt x="43530" y="3178"/>
                </a:cubicBezTo>
                <a:cubicBezTo>
                  <a:pt x="43522" y="3160"/>
                  <a:pt x="43512" y="3145"/>
                  <a:pt x="43500" y="3133"/>
                </a:cubicBezTo>
                <a:cubicBezTo>
                  <a:pt x="43488" y="3120"/>
                  <a:pt x="43473" y="3111"/>
                  <a:pt x="43457" y="3104"/>
                </a:cubicBezTo>
                <a:cubicBezTo>
                  <a:pt x="43442" y="3098"/>
                  <a:pt x="43426" y="3095"/>
                  <a:pt x="43409" y="3095"/>
                </a:cubicBezTo>
                <a:close/>
                <a:moveTo>
                  <a:pt x="43732" y="3095"/>
                </a:moveTo>
                <a:cubicBezTo>
                  <a:pt x="43713" y="3095"/>
                  <a:pt x="43695" y="3099"/>
                  <a:pt x="43679" y="3106"/>
                </a:cubicBezTo>
                <a:cubicBezTo>
                  <a:pt x="43663" y="3114"/>
                  <a:pt x="43649" y="3124"/>
                  <a:pt x="43637" y="3137"/>
                </a:cubicBezTo>
                <a:cubicBezTo>
                  <a:pt x="43625" y="3150"/>
                  <a:pt x="43616" y="3165"/>
                  <a:pt x="43609" y="3183"/>
                </a:cubicBezTo>
                <a:cubicBezTo>
                  <a:pt x="43603" y="3200"/>
                  <a:pt x="43600" y="3219"/>
                  <a:pt x="43600" y="3239"/>
                </a:cubicBezTo>
                <a:cubicBezTo>
                  <a:pt x="43600" y="3260"/>
                  <a:pt x="43603" y="3280"/>
                  <a:pt x="43610" y="3298"/>
                </a:cubicBezTo>
                <a:cubicBezTo>
                  <a:pt x="43618" y="3315"/>
                  <a:pt x="43628" y="3331"/>
                  <a:pt x="43640" y="3343"/>
                </a:cubicBezTo>
                <a:cubicBezTo>
                  <a:pt x="43653" y="3356"/>
                  <a:pt x="43667" y="3366"/>
                  <a:pt x="43684" y="3373"/>
                </a:cubicBezTo>
                <a:cubicBezTo>
                  <a:pt x="43701" y="3379"/>
                  <a:pt x="43719" y="3383"/>
                  <a:pt x="43737" y="3383"/>
                </a:cubicBezTo>
                <a:cubicBezTo>
                  <a:pt x="43764" y="3383"/>
                  <a:pt x="43786" y="3378"/>
                  <a:pt x="43803" y="3369"/>
                </a:cubicBezTo>
                <a:cubicBezTo>
                  <a:pt x="43821" y="3359"/>
                  <a:pt x="43837" y="3347"/>
                  <a:pt x="43851" y="3331"/>
                </a:cubicBezTo>
                <a:lnTo>
                  <a:pt x="43825" y="3308"/>
                </a:lnTo>
                <a:cubicBezTo>
                  <a:pt x="43814" y="3320"/>
                  <a:pt x="43801" y="3329"/>
                  <a:pt x="43787" y="3336"/>
                </a:cubicBezTo>
                <a:cubicBezTo>
                  <a:pt x="43774" y="3344"/>
                  <a:pt x="43758" y="3347"/>
                  <a:pt x="43738" y="3347"/>
                </a:cubicBezTo>
                <a:cubicBezTo>
                  <a:pt x="43726" y="3347"/>
                  <a:pt x="43715" y="3345"/>
                  <a:pt x="43704" y="3341"/>
                </a:cubicBezTo>
                <a:cubicBezTo>
                  <a:pt x="43693" y="3337"/>
                  <a:pt x="43683" y="3331"/>
                  <a:pt x="43674" y="3323"/>
                </a:cubicBezTo>
                <a:cubicBezTo>
                  <a:pt x="43665" y="3315"/>
                  <a:pt x="43658" y="3306"/>
                  <a:pt x="43652" y="3294"/>
                </a:cubicBezTo>
                <a:cubicBezTo>
                  <a:pt x="43646" y="3283"/>
                  <a:pt x="43643" y="3270"/>
                  <a:pt x="43641" y="3255"/>
                </a:cubicBezTo>
                <a:lnTo>
                  <a:pt x="43860" y="3255"/>
                </a:lnTo>
                <a:cubicBezTo>
                  <a:pt x="43860" y="3252"/>
                  <a:pt x="43861" y="3250"/>
                  <a:pt x="43861" y="3247"/>
                </a:cubicBezTo>
                <a:lnTo>
                  <a:pt x="43861" y="3241"/>
                </a:lnTo>
                <a:cubicBezTo>
                  <a:pt x="43861" y="3221"/>
                  <a:pt x="43858" y="3202"/>
                  <a:pt x="43852" y="3184"/>
                </a:cubicBezTo>
                <a:cubicBezTo>
                  <a:pt x="43846" y="3166"/>
                  <a:pt x="43838" y="3151"/>
                  <a:pt x="43827" y="3138"/>
                </a:cubicBezTo>
                <a:cubicBezTo>
                  <a:pt x="43816" y="3124"/>
                  <a:pt x="43802" y="3114"/>
                  <a:pt x="43786" y="3107"/>
                </a:cubicBezTo>
                <a:cubicBezTo>
                  <a:pt x="43770" y="3099"/>
                  <a:pt x="43752" y="3095"/>
                  <a:pt x="43732" y="3095"/>
                </a:cubicBezTo>
                <a:close/>
                <a:moveTo>
                  <a:pt x="44057" y="3095"/>
                </a:moveTo>
                <a:cubicBezTo>
                  <a:pt x="44036" y="3095"/>
                  <a:pt x="44018" y="3099"/>
                  <a:pt x="44000" y="3107"/>
                </a:cubicBezTo>
                <a:cubicBezTo>
                  <a:pt x="43983" y="3114"/>
                  <a:pt x="43968" y="3124"/>
                  <a:pt x="43955" y="3138"/>
                </a:cubicBezTo>
                <a:cubicBezTo>
                  <a:pt x="43943" y="3151"/>
                  <a:pt x="43933" y="3166"/>
                  <a:pt x="43926" y="3183"/>
                </a:cubicBezTo>
                <a:cubicBezTo>
                  <a:pt x="43919" y="3201"/>
                  <a:pt x="43915" y="3219"/>
                  <a:pt x="43915" y="3239"/>
                </a:cubicBezTo>
                <a:lnTo>
                  <a:pt x="43915" y="3240"/>
                </a:lnTo>
                <a:cubicBezTo>
                  <a:pt x="43915" y="3259"/>
                  <a:pt x="43919" y="3277"/>
                  <a:pt x="43926" y="3295"/>
                </a:cubicBezTo>
                <a:cubicBezTo>
                  <a:pt x="43933" y="3312"/>
                  <a:pt x="43943" y="3328"/>
                  <a:pt x="43955" y="3341"/>
                </a:cubicBezTo>
                <a:cubicBezTo>
                  <a:pt x="43968" y="3354"/>
                  <a:pt x="43983" y="3364"/>
                  <a:pt x="44000" y="3372"/>
                </a:cubicBezTo>
                <a:cubicBezTo>
                  <a:pt x="44018" y="3379"/>
                  <a:pt x="44036" y="3383"/>
                  <a:pt x="44057" y="3383"/>
                </a:cubicBezTo>
                <a:cubicBezTo>
                  <a:pt x="44083" y="3383"/>
                  <a:pt x="44104" y="3378"/>
                  <a:pt x="44122" y="3368"/>
                </a:cubicBezTo>
                <a:cubicBezTo>
                  <a:pt x="44140" y="3358"/>
                  <a:pt x="44155" y="3345"/>
                  <a:pt x="44169" y="3330"/>
                </a:cubicBezTo>
                <a:lnTo>
                  <a:pt x="44143" y="3305"/>
                </a:lnTo>
                <a:cubicBezTo>
                  <a:pt x="44132" y="3317"/>
                  <a:pt x="44120" y="3326"/>
                  <a:pt x="44106" y="3334"/>
                </a:cubicBezTo>
                <a:cubicBezTo>
                  <a:pt x="44092" y="3342"/>
                  <a:pt x="44077" y="3346"/>
                  <a:pt x="44059" y="3346"/>
                </a:cubicBezTo>
                <a:cubicBezTo>
                  <a:pt x="44044" y="3346"/>
                  <a:pt x="44031" y="3343"/>
                  <a:pt x="44018" y="3338"/>
                </a:cubicBezTo>
                <a:cubicBezTo>
                  <a:pt x="44006" y="3332"/>
                  <a:pt x="43996" y="3325"/>
                  <a:pt x="43986" y="3315"/>
                </a:cubicBezTo>
                <a:cubicBezTo>
                  <a:pt x="43977" y="3305"/>
                  <a:pt x="43970" y="3294"/>
                  <a:pt x="43965" y="3281"/>
                </a:cubicBezTo>
                <a:cubicBezTo>
                  <a:pt x="43960" y="3268"/>
                  <a:pt x="43958" y="3254"/>
                  <a:pt x="43958" y="3239"/>
                </a:cubicBezTo>
                <a:lnTo>
                  <a:pt x="43958" y="3238"/>
                </a:lnTo>
                <a:cubicBezTo>
                  <a:pt x="43958" y="3223"/>
                  <a:pt x="43960" y="3209"/>
                  <a:pt x="43965" y="3196"/>
                </a:cubicBezTo>
                <a:cubicBezTo>
                  <a:pt x="43970" y="3183"/>
                  <a:pt x="43977" y="3172"/>
                  <a:pt x="43986" y="3162"/>
                </a:cubicBezTo>
                <a:cubicBezTo>
                  <a:pt x="43995" y="3152"/>
                  <a:pt x="44005" y="3145"/>
                  <a:pt x="44017" y="3140"/>
                </a:cubicBezTo>
                <a:cubicBezTo>
                  <a:pt x="44029" y="3134"/>
                  <a:pt x="44042" y="3131"/>
                  <a:pt x="44056" y="3131"/>
                </a:cubicBezTo>
                <a:cubicBezTo>
                  <a:pt x="44075" y="3131"/>
                  <a:pt x="44091" y="3135"/>
                  <a:pt x="44104" y="3143"/>
                </a:cubicBezTo>
                <a:cubicBezTo>
                  <a:pt x="44117" y="3152"/>
                  <a:pt x="44129" y="3161"/>
                  <a:pt x="44140" y="3173"/>
                </a:cubicBezTo>
                <a:lnTo>
                  <a:pt x="44167" y="3144"/>
                </a:lnTo>
                <a:cubicBezTo>
                  <a:pt x="44161" y="3137"/>
                  <a:pt x="44154" y="3131"/>
                  <a:pt x="44146" y="3125"/>
                </a:cubicBezTo>
                <a:cubicBezTo>
                  <a:pt x="44139" y="3119"/>
                  <a:pt x="44131" y="3114"/>
                  <a:pt x="44122" y="3109"/>
                </a:cubicBezTo>
                <a:cubicBezTo>
                  <a:pt x="44113" y="3105"/>
                  <a:pt x="44103" y="3101"/>
                  <a:pt x="44092" y="3099"/>
                </a:cubicBezTo>
                <a:cubicBezTo>
                  <a:pt x="44082" y="3096"/>
                  <a:pt x="44070" y="3095"/>
                  <a:pt x="44057" y="3095"/>
                </a:cubicBezTo>
                <a:close/>
                <a:moveTo>
                  <a:pt x="45022" y="3095"/>
                </a:moveTo>
                <a:cubicBezTo>
                  <a:pt x="45002" y="3095"/>
                  <a:pt x="44985" y="3099"/>
                  <a:pt x="44968" y="3106"/>
                </a:cubicBezTo>
                <a:cubicBezTo>
                  <a:pt x="44952" y="3114"/>
                  <a:pt x="44938" y="3124"/>
                  <a:pt x="44927" y="3137"/>
                </a:cubicBezTo>
                <a:cubicBezTo>
                  <a:pt x="44915" y="3150"/>
                  <a:pt x="44906" y="3165"/>
                  <a:pt x="44899" y="3183"/>
                </a:cubicBezTo>
                <a:cubicBezTo>
                  <a:pt x="44893" y="3200"/>
                  <a:pt x="44889" y="3219"/>
                  <a:pt x="44889" y="3239"/>
                </a:cubicBezTo>
                <a:cubicBezTo>
                  <a:pt x="44889" y="3260"/>
                  <a:pt x="44893" y="3280"/>
                  <a:pt x="44900" y="3298"/>
                </a:cubicBezTo>
                <a:cubicBezTo>
                  <a:pt x="44907" y="3315"/>
                  <a:pt x="44917" y="3331"/>
                  <a:pt x="44930" y="3343"/>
                </a:cubicBezTo>
                <a:cubicBezTo>
                  <a:pt x="44942" y="3356"/>
                  <a:pt x="44957" y="3366"/>
                  <a:pt x="44974" y="3373"/>
                </a:cubicBezTo>
                <a:cubicBezTo>
                  <a:pt x="44990" y="3379"/>
                  <a:pt x="45008" y="3383"/>
                  <a:pt x="45027" y="3383"/>
                </a:cubicBezTo>
                <a:cubicBezTo>
                  <a:pt x="45053" y="3383"/>
                  <a:pt x="45075" y="3378"/>
                  <a:pt x="45093" y="3369"/>
                </a:cubicBezTo>
                <a:cubicBezTo>
                  <a:pt x="45111" y="3359"/>
                  <a:pt x="45127" y="3347"/>
                  <a:pt x="45141" y="3331"/>
                </a:cubicBezTo>
                <a:lnTo>
                  <a:pt x="45115" y="3308"/>
                </a:lnTo>
                <a:cubicBezTo>
                  <a:pt x="45104" y="3320"/>
                  <a:pt x="45091" y="3329"/>
                  <a:pt x="45077" y="3336"/>
                </a:cubicBezTo>
                <a:cubicBezTo>
                  <a:pt x="45064" y="3344"/>
                  <a:pt x="45047" y="3347"/>
                  <a:pt x="45028" y="3347"/>
                </a:cubicBezTo>
                <a:cubicBezTo>
                  <a:pt x="45016" y="3347"/>
                  <a:pt x="45004" y="3345"/>
                  <a:pt x="44993" y="3341"/>
                </a:cubicBezTo>
                <a:cubicBezTo>
                  <a:pt x="44982" y="3337"/>
                  <a:pt x="44972" y="3331"/>
                  <a:pt x="44963" y="3323"/>
                </a:cubicBezTo>
                <a:cubicBezTo>
                  <a:pt x="44955" y="3315"/>
                  <a:pt x="44947" y="3306"/>
                  <a:pt x="44942" y="3294"/>
                </a:cubicBezTo>
                <a:cubicBezTo>
                  <a:pt x="44936" y="3283"/>
                  <a:pt x="44932" y="3270"/>
                  <a:pt x="44931" y="3255"/>
                </a:cubicBezTo>
                <a:lnTo>
                  <a:pt x="45150" y="3255"/>
                </a:lnTo>
                <a:cubicBezTo>
                  <a:pt x="45150" y="3252"/>
                  <a:pt x="45150" y="3250"/>
                  <a:pt x="45150" y="3247"/>
                </a:cubicBezTo>
                <a:lnTo>
                  <a:pt x="45150" y="3241"/>
                </a:lnTo>
                <a:cubicBezTo>
                  <a:pt x="45150" y="3221"/>
                  <a:pt x="45147" y="3202"/>
                  <a:pt x="45142" y="3184"/>
                </a:cubicBezTo>
                <a:cubicBezTo>
                  <a:pt x="45136" y="3166"/>
                  <a:pt x="45128" y="3151"/>
                  <a:pt x="45117" y="3138"/>
                </a:cubicBezTo>
                <a:cubicBezTo>
                  <a:pt x="45106" y="3124"/>
                  <a:pt x="45092" y="3114"/>
                  <a:pt x="45076" y="3107"/>
                </a:cubicBezTo>
                <a:cubicBezTo>
                  <a:pt x="45060" y="3099"/>
                  <a:pt x="45042" y="3095"/>
                  <a:pt x="45022" y="3095"/>
                </a:cubicBezTo>
                <a:close/>
                <a:moveTo>
                  <a:pt x="45509" y="3095"/>
                </a:moveTo>
                <a:cubicBezTo>
                  <a:pt x="45488" y="3095"/>
                  <a:pt x="45469" y="3099"/>
                  <a:pt x="45451" y="3107"/>
                </a:cubicBezTo>
                <a:cubicBezTo>
                  <a:pt x="45434" y="3114"/>
                  <a:pt x="45419" y="3124"/>
                  <a:pt x="45406" y="3138"/>
                </a:cubicBezTo>
                <a:cubicBezTo>
                  <a:pt x="45393" y="3151"/>
                  <a:pt x="45383" y="3166"/>
                  <a:pt x="45376" y="3183"/>
                </a:cubicBezTo>
                <a:cubicBezTo>
                  <a:pt x="45369" y="3201"/>
                  <a:pt x="45365" y="3219"/>
                  <a:pt x="45365" y="3239"/>
                </a:cubicBezTo>
                <a:lnTo>
                  <a:pt x="45365" y="3240"/>
                </a:lnTo>
                <a:cubicBezTo>
                  <a:pt x="45365" y="3259"/>
                  <a:pt x="45369" y="3278"/>
                  <a:pt x="45376" y="3295"/>
                </a:cubicBezTo>
                <a:cubicBezTo>
                  <a:pt x="45383" y="3312"/>
                  <a:pt x="45393" y="3328"/>
                  <a:pt x="45406" y="3341"/>
                </a:cubicBezTo>
                <a:cubicBezTo>
                  <a:pt x="45419" y="3354"/>
                  <a:pt x="45434" y="3364"/>
                  <a:pt x="45451" y="3372"/>
                </a:cubicBezTo>
                <a:cubicBezTo>
                  <a:pt x="45469" y="3379"/>
                  <a:pt x="45488" y="3383"/>
                  <a:pt x="45508" y="3383"/>
                </a:cubicBezTo>
                <a:cubicBezTo>
                  <a:pt x="45529" y="3383"/>
                  <a:pt x="45548" y="3379"/>
                  <a:pt x="45566" y="3372"/>
                </a:cubicBezTo>
                <a:cubicBezTo>
                  <a:pt x="45584" y="3364"/>
                  <a:pt x="45599" y="3353"/>
                  <a:pt x="45612" y="3340"/>
                </a:cubicBezTo>
                <a:cubicBezTo>
                  <a:pt x="45625" y="3327"/>
                  <a:pt x="45635" y="3312"/>
                  <a:pt x="45642" y="3294"/>
                </a:cubicBezTo>
                <a:cubicBezTo>
                  <a:pt x="45649" y="3277"/>
                  <a:pt x="45653" y="3258"/>
                  <a:pt x="45653" y="3239"/>
                </a:cubicBezTo>
                <a:lnTo>
                  <a:pt x="45653" y="3238"/>
                </a:lnTo>
                <a:cubicBezTo>
                  <a:pt x="45653" y="3218"/>
                  <a:pt x="45649" y="3200"/>
                  <a:pt x="45642" y="3183"/>
                </a:cubicBezTo>
                <a:cubicBezTo>
                  <a:pt x="45635" y="3165"/>
                  <a:pt x="45625" y="3150"/>
                  <a:pt x="45612" y="3138"/>
                </a:cubicBezTo>
                <a:cubicBezTo>
                  <a:pt x="45600" y="3124"/>
                  <a:pt x="45584" y="3114"/>
                  <a:pt x="45566" y="3107"/>
                </a:cubicBezTo>
                <a:cubicBezTo>
                  <a:pt x="45549" y="3099"/>
                  <a:pt x="45530" y="3095"/>
                  <a:pt x="45509" y="3095"/>
                </a:cubicBezTo>
                <a:close/>
                <a:moveTo>
                  <a:pt x="46322" y="3095"/>
                </a:moveTo>
                <a:cubicBezTo>
                  <a:pt x="46298" y="3095"/>
                  <a:pt x="46279" y="3100"/>
                  <a:pt x="46264" y="3111"/>
                </a:cubicBezTo>
                <a:cubicBezTo>
                  <a:pt x="46249" y="3121"/>
                  <a:pt x="46237" y="3134"/>
                  <a:pt x="46228" y="3149"/>
                </a:cubicBezTo>
                <a:lnTo>
                  <a:pt x="46228" y="3101"/>
                </a:lnTo>
                <a:lnTo>
                  <a:pt x="46187" y="3101"/>
                </a:lnTo>
                <a:lnTo>
                  <a:pt x="46187" y="3376"/>
                </a:lnTo>
                <a:lnTo>
                  <a:pt x="46228" y="3376"/>
                </a:lnTo>
                <a:lnTo>
                  <a:pt x="46228" y="3219"/>
                </a:lnTo>
                <a:cubicBezTo>
                  <a:pt x="46228" y="3206"/>
                  <a:pt x="46230" y="3194"/>
                  <a:pt x="46234" y="3183"/>
                </a:cubicBezTo>
                <a:cubicBezTo>
                  <a:pt x="46238" y="3173"/>
                  <a:pt x="46244" y="3164"/>
                  <a:pt x="46251" y="3156"/>
                </a:cubicBezTo>
                <a:cubicBezTo>
                  <a:pt x="46259" y="3148"/>
                  <a:pt x="46267" y="3142"/>
                  <a:pt x="46277" y="3139"/>
                </a:cubicBezTo>
                <a:cubicBezTo>
                  <a:pt x="46288" y="3134"/>
                  <a:pt x="46299" y="3132"/>
                  <a:pt x="46310" y="3132"/>
                </a:cubicBezTo>
                <a:cubicBezTo>
                  <a:pt x="46335" y="3132"/>
                  <a:pt x="46354" y="3140"/>
                  <a:pt x="46367" y="3155"/>
                </a:cubicBezTo>
                <a:cubicBezTo>
                  <a:pt x="46380" y="3170"/>
                  <a:pt x="46387" y="3190"/>
                  <a:pt x="46387" y="3215"/>
                </a:cubicBezTo>
                <a:lnTo>
                  <a:pt x="46387" y="3376"/>
                </a:lnTo>
                <a:lnTo>
                  <a:pt x="46428" y="3376"/>
                </a:lnTo>
                <a:lnTo>
                  <a:pt x="46428" y="3205"/>
                </a:lnTo>
                <a:cubicBezTo>
                  <a:pt x="46428" y="3189"/>
                  <a:pt x="46425" y="3174"/>
                  <a:pt x="46420" y="3160"/>
                </a:cubicBezTo>
                <a:cubicBezTo>
                  <a:pt x="46416" y="3147"/>
                  <a:pt x="46409" y="3135"/>
                  <a:pt x="46399" y="3126"/>
                </a:cubicBezTo>
                <a:cubicBezTo>
                  <a:pt x="46391" y="3116"/>
                  <a:pt x="46380" y="3108"/>
                  <a:pt x="46366" y="3103"/>
                </a:cubicBezTo>
                <a:cubicBezTo>
                  <a:pt x="46354" y="3098"/>
                  <a:pt x="46339" y="3095"/>
                  <a:pt x="46322" y="3095"/>
                </a:cubicBezTo>
                <a:close/>
                <a:moveTo>
                  <a:pt x="46630" y="3095"/>
                </a:moveTo>
                <a:cubicBezTo>
                  <a:pt x="46611" y="3095"/>
                  <a:pt x="46593" y="3099"/>
                  <a:pt x="46577" y="3106"/>
                </a:cubicBezTo>
                <a:cubicBezTo>
                  <a:pt x="46561" y="3114"/>
                  <a:pt x="46547" y="3124"/>
                  <a:pt x="46535" y="3137"/>
                </a:cubicBezTo>
                <a:cubicBezTo>
                  <a:pt x="46523" y="3150"/>
                  <a:pt x="46514" y="3165"/>
                  <a:pt x="46507" y="3183"/>
                </a:cubicBezTo>
                <a:cubicBezTo>
                  <a:pt x="46501" y="3200"/>
                  <a:pt x="46498" y="3219"/>
                  <a:pt x="46498" y="3239"/>
                </a:cubicBezTo>
                <a:cubicBezTo>
                  <a:pt x="46498" y="3260"/>
                  <a:pt x="46501" y="3280"/>
                  <a:pt x="46508" y="3298"/>
                </a:cubicBezTo>
                <a:cubicBezTo>
                  <a:pt x="46516" y="3315"/>
                  <a:pt x="46526" y="3331"/>
                  <a:pt x="46538" y="3343"/>
                </a:cubicBezTo>
                <a:cubicBezTo>
                  <a:pt x="46551" y="3356"/>
                  <a:pt x="46565" y="3366"/>
                  <a:pt x="46582" y="3373"/>
                </a:cubicBezTo>
                <a:cubicBezTo>
                  <a:pt x="46599" y="3379"/>
                  <a:pt x="46616" y="3383"/>
                  <a:pt x="46635" y="3383"/>
                </a:cubicBezTo>
                <a:cubicBezTo>
                  <a:pt x="46662" y="3383"/>
                  <a:pt x="46684" y="3378"/>
                  <a:pt x="46701" y="3369"/>
                </a:cubicBezTo>
                <a:cubicBezTo>
                  <a:pt x="46719" y="3359"/>
                  <a:pt x="46735" y="3347"/>
                  <a:pt x="46749" y="3331"/>
                </a:cubicBezTo>
                <a:lnTo>
                  <a:pt x="46723" y="3308"/>
                </a:lnTo>
                <a:cubicBezTo>
                  <a:pt x="46712" y="3320"/>
                  <a:pt x="46699" y="3329"/>
                  <a:pt x="46685" y="3336"/>
                </a:cubicBezTo>
                <a:cubicBezTo>
                  <a:pt x="46672" y="3344"/>
                  <a:pt x="46656" y="3347"/>
                  <a:pt x="46636" y="3347"/>
                </a:cubicBezTo>
                <a:cubicBezTo>
                  <a:pt x="46624" y="3347"/>
                  <a:pt x="46613" y="3345"/>
                  <a:pt x="46602" y="3341"/>
                </a:cubicBezTo>
                <a:cubicBezTo>
                  <a:pt x="46591" y="3337"/>
                  <a:pt x="46581" y="3331"/>
                  <a:pt x="46572" y="3323"/>
                </a:cubicBezTo>
                <a:cubicBezTo>
                  <a:pt x="46563" y="3315"/>
                  <a:pt x="46556" y="3306"/>
                  <a:pt x="46550" y="3294"/>
                </a:cubicBezTo>
                <a:cubicBezTo>
                  <a:pt x="46544" y="3283"/>
                  <a:pt x="46541" y="3270"/>
                  <a:pt x="46539" y="3255"/>
                </a:cubicBezTo>
                <a:lnTo>
                  <a:pt x="46758" y="3255"/>
                </a:lnTo>
                <a:cubicBezTo>
                  <a:pt x="46758" y="3252"/>
                  <a:pt x="46758" y="3250"/>
                  <a:pt x="46758" y="3247"/>
                </a:cubicBezTo>
                <a:lnTo>
                  <a:pt x="46758" y="3241"/>
                </a:lnTo>
                <a:cubicBezTo>
                  <a:pt x="46758" y="3221"/>
                  <a:pt x="46756" y="3202"/>
                  <a:pt x="46750" y="3184"/>
                </a:cubicBezTo>
                <a:cubicBezTo>
                  <a:pt x="46744" y="3166"/>
                  <a:pt x="46736" y="3151"/>
                  <a:pt x="46725" y="3138"/>
                </a:cubicBezTo>
                <a:cubicBezTo>
                  <a:pt x="46714" y="3124"/>
                  <a:pt x="46700" y="3114"/>
                  <a:pt x="46684" y="3107"/>
                </a:cubicBezTo>
                <a:cubicBezTo>
                  <a:pt x="46668" y="3099"/>
                  <a:pt x="46650" y="3095"/>
                  <a:pt x="46630" y="3095"/>
                </a:cubicBezTo>
                <a:close/>
                <a:moveTo>
                  <a:pt x="8848" y="3096"/>
                </a:moveTo>
                <a:cubicBezTo>
                  <a:pt x="8834" y="3096"/>
                  <a:pt x="8822" y="3098"/>
                  <a:pt x="8810" y="3102"/>
                </a:cubicBezTo>
                <a:cubicBezTo>
                  <a:pt x="8799" y="3105"/>
                  <a:pt x="8789" y="3111"/>
                  <a:pt x="8780" y="3118"/>
                </a:cubicBezTo>
                <a:cubicBezTo>
                  <a:pt x="8772" y="3125"/>
                  <a:pt x="8766" y="3133"/>
                  <a:pt x="8761" y="3143"/>
                </a:cubicBezTo>
                <a:cubicBezTo>
                  <a:pt x="8756" y="3152"/>
                  <a:pt x="8754" y="3163"/>
                  <a:pt x="8754" y="3175"/>
                </a:cubicBezTo>
                <a:lnTo>
                  <a:pt x="8754" y="3176"/>
                </a:lnTo>
                <a:cubicBezTo>
                  <a:pt x="8754" y="3189"/>
                  <a:pt x="8757" y="3199"/>
                  <a:pt x="8762" y="3208"/>
                </a:cubicBezTo>
                <a:cubicBezTo>
                  <a:pt x="8768" y="3216"/>
                  <a:pt x="8775" y="3224"/>
                  <a:pt x="8783" y="3229"/>
                </a:cubicBezTo>
                <a:cubicBezTo>
                  <a:pt x="8792" y="3235"/>
                  <a:pt x="8802" y="3240"/>
                  <a:pt x="8813" y="3244"/>
                </a:cubicBezTo>
                <a:cubicBezTo>
                  <a:pt x="8824" y="3247"/>
                  <a:pt x="8835" y="3251"/>
                  <a:pt x="8845" y="3254"/>
                </a:cubicBezTo>
                <a:cubicBezTo>
                  <a:pt x="8854" y="3256"/>
                  <a:pt x="8863" y="3259"/>
                  <a:pt x="8871" y="3262"/>
                </a:cubicBezTo>
                <a:cubicBezTo>
                  <a:pt x="8879" y="3265"/>
                  <a:pt x="8887" y="3268"/>
                  <a:pt x="8893" y="3272"/>
                </a:cubicBezTo>
                <a:cubicBezTo>
                  <a:pt x="8900" y="3275"/>
                  <a:pt x="8905" y="3280"/>
                  <a:pt x="8908" y="3285"/>
                </a:cubicBezTo>
                <a:cubicBezTo>
                  <a:pt x="8912" y="3290"/>
                  <a:pt x="8914" y="3296"/>
                  <a:pt x="8914" y="3302"/>
                </a:cubicBezTo>
                <a:lnTo>
                  <a:pt x="8914" y="3303"/>
                </a:lnTo>
                <a:cubicBezTo>
                  <a:pt x="8914" y="3317"/>
                  <a:pt x="8909" y="3328"/>
                  <a:pt x="8898" y="3335"/>
                </a:cubicBezTo>
                <a:cubicBezTo>
                  <a:pt x="8887" y="3343"/>
                  <a:pt x="8874" y="3347"/>
                  <a:pt x="8857" y="3347"/>
                </a:cubicBezTo>
                <a:cubicBezTo>
                  <a:pt x="8841" y="3347"/>
                  <a:pt x="8824" y="3344"/>
                  <a:pt x="8808" y="3338"/>
                </a:cubicBezTo>
                <a:cubicBezTo>
                  <a:pt x="8792" y="3332"/>
                  <a:pt x="8776" y="3323"/>
                  <a:pt x="8762" y="3312"/>
                </a:cubicBezTo>
                <a:lnTo>
                  <a:pt x="8741" y="3341"/>
                </a:lnTo>
                <a:cubicBezTo>
                  <a:pt x="8756" y="3354"/>
                  <a:pt x="8774" y="3364"/>
                  <a:pt x="8795" y="3371"/>
                </a:cubicBezTo>
                <a:cubicBezTo>
                  <a:pt x="8815" y="3378"/>
                  <a:pt x="8835" y="3382"/>
                  <a:pt x="8855" y="3382"/>
                </a:cubicBezTo>
                <a:cubicBezTo>
                  <a:pt x="8869" y="3382"/>
                  <a:pt x="8882" y="3380"/>
                  <a:pt x="8893" y="3376"/>
                </a:cubicBezTo>
                <a:cubicBezTo>
                  <a:pt x="8905" y="3373"/>
                  <a:pt x="8916" y="3367"/>
                  <a:pt x="8924" y="3360"/>
                </a:cubicBezTo>
                <a:cubicBezTo>
                  <a:pt x="8933" y="3353"/>
                  <a:pt x="8940" y="3344"/>
                  <a:pt x="8945" y="3334"/>
                </a:cubicBezTo>
                <a:cubicBezTo>
                  <a:pt x="8950" y="3324"/>
                  <a:pt x="8953" y="3312"/>
                  <a:pt x="8953" y="3299"/>
                </a:cubicBezTo>
                <a:lnTo>
                  <a:pt x="8953" y="3298"/>
                </a:lnTo>
                <a:cubicBezTo>
                  <a:pt x="8953" y="3286"/>
                  <a:pt x="8950" y="3275"/>
                  <a:pt x="8945" y="3267"/>
                </a:cubicBezTo>
                <a:cubicBezTo>
                  <a:pt x="8940" y="3258"/>
                  <a:pt x="8933" y="3251"/>
                  <a:pt x="8925" y="3245"/>
                </a:cubicBezTo>
                <a:cubicBezTo>
                  <a:pt x="8916" y="3239"/>
                  <a:pt x="8907" y="3234"/>
                  <a:pt x="8896" y="3230"/>
                </a:cubicBezTo>
                <a:cubicBezTo>
                  <a:pt x="8886" y="3226"/>
                  <a:pt x="8875" y="3222"/>
                  <a:pt x="8865" y="3219"/>
                </a:cubicBezTo>
                <a:cubicBezTo>
                  <a:pt x="8855" y="3216"/>
                  <a:pt x="8846" y="3213"/>
                  <a:pt x="8838" y="3211"/>
                </a:cubicBezTo>
                <a:cubicBezTo>
                  <a:pt x="8829" y="3208"/>
                  <a:pt x="8822" y="3205"/>
                  <a:pt x="8815" y="3201"/>
                </a:cubicBezTo>
                <a:cubicBezTo>
                  <a:pt x="8808" y="3197"/>
                  <a:pt x="8803" y="3193"/>
                  <a:pt x="8799" y="3189"/>
                </a:cubicBezTo>
                <a:cubicBezTo>
                  <a:pt x="8796" y="3184"/>
                  <a:pt x="8794" y="3178"/>
                  <a:pt x="8794" y="3172"/>
                </a:cubicBezTo>
                <a:lnTo>
                  <a:pt x="8794" y="3171"/>
                </a:lnTo>
                <a:cubicBezTo>
                  <a:pt x="8794" y="3159"/>
                  <a:pt x="8798" y="3150"/>
                  <a:pt x="8808" y="3142"/>
                </a:cubicBezTo>
                <a:cubicBezTo>
                  <a:pt x="8818" y="3134"/>
                  <a:pt x="8831" y="3131"/>
                  <a:pt x="8847" y="3131"/>
                </a:cubicBezTo>
                <a:cubicBezTo>
                  <a:pt x="8860" y="3131"/>
                  <a:pt x="8874" y="3133"/>
                  <a:pt x="8888" y="3138"/>
                </a:cubicBezTo>
                <a:cubicBezTo>
                  <a:pt x="8902" y="3143"/>
                  <a:pt x="8916" y="3149"/>
                  <a:pt x="8929" y="3157"/>
                </a:cubicBezTo>
                <a:lnTo>
                  <a:pt x="8947" y="3126"/>
                </a:lnTo>
                <a:cubicBezTo>
                  <a:pt x="8933" y="3117"/>
                  <a:pt x="8917" y="3110"/>
                  <a:pt x="8900" y="3104"/>
                </a:cubicBezTo>
                <a:cubicBezTo>
                  <a:pt x="8882" y="3099"/>
                  <a:pt x="8865" y="3096"/>
                  <a:pt x="8848" y="3096"/>
                </a:cubicBezTo>
                <a:close/>
                <a:moveTo>
                  <a:pt x="11550" y="3096"/>
                </a:moveTo>
                <a:cubicBezTo>
                  <a:pt x="11536" y="3096"/>
                  <a:pt x="11524" y="3097"/>
                  <a:pt x="11513" y="3101"/>
                </a:cubicBezTo>
                <a:cubicBezTo>
                  <a:pt x="11501" y="3104"/>
                  <a:pt x="11491" y="3110"/>
                  <a:pt x="11481" y="3117"/>
                </a:cubicBezTo>
                <a:cubicBezTo>
                  <a:pt x="11472" y="3123"/>
                  <a:pt x="11463" y="3132"/>
                  <a:pt x="11456" y="3141"/>
                </a:cubicBezTo>
                <a:cubicBezTo>
                  <a:pt x="11448" y="3151"/>
                  <a:pt x="11442" y="3161"/>
                  <a:pt x="11437" y="3173"/>
                </a:cubicBezTo>
                <a:lnTo>
                  <a:pt x="11437" y="3101"/>
                </a:lnTo>
                <a:lnTo>
                  <a:pt x="11396" y="3101"/>
                </a:lnTo>
                <a:lnTo>
                  <a:pt x="11396" y="3376"/>
                </a:lnTo>
                <a:lnTo>
                  <a:pt x="11437" y="3376"/>
                </a:lnTo>
                <a:lnTo>
                  <a:pt x="11437" y="3267"/>
                </a:lnTo>
                <a:cubicBezTo>
                  <a:pt x="11437" y="3246"/>
                  <a:pt x="11440" y="3228"/>
                  <a:pt x="11446" y="3212"/>
                </a:cubicBezTo>
                <a:cubicBezTo>
                  <a:pt x="11451" y="3196"/>
                  <a:pt x="11459" y="3183"/>
                  <a:pt x="11469" y="3172"/>
                </a:cubicBezTo>
                <a:cubicBezTo>
                  <a:pt x="11479" y="3162"/>
                  <a:pt x="11491" y="3154"/>
                  <a:pt x="11504" y="3148"/>
                </a:cubicBezTo>
                <a:cubicBezTo>
                  <a:pt x="11517" y="3143"/>
                  <a:pt x="11531" y="3140"/>
                  <a:pt x="11546" y="3140"/>
                </a:cubicBezTo>
                <a:lnTo>
                  <a:pt x="11550" y="3140"/>
                </a:lnTo>
                <a:lnTo>
                  <a:pt x="11550" y="3096"/>
                </a:lnTo>
                <a:close/>
                <a:moveTo>
                  <a:pt x="14863" y="3096"/>
                </a:moveTo>
                <a:cubicBezTo>
                  <a:pt x="14849" y="3096"/>
                  <a:pt x="14836" y="3098"/>
                  <a:pt x="14825" y="3102"/>
                </a:cubicBezTo>
                <a:cubicBezTo>
                  <a:pt x="14813" y="3105"/>
                  <a:pt x="14803" y="3111"/>
                  <a:pt x="14795" y="3118"/>
                </a:cubicBezTo>
                <a:cubicBezTo>
                  <a:pt x="14787" y="3125"/>
                  <a:pt x="14780" y="3133"/>
                  <a:pt x="14776" y="3143"/>
                </a:cubicBezTo>
                <a:cubicBezTo>
                  <a:pt x="14771" y="3152"/>
                  <a:pt x="14769" y="3163"/>
                  <a:pt x="14769" y="3175"/>
                </a:cubicBezTo>
                <a:lnTo>
                  <a:pt x="14769" y="3176"/>
                </a:lnTo>
                <a:cubicBezTo>
                  <a:pt x="14769" y="3189"/>
                  <a:pt x="14771" y="3199"/>
                  <a:pt x="14777" y="3208"/>
                </a:cubicBezTo>
                <a:cubicBezTo>
                  <a:pt x="14782" y="3216"/>
                  <a:pt x="14789" y="3224"/>
                  <a:pt x="14798" y="3229"/>
                </a:cubicBezTo>
                <a:cubicBezTo>
                  <a:pt x="14807" y="3235"/>
                  <a:pt x="14817" y="3240"/>
                  <a:pt x="14827" y="3244"/>
                </a:cubicBezTo>
                <a:cubicBezTo>
                  <a:pt x="14838" y="3247"/>
                  <a:pt x="14849" y="3251"/>
                  <a:pt x="14860" y="3254"/>
                </a:cubicBezTo>
                <a:cubicBezTo>
                  <a:pt x="14869" y="3256"/>
                  <a:pt x="14877" y="3259"/>
                  <a:pt x="14885" y="3262"/>
                </a:cubicBezTo>
                <a:cubicBezTo>
                  <a:pt x="14894" y="3265"/>
                  <a:pt x="14901" y="3268"/>
                  <a:pt x="14908" y="3272"/>
                </a:cubicBezTo>
                <a:cubicBezTo>
                  <a:pt x="14914" y="3275"/>
                  <a:pt x="14919" y="3280"/>
                  <a:pt x="14923" y="3285"/>
                </a:cubicBezTo>
                <a:cubicBezTo>
                  <a:pt x="14927" y="3290"/>
                  <a:pt x="14929" y="3296"/>
                  <a:pt x="14929" y="3302"/>
                </a:cubicBezTo>
                <a:lnTo>
                  <a:pt x="14929" y="3303"/>
                </a:lnTo>
                <a:cubicBezTo>
                  <a:pt x="14929" y="3317"/>
                  <a:pt x="14923" y="3328"/>
                  <a:pt x="14913" y="3335"/>
                </a:cubicBezTo>
                <a:cubicBezTo>
                  <a:pt x="14902" y="3343"/>
                  <a:pt x="14888" y="3347"/>
                  <a:pt x="14872" y="3347"/>
                </a:cubicBezTo>
                <a:cubicBezTo>
                  <a:pt x="14855" y="3347"/>
                  <a:pt x="14839" y="3344"/>
                  <a:pt x="14823" y="3338"/>
                </a:cubicBezTo>
                <a:cubicBezTo>
                  <a:pt x="14807" y="3332"/>
                  <a:pt x="14791" y="3323"/>
                  <a:pt x="14776" y="3312"/>
                </a:cubicBezTo>
                <a:lnTo>
                  <a:pt x="14755" y="3341"/>
                </a:lnTo>
                <a:cubicBezTo>
                  <a:pt x="14771" y="3354"/>
                  <a:pt x="14789" y="3364"/>
                  <a:pt x="14809" y="3371"/>
                </a:cubicBezTo>
                <a:cubicBezTo>
                  <a:pt x="14829" y="3378"/>
                  <a:pt x="14850" y="3382"/>
                  <a:pt x="14869" y="3382"/>
                </a:cubicBezTo>
                <a:cubicBezTo>
                  <a:pt x="14883" y="3382"/>
                  <a:pt x="14896" y="3380"/>
                  <a:pt x="14908" y="3376"/>
                </a:cubicBezTo>
                <a:cubicBezTo>
                  <a:pt x="14920" y="3373"/>
                  <a:pt x="14930" y="3367"/>
                  <a:pt x="14939" y="3360"/>
                </a:cubicBezTo>
                <a:cubicBezTo>
                  <a:pt x="14948" y="3353"/>
                  <a:pt x="14955" y="3344"/>
                  <a:pt x="14960" y="3334"/>
                </a:cubicBezTo>
                <a:cubicBezTo>
                  <a:pt x="14965" y="3324"/>
                  <a:pt x="14968" y="3312"/>
                  <a:pt x="14968" y="3299"/>
                </a:cubicBezTo>
                <a:lnTo>
                  <a:pt x="14968" y="3298"/>
                </a:lnTo>
                <a:cubicBezTo>
                  <a:pt x="14968" y="3286"/>
                  <a:pt x="14965" y="3275"/>
                  <a:pt x="14960" y="3267"/>
                </a:cubicBezTo>
                <a:cubicBezTo>
                  <a:pt x="14955" y="3258"/>
                  <a:pt x="14948" y="3251"/>
                  <a:pt x="14939" y="3245"/>
                </a:cubicBezTo>
                <a:cubicBezTo>
                  <a:pt x="14931" y="3239"/>
                  <a:pt x="14921" y="3234"/>
                  <a:pt x="14911" y="3230"/>
                </a:cubicBezTo>
                <a:cubicBezTo>
                  <a:pt x="14900" y="3226"/>
                  <a:pt x="14890" y="3222"/>
                  <a:pt x="14879" y="3219"/>
                </a:cubicBezTo>
                <a:cubicBezTo>
                  <a:pt x="14870" y="3216"/>
                  <a:pt x="14861" y="3213"/>
                  <a:pt x="14852" y="3211"/>
                </a:cubicBezTo>
                <a:cubicBezTo>
                  <a:pt x="14844" y="3208"/>
                  <a:pt x="14836" y="3205"/>
                  <a:pt x="14829" y="3201"/>
                </a:cubicBezTo>
                <a:cubicBezTo>
                  <a:pt x="14823" y="3197"/>
                  <a:pt x="14818" y="3193"/>
                  <a:pt x="14814" y="3189"/>
                </a:cubicBezTo>
                <a:cubicBezTo>
                  <a:pt x="14810" y="3184"/>
                  <a:pt x="14808" y="3178"/>
                  <a:pt x="14808" y="3172"/>
                </a:cubicBezTo>
                <a:lnTo>
                  <a:pt x="14808" y="3171"/>
                </a:lnTo>
                <a:cubicBezTo>
                  <a:pt x="14808" y="3159"/>
                  <a:pt x="14813" y="3150"/>
                  <a:pt x="14823" y="3142"/>
                </a:cubicBezTo>
                <a:cubicBezTo>
                  <a:pt x="14832" y="3134"/>
                  <a:pt x="14845" y="3131"/>
                  <a:pt x="14861" y="3131"/>
                </a:cubicBezTo>
                <a:cubicBezTo>
                  <a:pt x="14875" y="3131"/>
                  <a:pt x="14889" y="3133"/>
                  <a:pt x="14903" y="3138"/>
                </a:cubicBezTo>
                <a:cubicBezTo>
                  <a:pt x="14917" y="3143"/>
                  <a:pt x="14930" y="3149"/>
                  <a:pt x="14943" y="3157"/>
                </a:cubicBezTo>
                <a:lnTo>
                  <a:pt x="14962" y="3126"/>
                </a:lnTo>
                <a:cubicBezTo>
                  <a:pt x="14948" y="3117"/>
                  <a:pt x="14932" y="3110"/>
                  <a:pt x="14914" y="3104"/>
                </a:cubicBezTo>
                <a:cubicBezTo>
                  <a:pt x="14897" y="3099"/>
                  <a:pt x="14880" y="3096"/>
                  <a:pt x="14863" y="3096"/>
                </a:cubicBezTo>
                <a:close/>
                <a:moveTo>
                  <a:pt x="20522" y="3096"/>
                </a:moveTo>
                <a:cubicBezTo>
                  <a:pt x="20508" y="3096"/>
                  <a:pt x="20496" y="3098"/>
                  <a:pt x="20484" y="3102"/>
                </a:cubicBezTo>
                <a:cubicBezTo>
                  <a:pt x="20473" y="3105"/>
                  <a:pt x="20463" y="3111"/>
                  <a:pt x="20454" y="3118"/>
                </a:cubicBezTo>
                <a:cubicBezTo>
                  <a:pt x="20446" y="3125"/>
                  <a:pt x="20440" y="3133"/>
                  <a:pt x="20435" y="3143"/>
                </a:cubicBezTo>
                <a:cubicBezTo>
                  <a:pt x="20430" y="3152"/>
                  <a:pt x="20428" y="3163"/>
                  <a:pt x="20428" y="3175"/>
                </a:cubicBezTo>
                <a:lnTo>
                  <a:pt x="20428" y="3176"/>
                </a:lnTo>
                <a:cubicBezTo>
                  <a:pt x="20428" y="3189"/>
                  <a:pt x="20431" y="3199"/>
                  <a:pt x="20436" y="3208"/>
                </a:cubicBezTo>
                <a:cubicBezTo>
                  <a:pt x="20442" y="3216"/>
                  <a:pt x="20449" y="3224"/>
                  <a:pt x="20457" y="3229"/>
                </a:cubicBezTo>
                <a:cubicBezTo>
                  <a:pt x="20466" y="3235"/>
                  <a:pt x="20476" y="3240"/>
                  <a:pt x="20487" y="3244"/>
                </a:cubicBezTo>
                <a:cubicBezTo>
                  <a:pt x="20498" y="3247"/>
                  <a:pt x="20509" y="3251"/>
                  <a:pt x="20519" y="3254"/>
                </a:cubicBezTo>
                <a:cubicBezTo>
                  <a:pt x="20528" y="3256"/>
                  <a:pt x="20537" y="3259"/>
                  <a:pt x="20545" y="3262"/>
                </a:cubicBezTo>
                <a:cubicBezTo>
                  <a:pt x="20553" y="3265"/>
                  <a:pt x="20561" y="3268"/>
                  <a:pt x="20567" y="3272"/>
                </a:cubicBezTo>
                <a:cubicBezTo>
                  <a:pt x="20574" y="3275"/>
                  <a:pt x="20579" y="3280"/>
                  <a:pt x="20582" y="3285"/>
                </a:cubicBezTo>
                <a:cubicBezTo>
                  <a:pt x="20586" y="3290"/>
                  <a:pt x="20588" y="3296"/>
                  <a:pt x="20588" y="3302"/>
                </a:cubicBezTo>
                <a:lnTo>
                  <a:pt x="20588" y="3303"/>
                </a:lnTo>
                <a:cubicBezTo>
                  <a:pt x="20588" y="3317"/>
                  <a:pt x="20583" y="3328"/>
                  <a:pt x="20572" y="3335"/>
                </a:cubicBezTo>
                <a:cubicBezTo>
                  <a:pt x="20561" y="3343"/>
                  <a:pt x="20548" y="3347"/>
                  <a:pt x="20531" y="3347"/>
                </a:cubicBezTo>
                <a:cubicBezTo>
                  <a:pt x="20515" y="3347"/>
                  <a:pt x="20498" y="3344"/>
                  <a:pt x="20482" y="3338"/>
                </a:cubicBezTo>
                <a:cubicBezTo>
                  <a:pt x="20466" y="3332"/>
                  <a:pt x="20450" y="3323"/>
                  <a:pt x="20436" y="3312"/>
                </a:cubicBezTo>
                <a:lnTo>
                  <a:pt x="20415" y="3341"/>
                </a:lnTo>
                <a:cubicBezTo>
                  <a:pt x="20430" y="3354"/>
                  <a:pt x="20448" y="3364"/>
                  <a:pt x="20469" y="3371"/>
                </a:cubicBezTo>
                <a:cubicBezTo>
                  <a:pt x="20489" y="3378"/>
                  <a:pt x="20509" y="3382"/>
                  <a:pt x="20529" y="3382"/>
                </a:cubicBezTo>
                <a:cubicBezTo>
                  <a:pt x="20543" y="3382"/>
                  <a:pt x="20556" y="3380"/>
                  <a:pt x="20567" y="3376"/>
                </a:cubicBezTo>
                <a:cubicBezTo>
                  <a:pt x="20579" y="3373"/>
                  <a:pt x="20590" y="3367"/>
                  <a:pt x="20598" y="3360"/>
                </a:cubicBezTo>
                <a:cubicBezTo>
                  <a:pt x="20607" y="3353"/>
                  <a:pt x="20614" y="3344"/>
                  <a:pt x="20619" y="3334"/>
                </a:cubicBezTo>
                <a:cubicBezTo>
                  <a:pt x="20624" y="3324"/>
                  <a:pt x="20627" y="3312"/>
                  <a:pt x="20627" y="3299"/>
                </a:cubicBezTo>
                <a:lnTo>
                  <a:pt x="20627" y="3298"/>
                </a:lnTo>
                <a:cubicBezTo>
                  <a:pt x="20627" y="3286"/>
                  <a:pt x="20624" y="3275"/>
                  <a:pt x="20619" y="3267"/>
                </a:cubicBezTo>
                <a:cubicBezTo>
                  <a:pt x="20614" y="3258"/>
                  <a:pt x="20607" y="3251"/>
                  <a:pt x="20599" y="3245"/>
                </a:cubicBezTo>
                <a:cubicBezTo>
                  <a:pt x="20590" y="3239"/>
                  <a:pt x="20581" y="3234"/>
                  <a:pt x="20570" y="3230"/>
                </a:cubicBezTo>
                <a:cubicBezTo>
                  <a:pt x="20560" y="3226"/>
                  <a:pt x="20549" y="3222"/>
                  <a:pt x="20538" y="3219"/>
                </a:cubicBezTo>
                <a:cubicBezTo>
                  <a:pt x="20529" y="3216"/>
                  <a:pt x="20520" y="3213"/>
                  <a:pt x="20512" y="3211"/>
                </a:cubicBezTo>
                <a:cubicBezTo>
                  <a:pt x="20503" y="3208"/>
                  <a:pt x="20496" y="3205"/>
                  <a:pt x="20489" y="3201"/>
                </a:cubicBezTo>
                <a:cubicBezTo>
                  <a:pt x="20482" y="3197"/>
                  <a:pt x="20477" y="3193"/>
                  <a:pt x="20473" y="3189"/>
                </a:cubicBezTo>
                <a:cubicBezTo>
                  <a:pt x="20469" y="3184"/>
                  <a:pt x="20468" y="3178"/>
                  <a:pt x="20468" y="3172"/>
                </a:cubicBezTo>
                <a:lnTo>
                  <a:pt x="20468" y="3171"/>
                </a:lnTo>
                <a:cubicBezTo>
                  <a:pt x="20468" y="3159"/>
                  <a:pt x="20472" y="3150"/>
                  <a:pt x="20482" y="3142"/>
                </a:cubicBezTo>
                <a:cubicBezTo>
                  <a:pt x="20492" y="3134"/>
                  <a:pt x="20504" y="3131"/>
                  <a:pt x="20521" y="3131"/>
                </a:cubicBezTo>
                <a:cubicBezTo>
                  <a:pt x="20534" y="3131"/>
                  <a:pt x="20548" y="3133"/>
                  <a:pt x="20562" y="3138"/>
                </a:cubicBezTo>
                <a:cubicBezTo>
                  <a:pt x="20576" y="3143"/>
                  <a:pt x="20590" y="3149"/>
                  <a:pt x="20602" y="3157"/>
                </a:cubicBezTo>
                <a:lnTo>
                  <a:pt x="20621" y="3126"/>
                </a:lnTo>
                <a:cubicBezTo>
                  <a:pt x="20607" y="3117"/>
                  <a:pt x="20591" y="3110"/>
                  <a:pt x="20574" y="3104"/>
                </a:cubicBezTo>
                <a:cubicBezTo>
                  <a:pt x="20556" y="3099"/>
                  <a:pt x="20539" y="3096"/>
                  <a:pt x="20522" y="3096"/>
                </a:cubicBezTo>
                <a:close/>
                <a:moveTo>
                  <a:pt x="23283" y="3096"/>
                </a:moveTo>
                <a:cubicBezTo>
                  <a:pt x="23270" y="3096"/>
                  <a:pt x="23257" y="3098"/>
                  <a:pt x="23246" y="3102"/>
                </a:cubicBezTo>
                <a:cubicBezTo>
                  <a:pt x="23234" y="3105"/>
                  <a:pt x="23224" y="3111"/>
                  <a:pt x="23216" y="3118"/>
                </a:cubicBezTo>
                <a:cubicBezTo>
                  <a:pt x="23207" y="3125"/>
                  <a:pt x="23201" y="3133"/>
                  <a:pt x="23196" y="3143"/>
                </a:cubicBezTo>
                <a:cubicBezTo>
                  <a:pt x="23192" y="3152"/>
                  <a:pt x="23190" y="3163"/>
                  <a:pt x="23190" y="3175"/>
                </a:cubicBezTo>
                <a:lnTo>
                  <a:pt x="23190" y="3176"/>
                </a:lnTo>
                <a:cubicBezTo>
                  <a:pt x="23190" y="3189"/>
                  <a:pt x="23192" y="3199"/>
                  <a:pt x="23198" y="3208"/>
                </a:cubicBezTo>
                <a:cubicBezTo>
                  <a:pt x="23203" y="3216"/>
                  <a:pt x="23210" y="3224"/>
                  <a:pt x="23219" y="3229"/>
                </a:cubicBezTo>
                <a:cubicBezTo>
                  <a:pt x="23228" y="3235"/>
                  <a:pt x="23238" y="3240"/>
                  <a:pt x="23248" y="3244"/>
                </a:cubicBezTo>
                <a:cubicBezTo>
                  <a:pt x="23259" y="3247"/>
                  <a:pt x="23270" y="3251"/>
                  <a:pt x="23281" y="3254"/>
                </a:cubicBezTo>
                <a:cubicBezTo>
                  <a:pt x="23290" y="3256"/>
                  <a:pt x="23298" y="3259"/>
                  <a:pt x="23306" y="3262"/>
                </a:cubicBezTo>
                <a:cubicBezTo>
                  <a:pt x="23315" y="3265"/>
                  <a:pt x="23322" y="3268"/>
                  <a:pt x="23329" y="3272"/>
                </a:cubicBezTo>
                <a:cubicBezTo>
                  <a:pt x="23335" y="3275"/>
                  <a:pt x="23340" y="3280"/>
                  <a:pt x="23344" y="3285"/>
                </a:cubicBezTo>
                <a:cubicBezTo>
                  <a:pt x="23348" y="3290"/>
                  <a:pt x="23350" y="3296"/>
                  <a:pt x="23350" y="3302"/>
                </a:cubicBezTo>
                <a:lnTo>
                  <a:pt x="23350" y="3303"/>
                </a:lnTo>
                <a:cubicBezTo>
                  <a:pt x="23350" y="3317"/>
                  <a:pt x="23344" y="3328"/>
                  <a:pt x="23334" y="3335"/>
                </a:cubicBezTo>
                <a:cubicBezTo>
                  <a:pt x="23323" y="3343"/>
                  <a:pt x="23309" y="3347"/>
                  <a:pt x="23292" y="3347"/>
                </a:cubicBezTo>
                <a:cubicBezTo>
                  <a:pt x="23276" y="3347"/>
                  <a:pt x="23260" y="3344"/>
                  <a:pt x="23243" y="3338"/>
                </a:cubicBezTo>
                <a:cubicBezTo>
                  <a:pt x="23227" y="3332"/>
                  <a:pt x="23212" y="3323"/>
                  <a:pt x="23197" y="3312"/>
                </a:cubicBezTo>
                <a:lnTo>
                  <a:pt x="23176" y="3341"/>
                </a:lnTo>
                <a:cubicBezTo>
                  <a:pt x="23192" y="3354"/>
                  <a:pt x="23210" y="3364"/>
                  <a:pt x="23230" y="3371"/>
                </a:cubicBezTo>
                <a:cubicBezTo>
                  <a:pt x="23250" y="3378"/>
                  <a:pt x="23270" y="3382"/>
                  <a:pt x="23290" y="3382"/>
                </a:cubicBezTo>
                <a:cubicBezTo>
                  <a:pt x="23304" y="3382"/>
                  <a:pt x="23317" y="3380"/>
                  <a:pt x="23329" y="3376"/>
                </a:cubicBezTo>
                <a:cubicBezTo>
                  <a:pt x="23341" y="3373"/>
                  <a:pt x="23351" y="3367"/>
                  <a:pt x="23360" y="3360"/>
                </a:cubicBezTo>
                <a:cubicBezTo>
                  <a:pt x="23369" y="3353"/>
                  <a:pt x="23375" y="3344"/>
                  <a:pt x="23380" y="3334"/>
                </a:cubicBezTo>
                <a:cubicBezTo>
                  <a:pt x="23386" y="3324"/>
                  <a:pt x="23388" y="3312"/>
                  <a:pt x="23388" y="3299"/>
                </a:cubicBezTo>
                <a:lnTo>
                  <a:pt x="23388" y="3298"/>
                </a:lnTo>
                <a:cubicBezTo>
                  <a:pt x="23388" y="3286"/>
                  <a:pt x="23386" y="3275"/>
                  <a:pt x="23380" y="3267"/>
                </a:cubicBezTo>
                <a:cubicBezTo>
                  <a:pt x="23375" y="3258"/>
                  <a:pt x="23369" y="3251"/>
                  <a:pt x="23360" y="3245"/>
                </a:cubicBezTo>
                <a:cubicBezTo>
                  <a:pt x="23352" y="3239"/>
                  <a:pt x="23342" y="3234"/>
                  <a:pt x="23331" y="3230"/>
                </a:cubicBezTo>
                <a:cubicBezTo>
                  <a:pt x="23321" y="3226"/>
                  <a:pt x="23311" y="3222"/>
                  <a:pt x="23300" y="3219"/>
                </a:cubicBezTo>
                <a:cubicBezTo>
                  <a:pt x="23291" y="3216"/>
                  <a:pt x="23282" y="3213"/>
                  <a:pt x="23273" y="3211"/>
                </a:cubicBezTo>
                <a:cubicBezTo>
                  <a:pt x="23265" y="3208"/>
                  <a:pt x="23257" y="3205"/>
                  <a:pt x="23250" y="3201"/>
                </a:cubicBezTo>
                <a:cubicBezTo>
                  <a:pt x="23244" y="3197"/>
                  <a:pt x="23239" y="3193"/>
                  <a:pt x="23235" y="3189"/>
                </a:cubicBezTo>
                <a:cubicBezTo>
                  <a:pt x="23231" y="3184"/>
                  <a:pt x="23229" y="3178"/>
                  <a:pt x="23229" y="3172"/>
                </a:cubicBezTo>
                <a:lnTo>
                  <a:pt x="23229" y="3171"/>
                </a:lnTo>
                <a:cubicBezTo>
                  <a:pt x="23229" y="3159"/>
                  <a:pt x="23234" y="3150"/>
                  <a:pt x="23243" y="3142"/>
                </a:cubicBezTo>
                <a:cubicBezTo>
                  <a:pt x="23253" y="3134"/>
                  <a:pt x="23266" y="3131"/>
                  <a:pt x="23282" y="3131"/>
                </a:cubicBezTo>
                <a:cubicBezTo>
                  <a:pt x="23296" y="3131"/>
                  <a:pt x="23310" y="3133"/>
                  <a:pt x="23323" y="3138"/>
                </a:cubicBezTo>
                <a:cubicBezTo>
                  <a:pt x="23338" y="3143"/>
                  <a:pt x="23351" y="3149"/>
                  <a:pt x="23364" y="3157"/>
                </a:cubicBezTo>
                <a:lnTo>
                  <a:pt x="23383" y="3126"/>
                </a:lnTo>
                <a:cubicBezTo>
                  <a:pt x="23368" y="3117"/>
                  <a:pt x="23353" y="3110"/>
                  <a:pt x="23335" y="3104"/>
                </a:cubicBezTo>
                <a:cubicBezTo>
                  <a:pt x="23318" y="3099"/>
                  <a:pt x="23300" y="3096"/>
                  <a:pt x="23283" y="3096"/>
                </a:cubicBezTo>
                <a:close/>
                <a:moveTo>
                  <a:pt x="27433" y="3096"/>
                </a:moveTo>
                <a:cubicBezTo>
                  <a:pt x="27420" y="3096"/>
                  <a:pt x="27407" y="3097"/>
                  <a:pt x="27396" y="3101"/>
                </a:cubicBezTo>
                <a:cubicBezTo>
                  <a:pt x="27385" y="3104"/>
                  <a:pt x="27374" y="3110"/>
                  <a:pt x="27365" y="3117"/>
                </a:cubicBezTo>
                <a:cubicBezTo>
                  <a:pt x="27355" y="3123"/>
                  <a:pt x="27347" y="3132"/>
                  <a:pt x="27339" y="3141"/>
                </a:cubicBezTo>
                <a:cubicBezTo>
                  <a:pt x="27332" y="3151"/>
                  <a:pt x="27325" y="3161"/>
                  <a:pt x="27320" y="3173"/>
                </a:cubicBezTo>
                <a:lnTo>
                  <a:pt x="27320" y="3101"/>
                </a:lnTo>
                <a:lnTo>
                  <a:pt x="27279" y="3101"/>
                </a:lnTo>
                <a:lnTo>
                  <a:pt x="27279" y="3376"/>
                </a:lnTo>
                <a:lnTo>
                  <a:pt x="27320" y="3376"/>
                </a:lnTo>
                <a:lnTo>
                  <a:pt x="27320" y="3267"/>
                </a:lnTo>
                <a:cubicBezTo>
                  <a:pt x="27320" y="3246"/>
                  <a:pt x="27323" y="3228"/>
                  <a:pt x="27329" y="3212"/>
                </a:cubicBezTo>
                <a:cubicBezTo>
                  <a:pt x="27335" y="3196"/>
                  <a:pt x="27342" y="3183"/>
                  <a:pt x="27352" y="3172"/>
                </a:cubicBezTo>
                <a:cubicBezTo>
                  <a:pt x="27362" y="3162"/>
                  <a:pt x="27374" y="3154"/>
                  <a:pt x="27387" y="3148"/>
                </a:cubicBezTo>
                <a:cubicBezTo>
                  <a:pt x="27401" y="3143"/>
                  <a:pt x="27415" y="3140"/>
                  <a:pt x="27430" y="3140"/>
                </a:cubicBezTo>
                <a:lnTo>
                  <a:pt x="27433" y="3140"/>
                </a:lnTo>
                <a:lnTo>
                  <a:pt x="27433" y="3096"/>
                </a:lnTo>
                <a:close/>
                <a:moveTo>
                  <a:pt x="28902" y="3096"/>
                </a:moveTo>
                <a:cubicBezTo>
                  <a:pt x="28889" y="3096"/>
                  <a:pt x="28876" y="3097"/>
                  <a:pt x="28865" y="3101"/>
                </a:cubicBezTo>
                <a:cubicBezTo>
                  <a:pt x="28853" y="3104"/>
                  <a:pt x="28843" y="3110"/>
                  <a:pt x="28833" y="3117"/>
                </a:cubicBezTo>
                <a:cubicBezTo>
                  <a:pt x="28824" y="3123"/>
                  <a:pt x="28815" y="3132"/>
                  <a:pt x="28808" y="3141"/>
                </a:cubicBezTo>
                <a:cubicBezTo>
                  <a:pt x="28800" y="3151"/>
                  <a:pt x="28794" y="3161"/>
                  <a:pt x="28789" y="3173"/>
                </a:cubicBezTo>
                <a:lnTo>
                  <a:pt x="28789" y="3101"/>
                </a:lnTo>
                <a:lnTo>
                  <a:pt x="28748" y="3101"/>
                </a:lnTo>
                <a:lnTo>
                  <a:pt x="28748" y="3376"/>
                </a:lnTo>
                <a:lnTo>
                  <a:pt x="28789" y="3376"/>
                </a:lnTo>
                <a:lnTo>
                  <a:pt x="28789" y="3267"/>
                </a:lnTo>
                <a:cubicBezTo>
                  <a:pt x="28789" y="3246"/>
                  <a:pt x="28792" y="3228"/>
                  <a:pt x="28798" y="3212"/>
                </a:cubicBezTo>
                <a:cubicBezTo>
                  <a:pt x="28803" y="3196"/>
                  <a:pt x="28811" y="3183"/>
                  <a:pt x="28821" y="3172"/>
                </a:cubicBezTo>
                <a:cubicBezTo>
                  <a:pt x="28831" y="3162"/>
                  <a:pt x="28843" y="3154"/>
                  <a:pt x="28856" y="3148"/>
                </a:cubicBezTo>
                <a:cubicBezTo>
                  <a:pt x="28869" y="3143"/>
                  <a:pt x="28884" y="3140"/>
                  <a:pt x="28898" y="3140"/>
                </a:cubicBezTo>
                <a:lnTo>
                  <a:pt x="28902" y="3140"/>
                </a:lnTo>
                <a:lnTo>
                  <a:pt x="28902" y="3096"/>
                </a:lnTo>
                <a:close/>
                <a:moveTo>
                  <a:pt x="30829" y="3096"/>
                </a:moveTo>
                <a:cubicBezTo>
                  <a:pt x="30816" y="3096"/>
                  <a:pt x="30803" y="3097"/>
                  <a:pt x="30792" y="3101"/>
                </a:cubicBezTo>
                <a:cubicBezTo>
                  <a:pt x="30781" y="3104"/>
                  <a:pt x="30770" y="3110"/>
                  <a:pt x="30760" y="3117"/>
                </a:cubicBezTo>
                <a:cubicBezTo>
                  <a:pt x="30751" y="3123"/>
                  <a:pt x="30742" y="3132"/>
                  <a:pt x="30735" y="3141"/>
                </a:cubicBezTo>
                <a:cubicBezTo>
                  <a:pt x="30727" y="3151"/>
                  <a:pt x="30721" y="3161"/>
                  <a:pt x="30716" y="3173"/>
                </a:cubicBezTo>
                <a:lnTo>
                  <a:pt x="30716" y="3101"/>
                </a:lnTo>
                <a:lnTo>
                  <a:pt x="30675" y="3101"/>
                </a:lnTo>
                <a:lnTo>
                  <a:pt x="30675" y="3376"/>
                </a:lnTo>
                <a:lnTo>
                  <a:pt x="30716" y="3376"/>
                </a:lnTo>
                <a:lnTo>
                  <a:pt x="30716" y="3267"/>
                </a:lnTo>
                <a:cubicBezTo>
                  <a:pt x="30716" y="3246"/>
                  <a:pt x="30719" y="3228"/>
                  <a:pt x="30725" y="3212"/>
                </a:cubicBezTo>
                <a:cubicBezTo>
                  <a:pt x="30730" y="3196"/>
                  <a:pt x="30738" y="3183"/>
                  <a:pt x="30748" y="3172"/>
                </a:cubicBezTo>
                <a:cubicBezTo>
                  <a:pt x="30758" y="3162"/>
                  <a:pt x="30770" y="3154"/>
                  <a:pt x="30783" y="3148"/>
                </a:cubicBezTo>
                <a:cubicBezTo>
                  <a:pt x="30796" y="3143"/>
                  <a:pt x="30811" y="3140"/>
                  <a:pt x="30826" y="3140"/>
                </a:cubicBezTo>
                <a:lnTo>
                  <a:pt x="30829" y="3140"/>
                </a:lnTo>
                <a:lnTo>
                  <a:pt x="30829" y="3096"/>
                </a:lnTo>
                <a:close/>
                <a:moveTo>
                  <a:pt x="32838" y="3096"/>
                </a:moveTo>
                <a:cubicBezTo>
                  <a:pt x="32825" y="3096"/>
                  <a:pt x="32813" y="3097"/>
                  <a:pt x="32801" y="3101"/>
                </a:cubicBezTo>
                <a:cubicBezTo>
                  <a:pt x="32790" y="3104"/>
                  <a:pt x="32779" y="3110"/>
                  <a:pt x="32770" y="3117"/>
                </a:cubicBezTo>
                <a:cubicBezTo>
                  <a:pt x="32760" y="3123"/>
                  <a:pt x="32752" y="3132"/>
                  <a:pt x="32744" y="3141"/>
                </a:cubicBezTo>
                <a:cubicBezTo>
                  <a:pt x="32737" y="3151"/>
                  <a:pt x="32731" y="3161"/>
                  <a:pt x="32726" y="3173"/>
                </a:cubicBezTo>
                <a:lnTo>
                  <a:pt x="32726" y="3101"/>
                </a:lnTo>
                <a:lnTo>
                  <a:pt x="32685" y="3101"/>
                </a:lnTo>
                <a:lnTo>
                  <a:pt x="32685" y="3376"/>
                </a:lnTo>
                <a:lnTo>
                  <a:pt x="32726" y="3376"/>
                </a:lnTo>
                <a:lnTo>
                  <a:pt x="32726" y="3267"/>
                </a:lnTo>
                <a:cubicBezTo>
                  <a:pt x="32726" y="3246"/>
                  <a:pt x="32728" y="3228"/>
                  <a:pt x="32734" y="3212"/>
                </a:cubicBezTo>
                <a:cubicBezTo>
                  <a:pt x="32740" y="3196"/>
                  <a:pt x="32748" y="3183"/>
                  <a:pt x="32758" y="3172"/>
                </a:cubicBezTo>
                <a:cubicBezTo>
                  <a:pt x="32768" y="3162"/>
                  <a:pt x="32779" y="3154"/>
                  <a:pt x="32792" y="3148"/>
                </a:cubicBezTo>
                <a:cubicBezTo>
                  <a:pt x="32806" y="3143"/>
                  <a:pt x="32820" y="3140"/>
                  <a:pt x="32835" y="3140"/>
                </a:cubicBezTo>
                <a:lnTo>
                  <a:pt x="32838" y="3140"/>
                </a:lnTo>
                <a:lnTo>
                  <a:pt x="32838" y="3096"/>
                </a:lnTo>
                <a:close/>
                <a:moveTo>
                  <a:pt x="33288" y="3096"/>
                </a:moveTo>
                <a:cubicBezTo>
                  <a:pt x="33274" y="3096"/>
                  <a:pt x="33261" y="3098"/>
                  <a:pt x="33250" y="3102"/>
                </a:cubicBezTo>
                <a:cubicBezTo>
                  <a:pt x="33238" y="3105"/>
                  <a:pt x="33228" y="3111"/>
                  <a:pt x="33220" y="3118"/>
                </a:cubicBezTo>
                <a:cubicBezTo>
                  <a:pt x="33212" y="3125"/>
                  <a:pt x="33205" y="3133"/>
                  <a:pt x="33201" y="3143"/>
                </a:cubicBezTo>
                <a:cubicBezTo>
                  <a:pt x="33196" y="3152"/>
                  <a:pt x="33194" y="3163"/>
                  <a:pt x="33194" y="3175"/>
                </a:cubicBezTo>
                <a:lnTo>
                  <a:pt x="33194" y="3176"/>
                </a:lnTo>
                <a:cubicBezTo>
                  <a:pt x="33194" y="3189"/>
                  <a:pt x="33196" y="3199"/>
                  <a:pt x="33202" y="3208"/>
                </a:cubicBezTo>
                <a:cubicBezTo>
                  <a:pt x="33207" y="3216"/>
                  <a:pt x="33214" y="3224"/>
                  <a:pt x="33223" y="3229"/>
                </a:cubicBezTo>
                <a:cubicBezTo>
                  <a:pt x="33232" y="3235"/>
                  <a:pt x="33242" y="3240"/>
                  <a:pt x="33252" y="3244"/>
                </a:cubicBezTo>
                <a:cubicBezTo>
                  <a:pt x="33263" y="3247"/>
                  <a:pt x="33274" y="3251"/>
                  <a:pt x="33285" y="3254"/>
                </a:cubicBezTo>
                <a:cubicBezTo>
                  <a:pt x="33294" y="3256"/>
                  <a:pt x="33302" y="3259"/>
                  <a:pt x="33310" y="3262"/>
                </a:cubicBezTo>
                <a:cubicBezTo>
                  <a:pt x="33319" y="3265"/>
                  <a:pt x="33326" y="3268"/>
                  <a:pt x="33333" y="3272"/>
                </a:cubicBezTo>
                <a:cubicBezTo>
                  <a:pt x="33339" y="3275"/>
                  <a:pt x="33344" y="3280"/>
                  <a:pt x="33348" y="3285"/>
                </a:cubicBezTo>
                <a:cubicBezTo>
                  <a:pt x="33352" y="3290"/>
                  <a:pt x="33354" y="3296"/>
                  <a:pt x="33354" y="3302"/>
                </a:cubicBezTo>
                <a:lnTo>
                  <a:pt x="33354" y="3303"/>
                </a:lnTo>
                <a:cubicBezTo>
                  <a:pt x="33354" y="3317"/>
                  <a:pt x="33348" y="3328"/>
                  <a:pt x="33338" y="3335"/>
                </a:cubicBezTo>
                <a:cubicBezTo>
                  <a:pt x="33327" y="3343"/>
                  <a:pt x="33313" y="3347"/>
                  <a:pt x="33297" y="3347"/>
                </a:cubicBezTo>
                <a:cubicBezTo>
                  <a:pt x="33280" y="3347"/>
                  <a:pt x="33264" y="3344"/>
                  <a:pt x="33248" y="3338"/>
                </a:cubicBezTo>
                <a:cubicBezTo>
                  <a:pt x="33232" y="3332"/>
                  <a:pt x="33216" y="3323"/>
                  <a:pt x="33201" y="3312"/>
                </a:cubicBezTo>
                <a:lnTo>
                  <a:pt x="33180" y="3341"/>
                </a:lnTo>
                <a:cubicBezTo>
                  <a:pt x="33196" y="3354"/>
                  <a:pt x="33214" y="3364"/>
                  <a:pt x="33234" y="3371"/>
                </a:cubicBezTo>
                <a:cubicBezTo>
                  <a:pt x="33254" y="3378"/>
                  <a:pt x="33275" y="3382"/>
                  <a:pt x="33294" y="3382"/>
                </a:cubicBezTo>
                <a:cubicBezTo>
                  <a:pt x="33308" y="3382"/>
                  <a:pt x="33321" y="3380"/>
                  <a:pt x="33333" y="3376"/>
                </a:cubicBezTo>
                <a:cubicBezTo>
                  <a:pt x="33345" y="3373"/>
                  <a:pt x="33355" y="3367"/>
                  <a:pt x="33364" y="3360"/>
                </a:cubicBezTo>
                <a:cubicBezTo>
                  <a:pt x="33373" y="3353"/>
                  <a:pt x="33380" y="3344"/>
                  <a:pt x="33385" y="3334"/>
                </a:cubicBezTo>
                <a:cubicBezTo>
                  <a:pt x="33390" y="3324"/>
                  <a:pt x="33393" y="3312"/>
                  <a:pt x="33393" y="3299"/>
                </a:cubicBezTo>
                <a:lnTo>
                  <a:pt x="33393" y="3298"/>
                </a:lnTo>
                <a:cubicBezTo>
                  <a:pt x="33393" y="3286"/>
                  <a:pt x="33390" y="3275"/>
                  <a:pt x="33385" y="3267"/>
                </a:cubicBezTo>
                <a:cubicBezTo>
                  <a:pt x="33380" y="3258"/>
                  <a:pt x="33373" y="3251"/>
                  <a:pt x="33364" y="3245"/>
                </a:cubicBezTo>
                <a:cubicBezTo>
                  <a:pt x="33356" y="3239"/>
                  <a:pt x="33346" y="3234"/>
                  <a:pt x="33336" y="3230"/>
                </a:cubicBezTo>
                <a:cubicBezTo>
                  <a:pt x="33325" y="3226"/>
                  <a:pt x="33315" y="3222"/>
                  <a:pt x="33304" y="3219"/>
                </a:cubicBezTo>
                <a:cubicBezTo>
                  <a:pt x="33295" y="3216"/>
                  <a:pt x="33286" y="3213"/>
                  <a:pt x="33277" y="3211"/>
                </a:cubicBezTo>
                <a:cubicBezTo>
                  <a:pt x="33269" y="3208"/>
                  <a:pt x="33261" y="3205"/>
                  <a:pt x="33254" y="3201"/>
                </a:cubicBezTo>
                <a:cubicBezTo>
                  <a:pt x="33248" y="3197"/>
                  <a:pt x="33243" y="3193"/>
                  <a:pt x="33239" y="3189"/>
                </a:cubicBezTo>
                <a:cubicBezTo>
                  <a:pt x="33235" y="3184"/>
                  <a:pt x="33233" y="3178"/>
                  <a:pt x="33233" y="3172"/>
                </a:cubicBezTo>
                <a:lnTo>
                  <a:pt x="33233" y="3171"/>
                </a:lnTo>
                <a:cubicBezTo>
                  <a:pt x="33233" y="3159"/>
                  <a:pt x="33238" y="3150"/>
                  <a:pt x="33248" y="3142"/>
                </a:cubicBezTo>
                <a:cubicBezTo>
                  <a:pt x="33257" y="3134"/>
                  <a:pt x="33270" y="3131"/>
                  <a:pt x="33286" y="3131"/>
                </a:cubicBezTo>
                <a:cubicBezTo>
                  <a:pt x="33300" y="3131"/>
                  <a:pt x="33314" y="3133"/>
                  <a:pt x="33328" y="3138"/>
                </a:cubicBezTo>
                <a:cubicBezTo>
                  <a:pt x="33342" y="3143"/>
                  <a:pt x="33355" y="3149"/>
                  <a:pt x="33368" y="3157"/>
                </a:cubicBezTo>
                <a:lnTo>
                  <a:pt x="33387" y="3126"/>
                </a:lnTo>
                <a:cubicBezTo>
                  <a:pt x="33373" y="3117"/>
                  <a:pt x="33357" y="3110"/>
                  <a:pt x="33339" y="3104"/>
                </a:cubicBezTo>
                <a:cubicBezTo>
                  <a:pt x="33322" y="3099"/>
                  <a:pt x="33305" y="3096"/>
                  <a:pt x="33288" y="3096"/>
                </a:cubicBezTo>
                <a:close/>
                <a:moveTo>
                  <a:pt x="34128" y="3096"/>
                </a:moveTo>
                <a:cubicBezTo>
                  <a:pt x="34115" y="3096"/>
                  <a:pt x="34102" y="3097"/>
                  <a:pt x="34091" y="3101"/>
                </a:cubicBezTo>
                <a:cubicBezTo>
                  <a:pt x="34080" y="3104"/>
                  <a:pt x="34069" y="3110"/>
                  <a:pt x="34059" y="3117"/>
                </a:cubicBezTo>
                <a:cubicBezTo>
                  <a:pt x="34050" y="3123"/>
                  <a:pt x="34041" y="3132"/>
                  <a:pt x="34034" y="3141"/>
                </a:cubicBezTo>
                <a:cubicBezTo>
                  <a:pt x="34026" y="3151"/>
                  <a:pt x="34020" y="3161"/>
                  <a:pt x="34015" y="3173"/>
                </a:cubicBezTo>
                <a:lnTo>
                  <a:pt x="34015" y="3101"/>
                </a:lnTo>
                <a:lnTo>
                  <a:pt x="33974" y="3101"/>
                </a:lnTo>
                <a:lnTo>
                  <a:pt x="33974" y="3376"/>
                </a:lnTo>
                <a:lnTo>
                  <a:pt x="34015" y="3376"/>
                </a:lnTo>
                <a:lnTo>
                  <a:pt x="34015" y="3267"/>
                </a:lnTo>
                <a:cubicBezTo>
                  <a:pt x="34015" y="3246"/>
                  <a:pt x="34018" y="3228"/>
                  <a:pt x="34024" y="3212"/>
                </a:cubicBezTo>
                <a:cubicBezTo>
                  <a:pt x="34029" y="3196"/>
                  <a:pt x="34037" y="3183"/>
                  <a:pt x="34047" y="3172"/>
                </a:cubicBezTo>
                <a:cubicBezTo>
                  <a:pt x="34057" y="3162"/>
                  <a:pt x="34069" y="3154"/>
                  <a:pt x="34082" y="3148"/>
                </a:cubicBezTo>
                <a:cubicBezTo>
                  <a:pt x="34095" y="3143"/>
                  <a:pt x="34110" y="3140"/>
                  <a:pt x="34125" y="3140"/>
                </a:cubicBezTo>
                <a:lnTo>
                  <a:pt x="34128" y="3140"/>
                </a:lnTo>
                <a:lnTo>
                  <a:pt x="34128" y="3096"/>
                </a:lnTo>
                <a:close/>
                <a:moveTo>
                  <a:pt x="34504" y="3096"/>
                </a:moveTo>
                <a:cubicBezTo>
                  <a:pt x="34491" y="3096"/>
                  <a:pt x="34478" y="3097"/>
                  <a:pt x="34467" y="3101"/>
                </a:cubicBezTo>
                <a:cubicBezTo>
                  <a:pt x="34456" y="3104"/>
                  <a:pt x="34445" y="3110"/>
                  <a:pt x="34435" y="3117"/>
                </a:cubicBezTo>
                <a:cubicBezTo>
                  <a:pt x="34426" y="3123"/>
                  <a:pt x="34417" y="3132"/>
                  <a:pt x="34410" y="3141"/>
                </a:cubicBezTo>
                <a:cubicBezTo>
                  <a:pt x="34402" y="3151"/>
                  <a:pt x="34396" y="3161"/>
                  <a:pt x="34391" y="3173"/>
                </a:cubicBezTo>
                <a:lnTo>
                  <a:pt x="34391" y="3101"/>
                </a:lnTo>
                <a:lnTo>
                  <a:pt x="34350" y="3101"/>
                </a:lnTo>
                <a:lnTo>
                  <a:pt x="34350" y="3376"/>
                </a:lnTo>
                <a:lnTo>
                  <a:pt x="34391" y="3376"/>
                </a:lnTo>
                <a:lnTo>
                  <a:pt x="34391" y="3267"/>
                </a:lnTo>
                <a:cubicBezTo>
                  <a:pt x="34391" y="3246"/>
                  <a:pt x="34394" y="3228"/>
                  <a:pt x="34400" y="3212"/>
                </a:cubicBezTo>
                <a:cubicBezTo>
                  <a:pt x="34405" y="3196"/>
                  <a:pt x="34413" y="3183"/>
                  <a:pt x="34423" y="3172"/>
                </a:cubicBezTo>
                <a:cubicBezTo>
                  <a:pt x="34433" y="3162"/>
                  <a:pt x="34445" y="3154"/>
                  <a:pt x="34458" y="3148"/>
                </a:cubicBezTo>
                <a:cubicBezTo>
                  <a:pt x="34471" y="3143"/>
                  <a:pt x="34486" y="3140"/>
                  <a:pt x="34501" y="3140"/>
                </a:cubicBezTo>
                <a:lnTo>
                  <a:pt x="34504" y="3140"/>
                </a:lnTo>
                <a:lnTo>
                  <a:pt x="34504" y="3096"/>
                </a:lnTo>
                <a:close/>
                <a:moveTo>
                  <a:pt x="35460" y="3096"/>
                </a:moveTo>
                <a:cubicBezTo>
                  <a:pt x="35447" y="3096"/>
                  <a:pt x="35434" y="3098"/>
                  <a:pt x="35423" y="3102"/>
                </a:cubicBezTo>
                <a:cubicBezTo>
                  <a:pt x="35411" y="3105"/>
                  <a:pt x="35401" y="3111"/>
                  <a:pt x="35393" y="3118"/>
                </a:cubicBezTo>
                <a:cubicBezTo>
                  <a:pt x="35385" y="3125"/>
                  <a:pt x="35378" y="3133"/>
                  <a:pt x="35374" y="3143"/>
                </a:cubicBezTo>
                <a:cubicBezTo>
                  <a:pt x="35369" y="3152"/>
                  <a:pt x="35367" y="3163"/>
                  <a:pt x="35367" y="3175"/>
                </a:cubicBezTo>
                <a:lnTo>
                  <a:pt x="35367" y="3176"/>
                </a:lnTo>
                <a:cubicBezTo>
                  <a:pt x="35367" y="3189"/>
                  <a:pt x="35369" y="3199"/>
                  <a:pt x="35375" y="3208"/>
                </a:cubicBezTo>
                <a:cubicBezTo>
                  <a:pt x="35380" y="3216"/>
                  <a:pt x="35387" y="3224"/>
                  <a:pt x="35396" y="3229"/>
                </a:cubicBezTo>
                <a:cubicBezTo>
                  <a:pt x="35405" y="3235"/>
                  <a:pt x="35415" y="3240"/>
                  <a:pt x="35425" y="3244"/>
                </a:cubicBezTo>
                <a:cubicBezTo>
                  <a:pt x="35436" y="3247"/>
                  <a:pt x="35447" y="3251"/>
                  <a:pt x="35458" y="3254"/>
                </a:cubicBezTo>
                <a:cubicBezTo>
                  <a:pt x="35467" y="3256"/>
                  <a:pt x="35475" y="3259"/>
                  <a:pt x="35483" y="3262"/>
                </a:cubicBezTo>
                <a:cubicBezTo>
                  <a:pt x="35492" y="3265"/>
                  <a:pt x="35499" y="3268"/>
                  <a:pt x="35506" y="3272"/>
                </a:cubicBezTo>
                <a:cubicBezTo>
                  <a:pt x="35512" y="3275"/>
                  <a:pt x="35517" y="3280"/>
                  <a:pt x="35521" y="3285"/>
                </a:cubicBezTo>
                <a:cubicBezTo>
                  <a:pt x="35525" y="3290"/>
                  <a:pt x="35527" y="3296"/>
                  <a:pt x="35527" y="3302"/>
                </a:cubicBezTo>
                <a:lnTo>
                  <a:pt x="35527" y="3303"/>
                </a:lnTo>
                <a:cubicBezTo>
                  <a:pt x="35527" y="3317"/>
                  <a:pt x="35521" y="3328"/>
                  <a:pt x="35511" y="3335"/>
                </a:cubicBezTo>
                <a:cubicBezTo>
                  <a:pt x="35500" y="3343"/>
                  <a:pt x="35486" y="3347"/>
                  <a:pt x="35470" y="3347"/>
                </a:cubicBezTo>
                <a:cubicBezTo>
                  <a:pt x="35453" y="3347"/>
                  <a:pt x="35437" y="3344"/>
                  <a:pt x="35420" y="3338"/>
                </a:cubicBezTo>
                <a:cubicBezTo>
                  <a:pt x="35404" y="3332"/>
                  <a:pt x="35389" y="3323"/>
                  <a:pt x="35374" y="3312"/>
                </a:cubicBezTo>
                <a:lnTo>
                  <a:pt x="35353" y="3341"/>
                </a:lnTo>
                <a:cubicBezTo>
                  <a:pt x="35369" y="3354"/>
                  <a:pt x="35387" y="3364"/>
                  <a:pt x="35407" y="3371"/>
                </a:cubicBezTo>
                <a:cubicBezTo>
                  <a:pt x="35427" y="3378"/>
                  <a:pt x="35447" y="3382"/>
                  <a:pt x="35467" y="3382"/>
                </a:cubicBezTo>
                <a:cubicBezTo>
                  <a:pt x="35481" y="3382"/>
                  <a:pt x="35494" y="3380"/>
                  <a:pt x="35506" y="3376"/>
                </a:cubicBezTo>
                <a:cubicBezTo>
                  <a:pt x="35518" y="3373"/>
                  <a:pt x="35528" y="3367"/>
                  <a:pt x="35537" y="3360"/>
                </a:cubicBezTo>
                <a:cubicBezTo>
                  <a:pt x="35546" y="3353"/>
                  <a:pt x="35553" y="3344"/>
                  <a:pt x="35558" y="3334"/>
                </a:cubicBezTo>
                <a:cubicBezTo>
                  <a:pt x="35563" y="3324"/>
                  <a:pt x="35566" y="3312"/>
                  <a:pt x="35566" y="3299"/>
                </a:cubicBezTo>
                <a:lnTo>
                  <a:pt x="35566" y="3298"/>
                </a:lnTo>
                <a:cubicBezTo>
                  <a:pt x="35566" y="3286"/>
                  <a:pt x="35563" y="3275"/>
                  <a:pt x="35558" y="3267"/>
                </a:cubicBezTo>
                <a:cubicBezTo>
                  <a:pt x="35553" y="3258"/>
                  <a:pt x="35546" y="3251"/>
                  <a:pt x="35537" y="3245"/>
                </a:cubicBezTo>
                <a:cubicBezTo>
                  <a:pt x="35529" y="3239"/>
                  <a:pt x="35519" y="3234"/>
                  <a:pt x="35508" y="3230"/>
                </a:cubicBezTo>
                <a:cubicBezTo>
                  <a:pt x="35498" y="3226"/>
                  <a:pt x="35488" y="3222"/>
                  <a:pt x="35477" y="3219"/>
                </a:cubicBezTo>
                <a:cubicBezTo>
                  <a:pt x="35468" y="3216"/>
                  <a:pt x="35459" y="3213"/>
                  <a:pt x="35450" y="3211"/>
                </a:cubicBezTo>
                <a:cubicBezTo>
                  <a:pt x="35442" y="3208"/>
                  <a:pt x="35434" y="3205"/>
                  <a:pt x="35427" y="3201"/>
                </a:cubicBezTo>
                <a:cubicBezTo>
                  <a:pt x="35421" y="3197"/>
                  <a:pt x="35416" y="3193"/>
                  <a:pt x="35412" y="3189"/>
                </a:cubicBezTo>
                <a:cubicBezTo>
                  <a:pt x="35408" y="3184"/>
                  <a:pt x="35406" y="3178"/>
                  <a:pt x="35406" y="3172"/>
                </a:cubicBezTo>
                <a:lnTo>
                  <a:pt x="35406" y="3171"/>
                </a:lnTo>
                <a:cubicBezTo>
                  <a:pt x="35406" y="3159"/>
                  <a:pt x="35411" y="3150"/>
                  <a:pt x="35420" y="3142"/>
                </a:cubicBezTo>
                <a:cubicBezTo>
                  <a:pt x="35430" y="3134"/>
                  <a:pt x="35443" y="3131"/>
                  <a:pt x="35459" y="3131"/>
                </a:cubicBezTo>
                <a:cubicBezTo>
                  <a:pt x="35473" y="3131"/>
                  <a:pt x="35487" y="3133"/>
                  <a:pt x="35500" y="3138"/>
                </a:cubicBezTo>
                <a:cubicBezTo>
                  <a:pt x="35515" y="3143"/>
                  <a:pt x="35528" y="3149"/>
                  <a:pt x="35541" y="3157"/>
                </a:cubicBezTo>
                <a:lnTo>
                  <a:pt x="35560" y="3126"/>
                </a:lnTo>
                <a:cubicBezTo>
                  <a:pt x="35545" y="3117"/>
                  <a:pt x="35530" y="3110"/>
                  <a:pt x="35512" y="3104"/>
                </a:cubicBezTo>
                <a:cubicBezTo>
                  <a:pt x="35495" y="3099"/>
                  <a:pt x="35478" y="3096"/>
                  <a:pt x="35460" y="3096"/>
                </a:cubicBezTo>
                <a:close/>
                <a:moveTo>
                  <a:pt x="36327" y="3096"/>
                </a:moveTo>
                <a:cubicBezTo>
                  <a:pt x="36314" y="3096"/>
                  <a:pt x="36301" y="3097"/>
                  <a:pt x="36290" y="3101"/>
                </a:cubicBezTo>
                <a:cubicBezTo>
                  <a:pt x="36278" y="3104"/>
                  <a:pt x="36268" y="3110"/>
                  <a:pt x="36258" y="3117"/>
                </a:cubicBezTo>
                <a:cubicBezTo>
                  <a:pt x="36249" y="3123"/>
                  <a:pt x="36240" y="3132"/>
                  <a:pt x="36233" y="3141"/>
                </a:cubicBezTo>
                <a:cubicBezTo>
                  <a:pt x="36225" y="3151"/>
                  <a:pt x="36219" y="3161"/>
                  <a:pt x="36214" y="3173"/>
                </a:cubicBezTo>
                <a:lnTo>
                  <a:pt x="36214" y="3101"/>
                </a:lnTo>
                <a:lnTo>
                  <a:pt x="36173" y="3101"/>
                </a:lnTo>
                <a:lnTo>
                  <a:pt x="36173" y="3376"/>
                </a:lnTo>
                <a:lnTo>
                  <a:pt x="36214" y="3376"/>
                </a:lnTo>
                <a:lnTo>
                  <a:pt x="36214" y="3267"/>
                </a:lnTo>
                <a:cubicBezTo>
                  <a:pt x="36214" y="3246"/>
                  <a:pt x="36217" y="3228"/>
                  <a:pt x="36223" y="3212"/>
                </a:cubicBezTo>
                <a:cubicBezTo>
                  <a:pt x="36228" y="3196"/>
                  <a:pt x="36236" y="3183"/>
                  <a:pt x="36246" y="3172"/>
                </a:cubicBezTo>
                <a:cubicBezTo>
                  <a:pt x="36256" y="3162"/>
                  <a:pt x="36268" y="3154"/>
                  <a:pt x="36281" y="3148"/>
                </a:cubicBezTo>
                <a:cubicBezTo>
                  <a:pt x="36294" y="3143"/>
                  <a:pt x="36309" y="3140"/>
                  <a:pt x="36323" y="3140"/>
                </a:cubicBezTo>
                <a:lnTo>
                  <a:pt x="36327" y="3140"/>
                </a:lnTo>
                <a:lnTo>
                  <a:pt x="36327" y="3096"/>
                </a:lnTo>
                <a:close/>
                <a:moveTo>
                  <a:pt x="37588" y="3096"/>
                </a:moveTo>
                <a:cubicBezTo>
                  <a:pt x="37575" y="3096"/>
                  <a:pt x="37563" y="3097"/>
                  <a:pt x="37551" y="3101"/>
                </a:cubicBezTo>
                <a:cubicBezTo>
                  <a:pt x="37540" y="3104"/>
                  <a:pt x="37529" y="3110"/>
                  <a:pt x="37520" y="3117"/>
                </a:cubicBezTo>
                <a:cubicBezTo>
                  <a:pt x="37510" y="3123"/>
                  <a:pt x="37502" y="3132"/>
                  <a:pt x="37494" y="3141"/>
                </a:cubicBezTo>
                <a:cubicBezTo>
                  <a:pt x="37487" y="3151"/>
                  <a:pt x="37481" y="3161"/>
                  <a:pt x="37476" y="3173"/>
                </a:cubicBezTo>
                <a:lnTo>
                  <a:pt x="37476" y="3101"/>
                </a:lnTo>
                <a:lnTo>
                  <a:pt x="37435" y="3101"/>
                </a:lnTo>
                <a:lnTo>
                  <a:pt x="37435" y="3376"/>
                </a:lnTo>
                <a:lnTo>
                  <a:pt x="37476" y="3376"/>
                </a:lnTo>
                <a:lnTo>
                  <a:pt x="37476" y="3267"/>
                </a:lnTo>
                <a:cubicBezTo>
                  <a:pt x="37476" y="3246"/>
                  <a:pt x="37478" y="3228"/>
                  <a:pt x="37484" y="3212"/>
                </a:cubicBezTo>
                <a:cubicBezTo>
                  <a:pt x="37490" y="3196"/>
                  <a:pt x="37498" y="3183"/>
                  <a:pt x="37508" y="3172"/>
                </a:cubicBezTo>
                <a:cubicBezTo>
                  <a:pt x="37518" y="3162"/>
                  <a:pt x="37529" y="3154"/>
                  <a:pt x="37542" y="3148"/>
                </a:cubicBezTo>
                <a:cubicBezTo>
                  <a:pt x="37556" y="3143"/>
                  <a:pt x="37570" y="3140"/>
                  <a:pt x="37585" y="3140"/>
                </a:cubicBezTo>
                <a:lnTo>
                  <a:pt x="37588" y="3140"/>
                </a:lnTo>
                <a:lnTo>
                  <a:pt x="37588" y="3096"/>
                </a:lnTo>
                <a:close/>
                <a:moveTo>
                  <a:pt x="39598" y="3096"/>
                </a:moveTo>
                <a:cubicBezTo>
                  <a:pt x="39584" y="3096"/>
                  <a:pt x="39572" y="3097"/>
                  <a:pt x="39561" y="3101"/>
                </a:cubicBezTo>
                <a:cubicBezTo>
                  <a:pt x="39549" y="3104"/>
                  <a:pt x="39539" y="3110"/>
                  <a:pt x="39529" y="3117"/>
                </a:cubicBezTo>
                <a:cubicBezTo>
                  <a:pt x="39520" y="3123"/>
                  <a:pt x="39511" y="3132"/>
                  <a:pt x="39504" y="3141"/>
                </a:cubicBezTo>
                <a:cubicBezTo>
                  <a:pt x="39496" y="3151"/>
                  <a:pt x="39490" y="3161"/>
                  <a:pt x="39485" y="3173"/>
                </a:cubicBezTo>
                <a:lnTo>
                  <a:pt x="39485" y="3101"/>
                </a:lnTo>
                <a:lnTo>
                  <a:pt x="39444" y="3101"/>
                </a:lnTo>
                <a:lnTo>
                  <a:pt x="39444" y="3376"/>
                </a:lnTo>
                <a:lnTo>
                  <a:pt x="39485" y="3376"/>
                </a:lnTo>
                <a:lnTo>
                  <a:pt x="39485" y="3267"/>
                </a:lnTo>
                <a:cubicBezTo>
                  <a:pt x="39485" y="3246"/>
                  <a:pt x="39488" y="3228"/>
                  <a:pt x="39494" y="3212"/>
                </a:cubicBezTo>
                <a:cubicBezTo>
                  <a:pt x="39499" y="3196"/>
                  <a:pt x="39507" y="3183"/>
                  <a:pt x="39517" y="3172"/>
                </a:cubicBezTo>
                <a:cubicBezTo>
                  <a:pt x="39527" y="3162"/>
                  <a:pt x="39538" y="3154"/>
                  <a:pt x="39552" y="3148"/>
                </a:cubicBezTo>
                <a:cubicBezTo>
                  <a:pt x="39565" y="3143"/>
                  <a:pt x="39579" y="3140"/>
                  <a:pt x="39594" y="3140"/>
                </a:cubicBezTo>
                <a:lnTo>
                  <a:pt x="39598" y="3140"/>
                </a:lnTo>
                <a:lnTo>
                  <a:pt x="39598" y="3096"/>
                </a:lnTo>
                <a:close/>
                <a:moveTo>
                  <a:pt x="40047" y="3096"/>
                </a:moveTo>
                <a:cubicBezTo>
                  <a:pt x="40033" y="3096"/>
                  <a:pt x="40021" y="3098"/>
                  <a:pt x="40009" y="3102"/>
                </a:cubicBezTo>
                <a:cubicBezTo>
                  <a:pt x="39998" y="3105"/>
                  <a:pt x="39988" y="3111"/>
                  <a:pt x="39979" y="3118"/>
                </a:cubicBezTo>
                <a:cubicBezTo>
                  <a:pt x="39971" y="3125"/>
                  <a:pt x="39965" y="3133"/>
                  <a:pt x="39960" y="3143"/>
                </a:cubicBezTo>
                <a:cubicBezTo>
                  <a:pt x="39955" y="3152"/>
                  <a:pt x="39953" y="3163"/>
                  <a:pt x="39953" y="3175"/>
                </a:cubicBezTo>
                <a:lnTo>
                  <a:pt x="39953" y="3176"/>
                </a:lnTo>
                <a:cubicBezTo>
                  <a:pt x="39953" y="3189"/>
                  <a:pt x="39956" y="3199"/>
                  <a:pt x="39961" y="3208"/>
                </a:cubicBezTo>
                <a:cubicBezTo>
                  <a:pt x="39967" y="3216"/>
                  <a:pt x="39974" y="3224"/>
                  <a:pt x="39982" y="3229"/>
                </a:cubicBezTo>
                <a:cubicBezTo>
                  <a:pt x="39991" y="3235"/>
                  <a:pt x="40001" y="3240"/>
                  <a:pt x="40012" y="3244"/>
                </a:cubicBezTo>
                <a:cubicBezTo>
                  <a:pt x="40023" y="3247"/>
                  <a:pt x="40034" y="3251"/>
                  <a:pt x="40044" y="3254"/>
                </a:cubicBezTo>
                <a:cubicBezTo>
                  <a:pt x="40053" y="3256"/>
                  <a:pt x="40062" y="3259"/>
                  <a:pt x="40070" y="3262"/>
                </a:cubicBezTo>
                <a:cubicBezTo>
                  <a:pt x="40078" y="3265"/>
                  <a:pt x="40086" y="3268"/>
                  <a:pt x="40092" y="3272"/>
                </a:cubicBezTo>
                <a:cubicBezTo>
                  <a:pt x="40099" y="3275"/>
                  <a:pt x="40104" y="3280"/>
                  <a:pt x="40107" y="3285"/>
                </a:cubicBezTo>
                <a:cubicBezTo>
                  <a:pt x="40111" y="3290"/>
                  <a:pt x="40113" y="3296"/>
                  <a:pt x="40113" y="3302"/>
                </a:cubicBezTo>
                <a:lnTo>
                  <a:pt x="40113" y="3303"/>
                </a:lnTo>
                <a:cubicBezTo>
                  <a:pt x="40113" y="3317"/>
                  <a:pt x="40108" y="3328"/>
                  <a:pt x="40097" y="3335"/>
                </a:cubicBezTo>
                <a:cubicBezTo>
                  <a:pt x="40086" y="3343"/>
                  <a:pt x="40073" y="3347"/>
                  <a:pt x="40056" y="3347"/>
                </a:cubicBezTo>
                <a:cubicBezTo>
                  <a:pt x="40040" y="3347"/>
                  <a:pt x="40023" y="3344"/>
                  <a:pt x="40007" y="3338"/>
                </a:cubicBezTo>
                <a:cubicBezTo>
                  <a:pt x="39991" y="3332"/>
                  <a:pt x="39975" y="3323"/>
                  <a:pt x="39961" y="3312"/>
                </a:cubicBezTo>
                <a:lnTo>
                  <a:pt x="39940" y="3341"/>
                </a:lnTo>
                <a:cubicBezTo>
                  <a:pt x="39955" y="3354"/>
                  <a:pt x="39973" y="3364"/>
                  <a:pt x="39994" y="3371"/>
                </a:cubicBezTo>
                <a:cubicBezTo>
                  <a:pt x="40014" y="3378"/>
                  <a:pt x="40034" y="3382"/>
                  <a:pt x="40054" y="3382"/>
                </a:cubicBezTo>
                <a:cubicBezTo>
                  <a:pt x="40068" y="3382"/>
                  <a:pt x="40081" y="3380"/>
                  <a:pt x="40092" y="3376"/>
                </a:cubicBezTo>
                <a:cubicBezTo>
                  <a:pt x="40104" y="3373"/>
                  <a:pt x="40115" y="3367"/>
                  <a:pt x="40123" y="3360"/>
                </a:cubicBezTo>
                <a:cubicBezTo>
                  <a:pt x="40132" y="3353"/>
                  <a:pt x="40139" y="3344"/>
                  <a:pt x="40144" y="3334"/>
                </a:cubicBezTo>
                <a:cubicBezTo>
                  <a:pt x="40149" y="3324"/>
                  <a:pt x="40152" y="3312"/>
                  <a:pt x="40152" y="3299"/>
                </a:cubicBezTo>
                <a:lnTo>
                  <a:pt x="40152" y="3298"/>
                </a:lnTo>
                <a:cubicBezTo>
                  <a:pt x="40152" y="3286"/>
                  <a:pt x="40149" y="3275"/>
                  <a:pt x="40144" y="3267"/>
                </a:cubicBezTo>
                <a:cubicBezTo>
                  <a:pt x="40139" y="3258"/>
                  <a:pt x="40132" y="3251"/>
                  <a:pt x="40124" y="3245"/>
                </a:cubicBezTo>
                <a:cubicBezTo>
                  <a:pt x="40115" y="3239"/>
                  <a:pt x="40106" y="3234"/>
                  <a:pt x="40095" y="3230"/>
                </a:cubicBezTo>
                <a:cubicBezTo>
                  <a:pt x="40085" y="3226"/>
                  <a:pt x="40074" y="3222"/>
                  <a:pt x="40063" y="3219"/>
                </a:cubicBezTo>
                <a:cubicBezTo>
                  <a:pt x="40054" y="3216"/>
                  <a:pt x="40045" y="3213"/>
                  <a:pt x="40037" y="3211"/>
                </a:cubicBezTo>
                <a:cubicBezTo>
                  <a:pt x="40028" y="3208"/>
                  <a:pt x="40021" y="3205"/>
                  <a:pt x="40014" y="3201"/>
                </a:cubicBezTo>
                <a:cubicBezTo>
                  <a:pt x="40007" y="3197"/>
                  <a:pt x="40002" y="3193"/>
                  <a:pt x="39998" y="3189"/>
                </a:cubicBezTo>
                <a:cubicBezTo>
                  <a:pt x="39994" y="3184"/>
                  <a:pt x="39993" y="3178"/>
                  <a:pt x="39993" y="3172"/>
                </a:cubicBezTo>
                <a:lnTo>
                  <a:pt x="39993" y="3171"/>
                </a:lnTo>
                <a:cubicBezTo>
                  <a:pt x="39993" y="3159"/>
                  <a:pt x="39997" y="3150"/>
                  <a:pt x="40007" y="3142"/>
                </a:cubicBezTo>
                <a:cubicBezTo>
                  <a:pt x="40017" y="3134"/>
                  <a:pt x="40029" y="3131"/>
                  <a:pt x="40046" y="3131"/>
                </a:cubicBezTo>
                <a:cubicBezTo>
                  <a:pt x="40059" y="3131"/>
                  <a:pt x="40073" y="3133"/>
                  <a:pt x="40087" y="3138"/>
                </a:cubicBezTo>
                <a:cubicBezTo>
                  <a:pt x="40101" y="3143"/>
                  <a:pt x="40115" y="3149"/>
                  <a:pt x="40127" y="3157"/>
                </a:cubicBezTo>
                <a:lnTo>
                  <a:pt x="40146" y="3126"/>
                </a:lnTo>
                <a:cubicBezTo>
                  <a:pt x="40132" y="3117"/>
                  <a:pt x="40116" y="3110"/>
                  <a:pt x="40099" y="3104"/>
                </a:cubicBezTo>
                <a:cubicBezTo>
                  <a:pt x="40081" y="3099"/>
                  <a:pt x="40064" y="3096"/>
                  <a:pt x="40047" y="3096"/>
                </a:cubicBezTo>
                <a:close/>
                <a:moveTo>
                  <a:pt x="42243" y="3096"/>
                </a:moveTo>
                <a:cubicBezTo>
                  <a:pt x="42230" y="3096"/>
                  <a:pt x="42218" y="3097"/>
                  <a:pt x="42207" y="3101"/>
                </a:cubicBezTo>
                <a:cubicBezTo>
                  <a:pt x="42195" y="3104"/>
                  <a:pt x="42185" y="3110"/>
                  <a:pt x="42175" y="3117"/>
                </a:cubicBezTo>
                <a:cubicBezTo>
                  <a:pt x="42165" y="3123"/>
                  <a:pt x="42157" y="3132"/>
                  <a:pt x="42149" y="3141"/>
                </a:cubicBezTo>
                <a:cubicBezTo>
                  <a:pt x="42142" y="3151"/>
                  <a:pt x="42136" y="3161"/>
                  <a:pt x="42131" y="3173"/>
                </a:cubicBezTo>
                <a:lnTo>
                  <a:pt x="42131" y="3101"/>
                </a:lnTo>
                <a:lnTo>
                  <a:pt x="42090" y="3101"/>
                </a:lnTo>
                <a:lnTo>
                  <a:pt x="42090" y="3376"/>
                </a:lnTo>
                <a:lnTo>
                  <a:pt x="42131" y="3376"/>
                </a:lnTo>
                <a:lnTo>
                  <a:pt x="42131" y="3267"/>
                </a:lnTo>
                <a:cubicBezTo>
                  <a:pt x="42131" y="3246"/>
                  <a:pt x="42134" y="3228"/>
                  <a:pt x="42139" y="3212"/>
                </a:cubicBezTo>
                <a:cubicBezTo>
                  <a:pt x="42145" y="3196"/>
                  <a:pt x="42153" y="3183"/>
                  <a:pt x="42163" y="3172"/>
                </a:cubicBezTo>
                <a:cubicBezTo>
                  <a:pt x="42173" y="3162"/>
                  <a:pt x="42184" y="3154"/>
                  <a:pt x="42197" y="3148"/>
                </a:cubicBezTo>
                <a:cubicBezTo>
                  <a:pt x="42211" y="3143"/>
                  <a:pt x="42225" y="3140"/>
                  <a:pt x="42240" y="3140"/>
                </a:cubicBezTo>
                <a:lnTo>
                  <a:pt x="42243" y="3140"/>
                </a:lnTo>
                <a:lnTo>
                  <a:pt x="42243" y="3096"/>
                </a:lnTo>
                <a:close/>
                <a:moveTo>
                  <a:pt x="42619" y="3096"/>
                </a:moveTo>
                <a:cubicBezTo>
                  <a:pt x="42606" y="3096"/>
                  <a:pt x="42594" y="3097"/>
                  <a:pt x="42583" y="3101"/>
                </a:cubicBezTo>
                <a:cubicBezTo>
                  <a:pt x="42571" y="3104"/>
                  <a:pt x="42561" y="3110"/>
                  <a:pt x="42551" y="3117"/>
                </a:cubicBezTo>
                <a:cubicBezTo>
                  <a:pt x="42542" y="3123"/>
                  <a:pt x="42533" y="3132"/>
                  <a:pt x="42526" y="3141"/>
                </a:cubicBezTo>
                <a:cubicBezTo>
                  <a:pt x="42518" y="3151"/>
                  <a:pt x="42512" y="3161"/>
                  <a:pt x="42507" y="3173"/>
                </a:cubicBezTo>
                <a:lnTo>
                  <a:pt x="42507" y="3101"/>
                </a:lnTo>
                <a:lnTo>
                  <a:pt x="42466" y="3101"/>
                </a:lnTo>
                <a:lnTo>
                  <a:pt x="42466" y="3376"/>
                </a:lnTo>
                <a:lnTo>
                  <a:pt x="42507" y="3376"/>
                </a:lnTo>
                <a:lnTo>
                  <a:pt x="42507" y="3267"/>
                </a:lnTo>
                <a:cubicBezTo>
                  <a:pt x="42507" y="3246"/>
                  <a:pt x="42510" y="3228"/>
                  <a:pt x="42515" y="3212"/>
                </a:cubicBezTo>
                <a:cubicBezTo>
                  <a:pt x="42521" y="3196"/>
                  <a:pt x="42529" y="3183"/>
                  <a:pt x="42539" y="3172"/>
                </a:cubicBezTo>
                <a:cubicBezTo>
                  <a:pt x="42549" y="3162"/>
                  <a:pt x="42560" y="3154"/>
                  <a:pt x="42574" y="3148"/>
                </a:cubicBezTo>
                <a:cubicBezTo>
                  <a:pt x="42587" y="3143"/>
                  <a:pt x="42601" y="3140"/>
                  <a:pt x="42616" y="3140"/>
                </a:cubicBezTo>
                <a:lnTo>
                  <a:pt x="42619" y="3140"/>
                </a:lnTo>
                <a:lnTo>
                  <a:pt x="42619" y="3096"/>
                </a:lnTo>
                <a:close/>
                <a:moveTo>
                  <a:pt x="43081" y="3096"/>
                </a:moveTo>
                <a:cubicBezTo>
                  <a:pt x="43068" y="3096"/>
                  <a:pt x="43055" y="3098"/>
                  <a:pt x="43043" y="3102"/>
                </a:cubicBezTo>
                <a:cubicBezTo>
                  <a:pt x="43032" y="3105"/>
                  <a:pt x="43022" y="3111"/>
                  <a:pt x="43014" y="3118"/>
                </a:cubicBezTo>
                <a:cubicBezTo>
                  <a:pt x="43005" y="3125"/>
                  <a:pt x="42999" y="3133"/>
                  <a:pt x="42994" y="3143"/>
                </a:cubicBezTo>
                <a:cubicBezTo>
                  <a:pt x="42990" y="3152"/>
                  <a:pt x="42987" y="3163"/>
                  <a:pt x="42987" y="3175"/>
                </a:cubicBezTo>
                <a:lnTo>
                  <a:pt x="42987" y="3176"/>
                </a:lnTo>
                <a:cubicBezTo>
                  <a:pt x="42987" y="3189"/>
                  <a:pt x="42990" y="3199"/>
                  <a:pt x="42995" y="3208"/>
                </a:cubicBezTo>
                <a:cubicBezTo>
                  <a:pt x="43001" y="3216"/>
                  <a:pt x="43008" y="3224"/>
                  <a:pt x="43017" y="3229"/>
                </a:cubicBezTo>
                <a:cubicBezTo>
                  <a:pt x="43026" y="3235"/>
                  <a:pt x="43035" y="3240"/>
                  <a:pt x="43046" y="3244"/>
                </a:cubicBezTo>
                <a:cubicBezTo>
                  <a:pt x="43057" y="3247"/>
                  <a:pt x="43068" y="3251"/>
                  <a:pt x="43079" y="3254"/>
                </a:cubicBezTo>
                <a:cubicBezTo>
                  <a:pt x="43088" y="3256"/>
                  <a:pt x="43096" y="3259"/>
                  <a:pt x="43104" y="3262"/>
                </a:cubicBezTo>
                <a:cubicBezTo>
                  <a:pt x="43113" y="3265"/>
                  <a:pt x="43120" y="3268"/>
                  <a:pt x="43127" y="3272"/>
                </a:cubicBezTo>
                <a:cubicBezTo>
                  <a:pt x="43133" y="3275"/>
                  <a:pt x="43138" y="3280"/>
                  <a:pt x="43142" y="3285"/>
                </a:cubicBezTo>
                <a:cubicBezTo>
                  <a:pt x="43145" y="3290"/>
                  <a:pt x="43147" y="3296"/>
                  <a:pt x="43147" y="3302"/>
                </a:cubicBezTo>
                <a:lnTo>
                  <a:pt x="43147" y="3303"/>
                </a:lnTo>
                <a:cubicBezTo>
                  <a:pt x="43147" y="3317"/>
                  <a:pt x="43142" y="3328"/>
                  <a:pt x="43131" y="3335"/>
                </a:cubicBezTo>
                <a:cubicBezTo>
                  <a:pt x="43121" y="3343"/>
                  <a:pt x="43107" y="3347"/>
                  <a:pt x="43090" y="3347"/>
                </a:cubicBezTo>
                <a:cubicBezTo>
                  <a:pt x="43074" y="3347"/>
                  <a:pt x="43058" y="3344"/>
                  <a:pt x="43041" y="3338"/>
                </a:cubicBezTo>
                <a:cubicBezTo>
                  <a:pt x="43025" y="3332"/>
                  <a:pt x="43010" y="3323"/>
                  <a:pt x="42995" y="3312"/>
                </a:cubicBezTo>
                <a:lnTo>
                  <a:pt x="42974" y="3341"/>
                </a:lnTo>
                <a:cubicBezTo>
                  <a:pt x="42990" y="3354"/>
                  <a:pt x="43008" y="3364"/>
                  <a:pt x="43028" y="3371"/>
                </a:cubicBezTo>
                <a:cubicBezTo>
                  <a:pt x="43048" y="3378"/>
                  <a:pt x="43068" y="3382"/>
                  <a:pt x="43088" y="3382"/>
                </a:cubicBezTo>
                <a:cubicBezTo>
                  <a:pt x="43102" y="3382"/>
                  <a:pt x="43115" y="3380"/>
                  <a:pt x="43127" y="3376"/>
                </a:cubicBezTo>
                <a:cubicBezTo>
                  <a:pt x="43139" y="3373"/>
                  <a:pt x="43149" y="3367"/>
                  <a:pt x="43158" y="3360"/>
                </a:cubicBezTo>
                <a:cubicBezTo>
                  <a:pt x="43166" y="3353"/>
                  <a:pt x="43173" y="3344"/>
                  <a:pt x="43178" y="3334"/>
                </a:cubicBezTo>
                <a:cubicBezTo>
                  <a:pt x="43184" y="3324"/>
                  <a:pt x="43186" y="3312"/>
                  <a:pt x="43186" y="3299"/>
                </a:cubicBezTo>
                <a:lnTo>
                  <a:pt x="43186" y="3298"/>
                </a:lnTo>
                <a:cubicBezTo>
                  <a:pt x="43186" y="3286"/>
                  <a:pt x="43184" y="3275"/>
                  <a:pt x="43178" y="3267"/>
                </a:cubicBezTo>
                <a:cubicBezTo>
                  <a:pt x="43173" y="3258"/>
                  <a:pt x="43167" y="3251"/>
                  <a:pt x="43158" y="3245"/>
                </a:cubicBezTo>
                <a:cubicBezTo>
                  <a:pt x="43150" y="3239"/>
                  <a:pt x="43140" y="3234"/>
                  <a:pt x="43129" y="3230"/>
                </a:cubicBezTo>
                <a:cubicBezTo>
                  <a:pt x="43119" y="3226"/>
                  <a:pt x="43109" y="3222"/>
                  <a:pt x="43098" y="3219"/>
                </a:cubicBezTo>
                <a:cubicBezTo>
                  <a:pt x="43089" y="3216"/>
                  <a:pt x="43080" y="3213"/>
                  <a:pt x="43071" y="3211"/>
                </a:cubicBezTo>
                <a:cubicBezTo>
                  <a:pt x="43063" y="3208"/>
                  <a:pt x="43055" y="3205"/>
                  <a:pt x="43048" y="3201"/>
                </a:cubicBezTo>
                <a:cubicBezTo>
                  <a:pt x="43042" y="3197"/>
                  <a:pt x="43037" y="3193"/>
                  <a:pt x="43033" y="3189"/>
                </a:cubicBezTo>
                <a:cubicBezTo>
                  <a:pt x="43029" y="3184"/>
                  <a:pt x="43027" y="3178"/>
                  <a:pt x="43027" y="3172"/>
                </a:cubicBezTo>
                <a:lnTo>
                  <a:pt x="43027" y="3171"/>
                </a:lnTo>
                <a:cubicBezTo>
                  <a:pt x="43027" y="3159"/>
                  <a:pt x="43032" y="3150"/>
                  <a:pt x="43041" y="3142"/>
                </a:cubicBezTo>
                <a:cubicBezTo>
                  <a:pt x="43051" y="3134"/>
                  <a:pt x="43064" y="3131"/>
                  <a:pt x="43080" y="3131"/>
                </a:cubicBezTo>
                <a:cubicBezTo>
                  <a:pt x="43094" y="3131"/>
                  <a:pt x="43107" y="3133"/>
                  <a:pt x="43121" y="3138"/>
                </a:cubicBezTo>
                <a:cubicBezTo>
                  <a:pt x="43136" y="3143"/>
                  <a:pt x="43149" y="3149"/>
                  <a:pt x="43162" y="3157"/>
                </a:cubicBezTo>
                <a:lnTo>
                  <a:pt x="43180" y="3126"/>
                </a:lnTo>
                <a:cubicBezTo>
                  <a:pt x="43166" y="3117"/>
                  <a:pt x="43150" y="3110"/>
                  <a:pt x="43133" y="3104"/>
                </a:cubicBezTo>
                <a:cubicBezTo>
                  <a:pt x="43116" y="3099"/>
                  <a:pt x="43098" y="3096"/>
                  <a:pt x="43081" y="3096"/>
                </a:cubicBezTo>
                <a:close/>
                <a:moveTo>
                  <a:pt x="46984" y="3096"/>
                </a:moveTo>
                <a:cubicBezTo>
                  <a:pt x="46971" y="3096"/>
                  <a:pt x="46959" y="3097"/>
                  <a:pt x="46947" y="3101"/>
                </a:cubicBezTo>
                <a:cubicBezTo>
                  <a:pt x="46936" y="3104"/>
                  <a:pt x="46925" y="3110"/>
                  <a:pt x="46916" y="3117"/>
                </a:cubicBezTo>
                <a:cubicBezTo>
                  <a:pt x="46906" y="3123"/>
                  <a:pt x="46898" y="3132"/>
                  <a:pt x="46890" y="3141"/>
                </a:cubicBezTo>
                <a:cubicBezTo>
                  <a:pt x="46883" y="3151"/>
                  <a:pt x="46876" y="3161"/>
                  <a:pt x="46871" y="3173"/>
                </a:cubicBezTo>
                <a:lnTo>
                  <a:pt x="46871" y="3101"/>
                </a:lnTo>
                <a:lnTo>
                  <a:pt x="46830" y="3101"/>
                </a:lnTo>
                <a:lnTo>
                  <a:pt x="46830" y="3376"/>
                </a:lnTo>
                <a:lnTo>
                  <a:pt x="46871" y="3376"/>
                </a:lnTo>
                <a:lnTo>
                  <a:pt x="46871" y="3267"/>
                </a:lnTo>
                <a:cubicBezTo>
                  <a:pt x="46871" y="3246"/>
                  <a:pt x="46874" y="3228"/>
                  <a:pt x="46880" y="3212"/>
                </a:cubicBezTo>
                <a:cubicBezTo>
                  <a:pt x="46886" y="3196"/>
                  <a:pt x="46893" y="3183"/>
                  <a:pt x="46903" y="3172"/>
                </a:cubicBezTo>
                <a:cubicBezTo>
                  <a:pt x="46913" y="3162"/>
                  <a:pt x="46925" y="3154"/>
                  <a:pt x="46938" y="3148"/>
                </a:cubicBezTo>
                <a:cubicBezTo>
                  <a:pt x="46952" y="3143"/>
                  <a:pt x="46966" y="3140"/>
                  <a:pt x="46981" y="3140"/>
                </a:cubicBezTo>
                <a:lnTo>
                  <a:pt x="46984" y="3140"/>
                </a:lnTo>
                <a:lnTo>
                  <a:pt x="46984" y="3096"/>
                </a:lnTo>
                <a:close/>
                <a:moveTo>
                  <a:pt x="47130" y="3096"/>
                </a:moveTo>
                <a:cubicBezTo>
                  <a:pt x="47117" y="3096"/>
                  <a:pt x="47104" y="3098"/>
                  <a:pt x="47092" y="3102"/>
                </a:cubicBezTo>
                <a:cubicBezTo>
                  <a:pt x="47081" y="3105"/>
                  <a:pt x="47071" y="3111"/>
                  <a:pt x="47063" y="3118"/>
                </a:cubicBezTo>
                <a:cubicBezTo>
                  <a:pt x="47054" y="3125"/>
                  <a:pt x="47048" y="3133"/>
                  <a:pt x="47043" y="3143"/>
                </a:cubicBezTo>
                <a:cubicBezTo>
                  <a:pt x="47039" y="3152"/>
                  <a:pt x="47036" y="3163"/>
                  <a:pt x="47036" y="3175"/>
                </a:cubicBezTo>
                <a:lnTo>
                  <a:pt x="47036" y="3176"/>
                </a:lnTo>
                <a:cubicBezTo>
                  <a:pt x="47036" y="3189"/>
                  <a:pt x="47039" y="3199"/>
                  <a:pt x="47044" y="3208"/>
                </a:cubicBezTo>
                <a:cubicBezTo>
                  <a:pt x="47050" y="3216"/>
                  <a:pt x="47057" y="3224"/>
                  <a:pt x="47066" y="3229"/>
                </a:cubicBezTo>
                <a:cubicBezTo>
                  <a:pt x="47075" y="3235"/>
                  <a:pt x="47084" y="3240"/>
                  <a:pt x="47095" y="3244"/>
                </a:cubicBezTo>
                <a:cubicBezTo>
                  <a:pt x="47106" y="3247"/>
                  <a:pt x="47117" y="3251"/>
                  <a:pt x="47128" y="3254"/>
                </a:cubicBezTo>
                <a:cubicBezTo>
                  <a:pt x="47136" y="3256"/>
                  <a:pt x="47145" y="3259"/>
                  <a:pt x="47153" y="3262"/>
                </a:cubicBezTo>
                <a:cubicBezTo>
                  <a:pt x="47162" y="3265"/>
                  <a:pt x="47169" y="3268"/>
                  <a:pt x="47176" y="3272"/>
                </a:cubicBezTo>
                <a:cubicBezTo>
                  <a:pt x="47182" y="3275"/>
                  <a:pt x="47187" y="3280"/>
                  <a:pt x="47191" y="3285"/>
                </a:cubicBezTo>
                <a:cubicBezTo>
                  <a:pt x="47194" y="3290"/>
                  <a:pt x="47196" y="3296"/>
                  <a:pt x="47196" y="3302"/>
                </a:cubicBezTo>
                <a:lnTo>
                  <a:pt x="47196" y="3303"/>
                </a:lnTo>
                <a:cubicBezTo>
                  <a:pt x="47196" y="3317"/>
                  <a:pt x="47191" y="3328"/>
                  <a:pt x="47180" y="3335"/>
                </a:cubicBezTo>
                <a:cubicBezTo>
                  <a:pt x="47170" y="3343"/>
                  <a:pt x="47156" y="3347"/>
                  <a:pt x="47139" y="3347"/>
                </a:cubicBezTo>
                <a:cubicBezTo>
                  <a:pt x="47123" y="3347"/>
                  <a:pt x="47107" y="3344"/>
                  <a:pt x="47090" y="3338"/>
                </a:cubicBezTo>
                <a:cubicBezTo>
                  <a:pt x="47074" y="3332"/>
                  <a:pt x="47059" y="3323"/>
                  <a:pt x="47044" y="3312"/>
                </a:cubicBezTo>
                <a:lnTo>
                  <a:pt x="47023" y="3341"/>
                </a:lnTo>
                <a:cubicBezTo>
                  <a:pt x="47039" y="3354"/>
                  <a:pt x="47057" y="3364"/>
                  <a:pt x="47077" y="3371"/>
                </a:cubicBezTo>
                <a:cubicBezTo>
                  <a:pt x="47097" y="3378"/>
                  <a:pt x="47117" y="3382"/>
                  <a:pt x="47137" y="3382"/>
                </a:cubicBezTo>
                <a:cubicBezTo>
                  <a:pt x="47151" y="3382"/>
                  <a:pt x="47164" y="3380"/>
                  <a:pt x="47176" y="3376"/>
                </a:cubicBezTo>
                <a:cubicBezTo>
                  <a:pt x="47188" y="3373"/>
                  <a:pt x="47198" y="3367"/>
                  <a:pt x="47207" y="3360"/>
                </a:cubicBezTo>
                <a:cubicBezTo>
                  <a:pt x="47215" y="3353"/>
                  <a:pt x="47222" y="3344"/>
                  <a:pt x="47227" y="3334"/>
                </a:cubicBezTo>
                <a:cubicBezTo>
                  <a:pt x="47233" y="3324"/>
                  <a:pt x="47235" y="3312"/>
                  <a:pt x="47235" y="3299"/>
                </a:cubicBezTo>
                <a:lnTo>
                  <a:pt x="47235" y="3298"/>
                </a:lnTo>
                <a:cubicBezTo>
                  <a:pt x="47235" y="3286"/>
                  <a:pt x="47233" y="3275"/>
                  <a:pt x="47227" y="3267"/>
                </a:cubicBezTo>
                <a:cubicBezTo>
                  <a:pt x="47222" y="3258"/>
                  <a:pt x="47216" y="3251"/>
                  <a:pt x="47207" y="3245"/>
                </a:cubicBezTo>
                <a:cubicBezTo>
                  <a:pt x="47199" y="3239"/>
                  <a:pt x="47189" y="3234"/>
                  <a:pt x="47178" y="3230"/>
                </a:cubicBezTo>
                <a:cubicBezTo>
                  <a:pt x="47168" y="3226"/>
                  <a:pt x="47157" y="3222"/>
                  <a:pt x="47147" y="3219"/>
                </a:cubicBezTo>
                <a:cubicBezTo>
                  <a:pt x="47138" y="3216"/>
                  <a:pt x="47129" y="3213"/>
                  <a:pt x="47120" y="3211"/>
                </a:cubicBezTo>
                <a:cubicBezTo>
                  <a:pt x="47112" y="3208"/>
                  <a:pt x="47104" y="3205"/>
                  <a:pt x="47097" y="3201"/>
                </a:cubicBezTo>
                <a:cubicBezTo>
                  <a:pt x="47091" y="3197"/>
                  <a:pt x="47086" y="3193"/>
                  <a:pt x="47082" y="3189"/>
                </a:cubicBezTo>
                <a:cubicBezTo>
                  <a:pt x="47078" y="3184"/>
                  <a:pt x="47076" y="3178"/>
                  <a:pt x="47076" y="3172"/>
                </a:cubicBezTo>
                <a:lnTo>
                  <a:pt x="47076" y="3171"/>
                </a:lnTo>
                <a:cubicBezTo>
                  <a:pt x="47076" y="3159"/>
                  <a:pt x="47081" y="3150"/>
                  <a:pt x="47090" y="3142"/>
                </a:cubicBezTo>
                <a:cubicBezTo>
                  <a:pt x="47100" y="3134"/>
                  <a:pt x="47113" y="3131"/>
                  <a:pt x="47129" y="3131"/>
                </a:cubicBezTo>
                <a:cubicBezTo>
                  <a:pt x="47143" y="3131"/>
                  <a:pt x="47156" y="3133"/>
                  <a:pt x="47170" y="3138"/>
                </a:cubicBezTo>
                <a:cubicBezTo>
                  <a:pt x="47184" y="3143"/>
                  <a:pt x="47198" y="3149"/>
                  <a:pt x="47211" y="3157"/>
                </a:cubicBezTo>
                <a:lnTo>
                  <a:pt x="47229" y="3126"/>
                </a:lnTo>
                <a:cubicBezTo>
                  <a:pt x="47215" y="3117"/>
                  <a:pt x="47199" y="3110"/>
                  <a:pt x="47182" y="3104"/>
                </a:cubicBezTo>
                <a:cubicBezTo>
                  <a:pt x="47165" y="3099"/>
                  <a:pt x="47147" y="3096"/>
                  <a:pt x="47130" y="3096"/>
                </a:cubicBezTo>
                <a:close/>
                <a:moveTo>
                  <a:pt x="13751" y="3096"/>
                </a:moveTo>
                <a:cubicBezTo>
                  <a:pt x="13731" y="3096"/>
                  <a:pt x="13713" y="3099"/>
                  <a:pt x="13697" y="3103"/>
                </a:cubicBezTo>
                <a:cubicBezTo>
                  <a:pt x="13682" y="3107"/>
                  <a:pt x="13666" y="3113"/>
                  <a:pt x="13651" y="3120"/>
                </a:cubicBezTo>
                <a:lnTo>
                  <a:pt x="13663" y="3154"/>
                </a:lnTo>
                <a:cubicBezTo>
                  <a:pt x="13676" y="3147"/>
                  <a:pt x="13689" y="3143"/>
                  <a:pt x="13702" y="3139"/>
                </a:cubicBezTo>
                <a:cubicBezTo>
                  <a:pt x="13715" y="3136"/>
                  <a:pt x="13730" y="3134"/>
                  <a:pt x="13747" y="3134"/>
                </a:cubicBezTo>
                <a:cubicBezTo>
                  <a:pt x="13773" y="3134"/>
                  <a:pt x="13793" y="3140"/>
                  <a:pt x="13807" y="3153"/>
                </a:cubicBezTo>
                <a:cubicBezTo>
                  <a:pt x="13821" y="3165"/>
                  <a:pt x="13828" y="3184"/>
                  <a:pt x="13828" y="3208"/>
                </a:cubicBezTo>
                <a:lnTo>
                  <a:pt x="13828" y="3217"/>
                </a:lnTo>
                <a:cubicBezTo>
                  <a:pt x="13816" y="3213"/>
                  <a:pt x="13803" y="3211"/>
                  <a:pt x="13790" y="3208"/>
                </a:cubicBezTo>
                <a:cubicBezTo>
                  <a:pt x="13777" y="3206"/>
                  <a:pt x="13762" y="3205"/>
                  <a:pt x="13744" y="3205"/>
                </a:cubicBezTo>
                <a:cubicBezTo>
                  <a:pt x="13727" y="3205"/>
                  <a:pt x="13711" y="3207"/>
                  <a:pt x="13696" y="3211"/>
                </a:cubicBezTo>
                <a:cubicBezTo>
                  <a:pt x="13682" y="3215"/>
                  <a:pt x="13669" y="3221"/>
                  <a:pt x="13659" y="3228"/>
                </a:cubicBezTo>
                <a:cubicBezTo>
                  <a:pt x="13648" y="3236"/>
                  <a:pt x="13640" y="3245"/>
                  <a:pt x="13635" y="3256"/>
                </a:cubicBezTo>
                <a:cubicBezTo>
                  <a:pt x="13629" y="3267"/>
                  <a:pt x="13626" y="3280"/>
                  <a:pt x="13626" y="3295"/>
                </a:cubicBezTo>
                <a:lnTo>
                  <a:pt x="13626" y="3296"/>
                </a:lnTo>
                <a:cubicBezTo>
                  <a:pt x="13626" y="3311"/>
                  <a:pt x="13629" y="3323"/>
                  <a:pt x="13635" y="3334"/>
                </a:cubicBezTo>
                <a:cubicBezTo>
                  <a:pt x="13641" y="3344"/>
                  <a:pt x="13649" y="3354"/>
                  <a:pt x="13658" y="3361"/>
                </a:cubicBezTo>
                <a:cubicBezTo>
                  <a:pt x="13668" y="3368"/>
                  <a:pt x="13679" y="3373"/>
                  <a:pt x="13691" y="3377"/>
                </a:cubicBezTo>
                <a:cubicBezTo>
                  <a:pt x="13704" y="3381"/>
                  <a:pt x="13716" y="3382"/>
                  <a:pt x="13729" y="3382"/>
                </a:cubicBezTo>
                <a:cubicBezTo>
                  <a:pt x="13753" y="3382"/>
                  <a:pt x="13773" y="3378"/>
                  <a:pt x="13789" y="3368"/>
                </a:cubicBezTo>
                <a:cubicBezTo>
                  <a:pt x="13806" y="3359"/>
                  <a:pt x="13819" y="3348"/>
                  <a:pt x="13828" y="3335"/>
                </a:cubicBezTo>
                <a:lnTo>
                  <a:pt x="13828" y="3376"/>
                </a:lnTo>
                <a:lnTo>
                  <a:pt x="13869" y="3376"/>
                </a:lnTo>
                <a:lnTo>
                  <a:pt x="13869" y="3208"/>
                </a:lnTo>
                <a:cubicBezTo>
                  <a:pt x="13869" y="3173"/>
                  <a:pt x="13859" y="3146"/>
                  <a:pt x="13840" y="3127"/>
                </a:cubicBezTo>
                <a:cubicBezTo>
                  <a:pt x="13820" y="3107"/>
                  <a:pt x="13790" y="3096"/>
                  <a:pt x="13751" y="3096"/>
                </a:cubicBezTo>
                <a:close/>
                <a:moveTo>
                  <a:pt x="15308" y="3096"/>
                </a:moveTo>
                <a:cubicBezTo>
                  <a:pt x="15288" y="3096"/>
                  <a:pt x="15270" y="3099"/>
                  <a:pt x="15254" y="3103"/>
                </a:cubicBezTo>
                <a:cubicBezTo>
                  <a:pt x="15239" y="3107"/>
                  <a:pt x="15223" y="3113"/>
                  <a:pt x="15208" y="3120"/>
                </a:cubicBezTo>
                <a:lnTo>
                  <a:pt x="15220" y="3154"/>
                </a:lnTo>
                <a:cubicBezTo>
                  <a:pt x="15233" y="3147"/>
                  <a:pt x="15246" y="3143"/>
                  <a:pt x="15259" y="3139"/>
                </a:cubicBezTo>
                <a:cubicBezTo>
                  <a:pt x="15273" y="3136"/>
                  <a:pt x="15288" y="3134"/>
                  <a:pt x="15304" y="3134"/>
                </a:cubicBezTo>
                <a:cubicBezTo>
                  <a:pt x="15330" y="3134"/>
                  <a:pt x="15350" y="3140"/>
                  <a:pt x="15364" y="3153"/>
                </a:cubicBezTo>
                <a:cubicBezTo>
                  <a:pt x="15379" y="3165"/>
                  <a:pt x="15386" y="3184"/>
                  <a:pt x="15386" y="3208"/>
                </a:cubicBezTo>
                <a:lnTo>
                  <a:pt x="15386" y="3217"/>
                </a:lnTo>
                <a:cubicBezTo>
                  <a:pt x="15373" y="3213"/>
                  <a:pt x="15360" y="3211"/>
                  <a:pt x="15347" y="3208"/>
                </a:cubicBezTo>
                <a:cubicBezTo>
                  <a:pt x="15334" y="3206"/>
                  <a:pt x="15319" y="3205"/>
                  <a:pt x="15301" y="3205"/>
                </a:cubicBezTo>
                <a:cubicBezTo>
                  <a:pt x="15284" y="3205"/>
                  <a:pt x="15268" y="3207"/>
                  <a:pt x="15253" y="3211"/>
                </a:cubicBezTo>
                <a:cubicBezTo>
                  <a:pt x="15239" y="3215"/>
                  <a:pt x="15227" y="3221"/>
                  <a:pt x="15216" y="3228"/>
                </a:cubicBezTo>
                <a:cubicBezTo>
                  <a:pt x="15206" y="3236"/>
                  <a:pt x="15198" y="3245"/>
                  <a:pt x="15192" y="3256"/>
                </a:cubicBezTo>
                <a:cubicBezTo>
                  <a:pt x="15186" y="3267"/>
                  <a:pt x="15184" y="3280"/>
                  <a:pt x="15184" y="3295"/>
                </a:cubicBezTo>
                <a:lnTo>
                  <a:pt x="15184" y="3296"/>
                </a:lnTo>
                <a:cubicBezTo>
                  <a:pt x="15184" y="3311"/>
                  <a:pt x="15186" y="3323"/>
                  <a:pt x="15192" y="3334"/>
                </a:cubicBezTo>
                <a:cubicBezTo>
                  <a:pt x="15198" y="3344"/>
                  <a:pt x="15206" y="3354"/>
                  <a:pt x="15216" y="3361"/>
                </a:cubicBezTo>
                <a:cubicBezTo>
                  <a:pt x="15225" y="3368"/>
                  <a:pt x="15236" y="3373"/>
                  <a:pt x="15249" y="3377"/>
                </a:cubicBezTo>
                <a:cubicBezTo>
                  <a:pt x="15261" y="3381"/>
                  <a:pt x="15274" y="3382"/>
                  <a:pt x="15286" y="3382"/>
                </a:cubicBezTo>
                <a:cubicBezTo>
                  <a:pt x="15311" y="3382"/>
                  <a:pt x="15331" y="3378"/>
                  <a:pt x="15347" y="3368"/>
                </a:cubicBezTo>
                <a:cubicBezTo>
                  <a:pt x="15363" y="3359"/>
                  <a:pt x="15376" y="3348"/>
                  <a:pt x="15386" y="3335"/>
                </a:cubicBezTo>
                <a:lnTo>
                  <a:pt x="15386" y="3376"/>
                </a:lnTo>
                <a:lnTo>
                  <a:pt x="15426" y="3376"/>
                </a:lnTo>
                <a:lnTo>
                  <a:pt x="15426" y="3208"/>
                </a:lnTo>
                <a:cubicBezTo>
                  <a:pt x="15426" y="3173"/>
                  <a:pt x="15417" y="3146"/>
                  <a:pt x="15397" y="3127"/>
                </a:cubicBezTo>
                <a:cubicBezTo>
                  <a:pt x="15377" y="3107"/>
                  <a:pt x="15347" y="3096"/>
                  <a:pt x="15308" y="3096"/>
                </a:cubicBezTo>
                <a:close/>
                <a:moveTo>
                  <a:pt x="17970" y="3096"/>
                </a:moveTo>
                <a:cubicBezTo>
                  <a:pt x="17950" y="3096"/>
                  <a:pt x="17932" y="3099"/>
                  <a:pt x="17916" y="3103"/>
                </a:cubicBezTo>
                <a:cubicBezTo>
                  <a:pt x="17900" y="3107"/>
                  <a:pt x="17885" y="3113"/>
                  <a:pt x="17870" y="3120"/>
                </a:cubicBezTo>
                <a:lnTo>
                  <a:pt x="17882" y="3154"/>
                </a:lnTo>
                <a:cubicBezTo>
                  <a:pt x="17895" y="3147"/>
                  <a:pt x="17908" y="3143"/>
                  <a:pt x="17921" y="3139"/>
                </a:cubicBezTo>
                <a:cubicBezTo>
                  <a:pt x="17934" y="3136"/>
                  <a:pt x="17949" y="3134"/>
                  <a:pt x="17966" y="3134"/>
                </a:cubicBezTo>
                <a:cubicBezTo>
                  <a:pt x="17991" y="3134"/>
                  <a:pt x="18012" y="3140"/>
                  <a:pt x="18026" y="3153"/>
                </a:cubicBezTo>
                <a:cubicBezTo>
                  <a:pt x="18040" y="3165"/>
                  <a:pt x="18047" y="3184"/>
                  <a:pt x="18047" y="3208"/>
                </a:cubicBezTo>
                <a:lnTo>
                  <a:pt x="18047" y="3217"/>
                </a:lnTo>
                <a:cubicBezTo>
                  <a:pt x="18035" y="3213"/>
                  <a:pt x="18022" y="3211"/>
                  <a:pt x="18009" y="3208"/>
                </a:cubicBezTo>
                <a:cubicBezTo>
                  <a:pt x="17996" y="3206"/>
                  <a:pt x="17981" y="3205"/>
                  <a:pt x="17963" y="3205"/>
                </a:cubicBezTo>
                <a:cubicBezTo>
                  <a:pt x="17945" y="3205"/>
                  <a:pt x="17929" y="3207"/>
                  <a:pt x="17915" y="3211"/>
                </a:cubicBezTo>
                <a:cubicBezTo>
                  <a:pt x="17901" y="3215"/>
                  <a:pt x="17888" y="3221"/>
                  <a:pt x="17878" y="3228"/>
                </a:cubicBezTo>
                <a:cubicBezTo>
                  <a:pt x="17867" y="3236"/>
                  <a:pt x="17859" y="3245"/>
                  <a:pt x="17854" y="3256"/>
                </a:cubicBezTo>
                <a:cubicBezTo>
                  <a:pt x="17848" y="3267"/>
                  <a:pt x="17845" y="3280"/>
                  <a:pt x="17845" y="3295"/>
                </a:cubicBezTo>
                <a:lnTo>
                  <a:pt x="17845" y="3296"/>
                </a:lnTo>
                <a:cubicBezTo>
                  <a:pt x="17845" y="3311"/>
                  <a:pt x="17848" y="3323"/>
                  <a:pt x="17854" y="3334"/>
                </a:cubicBezTo>
                <a:cubicBezTo>
                  <a:pt x="17860" y="3344"/>
                  <a:pt x="17867" y="3354"/>
                  <a:pt x="17877" y="3361"/>
                </a:cubicBezTo>
                <a:cubicBezTo>
                  <a:pt x="17887" y="3368"/>
                  <a:pt x="17898" y="3373"/>
                  <a:pt x="17910" y="3377"/>
                </a:cubicBezTo>
                <a:cubicBezTo>
                  <a:pt x="17922" y="3381"/>
                  <a:pt x="17935" y="3382"/>
                  <a:pt x="17948" y="3382"/>
                </a:cubicBezTo>
                <a:cubicBezTo>
                  <a:pt x="17972" y="3382"/>
                  <a:pt x="17992" y="3378"/>
                  <a:pt x="18008" y="3368"/>
                </a:cubicBezTo>
                <a:cubicBezTo>
                  <a:pt x="18025" y="3359"/>
                  <a:pt x="18038" y="3348"/>
                  <a:pt x="18047" y="3335"/>
                </a:cubicBezTo>
                <a:lnTo>
                  <a:pt x="18047" y="3376"/>
                </a:lnTo>
                <a:lnTo>
                  <a:pt x="18088" y="3376"/>
                </a:lnTo>
                <a:lnTo>
                  <a:pt x="18088" y="3208"/>
                </a:lnTo>
                <a:cubicBezTo>
                  <a:pt x="18088" y="3173"/>
                  <a:pt x="18078" y="3146"/>
                  <a:pt x="18059" y="3127"/>
                </a:cubicBezTo>
                <a:cubicBezTo>
                  <a:pt x="18039" y="3107"/>
                  <a:pt x="18009" y="3096"/>
                  <a:pt x="17970" y="3096"/>
                </a:cubicBezTo>
                <a:close/>
                <a:moveTo>
                  <a:pt x="19410" y="3096"/>
                </a:moveTo>
                <a:cubicBezTo>
                  <a:pt x="19390" y="3096"/>
                  <a:pt x="19372" y="3099"/>
                  <a:pt x="19357" y="3103"/>
                </a:cubicBezTo>
                <a:cubicBezTo>
                  <a:pt x="19341" y="3107"/>
                  <a:pt x="19325" y="3113"/>
                  <a:pt x="19310" y="3120"/>
                </a:cubicBezTo>
                <a:lnTo>
                  <a:pt x="19322" y="3154"/>
                </a:lnTo>
                <a:cubicBezTo>
                  <a:pt x="19335" y="3147"/>
                  <a:pt x="19348" y="3143"/>
                  <a:pt x="19361" y="3139"/>
                </a:cubicBezTo>
                <a:cubicBezTo>
                  <a:pt x="19375" y="3136"/>
                  <a:pt x="19390" y="3134"/>
                  <a:pt x="19406" y="3134"/>
                </a:cubicBezTo>
                <a:cubicBezTo>
                  <a:pt x="19432" y="3134"/>
                  <a:pt x="19452" y="3140"/>
                  <a:pt x="19466" y="3153"/>
                </a:cubicBezTo>
                <a:cubicBezTo>
                  <a:pt x="19481" y="3165"/>
                  <a:pt x="19488" y="3184"/>
                  <a:pt x="19488" y="3208"/>
                </a:cubicBezTo>
                <a:lnTo>
                  <a:pt x="19488" y="3217"/>
                </a:lnTo>
                <a:cubicBezTo>
                  <a:pt x="19475" y="3213"/>
                  <a:pt x="19462" y="3211"/>
                  <a:pt x="19449" y="3208"/>
                </a:cubicBezTo>
                <a:cubicBezTo>
                  <a:pt x="19437" y="3206"/>
                  <a:pt x="19421" y="3205"/>
                  <a:pt x="19403" y="3205"/>
                </a:cubicBezTo>
                <a:cubicBezTo>
                  <a:pt x="19386" y="3205"/>
                  <a:pt x="19370" y="3207"/>
                  <a:pt x="19355" y="3211"/>
                </a:cubicBezTo>
                <a:cubicBezTo>
                  <a:pt x="19341" y="3215"/>
                  <a:pt x="19329" y="3221"/>
                  <a:pt x="19318" y="3228"/>
                </a:cubicBezTo>
                <a:cubicBezTo>
                  <a:pt x="19308" y="3236"/>
                  <a:pt x="19300" y="3245"/>
                  <a:pt x="19294" y="3256"/>
                </a:cubicBezTo>
                <a:cubicBezTo>
                  <a:pt x="19288" y="3267"/>
                  <a:pt x="19286" y="3280"/>
                  <a:pt x="19286" y="3295"/>
                </a:cubicBezTo>
                <a:lnTo>
                  <a:pt x="19286" y="3296"/>
                </a:lnTo>
                <a:cubicBezTo>
                  <a:pt x="19286" y="3311"/>
                  <a:pt x="19288" y="3323"/>
                  <a:pt x="19294" y="3334"/>
                </a:cubicBezTo>
                <a:cubicBezTo>
                  <a:pt x="19300" y="3344"/>
                  <a:pt x="19308" y="3354"/>
                  <a:pt x="19318" y="3361"/>
                </a:cubicBezTo>
                <a:cubicBezTo>
                  <a:pt x="19327" y="3368"/>
                  <a:pt x="19338" y="3373"/>
                  <a:pt x="19351" y="3377"/>
                </a:cubicBezTo>
                <a:cubicBezTo>
                  <a:pt x="19363" y="3381"/>
                  <a:pt x="19376" y="3382"/>
                  <a:pt x="19389" y="3382"/>
                </a:cubicBezTo>
                <a:cubicBezTo>
                  <a:pt x="19413" y="3382"/>
                  <a:pt x="19433" y="3378"/>
                  <a:pt x="19449" y="3368"/>
                </a:cubicBezTo>
                <a:cubicBezTo>
                  <a:pt x="19465" y="3359"/>
                  <a:pt x="19478" y="3348"/>
                  <a:pt x="19488" y="3335"/>
                </a:cubicBezTo>
                <a:lnTo>
                  <a:pt x="19488" y="3376"/>
                </a:lnTo>
                <a:lnTo>
                  <a:pt x="19528" y="3376"/>
                </a:lnTo>
                <a:lnTo>
                  <a:pt x="19528" y="3208"/>
                </a:lnTo>
                <a:cubicBezTo>
                  <a:pt x="19528" y="3173"/>
                  <a:pt x="19519" y="3146"/>
                  <a:pt x="19499" y="3127"/>
                </a:cubicBezTo>
                <a:cubicBezTo>
                  <a:pt x="19479" y="3107"/>
                  <a:pt x="19450" y="3096"/>
                  <a:pt x="19410" y="3096"/>
                </a:cubicBezTo>
                <a:close/>
                <a:moveTo>
                  <a:pt x="20968" y="3096"/>
                </a:moveTo>
                <a:cubicBezTo>
                  <a:pt x="20947" y="3096"/>
                  <a:pt x="20929" y="3099"/>
                  <a:pt x="20914" y="3103"/>
                </a:cubicBezTo>
                <a:cubicBezTo>
                  <a:pt x="20898" y="3107"/>
                  <a:pt x="20883" y="3113"/>
                  <a:pt x="20867" y="3120"/>
                </a:cubicBezTo>
                <a:lnTo>
                  <a:pt x="20880" y="3154"/>
                </a:lnTo>
                <a:cubicBezTo>
                  <a:pt x="20893" y="3147"/>
                  <a:pt x="20905" y="3143"/>
                  <a:pt x="20919" y="3139"/>
                </a:cubicBezTo>
                <a:cubicBezTo>
                  <a:pt x="20932" y="3136"/>
                  <a:pt x="20947" y="3134"/>
                  <a:pt x="20963" y="3134"/>
                </a:cubicBezTo>
                <a:cubicBezTo>
                  <a:pt x="20989" y="3134"/>
                  <a:pt x="21009" y="3140"/>
                  <a:pt x="21024" y="3153"/>
                </a:cubicBezTo>
                <a:cubicBezTo>
                  <a:pt x="21038" y="3165"/>
                  <a:pt x="21045" y="3184"/>
                  <a:pt x="21045" y="3208"/>
                </a:cubicBezTo>
                <a:lnTo>
                  <a:pt x="21045" y="3217"/>
                </a:lnTo>
                <a:cubicBezTo>
                  <a:pt x="21033" y="3213"/>
                  <a:pt x="21020" y="3211"/>
                  <a:pt x="21007" y="3208"/>
                </a:cubicBezTo>
                <a:cubicBezTo>
                  <a:pt x="20994" y="3206"/>
                  <a:pt x="20979" y="3205"/>
                  <a:pt x="20961" y="3205"/>
                </a:cubicBezTo>
                <a:cubicBezTo>
                  <a:pt x="20943" y="3205"/>
                  <a:pt x="20927" y="3207"/>
                  <a:pt x="20913" y="3211"/>
                </a:cubicBezTo>
                <a:cubicBezTo>
                  <a:pt x="20899" y="3215"/>
                  <a:pt x="20886" y="3221"/>
                  <a:pt x="20875" y="3228"/>
                </a:cubicBezTo>
                <a:cubicBezTo>
                  <a:pt x="20865" y="3236"/>
                  <a:pt x="20857" y="3245"/>
                  <a:pt x="20851" y="3256"/>
                </a:cubicBezTo>
                <a:cubicBezTo>
                  <a:pt x="20846" y="3267"/>
                  <a:pt x="20843" y="3280"/>
                  <a:pt x="20843" y="3295"/>
                </a:cubicBezTo>
                <a:lnTo>
                  <a:pt x="20843" y="3296"/>
                </a:lnTo>
                <a:cubicBezTo>
                  <a:pt x="20843" y="3311"/>
                  <a:pt x="20846" y="3323"/>
                  <a:pt x="20851" y="3334"/>
                </a:cubicBezTo>
                <a:cubicBezTo>
                  <a:pt x="20857" y="3344"/>
                  <a:pt x="20865" y="3354"/>
                  <a:pt x="20875" y="3361"/>
                </a:cubicBezTo>
                <a:cubicBezTo>
                  <a:pt x="20884" y="3368"/>
                  <a:pt x="20896" y="3373"/>
                  <a:pt x="20908" y="3377"/>
                </a:cubicBezTo>
                <a:cubicBezTo>
                  <a:pt x="20920" y="3381"/>
                  <a:pt x="20933" y="3382"/>
                  <a:pt x="20946" y="3382"/>
                </a:cubicBezTo>
                <a:cubicBezTo>
                  <a:pt x="20970" y="3382"/>
                  <a:pt x="20990" y="3378"/>
                  <a:pt x="21006" y="3368"/>
                </a:cubicBezTo>
                <a:cubicBezTo>
                  <a:pt x="21022" y="3359"/>
                  <a:pt x="21035" y="3348"/>
                  <a:pt x="21045" y="3335"/>
                </a:cubicBezTo>
                <a:lnTo>
                  <a:pt x="21045" y="3376"/>
                </a:lnTo>
                <a:lnTo>
                  <a:pt x="21086" y="3376"/>
                </a:lnTo>
                <a:lnTo>
                  <a:pt x="21086" y="3208"/>
                </a:lnTo>
                <a:cubicBezTo>
                  <a:pt x="21086" y="3173"/>
                  <a:pt x="21076" y="3146"/>
                  <a:pt x="21057" y="3127"/>
                </a:cubicBezTo>
                <a:cubicBezTo>
                  <a:pt x="21036" y="3107"/>
                  <a:pt x="21007" y="3096"/>
                  <a:pt x="20968" y="3096"/>
                </a:cubicBezTo>
                <a:close/>
                <a:moveTo>
                  <a:pt x="28544" y="3096"/>
                </a:moveTo>
                <a:cubicBezTo>
                  <a:pt x="28523" y="3096"/>
                  <a:pt x="28506" y="3099"/>
                  <a:pt x="28490" y="3103"/>
                </a:cubicBezTo>
                <a:cubicBezTo>
                  <a:pt x="28474" y="3107"/>
                  <a:pt x="28459" y="3113"/>
                  <a:pt x="28443" y="3120"/>
                </a:cubicBezTo>
                <a:lnTo>
                  <a:pt x="28456" y="3154"/>
                </a:lnTo>
                <a:cubicBezTo>
                  <a:pt x="28469" y="3147"/>
                  <a:pt x="28482" y="3143"/>
                  <a:pt x="28495" y="3139"/>
                </a:cubicBezTo>
                <a:cubicBezTo>
                  <a:pt x="28508" y="3136"/>
                  <a:pt x="28523" y="3134"/>
                  <a:pt x="28539" y="3134"/>
                </a:cubicBezTo>
                <a:cubicBezTo>
                  <a:pt x="28565" y="3134"/>
                  <a:pt x="28586" y="3140"/>
                  <a:pt x="28600" y="3153"/>
                </a:cubicBezTo>
                <a:cubicBezTo>
                  <a:pt x="28614" y="3165"/>
                  <a:pt x="28621" y="3184"/>
                  <a:pt x="28621" y="3208"/>
                </a:cubicBezTo>
                <a:lnTo>
                  <a:pt x="28621" y="3217"/>
                </a:lnTo>
                <a:cubicBezTo>
                  <a:pt x="28609" y="3213"/>
                  <a:pt x="28596" y="3211"/>
                  <a:pt x="28583" y="3208"/>
                </a:cubicBezTo>
                <a:cubicBezTo>
                  <a:pt x="28570" y="3206"/>
                  <a:pt x="28555" y="3205"/>
                  <a:pt x="28537" y="3205"/>
                </a:cubicBezTo>
                <a:cubicBezTo>
                  <a:pt x="28519" y="3205"/>
                  <a:pt x="28503" y="3207"/>
                  <a:pt x="28489" y="3211"/>
                </a:cubicBezTo>
                <a:cubicBezTo>
                  <a:pt x="28475" y="3215"/>
                  <a:pt x="28462" y="3221"/>
                  <a:pt x="28451" y="3228"/>
                </a:cubicBezTo>
                <a:cubicBezTo>
                  <a:pt x="28441" y="3236"/>
                  <a:pt x="28433" y="3245"/>
                  <a:pt x="28427" y="3256"/>
                </a:cubicBezTo>
                <a:cubicBezTo>
                  <a:pt x="28422" y="3267"/>
                  <a:pt x="28419" y="3280"/>
                  <a:pt x="28419" y="3295"/>
                </a:cubicBezTo>
                <a:lnTo>
                  <a:pt x="28419" y="3296"/>
                </a:lnTo>
                <a:cubicBezTo>
                  <a:pt x="28419" y="3311"/>
                  <a:pt x="28422" y="3323"/>
                  <a:pt x="28427" y="3334"/>
                </a:cubicBezTo>
                <a:cubicBezTo>
                  <a:pt x="28434" y="3344"/>
                  <a:pt x="28441" y="3354"/>
                  <a:pt x="28451" y="3361"/>
                </a:cubicBezTo>
                <a:cubicBezTo>
                  <a:pt x="28461" y="3368"/>
                  <a:pt x="28472" y="3373"/>
                  <a:pt x="28484" y="3377"/>
                </a:cubicBezTo>
                <a:cubicBezTo>
                  <a:pt x="28496" y="3381"/>
                  <a:pt x="28509" y="3382"/>
                  <a:pt x="28522" y="3382"/>
                </a:cubicBezTo>
                <a:cubicBezTo>
                  <a:pt x="28546" y="3382"/>
                  <a:pt x="28566" y="3378"/>
                  <a:pt x="28582" y="3368"/>
                </a:cubicBezTo>
                <a:cubicBezTo>
                  <a:pt x="28598" y="3359"/>
                  <a:pt x="28611" y="3348"/>
                  <a:pt x="28621" y="3335"/>
                </a:cubicBezTo>
                <a:lnTo>
                  <a:pt x="28621" y="3376"/>
                </a:lnTo>
                <a:lnTo>
                  <a:pt x="28662" y="3376"/>
                </a:lnTo>
                <a:lnTo>
                  <a:pt x="28662" y="3208"/>
                </a:lnTo>
                <a:cubicBezTo>
                  <a:pt x="28662" y="3173"/>
                  <a:pt x="28652" y="3146"/>
                  <a:pt x="28633" y="3127"/>
                </a:cubicBezTo>
                <a:cubicBezTo>
                  <a:pt x="28613" y="3107"/>
                  <a:pt x="28583" y="3096"/>
                  <a:pt x="28544" y="3096"/>
                </a:cubicBezTo>
                <a:close/>
                <a:moveTo>
                  <a:pt x="30995" y="3096"/>
                </a:moveTo>
                <a:cubicBezTo>
                  <a:pt x="30975" y="3096"/>
                  <a:pt x="30957" y="3099"/>
                  <a:pt x="30941" y="3103"/>
                </a:cubicBezTo>
                <a:cubicBezTo>
                  <a:pt x="30925" y="3107"/>
                  <a:pt x="30910" y="3113"/>
                  <a:pt x="30895" y="3120"/>
                </a:cubicBezTo>
                <a:lnTo>
                  <a:pt x="30907" y="3154"/>
                </a:lnTo>
                <a:cubicBezTo>
                  <a:pt x="30920" y="3147"/>
                  <a:pt x="30933" y="3143"/>
                  <a:pt x="30946" y="3139"/>
                </a:cubicBezTo>
                <a:cubicBezTo>
                  <a:pt x="30959" y="3136"/>
                  <a:pt x="30974" y="3134"/>
                  <a:pt x="30991" y="3134"/>
                </a:cubicBezTo>
                <a:cubicBezTo>
                  <a:pt x="31016" y="3134"/>
                  <a:pt x="31037" y="3140"/>
                  <a:pt x="31051" y="3153"/>
                </a:cubicBezTo>
                <a:cubicBezTo>
                  <a:pt x="31065" y="3165"/>
                  <a:pt x="31072" y="3184"/>
                  <a:pt x="31072" y="3208"/>
                </a:cubicBezTo>
                <a:lnTo>
                  <a:pt x="31072" y="3217"/>
                </a:lnTo>
                <a:cubicBezTo>
                  <a:pt x="31060" y="3213"/>
                  <a:pt x="31047" y="3211"/>
                  <a:pt x="31034" y="3208"/>
                </a:cubicBezTo>
                <a:cubicBezTo>
                  <a:pt x="31021" y="3206"/>
                  <a:pt x="31006" y="3205"/>
                  <a:pt x="30988" y="3205"/>
                </a:cubicBezTo>
                <a:cubicBezTo>
                  <a:pt x="30970" y="3205"/>
                  <a:pt x="30954" y="3207"/>
                  <a:pt x="30940" y="3211"/>
                </a:cubicBezTo>
                <a:cubicBezTo>
                  <a:pt x="30926" y="3215"/>
                  <a:pt x="30913" y="3221"/>
                  <a:pt x="30903" y="3228"/>
                </a:cubicBezTo>
                <a:cubicBezTo>
                  <a:pt x="30892" y="3236"/>
                  <a:pt x="30884" y="3245"/>
                  <a:pt x="30879" y="3256"/>
                </a:cubicBezTo>
                <a:cubicBezTo>
                  <a:pt x="30873" y="3267"/>
                  <a:pt x="30870" y="3280"/>
                  <a:pt x="30870" y="3295"/>
                </a:cubicBezTo>
                <a:lnTo>
                  <a:pt x="30870" y="3296"/>
                </a:lnTo>
                <a:cubicBezTo>
                  <a:pt x="30870" y="3311"/>
                  <a:pt x="30873" y="3323"/>
                  <a:pt x="30879" y="3334"/>
                </a:cubicBezTo>
                <a:cubicBezTo>
                  <a:pt x="30885" y="3344"/>
                  <a:pt x="30892" y="3354"/>
                  <a:pt x="30902" y="3361"/>
                </a:cubicBezTo>
                <a:cubicBezTo>
                  <a:pt x="30912" y="3368"/>
                  <a:pt x="30923" y="3373"/>
                  <a:pt x="30935" y="3377"/>
                </a:cubicBezTo>
                <a:cubicBezTo>
                  <a:pt x="30947" y="3381"/>
                  <a:pt x="30960" y="3382"/>
                  <a:pt x="30973" y="3382"/>
                </a:cubicBezTo>
                <a:cubicBezTo>
                  <a:pt x="30997" y="3382"/>
                  <a:pt x="31017" y="3378"/>
                  <a:pt x="31033" y="3368"/>
                </a:cubicBezTo>
                <a:cubicBezTo>
                  <a:pt x="31050" y="3359"/>
                  <a:pt x="31063" y="3348"/>
                  <a:pt x="31072" y="3335"/>
                </a:cubicBezTo>
                <a:lnTo>
                  <a:pt x="31072" y="3376"/>
                </a:lnTo>
                <a:lnTo>
                  <a:pt x="31113" y="3376"/>
                </a:lnTo>
                <a:lnTo>
                  <a:pt x="31113" y="3208"/>
                </a:lnTo>
                <a:cubicBezTo>
                  <a:pt x="31113" y="3173"/>
                  <a:pt x="31103" y="3146"/>
                  <a:pt x="31084" y="3127"/>
                </a:cubicBezTo>
                <a:cubicBezTo>
                  <a:pt x="31064" y="3107"/>
                  <a:pt x="31034" y="3096"/>
                  <a:pt x="30995" y="3096"/>
                </a:cubicBezTo>
                <a:close/>
                <a:moveTo>
                  <a:pt x="32480" y="3096"/>
                </a:moveTo>
                <a:cubicBezTo>
                  <a:pt x="32460" y="3096"/>
                  <a:pt x="32442" y="3099"/>
                  <a:pt x="32426" y="3103"/>
                </a:cubicBezTo>
                <a:cubicBezTo>
                  <a:pt x="32411" y="3107"/>
                  <a:pt x="32395" y="3113"/>
                  <a:pt x="32380" y="3120"/>
                </a:cubicBezTo>
                <a:lnTo>
                  <a:pt x="32392" y="3154"/>
                </a:lnTo>
                <a:cubicBezTo>
                  <a:pt x="32405" y="3147"/>
                  <a:pt x="32418" y="3143"/>
                  <a:pt x="32431" y="3139"/>
                </a:cubicBezTo>
                <a:cubicBezTo>
                  <a:pt x="32445" y="3136"/>
                  <a:pt x="32460" y="3134"/>
                  <a:pt x="32476" y="3134"/>
                </a:cubicBezTo>
                <a:cubicBezTo>
                  <a:pt x="32502" y="3134"/>
                  <a:pt x="32522" y="3140"/>
                  <a:pt x="32536" y="3153"/>
                </a:cubicBezTo>
                <a:cubicBezTo>
                  <a:pt x="32550" y="3165"/>
                  <a:pt x="32558" y="3184"/>
                  <a:pt x="32558" y="3208"/>
                </a:cubicBezTo>
                <a:lnTo>
                  <a:pt x="32558" y="3217"/>
                </a:lnTo>
                <a:cubicBezTo>
                  <a:pt x="32545" y="3213"/>
                  <a:pt x="32532" y="3211"/>
                  <a:pt x="32519" y="3208"/>
                </a:cubicBezTo>
                <a:cubicBezTo>
                  <a:pt x="32506" y="3206"/>
                  <a:pt x="32491" y="3205"/>
                  <a:pt x="32473" y="3205"/>
                </a:cubicBezTo>
                <a:cubicBezTo>
                  <a:pt x="32456" y="3205"/>
                  <a:pt x="32440" y="3207"/>
                  <a:pt x="32425" y="3211"/>
                </a:cubicBezTo>
                <a:cubicBezTo>
                  <a:pt x="32411" y="3215"/>
                  <a:pt x="32399" y="3221"/>
                  <a:pt x="32388" y="3228"/>
                </a:cubicBezTo>
                <a:cubicBezTo>
                  <a:pt x="32378" y="3236"/>
                  <a:pt x="32370" y="3245"/>
                  <a:pt x="32364" y="3256"/>
                </a:cubicBezTo>
                <a:cubicBezTo>
                  <a:pt x="32358" y="3267"/>
                  <a:pt x="32355" y="3280"/>
                  <a:pt x="32355" y="3295"/>
                </a:cubicBezTo>
                <a:lnTo>
                  <a:pt x="32355" y="3296"/>
                </a:lnTo>
                <a:cubicBezTo>
                  <a:pt x="32355" y="3311"/>
                  <a:pt x="32358" y="3323"/>
                  <a:pt x="32364" y="3334"/>
                </a:cubicBezTo>
                <a:cubicBezTo>
                  <a:pt x="32370" y="3344"/>
                  <a:pt x="32378" y="3354"/>
                  <a:pt x="32387" y="3361"/>
                </a:cubicBezTo>
                <a:cubicBezTo>
                  <a:pt x="32397" y="3368"/>
                  <a:pt x="32408" y="3373"/>
                  <a:pt x="32420" y="3377"/>
                </a:cubicBezTo>
                <a:cubicBezTo>
                  <a:pt x="32433" y="3381"/>
                  <a:pt x="32446" y="3382"/>
                  <a:pt x="32458" y="3382"/>
                </a:cubicBezTo>
                <a:cubicBezTo>
                  <a:pt x="32483" y="3382"/>
                  <a:pt x="32503" y="3378"/>
                  <a:pt x="32519" y="3368"/>
                </a:cubicBezTo>
                <a:cubicBezTo>
                  <a:pt x="32535" y="3359"/>
                  <a:pt x="32548" y="3348"/>
                  <a:pt x="32558" y="3335"/>
                </a:cubicBezTo>
                <a:lnTo>
                  <a:pt x="32558" y="3376"/>
                </a:lnTo>
                <a:lnTo>
                  <a:pt x="32598" y="3376"/>
                </a:lnTo>
                <a:lnTo>
                  <a:pt x="32598" y="3208"/>
                </a:lnTo>
                <a:cubicBezTo>
                  <a:pt x="32598" y="3173"/>
                  <a:pt x="32588" y="3146"/>
                  <a:pt x="32569" y="3127"/>
                </a:cubicBezTo>
                <a:cubicBezTo>
                  <a:pt x="32549" y="3107"/>
                  <a:pt x="32519" y="3096"/>
                  <a:pt x="32480" y="3096"/>
                </a:cubicBezTo>
                <a:close/>
                <a:moveTo>
                  <a:pt x="37754" y="3096"/>
                </a:moveTo>
                <a:cubicBezTo>
                  <a:pt x="37734" y="3096"/>
                  <a:pt x="37716" y="3099"/>
                  <a:pt x="37700" y="3103"/>
                </a:cubicBezTo>
                <a:cubicBezTo>
                  <a:pt x="37685" y="3107"/>
                  <a:pt x="37669" y="3113"/>
                  <a:pt x="37654" y="3120"/>
                </a:cubicBezTo>
                <a:lnTo>
                  <a:pt x="37666" y="3154"/>
                </a:lnTo>
                <a:cubicBezTo>
                  <a:pt x="37679" y="3147"/>
                  <a:pt x="37692" y="3143"/>
                  <a:pt x="37705" y="3139"/>
                </a:cubicBezTo>
                <a:cubicBezTo>
                  <a:pt x="37719" y="3136"/>
                  <a:pt x="37734" y="3134"/>
                  <a:pt x="37750" y="3134"/>
                </a:cubicBezTo>
                <a:cubicBezTo>
                  <a:pt x="37776" y="3134"/>
                  <a:pt x="37796" y="3140"/>
                  <a:pt x="37810" y="3153"/>
                </a:cubicBezTo>
                <a:cubicBezTo>
                  <a:pt x="37824" y="3165"/>
                  <a:pt x="37831" y="3184"/>
                  <a:pt x="37831" y="3208"/>
                </a:cubicBezTo>
                <a:lnTo>
                  <a:pt x="37831" y="3217"/>
                </a:lnTo>
                <a:cubicBezTo>
                  <a:pt x="37819" y="3213"/>
                  <a:pt x="37806" y="3211"/>
                  <a:pt x="37793" y="3208"/>
                </a:cubicBezTo>
                <a:cubicBezTo>
                  <a:pt x="37780" y="3206"/>
                  <a:pt x="37765" y="3205"/>
                  <a:pt x="37747" y="3205"/>
                </a:cubicBezTo>
                <a:cubicBezTo>
                  <a:pt x="37730" y="3205"/>
                  <a:pt x="37714" y="3207"/>
                  <a:pt x="37699" y="3211"/>
                </a:cubicBezTo>
                <a:cubicBezTo>
                  <a:pt x="37685" y="3215"/>
                  <a:pt x="37673" y="3221"/>
                  <a:pt x="37662" y="3228"/>
                </a:cubicBezTo>
                <a:cubicBezTo>
                  <a:pt x="37652" y="3236"/>
                  <a:pt x="37644" y="3245"/>
                  <a:pt x="37638" y="3256"/>
                </a:cubicBezTo>
                <a:cubicBezTo>
                  <a:pt x="37632" y="3267"/>
                  <a:pt x="37629" y="3280"/>
                  <a:pt x="37629" y="3295"/>
                </a:cubicBezTo>
                <a:lnTo>
                  <a:pt x="37629" y="3296"/>
                </a:lnTo>
                <a:cubicBezTo>
                  <a:pt x="37629" y="3311"/>
                  <a:pt x="37632" y="3323"/>
                  <a:pt x="37638" y="3334"/>
                </a:cubicBezTo>
                <a:cubicBezTo>
                  <a:pt x="37644" y="3344"/>
                  <a:pt x="37652" y="3354"/>
                  <a:pt x="37661" y="3361"/>
                </a:cubicBezTo>
                <a:cubicBezTo>
                  <a:pt x="37671" y="3368"/>
                  <a:pt x="37682" y="3373"/>
                  <a:pt x="37694" y="3377"/>
                </a:cubicBezTo>
                <a:cubicBezTo>
                  <a:pt x="37707" y="3381"/>
                  <a:pt x="37719" y="3382"/>
                  <a:pt x="37732" y="3382"/>
                </a:cubicBezTo>
                <a:cubicBezTo>
                  <a:pt x="37756" y="3382"/>
                  <a:pt x="37777" y="3378"/>
                  <a:pt x="37793" y="3368"/>
                </a:cubicBezTo>
                <a:cubicBezTo>
                  <a:pt x="37809" y="3359"/>
                  <a:pt x="37822" y="3348"/>
                  <a:pt x="37831" y="3335"/>
                </a:cubicBezTo>
                <a:lnTo>
                  <a:pt x="37831" y="3376"/>
                </a:lnTo>
                <a:lnTo>
                  <a:pt x="37872" y="3376"/>
                </a:lnTo>
                <a:lnTo>
                  <a:pt x="37872" y="3208"/>
                </a:lnTo>
                <a:cubicBezTo>
                  <a:pt x="37872" y="3173"/>
                  <a:pt x="37862" y="3146"/>
                  <a:pt x="37843" y="3127"/>
                </a:cubicBezTo>
                <a:cubicBezTo>
                  <a:pt x="37823" y="3107"/>
                  <a:pt x="37793" y="3096"/>
                  <a:pt x="37754" y="3096"/>
                </a:cubicBezTo>
                <a:close/>
                <a:moveTo>
                  <a:pt x="39240" y="3096"/>
                </a:moveTo>
                <a:cubicBezTo>
                  <a:pt x="39219" y="3096"/>
                  <a:pt x="39201" y="3099"/>
                  <a:pt x="39186" y="3103"/>
                </a:cubicBezTo>
                <a:cubicBezTo>
                  <a:pt x="39170" y="3107"/>
                  <a:pt x="39155" y="3113"/>
                  <a:pt x="39139" y="3120"/>
                </a:cubicBezTo>
                <a:lnTo>
                  <a:pt x="39152" y="3154"/>
                </a:lnTo>
                <a:cubicBezTo>
                  <a:pt x="39164" y="3147"/>
                  <a:pt x="39177" y="3143"/>
                  <a:pt x="39191" y="3139"/>
                </a:cubicBezTo>
                <a:cubicBezTo>
                  <a:pt x="39204" y="3136"/>
                  <a:pt x="39219" y="3134"/>
                  <a:pt x="39235" y="3134"/>
                </a:cubicBezTo>
                <a:cubicBezTo>
                  <a:pt x="39261" y="3134"/>
                  <a:pt x="39281" y="3140"/>
                  <a:pt x="39296" y="3153"/>
                </a:cubicBezTo>
                <a:cubicBezTo>
                  <a:pt x="39310" y="3165"/>
                  <a:pt x="39317" y="3184"/>
                  <a:pt x="39317" y="3208"/>
                </a:cubicBezTo>
                <a:lnTo>
                  <a:pt x="39317" y="3217"/>
                </a:lnTo>
                <a:cubicBezTo>
                  <a:pt x="39304" y="3213"/>
                  <a:pt x="39292" y="3211"/>
                  <a:pt x="39279" y="3208"/>
                </a:cubicBezTo>
                <a:cubicBezTo>
                  <a:pt x="39266" y="3206"/>
                  <a:pt x="39250" y="3205"/>
                  <a:pt x="39233" y="3205"/>
                </a:cubicBezTo>
                <a:cubicBezTo>
                  <a:pt x="39215" y="3205"/>
                  <a:pt x="39199" y="3207"/>
                  <a:pt x="39185" y="3211"/>
                </a:cubicBezTo>
                <a:cubicBezTo>
                  <a:pt x="39170" y="3215"/>
                  <a:pt x="39158" y="3221"/>
                  <a:pt x="39147" y="3228"/>
                </a:cubicBezTo>
                <a:cubicBezTo>
                  <a:pt x="39137" y="3236"/>
                  <a:pt x="39129" y="3245"/>
                  <a:pt x="39123" y="3256"/>
                </a:cubicBezTo>
                <a:cubicBezTo>
                  <a:pt x="39118" y="3267"/>
                  <a:pt x="39115" y="3280"/>
                  <a:pt x="39115" y="3295"/>
                </a:cubicBezTo>
                <a:lnTo>
                  <a:pt x="39115" y="3296"/>
                </a:lnTo>
                <a:cubicBezTo>
                  <a:pt x="39115" y="3311"/>
                  <a:pt x="39118" y="3323"/>
                  <a:pt x="39123" y="3334"/>
                </a:cubicBezTo>
                <a:cubicBezTo>
                  <a:pt x="39129" y="3344"/>
                  <a:pt x="39137" y="3354"/>
                  <a:pt x="39147" y="3361"/>
                </a:cubicBezTo>
                <a:cubicBezTo>
                  <a:pt x="39156" y="3368"/>
                  <a:pt x="39167" y="3373"/>
                  <a:pt x="39180" y="3377"/>
                </a:cubicBezTo>
                <a:cubicBezTo>
                  <a:pt x="39192" y="3381"/>
                  <a:pt x="39205" y="3382"/>
                  <a:pt x="39218" y="3382"/>
                </a:cubicBezTo>
                <a:cubicBezTo>
                  <a:pt x="39242" y="3382"/>
                  <a:pt x="39262" y="3378"/>
                  <a:pt x="39278" y="3368"/>
                </a:cubicBezTo>
                <a:cubicBezTo>
                  <a:pt x="39294" y="3359"/>
                  <a:pt x="39307" y="3348"/>
                  <a:pt x="39317" y="3335"/>
                </a:cubicBezTo>
                <a:lnTo>
                  <a:pt x="39317" y="3376"/>
                </a:lnTo>
                <a:lnTo>
                  <a:pt x="39357" y="3376"/>
                </a:lnTo>
                <a:lnTo>
                  <a:pt x="39357" y="3208"/>
                </a:lnTo>
                <a:cubicBezTo>
                  <a:pt x="39357" y="3173"/>
                  <a:pt x="39348" y="3146"/>
                  <a:pt x="39329" y="3127"/>
                </a:cubicBezTo>
                <a:cubicBezTo>
                  <a:pt x="39308" y="3107"/>
                  <a:pt x="39279" y="3096"/>
                  <a:pt x="39240" y="3096"/>
                </a:cubicBezTo>
                <a:close/>
                <a:moveTo>
                  <a:pt x="45894" y="3100"/>
                </a:moveTo>
                <a:lnTo>
                  <a:pt x="45820" y="3322"/>
                </a:lnTo>
                <a:lnTo>
                  <a:pt x="45748" y="3101"/>
                </a:lnTo>
                <a:lnTo>
                  <a:pt x="45704" y="3101"/>
                </a:lnTo>
                <a:lnTo>
                  <a:pt x="45800" y="3379"/>
                </a:lnTo>
                <a:lnTo>
                  <a:pt x="45837" y="3379"/>
                </a:lnTo>
                <a:lnTo>
                  <a:pt x="45911" y="3161"/>
                </a:lnTo>
                <a:lnTo>
                  <a:pt x="45985" y="3379"/>
                </a:lnTo>
                <a:lnTo>
                  <a:pt x="46021" y="3379"/>
                </a:lnTo>
                <a:lnTo>
                  <a:pt x="46118" y="3101"/>
                </a:lnTo>
                <a:lnTo>
                  <a:pt x="46076" y="3101"/>
                </a:lnTo>
                <a:lnTo>
                  <a:pt x="46003" y="3322"/>
                </a:lnTo>
                <a:lnTo>
                  <a:pt x="45928" y="3100"/>
                </a:lnTo>
                <a:lnTo>
                  <a:pt x="45894" y="3100"/>
                </a:lnTo>
                <a:close/>
                <a:moveTo>
                  <a:pt x="12306" y="3101"/>
                </a:moveTo>
                <a:lnTo>
                  <a:pt x="12306" y="3272"/>
                </a:lnTo>
                <a:cubicBezTo>
                  <a:pt x="12306" y="3288"/>
                  <a:pt x="12309" y="3303"/>
                  <a:pt x="12313" y="3317"/>
                </a:cubicBezTo>
                <a:cubicBezTo>
                  <a:pt x="12318" y="3330"/>
                  <a:pt x="12325" y="3342"/>
                  <a:pt x="12334" y="3352"/>
                </a:cubicBezTo>
                <a:cubicBezTo>
                  <a:pt x="12343" y="3362"/>
                  <a:pt x="12354" y="3369"/>
                  <a:pt x="12367" y="3374"/>
                </a:cubicBezTo>
                <a:cubicBezTo>
                  <a:pt x="12380" y="3380"/>
                  <a:pt x="12395" y="3382"/>
                  <a:pt x="12412" y="3382"/>
                </a:cubicBezTo>
                <a:cubicBezTo>
                  <a:pt x="12436" y="3382"/>
                  <a:pt x="12455" y="3377"/>
                  <a:pt x="12470" y="3367"/>
                </a:cubicBezTo>
                <a:cubicBezTo>
                  <a:pt x="12485" y="3356"/>
                  <a:pt x="12497" y="3343"/>
                  <a:pt x="12506" y="3328"/>
                </a:cubicBezTo>
                <a:lnTo>
                  <a:pt x="12506" y="3376"/>
                </a:lnTo>
                <a:lnTo>
                  <a:pt x="12547" y="3376"/>
                </a:lnTo>
                <a:lnTo>
                  <a:pt x="12547" y="3101"/>
                </a:lnTo>
                <a:lnTo>
                  <a:pt x="12506" y="3101"/>
                </a:lnTo>
                <a:lnTo>
                  <a:pt x="12506" y="3259"/>
                </a:lnTo>
                <a:cubicBezTo>
                  <a:pt x="12506" y="3271"/>
                  <a:pt x="12504" y="3283"/>
                  <a:pt x="12500" y="3294"/>
                </a:cubicBezTo>
                <a:cubicBezTo>
                  <a:pt x="12496" y="3304"/>
                  <a:pt x="12490" y="3314"/>
                  <a:pt x="12482" y="3322"/>
                </a:cubicBezTo>
                <a:cubicBezTo>
                  <a:pt x="12475" y="3329"/>
                  <a:pt x="12466" y="3335"/>
                  <a:pt x="12456" y="3339"/>
                </a:cubicBezTo>
                <a:cubicBezTo>
                  <a:pt x="12446" y="3343"/>
                  <a:pt x="12435" y="3345"/>
                  <a:pt x="12424" y="3345"/>
                </a:cubicBezTo>
                <a:cubicBezTo>
                  <a:pt x="12399" y="3345"/>
                  <a:pt x="12380" y="3338"/>
                  <a:pt x="12367" y="3323"/>
                </a:cubicBezTo>
                <a:cubicBezTo>
                  <a:pt x="12354" y="3308"/>
                  <a:pt x="12347" y="3287"/>
                  <a:pt x="12347" y="3262"/>
                </a:cubicBezTo>
                <a:lnTo>
                  <a:pt x="12347" y="3101"/>
                </a:lnTo>
                <a:lnTo>
                  <a:pt x="12306" y="3101"/>
                </a:lnTo>
                <a:close/>
                <a:moveTo>
                  <a:pt x="18475" y="3101"/>
                </a:moveTo>
                <a:lnTo>
                  <a:pt x="18600" y="3375"/>
                </a:lnTo>
                <a:cubicBezTo>
                  <a:pt x="18592" y="3395"/>
                  <a:pt x="18583" y="3408"/>
                  <a:pt x="18575" y="3416"/>
                </a:cubicBezTo>
                <a:cubicBezTo>
                  <a:pt x="18566" y="3423"/>
                  <a:pt x="18556" y="3427"/>
                  <a:pt x="18543" y="3427"/>
                </a:cubicBezTo>
                <a:cubicBezTo>
                  <a:pt x="18534" y="3427"/>
                  <a:pt x="18527" y="3426"/>
                  <a:pt x="18520" y="3424"/>
                </a:cubicBezTo>
                <a:cubicBezTo>
                  <a:pt x="18513" y="3423"/>
                  <a:pt x="18507" y="3421"/>
                  <a:pt x="18500" y="3417"/>
                </a:cubicBezTo>
                <a:lnTo>
                  <a:pt x="18486" y="3450"/>
                </a:lnTo>
                <a:cubicBezTo>
                  <a:pt x="18495" y="3454"/>
                  <a:pt x="18505" y="3458"/>
                  <a:pt x="18514" y="3460"/>
                </a:cubicBezTo>
                <a:cubicBezTo>
                  <a:pt x="18523" y="3462"/>
                  <a:pt x="18534" y="3463"/>
                  <a:pt x="18545" y="3463"/>
                </a:cubicBezTo>
                <a:cubicBezTo>
                  <a:pt x="18566" y="3463"/>
                  <a:pt x="18583" y="3458"/>
                  <a:pt x="18597" y="3446"/>
                </a:cubicBezTo>
                <a:cubicBezTo>
                  <a:pt x="18612" y="3434"/>
                  <a:pt x="18625" y="3414"/>
                  <a:pt x="18637" y="3386"/>
                </a:cubicBezTo>
                <a:lnTo>
                  <a:pt x="18752" y="3101"/>
                </a:lnTo>
                <a:lnTo>
                  <a:pt x="18709" y="3101"/>
                </a:lnTo>
                <a:lnTo>
                  <a:pt x="18620" y="3331"/>
                </a:lnTo>
                <a:lnTo>
                  <a:pt x="18520" y="3101"/>
                </a:lnTo>
                <a:lnTo>
                  <a:pt x="18475" y="3101"/>
                </a:lnTo>
                <a:close/>
                <a:moveTo>
                  <a:pt x="24996" y="3101"/>
                </a:moveTo>
                <a:lnTo>
                  <a:pt x="24996" y="3376"/>
                </a:lnTo>
                <a:lnTo>
                  <a:pt x="25037" y="3376"/>
                </a:lnTo>
                <a:lnTo>
                  <a:pt x="25037" y="3101"/>
                </a:lnTo>
                <a:lnTo>
                  <a:pt x="24996" y="3101"/>
                </a:lnTo>
                <a:close/>
                <a:moveTo>
                  <a:pt x="27814" y="3101"/>
                </a:moveTo>
                <a:lnTo>
                  <a:pt x="27814" y="3376"/>
                </a:lnTo>
                <a:lnTo>
                  <a:pt x="27855" y="3376"/>
                </a:lnTo>
                <a:lnTo>
                  <a:pt x="27855" y="3101"/>
                </a:lnTo>
                <a:lnTo>
                  <a:pt x="27814" y="3101"/>
                </a:lnTo>
                <a:close/>
                <a:moveTo>
                  <a:pt x="35239" y="3101"/>
                </a:moveTo>
                <a:lnTo>
                  <a:pt x="35239" y="3376"/>
                </a:lnTo>
                <a:lnTo>
                  <a:pt x="35280" y="3376"/>
                </a:lnTo>
                <a:lnTo>
                  <a:pt x="35280" y="3101"/>
                </a:lnTo>
                <a:lnTo>
                  <a:pt x="35239" y="3101"/>
                </a:lnTo>
                <a:close/>
                <a:moveTo>
                  <a:pt x="41953" y="3101"/>
                </a:moveTo>
                <a:lnTo>
                  <a:pt x="41953" y="3376"/>
                </a:lnTo>
                <a:lnTo>
                  <a:pt x="41994" y="3376"/>
                </a:lnTo>
                <a:lnTo>
                  <a:pt x="41994" y="3101"/>
                </a:lnTo>
                <a:lnTo>
                  <a:pt x="41953" y="3101"/>
                </a:lnTo>
                <a:close/>
                <a:moveTo>
                  <a:pt x="44456" y="3101"/>
                </a:moveTo>
                <a:lnTo>
                  <a:pt x="44456" y="3376"/>
                </a:lnTo>
                <a:lnTo>
                  <a:pt x="44497" y="3376"/>
                </a:lnTo>
                <a:lnTo>
                  <a:pt x="44497" y="3101"/>
                </a:lnTo>
                <a:lnTo>
                  <a:pt x="44456" y="3101"/>
                </a:lnTo>
                <a:close/>
                <a:moveTo>
                  <a:pt x="44566" y="3101"/>
                </a:moveTo>
                <a:lnTo>
                  <a:pt x="44685" y="3379"/>
                </a:lnTo>
                <a:lnTo>
                  <a:pt x="44721" y="3379"/>
                </a:lnTo>
                <a:lnTo>
                  <a:pt x="44841" y="3101"/>
                </a:lnTo>
                <a:lnTo>
                  <a:pt x="44797" y="3101"/>
                </a:lnTo>
                <a:lnTo>
                  <a:pt x="44704" y="3330"/>
                </a:lnTo>
                <a:lnTo>
                  <a:pt x="44611" y="3101"/>
                </a:lnTo>
                <a:lnTo>
                  <a:pt x="44566" y="3101"/>
                </a:lnTo>
                <a:close/>
                <a:moveTo>
                  <a:pt x="9143" y="3130"/>
                </a:moveTo>
                <a:cubicBezTo>
                  <a:pt x="9157" y="3130"/>
                  <a:pt x="9169" y="3132"/>
                  <a:pt x="9179" y="3137"/>
                </a:cubicBezTo>
                <a:cubicBezTo>
                  <a:pt x="9190" y="3142"/>
                  <a:pt x="9199" y="3149"/>
                  <a:pt x="9206" y="3157"/>
                </a:cubicBezTo>
                <a:cubicBezTo>
                  <a:pt x="9213" y="3166"/>
                  <a:pt x="9219" y="3176"/>
                  <a:pt x="9223" y="3187"/>
                </a:cubicBezTo>
                <a:cubicBezTo>
                  <a:pt x="9228" y="3198"/>
                  <a:pt x="9230" y="3210"/>
                  <a:pt x="9231" y="3222"/>
                </a:cubicBezTo>
                <a:lnTo>
                  <a:pt x="9054" y="3222"/>
                </a:lnTo>
                <a:cubicBezTo>
                  <a:pt x="9055" y="3209"/>
                  <a:pt x="9058" y="3197"/>
                  <a:pt x="9063" y="3186"/>
                </a:cubicBezTo>
                <a:cubicBezTo>
                  <a:pt x="9069" y="3174"/>
                  <a:pt x="9075" y="3164"/>
                  <a:pt x="9083" y="3156"/>
                </a:cubicBezTo>
                <a:cubicBezTo>
                  <a:pt x="9091" y="3148"/>
                  <a:pt x="9100" y="3141"/>
                  <a:pt x="9110" y="3136"/>
                </a:cubicBezTo>
                <a:cubicBezTo>
                  <a:pt x="9121" y="3132"/>
                  <a:pt x="9132" y="3130"/>
                  <a:pt x="9143" y="3130"/>
                </a:cubicBezTo>
                <a:close/>
                <a:moveTo>
                  <a:pt x="14577" y="3130"/>
                </a:moveTo>
                <a:cubicBezTo>
                  <a:pt x="14590" y="3130"/>
                  <a:pt x="14602" y="3132"/>
                  <a:pt x="14613" y="3137"/>
                </a:cubicBezTo>
                <a:cubicBezTo>
                  <a:pt x="14623" y="3142"/>
                  <a:pt x="14632" y="3149"/>
                  <a:pt x="14639" y="3157"/>
                </a:cubicBezTo>
                <a:cubicBezTo>
                  <a:pt x="14647" y="3166"/>
                  <a:pt x="14653" y="3176"/>
                  <a:pt x="14657" y="3187"/>
                </a:cubicBezTo>
                <a:cubicBezTo>
                  <a:pt x="14661" y="3198"/>
                  <a:pt x="14664" y="3210"/>
                  <a:pt x="14665" y="3222"/>
                </a:cubicBezTo>
                <a:lnTo>
                  <a:pt x="14487" y="3222"/>
                </a:lnTo>
                <a:cubicBezTo>
                  <a:pt x="14489" y="3209"/>
                  <a:pt x="14492" y="3197"/>
                  <a:pt x="14497" y="3186"/>
                </a:cubicBezTo>
                <a:cubicBezTo>
                  <a:pt x="14502" y="3174"/>
                  <a:pt x="14509" y="3164"/>
                  <a:pt x="14517" y="3156"/>
                </a:cubicBezTo>
                <a:cubicBezTo>
                  <a:pt x="14524" y="3148"/>
                  <a:pt x="14533" y="3141"/>
                  <a:pt x="14544" y="3136"/>
                </a:cubicBezTo>
                <a:cubicBezTo>
                  <a:pt x="14554" y="3132"/>
                  <a:pt x="14565" y="3130"/>
                  <a:pt x="14577" y="3130"/>
                </a:cubicBezTo>
                <a:close/>
                <a:moveTo>
                  <a:pt x="20236" y="3130"/>
                </a:moveTo>
                <a:cubicBezTo>
                  <a:pt x="20250" y="3130"/>
                  <a:pt x="20262" y="3132"/>
                  <a:pt x="20272" y="3137"/>
                </a:cubicBezTo>
                <a:cubicBezTo>
                  <a:pt x="20283" y="3142"/>
                  <a:pt x="20291" y="3149"/>
                  <a:pt x="20299" y="3157"/>
                </a:cubicBezTo>
                <a:cubicBezTo>
                  <a:pt x="20306" y="3166"/>
                  <a:pt x="20312" y="3176"/>
                  <a:pt x="20316" y="3187"/>
                </a:cubicBezTo>
                <a:cubicBezTo>
                  <a:pt x="20320" y="3198"/>
                  <a:pt x="20323" y="3210"/>
                  <a:pt x="20324" y="3222"/>
                </a:cubicBezTo>
                <a:lnTo>
                  <a:pt x="20147" y="3222"/>
                </a:lnTo>
                <a:cubicBezTo>
                  <a:pt x="20148" y="3209"/>
                  <a:pt x="20151" y="3197"/>
                  <a:pt x="20156" y="3186"/>
                </a:cubicBezTo>
                <a:cubicBezTo>
                  <a:pt x="20162" y="3174"/>
                  <a:pt x="20168" y="3164"/>
                  <a:pt x="20176" y="3156"/>
                </a:cubicBezTo>
                <a:cubicBezTo>
                  <a:pt x="20184" y="3148"/>
                  <a:pt x="20193" y="3141"/>
                  <a:pt x="20203" y="3136"/>
                </a:cubicBezTo>
                <a:cubicBezTo>
                  <a:pt x="20213" y="3132"/>
                  <a:pt x="20224" y="3130"/>
                  <a:pt x="20236" y="3130"/>
                </a:cubicBezTo>
                <a:close/>
                <a:moveTo>
                  <a:pt x="24247" y="3130"/>
                </a:moveTo>
                <a:cubicBezTo>
                  <a:pt x="24260" y="3130"/>
                  <a:pt x="24272" y="3132"/>
                  <a:pt x="24282" y="3137"/>
                </a:cubicBezTo>
                <a:cubicBezTo>
                  <a:pt x="24293" y="3142"/>
                  <a:pt x="24302" y="3149"/>
                  <a:pt x="24309" y="3157"/>
                </a:cubicBezTo>
                <a:cubicBezTo>
                  <a:pt x="24316" y="3166"/>
                  <a:pt x="24322" y="3176"/>
                  <a:pt x="24327" y="3187"/>
                </a:cubicBezTo>
                <a:cubicBezTo>
                  <a:pt x="24331" y="3198"/>
                  <a:pt x="24334" y="3210"/>
                  <a:pt x="24335" y="3222"/>
                </a:cubicBezTo>
                <a:lnTo>
                  <a:pt x="24157" y="3222"/>
                </a:lnTo>
                <a:cubicBezTo>
                  <a:pt x="24158" y="3209"/>
                  <a:pt x="24162" y="3197"/>
                  <a:pt x="24167" y="3186"/>
                </a:cubicBezTo>
                <a:cubicBezTo>
                  <a:pt x="24172" y="3174"/>
                  <a:pt x="24179" y="3164"/>
                  <a:pt x="24186" y="3156"/>
                </a:cubicBezTo>
                <a:cubicBezTo>
                  <a:pt x="24194" y="3148"/>
                  <a:pt x="24203" y="3141"/>
                  <a:pt x="24214" y="3136"/>
                </a:cubicBezTo>
                <a:cubicBezTo>
                  <a:pt x="24224" y="3132"/>
                  <a:pt x="24235" y="3130"/>
                  <a:pt x="24247" y="3130"/>
                </a:cubicBezTo>
                <a:close/>
                <a:moveTo>
                  <a:pt x="25920" y="3130"/>
                </a:moveTo>
                <a:cubicBezTo>
                  <a:pt x="25933" y="3130"/>
                  <a:pt x="25945" y="3132"/>
                  <a:pt x="25955" y="3137"/>
                </a:cubicBezTo>
                <a:cubicBezTo>
                  <a:pt x="25966" y="3142"/>
                  <a:pt x="25975" y="3149"/>
                  <a:pt x="25982" y="3157"/>
                </a:cubicBezTo>
                <a:cubicBezTo>
                  <a:pt x="25989" y="3166"/>
                  <a:pt x="25995" y="3176"/>
                  <a:pt x="26000" y="3187"/>
                </a:cubicBezTo>
                <a:cubicBezTo>
                  <a:pt x="26004" y="3198"/>
                  <a:pt x="26006" y="3210"/>
                  <a:pt x="26007" y="3222"/>
                </a:cubicBezTo>
                <a:lnTo>
                  <a:pt x="25830" y="3222"/>
                </a:lnTo>
                <a:cubicBezTo>
                  <a:pt x="25831" y="3209"/>
                  <a:pt x="25835" y="3197"/>
                  <a:pt x="25840" y="3186"/>
                </a:cubicBezTo>
                <a:cubicBezTo>
                  <a:pt x="25845" y="3174"/>
                  <a:pt x="25851" y="3164"/>
                  <a:pt x="25859" y="3156"/>
                </a:cubicBezTo>
                <a:cubicBezTo>
                  <a:pt x="25867" y="3148"/>
                  <a:pt x="25876" y="3141"/>
                  <a:pt x="25886" y="3136"/>
                </a:cubicBezTo>
                <a:cubicBezTo>
                  <a:pt x="25897" y="3132"/>
                  <a:pt x="25908" y="3130"/>
                  <a:pt x="25920" y="3130"/>
                </a:cubicBezTo>
                <a:close/>
                <a:moveTo>
                  <a:pt x="27078" y="3130"/>
                </a:moveTo>
                <a:cubicBezTo>
                  <a:pt x="27091" y="3130"/>
                  <a:pt x="27103" y="3132"/>
                  <a:pt x="27114" y="3137"/>
                </a:cubicBezTo>
                <a:cubicBezTo>
                  <a:pt x="27124" y="3142"/>
                  <a:pt x="27133" y="3149"/>
                  <a:pt x="27140" y="3157"/>
                </a:cubicBezTo>
                <a:cubicBezTo>
                  <a:pt x="27148" y="3166"/>
                  <a:pt x="27154" y="3176"/>
                  <a:pt x="27158" y="3187"/>
                </a:cubicBezTo>
                <a:cubicBezTo>
                  <a:pt x="27162" y="3198"/>
                  <a:pt x="27165" y="3210"/>
                  <a:pt x="27166" y="3222"/>
                </a:cubicBezTo>
                <a:lnTo>
                  <a:pt x="26988" y="3222"/>
                </a:lnTo>
                <a:cubicBezTo>
                  <a:pt x="26990" y="3209"/>
                  <a:pt x="26993" y="3197"/>
                  <a:pt x="26998" y="3186"/>
                </a:cubicBezTo>
                <a:cubicBezTo>
                  <a:pt x="27003" y="3174"/>
                  <a:pt x="27010" y="3164"/>
                  <a:pt x="27018" y="3156"/>
                </a:cubicBezTo>
                <a:cubicBezTo>
                  <a:pt x="27025" y="3148"/>
                  <a:pt x="27034" y="3141"/>
                  <a:pt x="27045" y="3136"/>
                </a:cubicBezTo>
                <a:cubicBezTo>
                  <a:pt x="27055" y="3132"/>
                  <a:pt x="27066" y="3130"/>
                  <a:pt x="27078" y="3130"/>
                </a:cubicBezTo>
                <a:close/>
                <a:moveTo>
                  <a:pt x="27609" y="3130"/>
                </a:moveTo>
                <a:cubicBezTo>
                  <a:pt x="27623" y="3130"/>
                  <a:pt x="27635" y="3132"/>
                  <a:pt x="27645" y="3137"/>
                </a:cubicBezTo>
                <a:cubicBezTo>
                  <a:pt x="27655" y="3142"/>
                  <a:pt x="27664" y="3149"/>
                  <a:pt x="27671" y="3157"/>
                </a:cubicBezTo>
                <a:cubicBezTo>
                  <a:pt x="27679" y="3166"/>
                  <a:pt x="27685" y="3176"/>
                  <a:pt x="27689" y="3187"/>
                </a:cubicBezTo>
                <a:cubicBezTo>
                  <a:pt x="27693" y="3198"/>
                  <a:pt x="27696" y="3210"/>
                  <a:pt x="27697" y="3222"/>
                </a:cubicBezTo>
                <a:lnTo>
                  <a:pt x="27519" y="3222"/>
                </a:lnTo>
                <a:cubicBezTo>
                  <a:pt x="27521" y="3209"/>
                  <a:pt x="27524" y="3197"/>
                  <a:pt x="27529" y="3186"/>
                </a:cubicBezTo>
                <a:cubicBezTo>
                  <a:pt x="27534" y="3174"/>
                  <a:pt x="27541" y="3164"/>
                  <a:pt x="27549" y="3156"/>
                </a:cubicBezTo>
                <a:cubicBezTo>
                  <a:pt x="27557" y="3148"/>
                  <a:pt x="27566" y="3141"/>
                  <a:pt x="27576" y="3136"/>
                </a:cubicBezTo>
                <a:cubicBezTo>
                  <a:pt x="27586" y="3132"/>
                  <a:pt x="27597" y="3130"/>
                  <a:pt x="27609" y="3130"/>
                </a:cubicBezTo>
                <a:close/>
                <a:moveTo>
                  <a:pt x="29078" y="3130"/>
                </a:moveTo>
                <a:cubicBezTo>
                  <a:pt x="29091" y="3130"/>
                  <a:pt x="29103" y="3132"/>
                  <a:pt x="29114" y="3137"/>
                </a:cubicBezTo>
                <a:cubicBezTo>
                  <a:pt x="29124" y="3142"/>
                  <a:pt x="29133" y="3149"/>
                  <a:pt x="29140" y="3157"/>
                </a:cubicBezTo>
                <a:cubicBezTo>
                  <a:pt x="29148" y="3166"/>
                  <a:pt x="29154" y="3176"/>
                  <a:pt x="29158" y="3187"/>
                </a:cubicBezTo>
                <a:cubicBezTo>
                  <a:pt x="29162" y="3198"/>
                  <a:pt x="29165" y="3210"/>
                  <a:pt x="29166" y="3222"/>
                </a:cubicBezTo>
                <a:lnTo>
                  <a:pt x="28988" y="3222"/>
                </a:lnTo>
                <a:cubicBezTo>
                  <a:pt x="28990" y="3209"/>
                  <a:pt x="28993" y="3197"/>
                  <a:pt x="28998" y="3186"/>
                </a:cubicBezTo>
                <a:cubicBezTo>
                  <a:pt x="29003" y="3174"/>
                  <a:pt x="29010" y="3164"/>
                  <a:pt x="29018" y="3156"/>
                </a:cubicBezTo>
                <a:cubicBezTo>
                  <a:pt x="29025" y="3148"/>
                  <a:pt x="29034" y="3141"/>
                  <a:pt x="29045" y="3136"/>
                </a:cubicBezTo>
                <a:cubicBezTo>
                  <a:pt x="29055" y="3132"/>
                  <a:pt x="29066" y="3130"/>
                  <a:pt x="29078" y="3130"/>
                </a:cubicBezTo>
                <a:close/>
                <a:moveTo>
                  <a:pt x="30098" y="3130"/>
                </a:moveTo>
                <a:cubicBezTo>
                  <a:pt x="30111" y="3130"/>
                  <a:pt x="30123" y="3132"/>
                  <a:pt x="30133" y="3137"/>
                </a:cubicBezTo>
                <a:cubicBezTo>
                  <a:pt x="30144" y="3142"/>
                  <a:pt x="30153" y="3149"/>
                  <a:pt x="30160" y="3157"/>
                </a:cubicBezTo>
                <a:cubicBezTo>
                  <a:pt x="30167" y="3166"/>
                  <a:pt x="30173" y="3176"/>
                  <a:pt x="30178" y="3187"/>
                </a:cubicBezTo>
                <a:cubicBezTo>
                  <a:pt x="30182" y="3198"/>
                  <a:pt x="30185" y="3210"/>
                  <a:pt x="30186" y="3222"/>
                </a:cubicBezTo>
                <a:lnTo>
                  <a:pt x="30008" y="3222"/>
                </a:lnTo>
                <a:cubicBezTo>
                  <a:pt x="30009" y="3209"/>
                  <a:pt x="30013" y="3197"/>
                  <a:pt x="30018" y="3186"/>
                </a:cubicBezTo>
                <a:cubicBezTo>
                  <a:pt x="30023" y="3174"/>
                  <a:pt x="30030" y="3164"/>
                  <a:pt x="30037" y="3156"/>
                </a:cubicBezTo>
                <a:cubicBezTo>
                  <a:pt x="30045" y="3148"/>
                  <a:pt x="30054" y="3141"/>
                  <a:pt x="30065" y="3136"/>
                </a:cubicBezTo>
                <a:cubicBezTo>
                  <a:pt x="30075" y="3132"/>
                  <a:pt x="30086" y="3130"/>
                  <a:pt x="30098" y="3130"/>
                </a:cubicBezTo>
                <a:close/>
                <a:moveTo>
                  <a:pt x="31667" y="3130"/>
                </a:moveTo>
                <a:cubicBezTo>
                  <a:pt x="31681" y="3130"/>
                  <a:pt x="31693" y="3132"/>
                  <a:pt x="31703" y="3137"/>
                </a:cubicBezTo>
                <a:cubicBezTo>
                  <a:pt x="31714" y="3142"/>
                  <a:pt x="31723" y="3149"/>
                  <a:pt x="31730" y="3157"/>
                </a:cubicBezTo>
                <a:cubicBezTo>
                  <a:pt x="31737" y="3166"/>
                  <a:pt x="31743" y="3176"/>
                  <a:pt x="31747" y="3187"/>
                </a:cubicBezTo>
                <a:cubicBezTo>
                  <a:pt x="31752" y="3198"/>
                  <a:pt x="31754" y="3210"/>
                  <a:pt x="31755" y="3222"/>
                </a:cubicBezTo>
                <a:lnTo>
                  <a:pt x="31578" y="3222"/>
                </a:lnTo>
                <a:cubicBezTo>
                  <a:pt x="31579" y="3209"/>
                  <a:pt x="31582" y="3197"/>
                  <a:pt x="31587" y="3186"/>
                </a:cubicBezTo>
                <a:cubicBezTo>
                  <a:pt x="31593" y="3174"/>
                  <a:pt x="31599" y="3164"/>
                  <a:pt x="31607" y="3156"/>
                </a:cubicBezTo>
                <a:cubicBezTo>
                  <a:pt x="31615" y="3148"/>
                  <a:pt x="31624" y="3141"/>
                  <a:pt x="31634" y="3136"/>
                </a:cubicBezTo>
                <a:cubicBezTo>
                  <a:pt x="31645" y="3132"/>
                  <a:pt x="31656" y="3130"/>
                  <a:pt x="31667" y="3130"/>
                </a:cubicBezTo>
                <a:close/>
                <a:moveTo>
                  <a:pt x="34680" y="3130"/>
                </a:moveTo>
                <a:cubicBezTo>
                  <a:pt x="34693" y="3130"/>
                  <a:pt x="34705" y="3132"/>
                  <a:pt x="34716" y="3137"/>
                </a:cubicBezTo>
                <a:cubicBezTo>
                  <a:pt x="34726" y="3142"/>
                  <a:pt x="34735" y="3149"/>
                  <a:pt x="34742" y="3157"/>
                </a:cubicBezTo>
                <a:cubicBezTo>
                  <a:pt x="34750" y="3166"/>
                  <a:pt x="34756" y="3176"/>
                  <a:pt x="34760" y="3187"/>
                </a:cubicBezTo>
                <a:cubicBezTo>
                  <a:pt x="34764" y="3198"/>
                  <a:pt x="34767" y="3210"/>
                  <a:pt x="34768" y="3222"/>
                </a:cubicBezTo>
                <a:lnTo>
                  <a:pt x="34590" y="3222"/>
                </a:lnTo>
                <a:cubicBezTo>
                  <a:pt x="34592" y="3209"/>
                  <a:pt x="34595" y="3197"/>
                  <a:pt x="34600" y="3186"/>
                </a:cubicBezTo>
                <a:cubicBezTo>
                  <a:pt x="34605" y="3174"/>
                  <a:pt x="34612" y="3164"/>
                  <a:pt x="34620" y="3156"/>
                </a:cubicBezTo>
                <a:cubicBezTo>
                  <a:pt x="34627" y="3148"/>
                  <a:pt x="34637" y="3141"/>
                  <a:pt x="34647" y="3136"/>
                </a:cubicBezTo>
                <a:cubicBezTo>
                  <a:pt x="34657" y="3132"/>
                  <a:pt x="34668" y="3130"/>
                  <a:pt x="34680" y="3130"/>
                </a:cubicBezTo>
                <a:close/>
                <a:moveTo>
                  <a:pt x="35972" y="3130"/>
                </a:moveTo>
                <a:cubicBezTo>
                  <a:pt x="35985" y="3130"/>
                  <a:pt x="35997" y="3132"/>
                  <a:pt x="36007" y="3137"/>
                </a:cubicBezTo>
                <a:cubicBezTo>
                  <a:pt x="36018" y="3142"/>
                  <a:pt x="36027" y="3149"/>
                  <a:pt x="36034" y="3157"/>
                </a:cubicBezTo>
                <a:cubicBezTo>
                  <a:pt x="36041" y="3166"/>
                  <a:pt x="36047" y="3176"/>
                  <a:pt x="36052" y="3187"/>
                </a:cubicBezTo>
                <a:cubicBezTo>
                  <a:pt x="36056" y="3198"/>
                  <a:pt x="36059" y="3210"/>
                  <a:pt x="36060" y="3222"/>
                </a:cubicBezTo>
                <a:lnTo>
                  <a:pt x="35882" y="3222"/>
                </a:lnTo>
                <a:cubicBezTo>
                  <a:pt x="35883" y="3209"/>
                  <a:pt x="35887" y="3197"/>
                  <a:pt x="35892" y="3186"/>
                </a:cubicBezTo>
                <a:cubicBezTo>
                  <a:pt x="35897" y="3174"/>
                  <a:pt x="35904" y="3164"/>
                  <a:pt x="35911" y="3156"/>
                </a:cubicBezTo>
                <a:cubicBezTo>
                  <a:pt x="35919" y="3148"/>
                  <a:pt x="35928" y="3141"/>
                  <a:pt x="35939" y="3136"/>
                </a:cubicBezTo>
                <a:cubicBezTo>
                  <a:pt x="35949" y="3132"/>
                  <a:pt x="35960" y="3130"/>
                  <a:pt x="35972" y="3130"/>
                </a:cubicBezTo>
                <a:close/>
                <a:moveTo>
                  <a:pt x="36503" y="3130"/>
                </a:moveTo>
                <a:cubicBezTo>
                  <a:pt x="36516" y="3130"/>
                  <a:pt x="36528" y="3132"/>
                  <a:pt x="36539" y="3137"/>
                </a:cubicBezTo>
                <a:cubicBezTo>
                  <a:pt x="36549" y="3142"/>
                  <a:pt x="36558" y="3149"/>
                  <a:pt x="36565" y="3157"/>
                </a:cubicBezTo>
                <a:cubicBezTo>
                  <a:pt x="36573" y="3166"/>
                  <a:pt x="36579" y="3176"/>
                  <a:pt x="36583" y="3187"/>
                </a:cubicBezTo>
                <a:cubicBezTo>
                  <a:pt x="36587" y="3198"/>
                  <a:pt x="36590" y="3210"/>
                  <a:pt x="36591" y="3222"/>
                </a:cubicBezTo>
                <a:lnTo>
                  <a:pt x="36413" y="3222"/>
                </a:lnTo>
                <a:cubicBezTo>
                  <a:pt x="36415" y="3209"/>
                  <a:pt x="36418" y="3197"/>
                  <a:pt x="36423" y="3186"/>
                </a:cubicBezTo>
                <a:cubicBezTo>
                  <a:pt x="36428" y="3174"/>
                  <a:pt x="36435" y="3164"/>
                  <a:pt x="36443" y="3156"/>
                </a:cubicBezTo>
                <a:cubicBezTo>
                  <a:pt x="36450" y="3148"/>
                  <a:pt x="36459" y="3141"/>
                  <a:pt x="36470" y="3136"/>
                </a:cubicBezTo>
                <a:cubicBezTo>
                  <a:pt x="36480" y="3132"/>
                  <a:pt x="36491" y="3130"/>
                  <a:pt x="36503" y="3130"/>
                </a:cubicBezTo>
                <a:close/>
                <a:moveTo>
                  <a:pt x="38427" y="3130"/>
                </a:moveTo>
                <a:cubicBezTo>
                  <a:pt x="38440" y="3130"/>
                  <a:pt x="38452" y="3132"/>
                  <a:pt x="38463" y="3137"/>
                </a:cubicBezTo>
                <a:cubicBezTo>
                  <a:pt x="38473" y="3142"/>
                  <a:pt x="38482" y="3149"/>
                  <a:pt x="38489" y="3157"/>
                </a:cubicBezTo>
                <a:cubicBezTo>
                  <a:pt x="38497" y="3166"/>
                  <a:pt x="38503" y="3176"/>
                  <a:pt x="38507" y="3187"/>
                </a:cubicBezTo>
                <a:cubicBezTo>
                  <a:pt x="38511" y="3198"/>
                  <a:pt x="38514" y="3210"/>
                  <a:pt x="38515" y="3222"/>
                </a:cubicBezTo>
                <a:lnTo>
                  <a:pt x="38337" y="3222"/>
                </a:lnTo>
                <a:cubicBezTo>
                  <a:pt x="38339" y="3209"/>
                  <a:pt x="38342" y="3197"/>
                  <a:pt x="38347" y="3186"/>
                </a:cubicBezTo>
                <a:cubicBezTo>
                  <a:pt x="38352" y="3174"/>
                  <a:pt x="38359" y="3164"/>
                  <a:pt x="38367" y="3156"/>
                </a:cubicBezTo>
                <a:cubicBezTo>
                  <a:pt x="38374" y="3148"/>
                  <a:pt x="38383" y="3141"/>
                  <a:pt x="38394" y="3136"/>
                </a:cubicBezTo>
                <a:cubicBezTo>
                  <a:pt x="38404" y="3132"/>
                  <a:pt x="38415" y="3130"/>
                  <a:pt x="38427" y="3130"/>
                </a:cubicBezTo>
                <a:close/>
                <a:moveTo>
                  <a:pt x="41748" y="3130"/>
                </a:moveTo>
                <a:cubicBezTo>
                  <a:pt x="41761" y="3130"/>
                  <a:pt x="41773" y="3132"/>
                  <a:pt x="41783" y="3137"/>
                </a:cubicBezTo>
                <a:cubicBezTo>
                  <a:pt x="41794" y="3142"/>
                  <a:pt x="41803" y="3149"/>
                  <a:pt x="41810" y="3157"/>
                </a:cubicBezTo>
                <a:cubicBezTo>
                  <a:pt x="41817" y="3166"/>
                  <a:pt x="41823" y="3176"/>
                  <a:pt x="41828" y="3187"/>
                </a:cubicBezTo>
                <a:cubicBezTo>
                  <a:pt x="41832" y="3198"/>
                  <a:pt x="41835" y="3210"/>
                  <a:pt x="41836" y="3222"/>
                </a:cubicBezTo>
                <a:lnTo>
                  <a:pt x="41658" y="3222"/>
                </a:lnTo>
                <a:cubicBezTo>
                  <a:pt x="41659" y="3209"/>
                  <a:pt x="41663" y="3197"/>
                  <a:pt x="41668" y="3186"/>
                </a:cubicBezTo>
                <a:cubicBezTo>
                  <a:pt x="41673" y="3174"/>
                  <a:pt x="41680" y="3164"/>
                  <a:pt x="41687" y="3156"/>
                </a:cubicBezTo>
                <a:cubicBezTo>
                  <a:pt x="41695" y="3148"/>
                  <a:pt x="41704" y="3141"/>
                  <a:pt x="41715" y="3136"/>
                </a:cubicBezTo>
                <a:cubicBezTo>
                  <a:pt x="41725" y="3132"/>
                  <a:pt x="41736" y="3130"/>
                  <a:pt x="41748" y="3130"/>
                </a:cubicBezTo>
                <a:close/>
                <a:moveTo>
                  <a:pt x="42796" y="3130"/>
                </a:moveTo>
                <a:cubicBezTo>
                  <a:pt x="42809" y="3130"/>
                  <a:pt x="42821" y="3132"/>
                  <a:pt x="42831" y="3137"/>
                </a:cubicBezTo>
                <a:cubicBezTo>
                  <a:pt x="42842" y="3142"/>
                  <a:pt x="42851" y="3149"/>
                  <a:pt x="42858" y="3157"/>
                </a:cubicBezTo>
                <a:cubicBezTo>
                  <a:pt x="42865" y="3166"/>
                  <a:pt x="42871" y="3176"/>
                  <a:pt x="42876" y="3187"/>
                </a:cubicBezTo>
                <a:cubicBezTo>
                  <a:pt x="42880" y="3198"/>
                  <a:pt x="42882" y="3210"/>
                  <a:pt x="42884" y="3222"/>
                </a:cubicBezTo>
                <a:lnTo>
                  <a:pt x="42706" y="3222"/>
                </a:lnTo>
                <a:cubicBezTo>
                  <a:pt x="42707" y="3209"/>
                  <a:pt x="42711" y="3197"/>
                  <a:pt x="42716" y="3186"/>
                </a:cubicBezTo>
                <a:cubicBezTo>
                  <a:pt x="42721" y="3174"/>
                  <a:pt x="42727" y="3164"/>
                  <a:pt x="42735" y="3156"/>
                </a:cubicBezTo>
                <a:cubicBezTo>
                  <a:pt x="42743" y="3148"/>
                  <a:pt x="42752" y="3141"/>
                  <a:pt x="42762" y="3136"/>
                </a:cubicBezTo>
                <a:cubicBezTo>
                  <a:pt x="42773" y="3132"/>
                  <a:pt x="42784" y="3130"/>
                  <a:pt x="42796" y="3130"/>
                </a:cubicBezTo>
                <a:close/>
                <a:moveTo>
                  <a:pt x="43731" y="3130"/>
                </a:moveTo>
                <a:cubicBezTo>
                  <a:pt x="43744" y="3130"/>
                  <a:pt x="43756" y="3132"/>
                  <a:pt x="43767" y="3137"/>
                </a:cubicBezTo>
                <a:cubicBezTo>
                  <a:pt x="43777" y="3142"/>
                  <a:pt x="43786" y="3149"/>
                  <a:pt x="43793" y="3157"/>
                </a:cubicBezTo>
                <a:cubicBezTo>
                  <a:pt x="43801" y="3166"/>
                  <a:pt x="43807" y="3176"/>
                  <a:pt x="43811" y="3187"/>
                </a:cubicBezTo>
                <a:cubicBezTo>
                  <a:pt x="43815" y="3198"/>
                  <a:pt x="43818" y="3210"/>
                  <a:pt x="43819" y="3222"/>
                </a:cubicBezTo>
                <a:lnTo>
                  <a:pt x="43641" y="3222"/>
                </a:lnTo>
                <a:cubicBezTo>
                  <a:pt x="43643" y="3209"/>
                  <a:pt x="43646" y="3197"/>
                  <a:pt x="43651" y="3186"/>
                </a:cubicBezTo>
                <a:cubicBezTo>
                  <a:pt x="43656" y="3174"/>
                  <a:pt x="43663" y="3164"/>
                  <a:pt x="43671" y="3156"/>
                </a:cubicBezTo>
                <a:cubicBezTo>
                  <a:pt x="43679" y="3148"/>
                  <a:pt x="43688" y="3141"/>
                  <a:pt x="43698" y="3136"/>
                </a:cubicBezTo>
                <a:cubicBezTo>
                  <a:pt x="43708" y="3132"/>
                  <a:pt x="43719" y="3130"/>
                  <a:pt x="43731" y="3130"/>
                </a:cubicBezTo>
                <a:close/>
                <a:moveTo>
                  <a:pt x="45021" y="3130"/>
                </a:moveTo>
                <a:cubicBezTo>
                  <a:pt x="45034" y="3130"/>
                  <a:pt x="45046" y="3132"/>
                  <a:pt x="45056" y="3137"/>
                </a:cubicBezTo>
                <a:cubicBezTo>
                  <a:pt x="45067" y="3142"/>
                  <a:pt x="45076" y="3149"/>
                  <a:pt x="45083" y="3157"/>
                </a:cubicBezTo>
                <a:cubicBezTo>
                  <a:pt x="45090" y="3166"/>
                  <a:pt x="45096" y="3176"/>
                  <a:pt x="45101" y="3187"/>
                </a:cubicBezTo>
                <a:cubicBezTo>
                  <a:pt x="45105" y="3198"/>
                  <a:pt x="45107" y="3210"/>
                  <a:pt x="45109" y="3222"/>
                </a:cubicBezTo>
                <a:lnTo>
                  <a:pt x="44931" y="3222"/>
                </a:lnTo>
                <a:cubicBezTo>
                  <a:pt x="44932" y="3209"/>
                  <a:pt x="44936" y="3197"/>
                  <a:pt x="44941" y="3186"/>
                </a:cubicBezTo>
                <a:cubicBezTo>
                  <a:pt x="44946" y="3174"/>
                  <a:pt x="44952" y="3164"/>
                  <a:pt x="44960" y="3156"/>
                </a:cubicBezTo>
                <a:cubicBezTo>
                  <a:pt x="44968" y="3148"/>
                  <a:pt x="44977" y="3141"/>
                  <a:pt x="44987" y="3136"/>
                </a:cubicBezTo>
                <a:cubicBezTo>
                  <a:pt x="44998" y="3132"/>
                  <a:pt x="45009" y="3130"/>
                  <a:pt x="45021" y="3130"/>
                </a:cubicBezTo>
                <a:close/>
                <a:moveTo>
                  <a:pt x="46629" y="3130"/>
                </a:moveTo>
                <a:cubicBezTo>
                  <a:pt x="46642" y="3130"/>
                  <a:pt x="46654" y="3132"/>
                  <a:pt x="46665" y="3137"/>
                </a:cubicBezTo>
                <a:cubicBezTo>
                  <a:pt x="46675" y="3142"/>
                  <a:pt x="46684" y="3149"/>
                  <a:pt x="46691" y="3157"/>
                </a:cubicBezTo>
                <a:cubicBezTo>
                  <a:pt x="46699" y="3166"/>
                  <a:pt x="46705" y="3176"/>
                  <a:pt x="46709" y="3187"/>
                </a:cubicBezTo>
                <a:cubicBezTo>
                  <a:pt x="46713" y="3198"/>
                  <a:pt x="46716" y="3210"/>
                  <a:pt x="46717" y="3222"/>
                </a:cubicBezTo>
                <a:lnTo>
                  <a:pt x="46539" y="3222"/>
                </a:lnTo>
                <a:cubicBezTo>
                  <a:pt x="46541" y="3209"/>
                  <a:pt x="46544" y="3197"/>
                  <a:pt x="46549" y="3186"/>
                </a:cubicBezTo>
                <a:cubicBezTo>
                  <a:pt x="46554" y="3174"/>
                  <a:pt x="46561" y="3164"/>
                  <a:pt x="46569" y="3156"/>
                </a:cubicBezTo>
                <a:cubicBezTo>
                  <a:pt x="46576" y="3148"/>
                  <a:pt x="46585" y="3141"/>
                  <a:pt x="46596" y="3136"/>
                </a:cubicBezTo>
                <a:cubicBezTo>
                  <a:pt x="46606" y="3132"/>
                  <a:pt x="46617" y="3130"/>
                  <a:pt x="46629" y="3130"/>
                </a:cubicBezTo>
                <a:close/>
                <a:moveTo>
                  <a:pt x="8217" y="3131"/>
                </a:moveTo>
                <a:cubicBezTo>
                  <a:pt x="8231" y="3131"/>
                  <a:pt x="8245" y="3134"/>
                  <a:pt x="8257" y="3140"/>
                </a:cubicBezTo>
                <a:cubicBezTo>
                  <a:pt x="8270" y="3145"/>
                  <a:pt x="8280" y="3153"/>
                  <a:pt x="8290" y="3163"/>
                </a:cubicBezTo>
                <a:cubicBezTo>
                  <a:pt x="8299" y="3173"/>
                  <a:pt x="8306" y="3184"/>
                  <a:pt x="8311" y="3197"/>
                </a:cubicBezTo>
                <a:cubicBezTo>
                  <a:pt x="8316" y="3210"/>
                  <a:pt x="8319" y="3224"/>
                  <a:pt x="8319" y="3239"/>
                </a:cubicBezTo>
                <a:lnTo>
                  <a:pt x="8319" y="3240"/>
                </a:lnTo>
                <a:cubicBezTo>
                  <a:pt x="8319" y="3254"/>
                  <a:pt x="8317" y="3268"/>
                  <a:pt x="8312" y="3281"/>
                </a:cubicBezTo>
                <a:cubicBezTo>
                  <a:pt x="8307" y="3294"/>
                  <a:pt x="8300" y="3305"/>
                  <a:pt x="8291" y="3315"/>
                </a:cubicBezTo>
                <a:cubicBezTo>
                  <a:pt x="8282" y="3324"/>
                  <a:pt x="8271" y="3332"/>
                  <a:pt x="8259" y="3338"/>
                </a:cubicBezTo>
                <a:cubicBezTo>
                  <a:pt x="8246" y="3343"/>
                  <a:pt x="8233" y="3346"/>
                  <a:pt x="8218" y="3346"/>
                </a:cubicBezTo>
                <a:cubicBezTo>
                  <a:pt x="8203" y="3346"/>
                  <a:pt x="8190" y="3343"/>
                  <a:pt x="8177" y="3338"/>
                </a:cubicBezTo>
                <a:cubicBezTo>
                  <a:pt x="8165" y="3332"/>
                  <a:pt x="8154" y="3324"/>
                  <a:pt x="8145" y="3315"/>
                </a:cubicBezTo>
                <a:cubicBezTo>
                  <a:pt x="8136" y="3305"/>
                  <a:pt x="8129" y="3294"/>
                  <a:pt x="8123" y="3281"/>
                </a:cubicBezTo>
                <a:cubicBezTo>
                  <a:pt x="8118" y="3268"/>
                  <a:pt x="8116" y="3254"/>
                  <a:pt x="8116" y="3239"/>
                </a:cubicBezTo>
                <a:lnTo>
                  <a:pt x="8116" y="3238"/>
                </a:lnTo>
                <a:cubicBezTo>
                  <a:pt x="8116" y="3223"/>
                  <a:pt x="8118" y="3210"/>
                  <a:pt x="8123" y="3197"/>
                </a:cubicBezTo>
                <a:cubicBezTo>
                  <a:pt x="8128" y="3184"/>
                  <a:pt x="8135" y="3172"/>
                  <a:pt x="8144" y="3163"/>
                </a:cubicBezTo>
                <a:cubicBezTo>
                  <a:pt x="8152" y="3153"/>
                  <a:pt x="8163" y="3145"/>
                  <a:pt x="8176" y="3140"/>
                </a:cubicBezTo>
                <a:cubicBezTo>
                  <a:pt x="8188" y="3134"/>
                  <a:pt x="8202" y="3131"/>
                  <a:pt x="8217" y="3131"/>
                </a:cubicBezTo>
                <a:close/>
                <a:moveTo>
                  <a:pt x="11737" y="3131"/>
                </a:moveTo>
                <a:cubicBezTo>
                  <a:pt x="11752" y="3131"/>
                  <a:pt x="11766" y="3134"/>
                  <a:pt x="11778" y="3140"/>
                </a:cubicBezTo>
                <a:cubicBezTo>
                  <a:pt x="11790" y="3145"/>
                  <a:pt x="11801" y="3153"/>
                  <a:pt x="11811" y="3163"/>
                </a:cubicBezTo>
                <a:cubicBezTo>
                  <a:pt x="11820" y="3173"/>
                  <a:pt x="11827" y="3184"/>
                  <a:pt x="11832" y="3197"/>
                </a:cubicBezTo>
                <a:cubicBezTo>
                  <a:pt x="11837" y="3210"/>
                  <a:pt x="11840" y="3224"/>
                  <a:pt x="11840" y="3239"/>
                </a:cubicBezTo>
                <a:lnTo>
                  <a:pt x="11840" y="3240"/>
                </a:lnTo>
                <a:cubicBezTo>
                  <a:pt x="11840" y="3254"/>
                  <a:pt x="11837" y="3268"/>
                  <a:pt x="11832" y="3281"/>
                </a:cubicBezTo>
                <a:cubicBezTo>
                  <a:pt x="11827" y="3294"/>
                  <a:pt x="11820" y="3305"/>
                  <a:pt x="11812" y="3315"/>
                </a:cubicBezTo>
                <a:cubicBezTo>
                  <a:pt x="11803" y="3324"/>
                  <a:pt x="11792" y="3332"/>
                  <a:pt x="11780" y="3338"/>
                </a:cubicBezTo>
                <a:cubicBezTo>
                  <a:pt x="11767" y="3343"/>
                  <a:pt x="11753" y="3346"/>
                  <a:pt x="11739" y="3346"/>
                </a:cubicBezTo>
                <a:cubicBezTo>
                  <a:pt x="11724" y="3346"/>
                  <a:pt x="11710" y="3343"/>
                  <a:pt x="11698" y="3338"/>
                </a:cubicBezTo>
                <a:cubicBezTo>
                  <a:pt x="11686" y="3332"/>
                  <a:pt x="11675" y="3324"/>
                  <a:pt x="11665" y="3315"/>
                </a:cubicBezTo>
                <a:cubicBezTo>
                  <a:pt x="11657" y="3305"/>
                  <a:pt x="11649" y="3294"/>
                  <a:pt x="11644" y="3281"/>
                </a:cubicBezTo>
                <a:cubicBezTo>
                  <a:pt x="11639" y="3268"/>
                  <a:pt x="11637" y="3254"/>
                  <a:pt x="11637" y="3239"/>
                </a:cubicBezTo>
                <a:lnTo>
                  <a:pt x="11637" y="3238"/>
                </a:lnTo>
                <a:cubicBezTo>
                  <a:pt x="11637" y="3223"/>
                  <a:pt x="11639" y="3210"/>
                  <a:pt x="11644" y="3197"/>
                </a:cubicBezTo>
                <a:cubicBezTo>
                  <a:pt x="11649" y="3184"/>
                  <a:pt x="11656" y="3172"/>
                  <a:pt x="11664" y="3163"/>
                </a:cubicBezTo>
                <a:cubicBezTo>
                  <a:pt x="11673" y="3153"/>
                  <a:pt x="11684" y="3145"/>
                  <a:pt x="11696" y="3140"/>
                </a:cubicBezTo>
                <a:cubicBezTo>
                  <a:pt x="11709" y="3134"/>
                  <a:pt x="11723" y="3131"/>
                  <a:pt x="11737" y="3131"/>
                </a:cubicBezTo>
                <a:close/>
                <a:moveTo>
                  <a:pt x="16785" y="3131"/>
                </a:moveTo>
                <a:cubicBezTo>
                  <a:pt x="16800" y="3131"/>
                  <a:pt x="16813" y="3134"/>
                  <a:pt x="16826" y="3140"/>
                </a:cubicBezTo>
                <a:cubicBezTo>
                  <a:pt x="16838" y="3145"/>
                  <a:pt x="16849" y="3153"/>
                  <a:pt x="16858" y="3163"/>
                </a:cubicBezTo>
                <a:cubicBezTo>
                  <a:pt x="16868" y="3173"/>
                  <a:pt x="16875" y="3184"/>
                  <a:pt x="16880" y="3197"/>
                </a:cubicBezTo>
                <a:cubicBezTo>
                  <a:pt x="16885" y="3210"/>
                  <a:pt x="16888" y="3224"/>
                  <a:pt x="16888" y="3239"/>
                </a:cubicBezTo>
                <a:lnTo>
                  <a:pt x="16888" y="3240"/>
                </a:lnTo>
                <a:cubicBezTo>
                  <a:pt x="16888" y="3254"/>
                  <a:pt x="16885" y="3268"/>
                  <a:pt x="16880" y="3281"/>
                </a:cubicBezTo>
                <a:cubicBezTo>
                  <a:pt x="16875" y="3294"/>
                  <a:pt x="16868" y="3305"/>
                  <a:pt x="16860" y="3315"/>
                </a:cubicBezTo>
                <a:cubicBezTo>
                  <a:pt x="16851" y="3324"/>
                  <a:pt x="16840" y="3332"/>
                  <a:pt x="16828" y="3338"/>
                </a:cubicBezTo>
                <a:cubicBezTo>
                  <a:pt x="16815" y="3343"/>
                  <a:pt x="16801" y="3346"/>
                  <a:pt x="16786" y="3346"/>
                </a:cubicBezTo>
                <a:cubicBezTo>
                  <a:pt x="16772" y="3346"/>
                  <a:pt x="16758" y="3343"/>
                  <a:pt x="16746" y="3338"/>
                </a:cubicBezTo>
                <a:cubicBezTo>
                  <a:pt x="16733" y="3332"/>
                  <a:pt x="16723" y="3324"/>
                  <a:pt x="16713" y="3315"/>
                </a:cubicBezTo>
                <a:cubicBezTo>
                  <a:pt x="16705" y="3305"/>
                  <a:pt x="16697" y="3294"/>
                  <a:pt x="16692" y="3281"/>
                </a:cubicBezTo>
                <a:cubicBezTo>
                  <a:pt x="16687" y="3268"/>
                  <a:pt x="16685" y="3254"/>
                  <a:pt x="16685" y="3239"/>
                </a:cubicBezTo>
                <a:lnTo>
                  <a:pt x="16685" y="3238"/>
                </a:lnTo>
                <a:cubicBezTo>
                  <a:pt x="16685" y="3223"/>
                  <a:pt x="16687" y="3210"/>
                  <a:pt x="16692" y="3197"/>
                </a:cubicBezTo>
                <a:cubicBezTo>
                  <a:pt x="16697" y="3184"/>
                  <a:pt x="16704" y="3172"/>
                  <a:pt x="16712" y="3163"/>
                </a:cubicBezTo>
                <a:cubicBezTo>
                  <a:pt x="16721" y="3153"/>
                  <a:pt x="16732" y="3145"/>
                  <a:pt x="16744" y="3140"/>
                </a:cubicBezTo>
                <a:cubicBezTo>
                  <a:pt x="16757" y="3134"/>
                  <a:pt x="16770" y="3131"/>
                  <a:pt x="16785" y="3131"/>
                </a:cubicBezTo>
                <a:close/>
                <a:moveTo>
                  <a:pt x="22281" y="3131"/>
                </a:moveTo>
                <a:cubicBezTo>
                  <a:pt x="22296" y="3131"/>
                  <a:pt x="22309" y="3134"/>
                  <a:pt x="22322" y="3140"/>
                </a:cubicBezTo>
                <a:cubicBezTo>
                  <a:pt x="22334" y="3145"/>
                  <a:pt x="22345" y="3153"/>
                  <a:pt x="22354" y="3163"/>
                </a:cubicBezTo>
                <a:cubicBezTo>
                  <a:pt x="22364" y="3173"/>
                  <a:pt x="22371" y="3184"/>
                  <a:pt x="22376" y="3197"/>
                </a:cubicBezTo>
                <a:cubicBezTo>
                  <a:pt x="22381" y="3210"/>
                  <a:pt x="22384" y="3224"/>
                  <a:pt x="22384" y="3239"/>
                </a:cubicBezTo>
                <a:lnTo>
                  <a:pt x="22384" y="3240"/>
                </a:lnTo>
                <a:cubicBezTo>
                  <a:pt x="22384" y="3254"/>
                  <a:pt x="22381" y="3268"/>
                  <a:pt x="22376" y="3281"/>
                </a:cubicBezTo>
                <a:cubicBezTo>
                  <a:pt x="22371" y="3294"/>
                  <a:pt x="22364" y="3305"/>
                  <a:pt x="22355" y="3315"/>
                </a:cubicBezTo>
                <a:cubicBezTo>
                  <a:pt x="22346" y="3324"/>
                  <a:pt x="22336" y="3332"/>
                  <a:pt x="22323" y="3338"/>
                </a:cubicBezTo>
                <a:cubicBezTo>
                  <a:pt x="22311" y="3343"/>
                  <a:pt x="22297" y="3346"/>
                  <a:pt x="22282" y="3346"/>
                </a:cubicBezTo>
                <a:cubicBezTo>
                  <a:pt x="22268" y="3346"/>
                  <a:pt x="22254" y="3343"/>
                  <a:pt x="22242" y="3338"/>
                </a:cubicBezTo>
                <a:cubicBezTo>
                  <a:pt x="22229" y="3332"/>
                  <a:pt x="22218" y="3324"/>
                  <a:pt x="22209" y="3315"/>
                </a:cubicBezTo>
                <a:cubicBezTo>
                  <a:pt x="22200" y="3305"/>
                  <a:pt x="22193" y="3294"/>
                  <a:pt x="22188" y="3281"/>
                </a:cubicBezTo>
                <a:cubicBezTo>
                  <a:pt x="22183" y="3268"/>
                  <a:pt x="22180" y="3254"/>
                  <a:pt x="22180" y="3239"/>
                </a:cubicBezTo>
                <a:lnTo>
                  <a:pt x="22180" y="3238"/>
                </a:lnTo>
                <a:cubicBezTo>
                  <a:pt x="22180" y="3223"/>
                  <a:pt x="22183" y="3210"/>
                  <a:pt x="22188" y="3197"/>
                </a:cubicBezTo>
                <a:cubicBezTo>
                  <a:pt x="22193" y="3184"/>
                  <a:pt x="22200" y="3172"/>
                  <a:pt x="22208" y="3163"/>
                </a:cubicBezTo>
                <a:cubicBezTo>
                  <a:pt x="22217" y="3153"/>
                  <a:pt x="22228" y="3145"/>
                  <a:pt x="22240" y="3140"/>
                </a:cubicBezTo>
                <a:cubicBezTo>
                  <a:pt x="22253" y="3134"/>
                  <a:pt x="22266" y="3131"/>
                  <a:pt x="22281" y="3131"/>
                </a:cubicBezTo>
                <a:close/>
                <a:moveTo>
                  <a:pt x="22622" y="3131"/>
                </a:moveTo>
                <a:cubicBezTo>
                  <a:pt x="22635" y="3131"/>
                  <a:pt x="22648" y="3133"/>
                  <a:pt x="22660" y="3138"/>
                </a:cubicBezTo>
                <a:cubicBezTo>
                  <a:pt x="22672" y="3142"/>
                  <a:pt x="22682" y="3149"/>
                  <a:pt x="22692" y="3157"/>
                </a:cubicBezTo>
                <a:cubicBezTo>
                  <a:pt x="22701" y="3165"/>
                  <a:pt x="22709" y="3175"/>
                  <a:pt x="22715" y="3186"/>
                </a:cubicBezTo>
                <a:cubicBezTo>
                  <a:pt x="22720" y="3197"/>
                  <a:pt x="22723" y="3210"/>
                  <a:pt x="22723" y="3224"/>
                </a:cubicBezTo>
                <a:lnTo>
                  <a:pt x="22723" y="3226"/>
                </a:lnTo>
                <a:cubicBezTo>
                  <a:pt x="22723" y="3239"/>
                  <a:pt x="22720" y="3252"/>
                  <a:pt x="22715" y="3263"/>
                </a:cubicBezTo>
                <a:cubicBezTo>
                  <a:pt x="22709" y="3275"/>
                  <a:pt x="22701" y="3285"/>
                  <a:pt x="22692" y="3293"/>
                </a:cubicBezTo>
                <a:cubicBezTo>
                  <a:pt x="22682" y="3301"/>
                  <a:pt x="22672" y="3308"/>
                  <a:pt x="22660" y="3312"/>
                </a:cubicBezTo>
                <a:cubicBezTo>
                  <a:pt x="22648" y="3317"/>
                  <a:pt x="22635" y="3319"/>
                  <a:pt x="22622" y="3319"/>
                </a:cubicBezTo>
                <a:cubicBezTo>
                  <a:pt x="22609" y="3319"/>
                  <a:pt x="22597" y="3317"/>
                  <a:pt x="22585" y="3312"/>
                </a:cubicBezTo>
                <a:cubicBezTo>
                  <a:pt x="22574" y="3307"/>
                  <a:pt x="22563" y="3301"/>
                  <a:pt x="22555" y="3293"/>
                </a:cubicBezTo>
                <a:cubicBezTo>
                  <a:pt x="22546" y="3285"/>
                  <a:pt x="22539" y="3275"/>
                  <a:pt x="22534" y="3263"/>
                </a:cubicBezTo>
                <a:cubicBezTo>
                  <a:pt x="22529" y="3252"/>
                  <a:pt x="22526" y="3239"/>
                  <a:pt x="22526" y="3225"/>
                </a:cubicBezTo>
                <a:lnTo>
                  <a:pt x="22526" y="3224"/>
                </a:lnTo>
                <a:cubicBezTo>
                  <a:pt x="22526" y="3210"/>
                  <a:pt x="22529" y="3197"/>
                  <a:pt x="22534" y="3186"/>
                </a:cubicBezTo>
                <a:cubicBezTo>
                  <a:pt x="22539" y="3174"/>
                  <a:pt x="22545" y="3165"/>
                  <a:pt x="22554" y="3157"/>
                </a:cubicBezTo>
                <a:cubicBezTo>
                  <a:pt x="22563" y="3149"/>
                  <a:pt x="22573" y="3142"/>
                  <a:pt x="22584" y="3138"/>
                </a:cubicBezTo>
                <a:cubicBezTo>
                  <a:pt x="22596" y="3133"/>
                  <a:pt x="22609" y="3131"/>
                  <a:pt x="22622" y="3131"/>
                </a:cubicBezTo>
                <a:close/>
                <a:moveTo>
                  <a:pt x="22980" y="3131"/>
                </a:moveTo>
                <a:cubicBezTo>
                  <a:pt x="22995" y="3131"/>
                  <a:pt x="23008" y="3134"/>
                  <a:pt x="23021" y="3140"/>
                </a:cubicBezTo>
                <a:cubicBezTo>
                  <a:pt x="23033" y="3145"/>
                  <a:pt x="23044" y="3153"/>
                  <a:pt x="23053" y="3163"/>
                </a:cubicBezTo>
                <a:cubicBezTo>
                  <a:pt x="23062" y="3173"/>
                  <a:pt x="23070" y="3184"/>
                  <a:pt x="23075" y="3197"/>
                </a:cubicBezTo>
                <a:cubicBezTo>
                  <a:pt x="23080" y="3210"/>
                  <a:pt x="23083" y="3224"/>
                  <a:pt x="23083" y="3239"/>
                </a:cubicBezTo>
                <a:lnTo>
                  <a:pt x="23083" y="3240"/>
                </a:lnTo>
                <a:cubicBezTo>
                  <a:pt x="23083" y="3254"/>
                  <a:pt x="23080" y="3268"/>
                  <a:pt x="23075" y="3281"/>
                </a:cubicBezTo>
                <a:cubicBezTo>
                  <a:pt x="23070" y="3294"/>
                  <a:pt x="23063" y="3305"/>
                  <a:pt x="23054" y="3315"/>
                </a:cubicBezTo>
                <a:cubicBezTo>
                  <a:pt x="23045" y="3324"/>
                  <a:pt x="23035" y="3332"/>
                  <a:pt x="23022" y="3338"/>
                </a:cubicBezTo>
                <a:cubicBezTo>
                  <a:pt x="23010" y="3343"/>
                  <a:pt x="22996" y="3346"/>
                  <a:pt x="22981" y="3346"/>
                </a:cubicBezTo>
                <a:cubicBezTo>
                  <a:pt x="22967" y="3346"/>
                  <a:pt x="22953" y="3343"/>
                  <a:pt x="22941" y="3338"/>
                </a:cubicBezTo>
                <a:cubicBezTo>
                  <a:pt x="22928" y="3332"/>
                  <a:pt x="22917" y="3324"/>
                  <a:pt x="22908" y="3315"/>
                </a:cubicBezTo>
                <a:cubicBezTo>
                  <a:pt x="22899" y="3305"/>
                  <a:pt x="22892" y="3294"/>
                  <a:pt x="22887" y="3281"/>
                </a:cubicBezTo>
                <a:cubicBezTo>
                  <a:pt x="22882" y="3268"/>
                  <a:pt x="22879" y="3254"/>
                  <a:pt x="22879" y="3239"/>
                </a:cubicBezTo>
                <a:lnTo>
                  <a:pt x="22879" y="3238"/>
                </a:lnTo>
                <a:cubicBezTo>
                  <a:pt x="22879" y="3223"/>
                  <a:pt x="22882" y="3210"/>
                  <a:pt x="22887" y="3197"/>
                </a:cubicBezTo>
                <a:cubicBezTo>
                  <a:pt x="22892" y="3184"/>
                  <a:pt x="22899" y="3172"/>
                  <a:pt x="22907" y="3163"/>
                </a:cubicBezTo>
                <a:cubicBezTo>
                  <a:pt x="22916" y="3153"/>
                  <a:pt x="22927" y="3145"/>
                  <a:pt x="22939" y="3140"/>
                </a:cubicBezTo>
                <a:cubicBezTo>
                  <a:pt x="22952" y="3134"/>
                  <a:pt x="22965" y="3131"/>
                  <a:pt x="22980" y="3131"/>
                </a:cubicBezTo>
                <a:close/>
                <a:moveTo>
                  <a:pt x="25258" y="3131"/>
                </a:moveTo>
                <a:cubicBezTo>
                  <a:pt x="25273" y="3131"/>
                  <a:pt x="25286" y="3134"/>
                  <a:pt x="25299" y="3140"/>
                </a:cubicBezTo>
                <a:cubicBezTo>
                  <a:pt x="25311" y="3145"/>
                  <a:pt x="25322" y="3153"/>
                  <a:pt x="25331" y="3163"/>
                </a:cubicBezTo>
                <a:cubicBezTo>
                  <a:pt x="25341" y="3173"/>
                  <a:pt x="25348" y="3184"/>
                  <a:pt x="25353" y="3197"/>
                </a:cubicBezTo>
                <a:cubicBezTo>
                  <a:pt x="25358" y="3210"/>
                  <a:pt x="25361" y="3224"/>
                  <a:pt x="25361" y="3239"/>
                </a:cubicBezTo>
                <a:lnTo>
                  <a:pt x="25361" y="3240"/>
                </a:lnTo>
                <a:cubicBezTo>
                  <a:pt x="25361" y="3254"/>
                  <a:pt x="25358" y="3268"/>
                  <a:pt x="25353" y="3281"/>
                </a:cubicBezTo>
                <a:cubicBezTo>
                  <a:pt x="25348" y="3294"/>
                  <a:pt x="25341" y="3305"/>
                  <a:pt x="25332" y="3315"/>
                </a:cubicBezTo>
                <a:cubicBezTo>
                  <a:pt x="25324" y="3324"/>
                  <a:pt x="25313" y="3332"/>
                  <a:pt x="25300" y="3338"/>
                </a:cubicBezTo>
                <a:cubicBezTo>
                  <a:pt x="25288" y="3343"/>
                  <a:pt x="25274" y="3346"/>
                  <a:pt x="25259" y="3346"/>
                </a:cubicBezTo>
                <a:cubicBezTo>
                  <a:pt x="25245" y="3346"/>
                  <a:pt x="25231" y="3343"/>
                  <a:pt x="25219" y="3338"/>
                </a:cubicBezTo>
                <a:cubicBezTo>
                  <a:pt x="25206" y="3332"/>
                  <a:pt x="25196" y="3324"/>
                  <a:pt x="25186" y="3315"/>
                </a:cubicBezTo>
                <a:cubicBezTo>
                  <a:pt x="25177" y="3305"/>
                  <a:pt x="25170" y="3294"/>
                  <a:pt x="25165" y="3281"/>
                </a:cubicBezTo>
                <a:cubicBezTo>
                  <a:pt x="25160" y="3268"/>
                  <a:pt x="25158" y="3254"/>
                  <a:pt x="25158" y="3239"/>
                </a:cubicBezTo>
                <a:lnTo>
                  <a:pt x="25158" y="3238"/>
                </a:lnTo>
                <a:cubicBezTo>
                  <a:pt x="25158" y="3223"/>
                  <a:pt x="25160" y="3210"/>
                  <a:pt x="25165" y="3197"/>
                </a:cubicBezTo>
                <a:cubicBezTo>
                  <a:pt x="25170" y="3184"/>
                  <a:pt x="25177" y="3172"/>
                  <a:pt x="25185" y="3163"/>
                </a:cubicBezTo>
                <a:cubicBezTo>
                  <a:pt x="25194" y="3153"/>
                  <a:pt x="25205" y="3145"/>
                  <a:pt x="25217" y="3140"/>
                </a:cubicBezTo>
                <a:cubicBezTo>
                  <a:pt x="25230" y="3134"/>
                  <a:pt x="25243" y="3131"/>
                  <a:pt x="25258" y="3131"/>
                </a:cubicBezTo>
                <a:close/>
                <a:moveTo>
                  <a:pt x="33755" y="3131"/>
                </a:moveTo>
                <a:cubicBezTo>
                  <a:pt x="33770" y="3131"/>
                  <a:pt x="33783" y="3134"/>
                  <a:pt x="33796" y="3140"/>
                </a:cubicBezTo>
                <a:cubicBezTo>
                  <a:pt x="33808" y="3145"/>
                  <a:pt x="33819" y="3153"/>
                  <a:pt x="33828" y="3163"/>
                </a:cubicBezTo>
                <a:cubicBezTo>
                  <a:pt x="33837" y="3173"/>
                  <a:pt x="33845" y="3184"/>
                  <a:pt x="33850" y="3197"/>
                </a:cubicBezTo>
                <a:cubicBezTo>
                  <a:pt x="33855" y="3210"/>
                  <a:pt x="33858" y="3224"/>
                  <a:pt x="33858" y="3239"/>
                </a:cubicBezTo>
                <a:lnTo>
                  <a:pt x="33858" y="3240"/>
                </a:lnTo>
                <a:cubicBezTo>
                  <a:pt x="33858" y="3254"/>
                  <a:pt x="33855" y="3268"/>
                  <a:pt x="33850" y="3281"/>
                </a:cubicBezTo>
                <a:cubicBezTo>
                  <a:pt x="33845" y="3294"/>
                  <a:pt x="33838" y="3305"/>
                  <a:pt x="33829" y="3315"/>
                </a:cubicBezTo>
                <a:cubicBezTo>
                  <a:pt x="33820" y="3324"/>
                  <a:pt x="33810" y="3332"/>
                  <a:pt x="33797" y="3338"/>
                </a:cubicBezTo>
                <a:cubicBezTo>
                  <a:pt x="33785" y="3343"/>
                  <a:pt x="33771" y="3346"/>
                  <a:pt x="33756" y="3346"/>
                </a:cubicBezTo>
                <a:cubicBezTo>
                  <a:pt x="33742" y="3346"/>
                  <a:pt x="33728" y="3343"/>
                  <a:pt x="33716" y="3338"/>
                </a:cubicBezTo>
                <a:cubicBezTo>
                  <a:pt x="33703" y="3332"/>
                  <a:pt x="33692" y="3324"/>
                  <a:pt x="33683" y="3315"/>
                </a:cubicBezTo>
                <a:cubicBezTo>
                  <a:pt x="33674" y="3305"/>
                  <a:pt x="33667" y="3294"/>
                  <a:pt x="33662" y="3281"/>
                </a:cubicBezTo>
                <a:cubicBezTo>
                  <a:pt x="33657" y="3268"/>
                  <a:pt x="33654" y="3254"/>
                  <a:pt x="33654" y="3239"/>
                </a:cubicBezTo>
                <a:lnTo>
                  <a:pt x="33654" y="3238"/>
                </a:lnTo>
                <a:cubicBezTo>
                  <a:pt x="33654" y="3223"/>
                  <a:pt x="33657" y="3210"/>
                  <a:pt x="33662" y="3197"/>
                </a:cubicBezTo>
                <a:cubicBezTo>
                  <a:pt x="33667" y="3184"/>
                  <a:pt x="33674" y="3172"/>
                  <a:pt x="33682" y="3163"/>
                </a:cubicBezTo>
                <a:cubicBezTo>
                  <a:pt x="33691" y="3153"/>
                  <a:pt x="33702" y="3145"/>
                  <a:pt x="33714" y="3140"/>
                </a:cubicBezTo>
                <a:cubicBezTo>
                  <a:pt x="33727" y="3134"/>
                  <a:pt x="33740" y="3131"/>
                  <a:pt x="33755" y="3131"/>
                </a:cubicBezTo>
                <a:close/>
                <a:moveTo>
                  <a:pt x="35003" y="3131"/>
                </a:moveTo>
                <a:cubicBezTo>
                  <a:pt x="35016" y="3131"/>
                  <a:pt x="35029" y="3133"/>
                  <a:pt x="35041" y="3138"/>
                </a:cubicBezTo>
                <a:cubicBezTo>
                  <a:pt x="35053" y="3142"/>
                  <a:pt x="35064" y="3149"/>
                  <a:pt x="35073" y="3157"/>
                </a:cubicBezTo>
                <a:cubicBezTo>
                  <a:pt x="35082" y="3165"/>
                  <a:pt x="35090" y="3175"/>
                  <a:pt x="35096" y="3186"/>
                </a:cubicBezTo>
                <a:cubicBezTo>
                  <a:pt x="35101" y="3197"/>
                  <a:pt x="35104" y="3210"/>
                  <a:pt x="35104" y="3224"/>
                </a:cubicBezTo>
                <a:lnTo>
                  <a:pt x="35104" y="3226"/>
                </a:lnTo>
                <a:cubicBezTo>
                  <a:pt x="35104" y="3239"/>
                  <a:pt x="35101" y="3252"/>
                  <a:pt x="35096" y="3263"/>
                </a:cubicBezTo>
                <a:cubicBezTo>
                  <a:pt x="35090" y="3275"/>
                  <a:pt x="35082" y="3285"/>
                  <a:pt x="35073" y="3293"/>
                </a:cubicBezTo>
                <a:cubicBezTo>
                  <a:pt x="35064" y="3301"/>
                  <a:pt x="35053" y="3308"/>
                  <a:pt x="35041" y="3312"/>
                </a:cubicBezTo>
                <a:cubicBezTo>
                  <a:pt x="35029" y="3317"/>
                  <a:pt x="35016" y="3319"/>
                  <a:pt x="35003" y="3319"/>
                </a:cubicBezTo>
                <a:cubicBezTo>
                  <a:pt x="34990" y="3319"/>
                  <a:pt x="34978" y="3317"/>
                  <a:pt x="34966" y="3312"/>
                </a:cubicBezTo>
                <a:cubicBezTo>
                  <a:pt x="34955" y="3307"/>
                  <a:pt x="34945" y="3301"/>
                  <a:pt x="34936" y="3293"/>
                </a:cubicBezTo>
                <a:cubicBezTo>
                  <a:pt x="34927" y="3285"/>
                  <a:pt x="34920" y="3275"/>
                  <a:pt x="34915" y="3263"/>
                </a:cubicBezTo>
                <a:cubicBezTo>
                  <a:pt x="34910" y="3252"/>
                  <a:pt x="34908" y="3239"/>
                  <a:pt x="34908" y="3225"/>
                </a:cubicBezTo>
                <a:lnTo>
                  <a:pt x="34908" y="3224"/>
                </a:lnTo>
                <a:cubicBezTo>
                  <a:pt x="34908" y="3210"/>
                  <a:pt x="34910" y="3197"/>
                  <a:pt x="34915" y="3186"/>
                </a:cubicBezTo>
                <a:cubicBezTo>
                  <a:pt x="34920" y="3174"/>
                  <a:pt x="34927" y="3165"/>
                  <a:pt x="34935" y="3157"/>
                </a:cubicBezTo>
                <a:cubicBezTo>
                  <a:pt x="34944" y="3149"/>
                  <a:pt x="34954" y="3142"/>
                  <a:pt x="34966" y="3138"/>
                </a:cubicBezTo>
                <a:cubicBezTo>
                  <a:pt x="34977" y="3133"/>
                  <a:pt x="34990" y="3131"/>
                  <a:pt x="35003" y="3131"/>
                </a:cubicBezTo>
                <a:close/>
                <a:moveTo>
                  <a:pt x="40515" y="3131"/>
                </a:moveTo>
                <a:cubicBezTo>
                  <a:pt x="40529" y="3131"/>
                  <a:pt x="40543" y="3134"/>
                  <a:pt x="40555" y="3140"/>
                </a:cubicBezTo>
                <a:cubicBezTo>
                  <a:pt x="40568" y="3145"/>
                  <a:pt x="40578" y="3153"/>
                  <a:pt x="40588" y="3163"/>
                </a:cubicBezTo>
                <a:cubicBezTo>
                  <a:pt x="40597" y="3173"/>
                  <a:pt x="40604" y="3184"/>
                  <a:pt x="40609" y="3197"/>
                </a:cubicBezTo>
                <a:cubicBezTo>
                  <a:pt x="40614" y="3210"/>
                  <a:pt x="40617" y="3224"/>
                  <a:pt x="40617" y="3239"/>
                </a:cubicBezTo>
                <a:lnTo>
                  <a:pt x="40617" y="3240"/>
                </a:lnTo>
                <a:cubicBezTo>
                  <a:pt x="40617" y="3254"/>
                  <a:pt x="40614" y="3268"/>
                  <a:pt x="40610" y="3281"/>
                </a:cubicBezTo>
                <a:cubicBezTo>
                  <a:pt x="40605" y="3294"/>
                  <a:pt x="40598" y="3305"/>
                  <a:pt x="40589" y="3315"/>
                </a:cubicBezTo>
                <a:cubicBezTo>
                  <a:pt x="40580" y="3324"/>
                  <a:pt x="40569" y="3332"/>
                  <a:pt x="40557" y="3338"/>
                </a:cubicBezTo>
                <a:cubicBezTo>
                  <a:pt x="40544" y="3343"/>
                  <a:pt x="40531" y="3346"/>
                  <a:pt x="40516" y="3346"/>
                </a:cubicBezTo>
                <a:cubicBezTo>
                  <a:pt x="40501" y="3346"/>
                  <a:pt x="40488" y="3343"/>
                  <a:pt x="40475" y="3338"/>
                </a:cubicBezTo>
                <a:cubicBezTo>
                  <a:pt x="40463" y="3332"/>
                  <a:pt x="40452" y="3324"/>
                  <a:pt x="40443" y="3315"/>
                </a:cubicBezTo>
                <a:cubicBezTo>
                  <a:pt x="40434" y="3305"/>
                  <a:pt x="40427" y="3294"/>
                  <a:pt x="40421" y="3281"/>
                </a:cubicBezTo>
                <a:cubicBezTo>
                  <a:pt x="40416" y="3268"/>
                  <a:pt x="40414" y="3254"/>
                  <a:pt x="40414" y="3239"/>
                </a:cubicBezTo>
                <a:lnTo>
                  <a:pt x="40414" y="3238"/>
                </a:lnTo>
                <a:cubicBezTo>
                  <a:pt x="40414" y="3223"/>
                  <a:pt x="40416" y="3210"/>
                  <a:pt x="40421" y="3197"/>
                </a:cubicBezTo>
                <a:cubicBezTo>
                  <a:pt x="40426" y="3184"/>
                  <a:pt x="40433" y="3172"/>
                  <a:pt x="40442" y="3163"/>
                </a:cubicBezTo>
                <a:cubicBezTo>
                  <a:pt x="40450" y="3153"/>
                  <a:pt x="40461" y="3145"/>
                  <a:pt x="40474" y="3140"/>
                </a:cubicBezTo>
                <a:cubicBezTo>
                  <a:pt x="40486" y="3134"/>
                  <a:pt x="40500" y="3131"/>
                  <a:pt x="40515" y="3131"/>
                </a:cubicBezTo>
                <a:close/>
                <a:moveTo>
                  <a:pt x="45508" y="3131"/>
                </a:moveTo>
                <a:cubicBezTo>
                  <a:pt x="45523" y="3131"/>
                  <a:pt x="45536" y="3134"/>
                  <a:pt x="45549" y="3140"/>
                </a:cubicBezTo>
                <a:cubicBezTo>
                  <a:pt x="45561" y="3145"/>
                  <a:pt x="45572" y="3153"/>
                  <a:pt x="45581" y="3163"/>
                </a:cubicBezTo>
                <a:cubicBezTo>
                  <a:pt x="45591" y="3173"/>
                  <a:pt x="45598" y="3184"/>
                  <a:pt x="45603" y="3197"/>
                </a:cubicBezTo>
                <a:cubicBezTo>
                  <a:pt x="45608" y="3210"/>
                  <a:pt x="45611" y="3224"/>
                  <a:pt x="45611" y="3239"/>
                </a:cubicBezTo>
                <a:lnTo>
                  <a:pt x="45611" y="3240"/>
                </a:lnTo>
                <a:cubicBezTo>
                  <a:pt x="45611" y="3254"/>
                  <a:pt x="45608" y="3268"/>
                  <a:pt x="45603" y="3281"/>
                </a:cubicBezTo>
                <a:cubicBezTo>
                  <a:pt x="45598" y="3294"/>
                  <a:pt x="45591" y="3305"/>
                  <a:pt x="45582" y="3315"/>
                </a:cubicBezTo>
                <a:cubicBezTo>
                  <a:pt x="45574" y="3324"/>
                  <a:pt x="45563" y="3332"/>
                  <a:pt x="45550" y="3338"/>
                </a:cubicBezTo>
                <a:cubicBezTo>
                  <a:pt x="45538" y="3343"/>
                  <a:pt x="45524" y="3346"/>
                  <a:pt x="45509" y="3346"/>
                </a:cubicBezTo>
                <a:cubicBezTo>
                  <a:pt x="45495" y="3346"/>
                  <a:pt x="45481" y="3343"/>
                  <a:pt x="45469" y="3338"/>
                </a:cubicBezTo>
                <a:cubicBezTo>
                  <a:pt x="45456" y="3332"/>
                  <a:pt x="45446" y="3324"/>
                  <a:pt x="45436" y="3315"/>
                </a:cubicBezTo>
                <a:cubicBezTo>
                  <a:pt x="45427" y="3305"/>
                  <a:pt x="45420" y="3294"/>
                  <a:pt x="45415" y="3281"/>
                </a:cubicBezTo>
                <a:cubicBezTo>
                  <a:pt x="45410" y="3268"/>
                  <a:pt x="45408" y="3254"/>
                  <a:pt x="45408" y="3239"/>
                </a:cubicBezTo>
                <a:lnTo>
                  <a:pt x="45408" y="3238"/>
                </a:lnTo>
                <a:cubicBezTo>
                  <a:pt x="45408" y="3223"/>
                  <a:pt x="45410" y="3210"/>
                  <a:pt x="45415" y="3197"/>
                </a:cubicBezTo>
                <a:cubicBezTo>
                  <a:pt x="45420" y="3184"/>
                  <a:pt x="45427" y="3172"/>
                  <a:pt x="45435" y="3163"/>
                </a:cubicBezTo>
                <a:cubicBezTo>
                  <a:pt x="45444" y="3153"/>
                  <a:pt x="45455" y="3145"/>
                  <a:pt x="45467" y="3140"/>
                </a:cubicBezTo>
                <a:cubicBezTo>
                  <a:pt x="45480" y="3134"/>
                  <a:pt x="45493" y="3131"/>
                  <a:pt x="45508" y="3131"/>
                </a:cubicBezTo>
                <a:close/>
                <a:moveTo>
                  <a:pt x="11181" y="3132"/>
                </a:moveTo>
                <a:cubicBezTo>
                  <a:pt x="11194" y="3132"/>
                  <a:pt x="11207" y="3134"/>
                  <a:pt x="11218" y="3139"/>
                </a:cubicBezTo>
                <a:cubicBezTo>
                  <a:pt x="11230" y="3144"/>
                  <a:pt x="11240" y="3151"/>
                  <a:pt x="11249" y="3160"/>
                </a:cubicBezTo>
                <a:cubicBezTo>
                  <a:pt x="11258" y="3170"/>
                  <a:pt x="11265" y="3181"/>
                  <a:pt x="11270" y="3194"/>
                </a:cubicBezTo>
                <a:cubicBezTo>
                  <a:pt x="11275" y="3207"/>
                  <a:pt x="11278" y="3222"/>
                  <a:pt x="11278" y="3238"/>
                </a:cubicBezTo>
                <a:lnTo>
                  <a:pt x="11278" y="3239"/>
                </a:lnTo>
                <a:cubicBezTo>
                  <a:pt x="11278" y="3256"/>
                  <a:pt x="11275" y="3271"/>
                  <a:pt x="11270" y="3284"/>
                </a:cubicBezTo>
                <a:cubicBezTo>
                  <a:pt x="11265" y="3297"/>
                  <a:pt x="11258" y="3309"/>
                  <a:pt x="11249" y="3318"/>
                </a:cubicBezTo>
                <a:cubicBezTo>
                  <a:pt x="11241" y="3327"/>
                  <a:pt x="11230" y="3334"/>
                  <a:pt x="11218" y="3339"/>
                </a:cubicBezTo>
                <a:cubicBezTo>
                  <a:pt x="11207" y="3343"/>
                  <a:pt x="11194" y="3346"/>
                  <a:pt x="11181" y="3346"/>
                </a:cubicBezTo>
                <a:cubicBezTo>
                  <a:pt x="11168" y="3346"/>
                  <a:pt x="11156" y="3343"/>
                  <a:pt x="11144" y="3338"/>
                </a:cubicBezTo>
                <a:cubicBezTo>
                  <a:pt x="11132" y="3333"/>
                  <a:pt x="11121" y="3325"/>
                  <a:pt x="11112" y="3316"/>
                </a:cubicBezTo>
                <a:cubicBezTo>
                  <a:pt x="11102" y="3307"/>
                  <a:pt x="11095" y="3296"/>
                  <a:pt x="11089" y="3283"/>
                </a:cubicBezTo>
                <a:cubicBezTo>
                  <a:pt x="11084" y="3269"/>
                  <a:pt x="11081" y="3255"/>
                  <a:pt x="11081" y="3239"/>
                </a:cubicBezTo>
                <a:lnTo>
                  <a:pt x="11081" y="3238"/>
                </a:lnTo>
                <a:cubicBezTo>
                  <a:pt x="11081" y="3222"/>
                  <a:pt x="11084" y="3208"/>
                  <a:pt x="11089" y="3195"/>
                </a:cubicBezTo>
                <a:cubicBezTo>
                  <a:pt x="11095" y="3182"/>
                  <a:pt x="11102" y="3171"/>
                  <a:pt x="11112" y="3162"/>
                </a:cubicBezTo>
                <a:cubicBezTo>
                  <a:pt x="11121" y="3152"/>
                  <a:pt x="11132" y="3145"/>
                  <a:pt x="11144" y="3140"/>
                </a:cubicBezTo>
                <a:cubicBezTo>
                  <a:pt x="11156" y="3134"/>
                  <a:pt x="11168" y="3132"/>
                  <a:pt x="11181" y="3132"/>
                </a:cubicBezTo>
                <a:close/>
                <a:moveTo>
                  <a:pt x="12080" y="3132"/>
                </a:moveTo>
                <a:cubicBezTo>
                  <a:pt x="12092" y="3132"/>
                  <a:pt x="12105" y="3134"/>
                  <a:pt x="12116" y="3140"/>
                </a:cubicBezTo>
                <a:cubicBezTo>
                  <a:pt x="12128" y="3145"/>
                  <a:pt x="12139" y="3152"/>
                  <a:pt x="12148" y="3161"/>
                </a:cubicBezTo>
                <a:cubicBezTo>
                  <a:pt x="12158" y="3170"/>
                  <a:pt x="12165" y="3181"/>
                  <a:pt x="12171" y="3195"/>
                </a:cubicBezTo>
                <a:cubicBezTo>
                  <a:pt x="12176" y="3207"/>
                  <a:pt x="12179" y="3222"/>
                  <a:pt x="12179" y="3238"/>
                </a:cubicBezTo>
                <a:lnTo>
                  <a:pt x="12179" y="3239"/>
                </a:lnTo>
                <a:cubicBezTo>
                  <a:pt x="12179" y="3255"/>
                  <a:pt x="12176" y="3269"/>
                  <a:pt x="12171" y="3283"/>
                </a:cubicBezTo>
                <a:cubicBezTo>
                  <a:pt x="12165" y="3295"/>
                  <a:pt x="12158" y="3307"/>
                  <a:pt x="12148" y="3316"/>
                </a:cubicBezTo>
                <a:cubicBezTo>
                  <a:pt x="12139" y="3325"/>
                  <a:pt x="12128" y="3333"/>
                  <a:pt x="12116" y="3338"/>
                </a:cubicBezTo>
                <a:cubicBezTo>
                  <a:pt x="12105" y="3343"/>
                  <a:pt x="12092" y="3346"/>
                  <a:pt x="12080" y="3346"/>
                </a:cubicBezTo>
                <a:cubicBezTo>
                  <a:pt x="12066" y="3346"/>
                  <a:pt x="12054" y="3343"/>
                  <a:pt x="12042" y="3338"/>
                </a:cubicBezTo>
                <a:cubicBezTo>
                  <a:pt x="12031" y="3333"/>
                  <a:pt x="12020" y="3326"/>
                  <a:pt x="12011" y="3317"/>
                </a:cubicBezTo>
                <a:cubicBezTo>
                  <a:pt x="12002" y="3307"/>
                  <a:pt x="11995" y="3296"/>
                  <a:pt x="11990" y="3283"/>
                </a:cubicBezTo>
                <a:cubicBezTo>
                  <a:pt x="11985" y="3270"/>
                  <a:pt x="11983" y="3255"/>
                  <a:pt x="11983" y="3239"/>
                </a:cubicBezTo>
                <a:lnTo>
                  <a:pt x="11983" y="3238"/>
                </a:lnTo>
                <a:cubicBezTo>
                  <a:pt x="11983" y="3221"/>
                  <a:pt x="11985" y="3206"/>
                  <a:pt x="11990" y="3193"/>
                </a:cubicBezTo>
                <a:cubicBezTo>
                  <a:pt x="11995" y="3180"/>
                  <a:pt x="12002" y="3169"/>
                  <a:pt x="12011" y="3160"/>
                </a:cubicBezTo>
                <a:cubicBezTo>
                  <a:pt x="12020" y="3151"/>
                  <a:pt x="12030" y="3144"/>
                  <a:pt x="12042" y="3139"/>
                </a:cubicBezTo>
                <a:cubicBezTo>
                  <a:pt x="12053" y="3134"/>
                  <a:pt x="12066" y="3132"/>
                  <a:pt x="12080" y="3132"/>
                </a:cubicBezTo>
                <a:close/>
                <a:moveTo>
                  <a:pt x="15964" y="3132"/>
                </a:moveTo>
                <a:cubicBezTo>
                  <a:pt x="15977" y="3132"/>
                  <a:pt x="15989" y="3134"/>
                  <a:pt x="16001" y="3140"/>
                </a:cubicBezTo>
                <a:cubicBezTo>
                  <a:pt x="16013" y="3145"/>
                  <a:pt x="16024" y="3152"/>
                  <a:pt x="16033" y="3161"/>
                </a:cubicBezTo>
                <a:cubicBezTo>
                  <a:pt x="16042" y="3170"/>
                  <a:pt x="16050" y="3181"/>
                  <a:pt x="16055" y="3195"/>
                </a:cubicBezTo>
                <a:cubicBezTo>
                  <a:pt x="16061" y="3207"/>
                  <a:pt x="16064" y="3222"/>
                  <a:pt x="16064" y="3238"/>
                </a:cubicBezTo>
                <a:lnTo>
                  <a:pt x="16064" y="3239"/>
                </a:lnTo>
                <a:cubicBezTo>
                  <a:pt x="16064" y="3255"/>
                  <a:pt x="16061" y="3269"/>
                  <a:pt x="16055" y="3283"/>
                </a:cubicBezTo>
                <a:cubicBezTo>
                  <a:pt x="16050" y="3295"/>
                  <a:pt x="16042" y="3307"/>
                  <a:pt x="16033" y="3316"/>
                </a:cubicBezTo>
                <a:cubicBezTo>
                  <a:pt x="16024" y="3325"/>
                  <a:pt x="16013" y="3333"/>
                  <a:pt x="16001" y="3338"/>
                </a:cubicBezTo>
                <a:cubicBezTo>
                  <a:pt x="15989" y="3343"/>
                  <a:pt x="15977" y="3346"/>
                  <a:pt x="15964" y="3346"/>
                </a:cubicBezTo>
                <a:cubicBezTo>
                  <a:pt x="15951" y="3346"/>
                  <a:pt x="15938" y="3343"/>
                  <a:pt x="15927" y="3338"/>
                </a:cubicBezTo>
                <a:cubicBezTo>
                  <a:pt x="15915" y="3333"/>
                  <a:pt x="15905" y="3326"/>
                  <a:pt x="15896" y="3317"/>
                </a:cubicBezTo>
                <a:cubicBezTo>
                  <a:pt x="15887" y="3307"/>
                  <a:pt x="15880" y="3296"/>
                  <a:pt x="15874" y="3283"/>
                </a:cubicBezTo>
                <a:cubicBezTo>
                  <a:pt x="15869" y="3270"/>
                  <a:pt x="15867" y="3255"/>
                  <a:pt x="15867" y="3239"/>
                </a:cubicBezTo>
                <a:lnTo>
                  <a:pt x="15867" y="3238"/>
                </a:lnTo>
                <a:cubicBezTo>
                  <a:pt x="15867" y="3221"/>
                  <a:pt x="15869" y="3206"/>
                  <a:pt x="15874" y="3193"/>
                </a:cubicBezTo>
                <a:cubicBezTo>
                  <a:pt x="15880" y="3180"/>
                  <a:pt x="15887" y="3169"/>
                  <a:pt x="15895" y="3160"/>
                </a:cubicBezTo>
                <a:cubicBezTo>
                  <a:pt x="15904" y="3151"/>
                  <a:pt x="15914" y="3144"/>
                  <a:pt x="15926" y="3139"/>
                </a:cubicBezTo>
                <a:cubicBezTo>
                  <a:pt x="15938" y="3134"/>
                  <a:pt x="15950" y="3132"/>
                  <a:pt x="15964" y="3132"/>
                </a:cubicBezTo>
                <a:close/>
                <a:moveTo>
                  <a:pt x="17651" y="3132"/>
                </a:moveTo>
                <a:cubicBezTo>
                  <a:pt x="17664" y="3132"/>
                  <a:pt x="17676" y="3134"/>
                  <a:pt x="17688" y="3139"/>
                </a:cubicBezTo>
                <a:cubicBezTo>
                  <a:pt x="17700" y="3144"/>
                  <a:pt x="17710" y="3151"/>
                  <a:pt x="17719" y="3160"/>
                </a:cubicBezTo>
                <a:cubicBezTo>
                  <a:pt x="17728" y="3170"/>
                  <a:pt x="17735" y="3181"/>
                  <a:pt x="17740" y="3194"/>
                </a:cubicBezTo>
                <a:cubicBezTo>
                  <a:pt x="17745" y="3207"/>
                  <a:pt x="17748" y="3222"/>
                  <a:pt x="17748" y="3238"/>
                </a:cubicBezTo>
                <a:lnTo>
                  <a:pt x="17748" y="3239"/>
                </a:lnTo>
                <a:cubicBezTo>
                  <a:pt x="17748" y="3256"/>
                  <a:pt x="17745" y="3271"/>
                  <a:pt x="17740" y="3284"/>
                </a:cubicBezTo>
                <a:cubicBezTo>
                  <a:pt x="17735" y="3297"/>
                  <a:pt x="17728" y="3309"/>
                  <a:pt x="17719" y="3318"/>
                </a:cubicBezTo>
                <a:cubicBezTo>
                  <a:pt x="17711" y="3327"/>
                  <a:pt x="17700" y="3334"/>
                  <a:pt x="17688" y="3339"/>
                </a:cubicBezTo>
                <a:cubicBezTo>
                  <a:pt x="17676" y="3343"/>
                  <a:pt x="17664" y="3346"/>
                  <a:pt x="17651" y="3346"/>
                </a:cubicBezTo>
                <a:cubicBezTo>
                  <a:pt x="17638" y="3346"/>
                  <a:pt x="17626" y="3343"/>
                  <a:pt x="17613" y="3338"/>
                </a:cubicBezTo>
                <a:cubicBezTo>
                  <a:pt x="17602" y="3333"/>
                  <a:pt x="17591" y="3325"/>
                  <a:pt x="17581" y="3316"/>
                </a:cubicBezTo>
                <a:cubicBezTo>
                  <a:pt x="17572" y="3307"/>
                  <a:pt x="17565" y="3296"/>
                  <a:pt x="17559" y="3283"/>
                </a:cubicBezTo>
                <a:cubicBezTo>
                  <a:pt x="17554" y="3269"/>
                  <a:pt x="17551" y="3255"/>
                  <a:pt x="17551" y="3239"/>
                </a:cubicBezTo>
                <a:lnTo>
                  <a:pt x="17551" y="3238"/>
                </a:lnTo>
                <a:cubicBezTo>
                  <a:pt x="17551" y="3222"/>
                  <a:pt x="17554" y="3208"/>
                  <a:pt x="17559" y="3195"/>
                </a:cubicBezTo>
                <a:cubicBezTo>
                  <a:pt x="17565" y="3182"/>
                  <a:pt x="17572" y="3171"/>
                  <a:pt x="17581" y="3162"/>
                </a:cubicBezTo>
                <a:cubicBezTo>
                  <a:pt x="17591" y="3152"/>
                  <a:pt x="17602" y="3145"/>
                  <a:pt x="17613" y="3140"/>
                </a:cubicBezTo>
                <a:cubicBezTo>
                  <a:pt x="17626" y="3134"/>
                  <a:pt x="17638" y="3132"/>
                  <a:pt x="17651" y="3132"/>
                </a:cubicBezTo>
                <a:close/>
                <a:moveTo>
                  <a:pt x="21623" y="3132"/>
                </a:moveTo>
                <a:cubicBezTo>
                  <a:pt x="21636" y="3132"/>
                  <a:pt x="21648" y="3134"/>
                  <a:pt x="21660" y="3140"/>
                </a:cubicBezTo>
                <a:cubicBezTo>
                  <a:pt x="21672" y="3145"/>
                  <a:pt x="21683" y="3152"/>
                  <a:pt x="21692" y="3161"/>
                </a:cubicBezTo>
                <a:cubicBezTo>
                  <a:pt x="21702" y="3170"/>
                  <a:pt x="21709" y="3181"/>
                  <a:pt x="21715" y="3195"/>
                </a:cubicBezTo>
                <a:cubicBezTo>
                  <a:pt x="21720" y="3207"/>
                  <a:pt x="21723" y="3222"/>
                  <a:pt x="21723" y="3238"/>
                </a:cubicBezTo>
                <a:lnTo>
                  <a:pt x="21723" y="3239"/>
                </a:lnTo>
                <a:cubicBezTo>
                  <a:pt x="21723" y="3255"/>
                  <a:pt x="21720" y="3269"/>
                  <a:pt x="21715" y="3283"/>
                </a:cubicBezTo>
                <a:cubicBezTo>
                  <a:pt x="21709" y="3295"/>
                  <a:pt x="21702" y="3307"/>
                  <a:pt x="21692" y="3316"/>
                </a:cubicBezTo>
                <a:cubicBezTo>
                  <a:pt x="21683" y="3325"/>
                  <a:pt x="21672" y="3333"/>
                  <a:pt x="21660" y="3338"/>
                </a:cubicBezTo>
                <a:cubicBezTo>
                  <a:pt x="21648" y="3343"/>
                  <a:pt x="21636" y="3346"/>
                  <a:pt x="21623" y="3346"/>
                </a:cubicBezTo>
                <a:cubicBezTo>
                  <a:pt x="21610" y="3346"/>
                  <a:pt x="21598" y="3343"/>
                  <a:pt x="21586" y="3338"/>
                </a:cubicBezTo>
                <a:cubicBezTo>
                  <a:pt x="21574" y="3333"/>
                  <a:pt x="21564" y="3326"/>
                  <a:pt x="21555" y="3317"/>
                </a:cubicBezTo>
                <a:cubicBezTo>
                  <a:pt x="21546" y="3307"/>
                  <a:pt x="21539" y="3296"/>
                  <a:pt x="21534" y="3283"/>
                </a:cubicBezTo>
                <a:cubicBezTo>
                  <a:pt x="21529" y="3270"/>
                  <a:pt x="21526" y="3255"/>
                  <a:pt x="21526" y="3239"/>
                </a:cubicBezTo>
                <a:lnTo>
                  <a:pt x="21526" y="3238"/>
                </a:lnTo>
                <a:cubicBezTo>
                  <a:pt x="21526" y="3221"/>
                  <a:pt x="21529" y="3206"/>
                  <a:pt x="21534" y="3193"/>
                </a:cubicBezTo>
                <a:cubicBezTo>
                  <a:pt x="21539" y="3180"/>
                  <a:pt x="21546" y="3169"/>
                  <a:pt x="21555" y="3160"/>
                </a:cubicBezTo>
                <a:cubicBezTo>
                  <a:pt x="21563" y="3151"/>
                  <a:pt x="21574" y="3144"/>
                  <a:pt x="21585" y="3139"/>
                </a:cubicBezTo>
                <a:cubicBezTo>
                  <a:pt x="21597" y="3134"/>
                  <a:pt x="21610" y="3132"/>
                  <a:pt x="21623" y="3132"/>
                </a:cubicBezTo>
                <a:close/>
                <a:moveTo>
                  <a:pt x="26244" y="3132"/>
                </a:moveTo>
                <a:cubicBezTo>
                  <a:pt x="26257" y="3132"/>
                  <a:pt x="26269" y="3134"/>
                  <a:pt x="26281" y="3140"/>
                </a:cubicBezTo>
                <a:cubicBezTo>
                  <a:pt x="26293" y="3145"/>
                  <a:pt x="26304" y="3152"/>
                  <a:pt x="26313" y="3161"/>
                </a:cubicBezTo>
                <a:cubicBezTo>
                  <a:pt x="26323" y="3170"/>
                  <a:pt x="26330" y="3181"/>
                  <a:pt x="26335" y="3195"/>
                </a:cubicBezTo>
                <a:cubicBezTo>
                  <a:pt x="26341" y="3207"/>
                  <a:pt x="26344" y="3222"/>
                  <a:pt x="26344" y="3238"/>
                </a:cubicBezTo>
                <a:lnTo>
                  <a:pt x="26344" y="3239"/>
                </a:lnTo>
                <a:cubicBezTo>
                  <a:pt x="26344" y="3255"/>
                  <a:pt x="26341" y="3269"/>
                  <a:pt x="26335" y="3283"/>
                </a:cubicBezTo>
                <a:cubicBezTo>
                  <a:pt x="26330" y="3295"/>
                  <a:pt x="26323" y="3307"/>
                  <a:pt x="26313" y="3316"/>
                </a:cubicBezTo>
                <a:cubicBezTo>
                  <a:pt x="26304" y="3325"/>
                  <a:pt x="26293" y="3333"/>
                  <a:pt x="26281" y="3338"/>
                </a:cubicBezTo>
                <a:cubicBezTo>
                  <a:pt x="26269" y="3343"/>
                  <a:pt x="26257" y="3346"/>
                  <a:pt x="26244" y="3346"/>
                </a:cubicBezTo>
                <a:cubicBezTo>
                  <a:pt x="26231" y="3346"/>
                  <a:pt x="26219" y="3343"/>
                  <a:pt x="26207" y="3338"/>
                </a:cubicBezTo>
                <a:cubicBezTo>
                  <a:pt x="26195" y="3333"/>
                  <a:pt x="26185" y="3326"/>
                  <a:pt x="26176" y="3317"/>
                </a:cubicBezTo>
                <a:cubicBezTo>
                  <a:pt x="26167" y="3307"/>
                  <a:pt x="26160" y="3296"/>
                  <a:pt x="26155" y="3283"/>
                </a:cubicBezTo>
                <a:cubicBezTo>
                  <a:pt x="26150" y="3270"/>
                  <a:pt x="26147" y="3255"/>
                  <a:pt x="26147" y="3239"/>
                </a:cubicBezTo>
                <a:lnTo>
                  <a:pt x="26147" y="3238"/>
                </a:lnTo>
                <a:cubicBezTo>
                  <a:pt x="26147" y="3221"/>
                  <a:pt x="26150" y="3206"/>
                  <a:pt x="26155" y="3193"/>
                </a:cubicBezTo>
                <a:cubicBezTo>
                  <a:pt x="26160" y="3180"/>
                  <a:pt x="26167" y="3169"/>
                  <a:pt x="26175" y="3160"/>
                </a:cubicBezTo>
                <a:cubicBezTo>
                  <a:pt x="26184" y="3151"/>
                  <a:pt x="26195" y="3144"/>
                  <a:pt x="26206" y="3139"/>
                </a:cubicBezTo>
                <a:cubicBezTo>
                  <a:pt x="26218" y="3134"/>
                  <a:pt x="26231" y="3132"/>
                  <a:pt x="26244" y="3132"/>
                </a:cubicBezTo>
                <a:close/>
                <a:moveTo>
                  <a:pt x="31322" y="3132"/>
                </a:moveTo>
                <a:cubicBezTo>
                  <a:pt x="31335" y="3132"/>
                  <a:pt x="31347" y="3134"/>
                  <a:pt x="31359" y="3140"/>
                </a:cubicBezTo>
                <a:cubicBezTo>
                  <a:pt x="31371" y="3145"/>
                  <a:pt x="31382" y="3152"/>
                  <a:pt x="31391" y="3161"/>
                </a:cubicBezTo>
                <a:cubicBezTo>
                  <a:pt x="31401" y="3170"/>
                  <a:pt x="31408" y="3181"/>
                  <a:pt x="31414" y="3195"/>
                </a:cubicBezTo>
                <a:cubicBezTo>
                  <a:pt x="31419" y="3207"/>
                  <a:pt x="31422" y="3222"/>
                  <a:pt x="31422" y="3238"/>
                </a:cubicBezTo>
                <a:lnTo>
                  <a:pt x="31422" y="3239"/>
                </a:lnTo>
                <a:cubicBezTo>
                  <a:pt x="31422" y="3255"/>
                  <a:pt x="31419" y="3269"/>
                  <a:pt x="31414" y="3283"/>
                </a:cubicBezTo>
                <a:cubicBezTo>
                  <a:pt x="31408" y="3295"/>
                  <a:pt x="31401" y="3307"/>
                  <a:pt x="31391" y="3316"/>
                </a:cubicBezTo>
                <a:cubicBezTo>
                  <a:pt x="31382" y="3325"/>
                  <a:pt x="31371" y="3333"/>
                  <a:pt x="31359" y="3338"/>
                </a:cubicBezTo>
                <a:cubicBezTo>
                  <a:pt x="31347" y="3343"/>
                  <a:pt x="31335" y="3346"/>
                  <a:pt x="31322" y="3346"/>
                </a:cubicBezTo>
                <a:cubicBezTo>
                  <a:pt x="31309" y="3346"/>
                  <a:pt x="31297" y="3343"/>
                  <a:pt x="31285" y="3338"/>
                </a:cubicBezTo>
                <a:cubicBezTo>
                  <a:pt x="31273" y="3333"/>
                  <a:pt x="31263" y="3326"/>
                  <a:pt x="31254" y="3317"/>
                </a:cubicBezTo>
                <a:cubicBezTo>
                  <a:pt x="31245" y="3307"/>
                  <a:pt x="31238" y="3296"/>
                  <a:pt x="31233" y="3283"/>
                </a:cubicBezTo>
                <a:cubicBezTo>
                  <a:pt x="31228" y="3270"/>
                  <a:pt x="31225" y="3255"/>
                  <a:pt x="31225" y="3239"/>
                </a:cubicBezTo>
                <a:lnTo>
                  <a:pt x="31225" y="3238"/>
                </a:lnTo>
                <a:cubicBezTo>
                  <a:pt x="31225" y="3221"/>
                  <a:pt x="31228" y="3206"/>
                  <a:pt x="31233" y="3193"/>
                </a:cubicBezTo>
                <a:cubicBezTo>
                  <a:pt x="31238" y="3180"/>
                  <a:pt x="31245" y="3169"/>
                  <a:pt x="31254" y="3160"/>
                </a:cubicBezTo>
                <a:cubicBezTo>
                  <a:pt x="31262" y="3151"/>
                  <a:pt x="31273" y="3144"/>
                  <a:pt x="31284" y="3139"/>
                </a:cubicBezTo>
                <a:cubicBezTo>
                  <a:pt x="31296" y="3134"/>
                  <a:pt x="31309" y="3132"/>
                  <a:pt x="31322" y="3132"/>
                </a:cubicBezTo>
                <a:close/>
                <a:moveTo>
                  <a:pt x="36828" y="3132"/>
                </a:moveTo>
                <a:cubicBezTo>
                  <a:pt x="36840" y="3132"/>
                  <a:pt x="36853" y="3134"/>
                  <a:pt x="36864" y="3140"/>
                </a:cubicBezTo>
                <a:cubicBezTo>
                  <a:pt x="36876" y="3145"/>
                  <a:pt x="36887" y="3152"/>
                  <a:pt x="36896" y="3161"/>
                </a:cubicBezTo>
                <a:cubicBezTo>
                  <a:pt x="36906" y="3170"/>
                  <a:pt x="36913" y="3181"/>
                  <a:pt x="36919" y="3195"/>
                </a:cubicBezTo>
                <a:cubicBezTo>
                  <a:pt x="36924" y="3207"/>
                  <a:pt x="36927" y="3222"/>
                  <a:pt x="36927" y="3238"/>
                </a:cubicBezTo>
                <a:lnTo>
                  <a:pt x="36927" y="3239"/>
                </a:lnTo>
                <a:cubicBezTo>
                  <a:pt x="36927" y="3255"/>
                  <a:pt x="36924" y="3269"/>
                  <a:pt x="36919" y="3283"/>
                </a:cubicBezTo>
                <a:cubicBezTo>
                  <a:pt x="36913" y="3295"/>
                  <a:pt x="36906" y="3307"/>
                  <a:pt x="36896" y="3316"/>
                </a:cubicBezTo>
                <a:cubicBezTo>
                  <a:pt x="36887" y="3325"/>
                  <a:pt x="36876" y="3333"/>
                  <a:pt x="36864" y="3338"/>
                </a:cubicBezTo>
                <a:cubicBezTo>
                  <a:pt x="36853" y="3343"/>
                  <a:pt x="36840" y="3346"/>
                  <a:pt x="36828" y="3346"/>
                </a:cubicBezTo>
                <a:cubicBezTo>
                  <a:pt x="36814" y="3346"/>
                  <a:pt x="36802" y="3343"/>
                  <a:pt x="36790" y="3338"/>
                </a:cubicBezTo>
                <a:cubicBezTo>
                  <a:pt x="36778" y="3333"/>
                  <a:pt x="36768" y="3326"/>
                  <a:pt x="36759" y="3317"/>
                </a:cubicBezTo>
                <a:cubicBezTo>
                  <a:pt x="36750" y="3307"/>
                  <a:pt x="36743" y="3296"/>
                  <a:pt x="36738" y="3283"/>
                </a:cubicBezTo>
                <a:cubicBezTo>
                  <a:pt x="36733" y="3270"/>
                  <a:pt x="36730" y="3255"/>
                  <a:pt x="36730" y="3239"/>
                </a:cubicBezTo>
                <a:lnTo>
                  <a:pt x="36730" y="3238"/>
                </a:lnTo>
                <a:cubicBezTo>
                  <a:pt x="36730" y="3221"/>
                  <a:pt x="36733" y="3206"/>
                  <a:pt x="36738" y="3193"/>
                </a:cubicBezTo>
                <a:cubicBezTo>
                  <a:pt x="36743" y="3180"/>
                  <a:pt x="36750" y="3169"/>
                  <a:pt x="36759" y="3160"/>
                </a:cubicBezTo>
                <a:cubicBezTo>
                  <a:pt x="36768" y="3151"/>
                  <a:pt x="36778" y="3144"/>
                  <a:pt x="36790" y="3139"/>
                </a:cubicBezTo>
                <a:cubicBezTo>
                  <a:pt x="36801" y="3134"/>
                  <a:pt x="36814" y="3132"/>
                  <a:pt x="36828" y="3132"/>
                </a:cubicBezTo>
                <a:close/>
                <a:moveTo>
                  <a:pt x="38082" y="3132"/>
                </a:moveTo>
                <a:cubicBezTo>
                  <a:pt x="38094" y="3132"/>
                  <a:pt x="38107" y="3134"/>
                  <a:pt x="38118" y="3140"/>
                </a:cubicBezTo>
                <a:cubicBezTo>
                  <a:pt x="38131" y="3145"/>
                  <a:pt x="38141" y="3152"/>
                  <a:pt x="38150" y="3161"/>
                </a:cubicBezTo>
                <a:cubicBezTo>
                  <a:pt x="38160" y="3170"/>
                  <a:pt x="38168" y="3181"/>
                  <a:pt x="38173" y="3195"/>
                </a:cubicBezTo>
                <a:cubicBezTo>
                  <a:pt x="38179" y="3207"/>
                  <a:pt x="38181" y="3222"/>
                  <a:pt x="38181" y="3238"/>
                </a:cubicBezTo>
                <a:lnTo>
                  <a:pt x="38181" y="3239"/>
                </a:lnTo>
                <a:cubicBezTo>
                  <a:pt x="38181" y="3255"/>
                  <a:pt x="38179" y="3269"/>
                  <a:pt x="38173" y="3283"/>
                </a:cubicBezTo>
                <a:cubicBezTo>
                  <a:pt x="38168" y="3295"/>
                  <a:pt x="38160" y="3307"/>
                  <a:pt x="38150" y="3316"/>
                </a:cubicBezTo>
                <a:cubicBezTo>
                  <a:pt x="38141" y="3325"/>
                  <a:pt x="38131" y="3333"/>
                  <a:pt x="38118" y="3338"/>
                </a:cubicBezTo>
                <a:cubicBezTo>
                  <a:pt x="38107" y="3343"/>
                  <a:pt x="38094" y="3346"/>
                  <a:pt x="38082" y="3346"/>
                </a:cubicBezTo>
                <a:cubicBezTo>
                  <a:pt x="38069" y="3346"/>
                  <a:pt x="38056" y="3343"/>
                  <a:pt x="38044" y="3338"/>
                </a:cubicBezTo>
                <a:cubicBezTo>
                  <a:pt x="38033" y="3333"/>
                  <a:pt x="38022" y="3326"/>
                  <a:pt x="38013" y="3317"/>
                </a:cubicBezTo>
                <a:cubicBezTo>
                  <a:pt x="38005" y="3307"/>
                  <a:pt x="37997" y="3296"/>
                  <a:pt x="37992" y="3283"/>
                </a:cubicBezTo>
                <a:cubicBezTo>
                  <a:pt x="37987" y="3270"/>
                  <a:pt x="37985" y="3255"/>
                  <a:pt x="37985" y="3239"/>
                </a:cubicBezTo>
                <a:lnTo>
                  <a:pt x="37985" y="3238"/>
                </a:lnTo>
                <a:cubicBezTo>
                  <a:pt x="37985" y="3221"/>
                  <a:pt x="37987" y="3206"/>
                  <a:pt x="37992" y="3193"/>
                </a:cubicBezTo>
                <a:cubicBezTo>
                  <a:pt x="37997" y="3180"/>
                  <a:pt x="38004" y="3169"/>
                  <a:pt x="38013" y="3160"/>
                </a:cubicBezTo>
                <a:cubicBezTo>
                  <a:pt x="38022" y="3151"/>
                  <a:pt x="38032" y="3144"/>
                  <a:pt x="38044" y="3139"/>
                </a:cubicBezTo>
                <a:cubicBezTo>
                  <a:pt x="38056" y="3134"/>
                  <a:pt x="38068" y="3132"/>
                  <a:pt x="38082" y="3132"/>
                </a:cubicBezTo>
                <a:close/>
                <a:moveTo>
                  <a:pt x="43402" y="3132"/>
                </a:moveTo>
                <a:cubicBezTo>
                  <a:pt x="43415" y="3132"/>
                  <a:pt x="43427" y="3134"/>
                  <a:pt x="43439" y="3139"/>
                </a:cubicBezTo>
                <a:cubicBezTo>
                  <a:pt x="43451" y="3144"/>
                  <a:pt x="43461" y="3151"/>
                  <a:pt x="43470" y="3160"/>
                </a:cubicBezTo>
                <a:cubicBezTo>
                  <a:pt x="43479" y="3170"/>
                  <a:pt x="43486" y="3181"/>
                  <a:pt x="43491" y="3194"/>
                </a:cubicBezTo>
                <a:cubicBezTo>
                  <a:pt x="43496" y="3207"/>
                  <a:pt x="43499" y="3222"/>
                  <a:pt x="43499" y="3238"/>
                </a:cubicBezTo>
                <a:lnTo>
                  <a:pt x="43499" y="3239"/>
                </a:lnTo>
                <a:cubicBezTo>
                  <a:pt x="43499" y="3256"/>
                  <a:pt x="43496" y="3271"/>
                  <a:pt x="43491" y="3284"/>
                </a:cubicBezTo>
                <a:cubicBezTo>
                  <a:pt x="43486" y="3297"/>
                  <a:pt x="43479" y="3309"/>
                  <a:pt x="43470" y="3318"/>
                </a:cubicBezTo>
                <a:cubicBezTo>
                  <a:pt x="43462" y="3327"/>
                  <a:pt x="43451" y="3334"/>
                  <a:pt x="43439" y="3339"/>
                </a:cubicBezTo>
                <a:cubicBezTo>
                  <a:pt x="43427" y="3343"/>
                  <a:pt x="43415" y="3346"/>
                  <a:pt x="43402" y="3346"/>
                </a:cubicBezTo>
                <a:cubicBezTo>
                  <a:pt x="43389" y="3346"/>
                  <a:pt x="43377" y="3343"/>
                  <a:pt x="43365" y="3338"/>
                </a:cubicBezTo>
                <a:cubicBezTo>
                  <a:pt x="43353" y="3333"/>
                  <a:pt x="43342" y="3325"/>
                  <a:pt x="43333" y="3316"/>
                </a:cubicBezTo>
                <a:cubicBezTo>
                  <a:pt x="43323" y="3307"/>
                  <a:pt x="43316" y="3296"/>
                  <a:pt x="43310" y="3283"/>
                </a:cubicBezTo>
                <a:cubicBezTo>
                  <a:pt x="43305" y="3269"/>
                  <a:pt x="43302" y="3255"/>
                  <a:pt x="43302" y="3239"/>
                </a:cubicBezTo>
                <a:lnTo>
                  <a:pt x="43302" y="3238"/>
                </a:lnTo>
                <a:cubicBezTo>
                  <a:pt x="43302" y="3222"/>
                  <a:pt x="43305" y="3208"/>
                  <a:pt x="43310" y="3195"/>
                </a:cubicBezTo>
                <a:cubicBezTo>
                  <a:pt x="43316" y="3182"/>
                  <a:pt x="43323" y="3171"/>
                  <a:pt x="43333" y="3162"/>
                </a:cubicBezTo>
                <a:cubicBezTo>
                  <a:pt x="43342" y="3152"/>
                  <a:pt x="43353" y="3145"/>
                  <a:pt x="43365" y="3140"/>
                </a:cubicBezTo>
                <a:cubicBezTo>
                  <a:pt x="43377" y="3134"/>
                  <a:pt x="43389" y="3132"/>
                  <a:pt x="43402" y="3132"/>
                </a:cubicBezTo>
                <a:close/>
                <a:moveTo>
                  <a:pt x="13748" y="3238"/>
                </a:moveTo>
                <a:cubicBezTo>
                  <a:pt x="13765" y="3238"/>
                  <a:pt x="13781" y="3239"/>
                  <a:pt x="13794" y="3242"/>
                </a:cubicBezTo>
                <a:cubicBezTo>
                  <a:pt x="13807" y="3244"/>
                  <a:pt x="13819" y="3247"/>
                  <a:pt x="13829" y="3250"/>
                </a:cubicBezTo>
                <a:lnTo>
                  <a:pt x="13829" y="3275"/>
                </a:lnTo>
                <a:cubicBezTo>
                  <a:pt x="13829" y="3286"/>
                  <a:pt x="13826" y="3296"/>
                  <a:pt x="13821" y="3306"/>
                </a:cubicBezTo>
                <a:cubicBezTo>
                  <a:pt x="13817" y="3314"/>
                  <a:pt x="13810" y="3322"/>
                  <a:pt x="13802" y="3329"/>
                </a:cubicBezTo>
                <a:cubicBezTo>
                  <a:pt x="13794" y="3335"/>
                  <a:pt x="13784" y="3340"/>
                  <a:pt x="13773" y="3344"/>
                </a:cubicBezTo>
                <a:cubicBezTo>
                  <a:pt x="13762" y="3347"/>
                  <a:pt x="13750" y="3349"/>
                  <a:pt x="13737" y="3349"/>
                </a:cubicBezTo>
                <a:cubicBezTo>
                  <a:pt x="13728" y="3349"/>
                  <a:pt x="13719" y="3348"/>
                  <a:pt x="13710" y="3346"/>
                </a:cubicBezTo>
                <a:cubicBezTo>
                  <a:pt x="13702" y="3343"/>
                  <a:pt x="13695" y="3339"/>
                  <a:pt x="13689" y="3335"/>
                </a:cubicBezTo>
                <a:cubicBezTo>
                  <a:pt x="13682" y="3330"/>
                  <a:pt x="13677" y="3325"/>
                  <a:pt x="13673" y="3318"/>
                </a:cubicBezTo>
                <a:cubicBezTo>
                  <a:pt x="13670" y="3311"/>
                  <a:pt x="13668" y="3303"/>
                  <a:pt x="13668" y="3294"/>
                </a:cubicBezTo>
                <a:lnTo>
                  <a:pt x="13668" y="3293"/>
                </a:lnTo>
                <a:cubicBezTo>
                  <a:pt x="13668" y="3277"/>
                  <a:pt x="13675" y="3263"/>
                  <a:pt x="13689" y="3253"/>
                </a:cubicBezTo>
                <a:cubicBezTo>
                  <a:pt x="13703" y="3243"/>
                  <a:pt x="13723" y="3238"/>
                  <a:pt x="13748" y="3238"/>
                </a:cubicBezTo>
                <a:close/>
                <a:moveTo>
                  <a:pt x="15306" y="3238"/>
                </a:moveTo>
                <a:cubicBezTo>
                  <a:pt x="15323" y="3238"/>
                  <a:pt x="15338" y="3239"/>
                  <a:pt x="15351" y="3242"/>
                </a:cubicBezTo>
                <a:cubicBezTo>
                  <a:pt x="15364" y="3244"/>
                  <a:pt x="15376" y="3247"/>
                  <a:pt x="15386" y="3250"/>
                </a:cubicBezTo>
                <a:lnTo>
                  <a:pt x="15386" y="3275"/>
                </a:lnTo>
                <a:cubicBezTo>
                  <a:pt x="15386" y="3286"/>
                  <a:pt x="15384" y="3296"/>
                  <a:pt x="15379" y="3306"/>
                </a:cubicBezTo>
                <a:cubicBezTo>
                  <a:pt x="15374" y="3314"/>
                  <a:pt x="15368" y="3322"/>
                  <a:pt x="15359" y="3329"/>
                </a:cubicBezTo>
                <a:cubicBezTo>
                  <a:pt x="15351" y="3335"/>
                  <a:pt x="15341" y="3340"/>
                  <a:pt x="15330" y="3344"/>
                </a:cubicBezTo>
                <a:cubicBezTo>
                  <a:pt x="15319" y="3347"/>
                  <a:pt x="15307" y="3349"/>
                  <a:pt x="15294" y="3349"/>
                </a:cubicBezTo>
                <a:cubicBezTo>
                  <a:pt x="15285" y="3349"/>
                  <a:pt x="15276" y="3348"/>
                  <a:pt x="15268" y="3346"/>
                </a:cubicBezTo>
                <a:cubicBezTo>
                  <a:pt x="15260" y="3343"/>
                  <a:pt x="15252" y="3339"/>
                  <a:pt x="15246" y="3335"/>
                </a:cubicBezTo>
                <a:cubicBezTo>
                  <a:pt x="15240" y="3330"/>
                  <a:pt x="15234" y="3325"/>
                  <a:pt x="15230" y="3318"/>
                </a:cubicBezTo>
                <a:cubicBezTo>
                  <a:pt x="15227" y="3311"/>
                  <a:pt x="15225" y="3303"/>
                  <a:pt x="15225" y="3294"/>
                </a:cubicBezTo>
                <a:lnTo>
                  <a:pt x="15225" y="3293"/>
                </a:lnTo>
                <a:cubicBezTo>
                  <a:pt x="15225" y="3277"/>
                  <a:pt x="15232" y="3263"/>
                  <a:pt x="15246" y="3253"/>
                </a:cubicBezTo>
                <a:cubicBezTo>
                  <a:pt x="15260" y="3243"/>
                  <a:pt x="15280" y="3238"/>
                  <a:pt x="15306" y="3238"/>
                </a:cubicBezTo>
                <a:close/>
                <a:moveTo>
                  <a:pt x="17967" y="3238"/>
                </a:moveTo>
                <a:cubicBezTo>
                  <a:pt x="17984" y="3238"/>
                  <a:pt x="17999" y="3239"/>
                  <a:pt x="18012" y="3242"/>
                </a:cubicBezTo>
                <a:cubicBezTo>
                  <a:pt x="18026" y="3244"/>
                  <a:pt x="18037" y="3247"/>
                  <a:pt x="18048" y="3250"/>
                </a:cubicBezTo>
                <a:lnTo>
                  <a:pt x="18048" y="3275"/>
                </a:lnTo>
                <a:cubicBezTo>
                  <a:pt x="18048" y="3286"/>
                  <a:pt x="18045" y="3296"/>
                  <a:pt x="18040" y="3306"/>
                </a:cubicBezTo>
                <a:cubicBezTo>
                  <a:pt x="18036" y="3314"/>
                  <a:pt x="18029" y="3322"/>
                  <a:pt x="18020" y="3329"/>
                </a:cubicBezTo>
                <a:cubicBezTo>
                  <a:pt x="18012" y="3335"/>
                  <a:pt x="18003" y="3340"/>
                  <a:pt x="17992" y="3344"/>
                </a:cubicBezTo>
                <a:cubicBezTo>
                  <a:pt x="17981" y="3347"/>
                  <a:pt x="17969" y="3349"/>
                  <a:pt x="17956" y="3349"/>
                </a:cubicBezTo>
                <a:cubicBezTo>
                  <a:pt x="17947" y="3349"/>
                  <a:pt x="17938" y="3348"/>
                  <a:pt x="17929" y="3346"/>
                </a:cubicBezTo>
                <a:cubicBezTo>
                  <a:pt x="17921" y="3343"/>
                  <a:pt x="17914" y="3339"/>
                  <a:pt x="17907" y="3335"/>
                </a:cubicBezTo>
                <a:cubicBezTo>
                  <a:pt x="17901" y="3330"/>
                  <a:pt x="17896" y="3325"/>
                  <a:pt x="17892" y="3318"/>
                </a:cubicBezTo>
                <a:cubicBezTo>
                  <a:pt x="17888" y="3311"/>
                  <a:pt x="17887" y="3303"/>
                  <a:pt x="17887" y="3294"/>
                </a:cubicBezTo>
                <a:lnTo>
                  <a:pt x="17887" y="3293"/>
                </a:lnTo>
                <a:cubicBezTo>
                  <a:pt x="17887" y="3277"/>
                  <a:pt x="17894" y="3263"/>
                  <a:pt x="17907" y="3253"/>
                </a:cubicBezTo>
                <a:cubicBezTo>
                  <a:pt x="17922" y="3243"/>
                  <a:pt x="17942" y="3238"/>
                  <a:pt x="17967" y="3238"/>
                </a:cubicBezTo>
                <a:close/>
                <a:moveTo>
                  <a:pt x="19408" y="3238"/>
                </a:moveTo>
                <a:cubicBezTo>
                  <a:pt x="19425" y="3238"/>
                  <a:pt x="19440" y="3239"/>
                  <a:pt x="19453" y="3242"/>
                </a:cubicBezTo>
                <a:cubicBezTo>
                  <a:pt x="19466" y="3244"/>
                  <a:pt x="19478" y="3247"/>
                  <a:pt x="19488" y="3250"/>
                </a:cubicBezTo>
                <a:lnTo>
                  <a:pt x="19488" y="3275"/>
                </a:lnTo>
                <a:cubicBezTo>
                  <a:pt x="19488" y="3286"/>
                  <a:pt x="19486" y="3296"/>
                  <a:pt x="19481" y="3306"/>
                </a:cubicBezTo>
                <a:cubicBezTo>
                  <a:pt x="19476" y="3314"/>
                  <a:pt x="19470" y="3322"/>
                  <a:pt x="19461" y="3329"/>
                </a:cubicBezTo>
                <a:cubicBezTo>
                  <a:pt x="19453" y="3335"/>
                  <a:pt x="19443" y="3340"/>
                  <a:pt x="19432" y="3344"/>
                </a:cubicBezTo>
                <a:cubicBezTo>
                  <a:pt x="19421" y="3347"/>
                  <a:pt x="19409" y="3349"/>
                  <a:pt x="19397" y="3349"/>
                </a:cubicBezTo>
                <a:cubicBezTo>
                  <a:pt x="19387" y="3349"/>
                  <a:pt x="19378" y="3348"/>
                  <a:pt x="19370" y="3346"/>
                </a:cubicBezTo>
                <a:cubicBezTo>
                  <a:pt x="19362" y="3343"/>
                  <a:pt x="19354" y="3339"/>
                  <a:pt x="19348" y="3335"/>
                </a:cubicBezTo>
                <a:cubicBezTo>
                  <a:pt x="19342" y="3330"/>
                  <a:pt x="19336" y="3325"/>
                  <a:pt x="19333" y="3318"/>
                </a:cubicBezTo>
                <a:cubicBezTo>
                  <a:pt x="19329" y="3311"/>
                  <a:pt x="19327" y="3303"/>
                  <a:pt x="19327" y="3294"/>
                </a:cubicBezTo>
                <a:lnTo>
                  <a:pt x="19327" y="3293"/>
                </a:lnTo>
                <a:cubicBezTo>
                  <a:pt x="19327" y="3277"/>
                  <a:pt x="19334" y="3263"/>
                  <a:pt x="19348" y="3253"/>
                </a:cubicBezTo>
                <a:cubicBezTo>
                  <a:pt x="19362" y="3243"/>
                  <a:pt x="19382" y="3238"/>
                  <a:pt x="19408" y="3238"/>
                </a:cubicBezTo>
                <a:close/>
                <a:moveTo>
                  <a:pt x="20965" y="3238"/>
                </a:moveTo>
                <a:cubicBezTo>
                  <a:pt x="20982" y="3238"/>
                  <a:pt x="20997" y="3239"/>
                  <a:pt x="21010" y="3242"/>
                </a:cubicBezTo>
                <a:cubicBezTo>
                  <a:pt x="21024" y="3244"/>
                  <a:pt x="21035" y="3247"/>
                  <a:pt x="21046" y="3250"/>
                </a:cubicBezTo>
                <a:lnTo>
                  <a:pt x="21046" y="3275"/>
                </a:lnTo>
                <a:cubicBezTo>
                  <a:pt x="21046" y="3286"/>
                  <a:pt x="21043" y="3296"/>
                  <a:pt x="21038" y="3306"/>
                </a:cubicBezTo>
                <a:cubicBezTo>
                  <a:pt x="21033" y="3314"/>
                  <a:pt x="21027" y="3322"/>
                  <a:pt x="21018" y="3329"/>
                </a:cubicBezTo>
                <a:cubicBezTo>
                  <a:pt x="21010" y="3335"/>
                  <a:pt x="21001" y="3340"/>
                  <a:pt x="20990" y="3344"/>
                </a:cubicBezTo>
                <a:cubicBezTo>
                  <a:pt x="20979" y="3347"/>
                  <a:pt x="20967" y="3349"/>
                  <a:pt x="20954" y="3349"/>
                </a:cubicBezTo>
                <a:cubicBezTo>
                  <a:pt x="20945" y="3349"/>
                  <a:pt x="20936" y="3348"/>
                  <a:pt x="20927" y="3346"/>
                </a:cubicBezTo>
                <a:cubicBezTo>
                  <a:pt x="20919" y="3343"/>
                  <a:pt x="20912" y="3339"/>
                  <a:pt x="20905" y="3335"/>
                </a:cubicBezTo>
                <a:cubicBezTo>
                  <a:pt x="20899" y="3330"/>
                  <a:pt x="20894" y="3325"/>
                  <a:pt x="20890" y="3318"/>
                </a:cubicBezTo>
                <a:cubicBezTo>
                  <a:pt x="20886" y="3311"/>
                  <a:pt x="20885" y="3303"/>
                  <a:pt x="20885" y="3294"/>
                </a:cubicBezTo>
                <a:lnTo>
                  <a:pt x="20885" y="3293"/>
                </a:lnTo>
                <a:cubicBezTo>
                  <a:pt x="20885" y="3277"/>
                  <a:pt x="20891" y="3263"/>
                  <a:pt x="20905" y="3253"/>
                </a:cubicBezTo>
                <a:cubicBezTo>
                  <a:pt x="20920" y="3243"/>
                  <a:pt x="20939" y="3238"/>
                  <a:pt x="20965" y="3238"/>
                </a:cubicBezTo>
                <a:close/>
                <a:moveTo>
                  <a:pt x="28541" y="3238"/>
                </a:moveTo>
                <a:cubicBezTo>
                  <a:pt x="28558" y="3238"/>
                  <a:pt x="28573" y="3239"/>
                  <a:pt x="28586" y="3242"/>
                </a:cubicBezTo>
                <a:cubicBezTo>
                  <a:pt x="28600" y="3244"/>
                  <a:pt x="28611" y="3247"/>
                  <a:pt x="28622" y="3250"/>
                </a:cubicBezTo>
                <a:lnTo>
                  <a:pt x="28622" y="3275"/>
                </a:lnTo>
                <a:cubicBezTo>
                  <a:pt x="28622" y="3286"/>
                  <a:pt x="28619" y="3296"/>
                  <a:pt x="28614" y="3306"/>
                </a:cubicBezTo>
                <a:cubicBezTo>
                  <a:pt x="28610" y="3314"/>
                  <a:pt x="28603" y="3322"/>
                  <a:pt x="28594" y="3329"/>
                </a:cubicBezTo>
                <a:cubicBezTo>
                  <a:pt x="28586" y="3335"/>
                  <a:pt x="28577" y="3340"/>
                  <a:pt x="28566" y="3344"/>
                </a:cubicBezTo>
                <a:cubicBezTo>
                  <a:pt x="28555" y="3347"/>
                  <a:pt x="28543" y="3349"/>
                  <a:pt x="28530" y="3349"/>
                </a:cubicBezTo>
                <a:cubicBezTo>
                  <a:pt x="28521" y="3349"/>
                  <a:pt x="28512" y="3348"/>
                  <a:pt x="28503" y="3346"/>
                </a:cubicBezTo>
                <a:cubicBezTo>
                  <a:pt x="28495" y="3343"/>
                  <a:pt x="28488" y="3339"/>
                  <a:pt x="28481" y="3335"/>
                </a:cubicBezTo>
                <a:cubicBezTo>
                  <a:pt x="28475" y="3330"/>
                  <a:pt x="28470" y="3325"/>
                  <a:pt x="28466" y="3318"/>
                </a:cubicBezTo>
                <a:cubicBezTo>
                  <a:pt x="28462" y="3311"/>
                  <a:pt x="28461" y="3303"/>
                  <a:pt x="28461" y="3294"/>
                </a:cubicBezTo>
                <a:lnTo>
                  <a:pt x="28461" y="3293"/>
                </a:lnTo>
                <a:cubicBezTo>
                  <a:pt x="28461" y="3277"/>
                  <a:pt x="28467" y="3263"/>
                  <a:pt x="28481" y="3253"/>
                </a:cubicBezTo>
                <a:cubicBezTo>
                  <a:pt x="28496" y="3243"/>
                  <a:pt x="28515" y="3238"/>
                  <a:pt x="28541" y="3238"/>
                </a:cubicBezTo>
                <a:close/>
                <a:moveTo>
                  <a:pt x="30992" y="3238"/>
                </a:moveTo>
                <a:cubicBezTo>
                  <a:pt x="31009" y="3238"/>
                  <a:pt x="31024" y="3239"/>
                  <a:pt x="31037" y="3242"/>
                </a:cubicBezTo>
                <a:cubicBezTo>
                  <a:pt x="31051" y="3244"/>
                  <a:pt x="31062" y="3247"/>
                  <a:pt x="31073" y="3250"/>
                </a:cubicBezTo>
                <a:lnTo>
                  <a:pt x="31073" y="3275"/>
                </a:lnTo>
                <a:cubicBezTo>
                  <a:pt x="31073" y="3286"/>
                  <a:pt x="31070" y="3296"/>
                  <a:pt x="31065" y="3306"/>
                </a:cubicBezTo>
                <a:cubicBezTo>
                  <a:pt x="31061" y="3314"/>
                  <a:pt x="31054" y="3322"/>
                  <a:pt x="31045" y="3329"/>
                </a:cubicBezTo>
                <a:cubicBezTo>
                  <a:pt x="31037" y="3335"/>
                  <a:pt x="31028" y="3340"/>
                  <a:pt x="31017" y="3344"/>
                </a:cubicBezTo>
                <a:cubicBezTo>
                  <a:pt x="31006" y="3347"/>
                  <a:pt x="30994" y="3349"/>
                  <a:pt x="30981" y="3349"/>
                </a:cubicBezTo>
                <a:cubicBezTo>
                  <a:pt x="30972" y="3349"/>
                  <a:pt x="30963" y="3348"/>
                  <a:pt x="30954" y="3346"/>
                </a:cubicBezTo>
                <a:cubicBezTo>
                  <a:pt x="30946" y="3343"/>
                  <a:pt x="30939" y="3339"/>
                  <a:pt x="30932" y="3335"/>
                </a:cubicBezTo>
                <a:cubicBezTo>
                  <a:pt x="30926" y="3330"/>
                  <a:pt x="30921" y="3325"/>
                  <a:pt x="30917" y="3318"/>
                </a:cubicBezTo>
                <a:cubicBezTo>
                  <a:pt x="30913" y="3311"/>
                  <a:pt x="30912" y="3303"/>
                  <a:pt x="30912" y="3294"/>
                </a:cubicBezTo>
                <a:lnTo>
                  <a:pt x="30912" y="3293"/>
                </a:lnTo>
                <a:cubicBezTo>
                  <a:pt x="30912" y="3277"/>
                  <a:pt x="30919" y="3263"/>
                  <a:pt x="30932" y="3253"/>
                </a:cubicBezTo>
                <a:cubicBezTo>
                  <a:pt x="30947" y="3243"/>
                  <a:pt x="30967" y="3238"/>
                  <a:pt x="30992" y="3238"/>
                </a:cubicBezTo>
                <a:close/>
                <a:moveTo>
                  <a:pt x="32478" y="3238"/>
                </a:moveTo>
                <a:cubicBezTo>
                  <a:pt x="32495" y="3238"/>
                  <a:pt x="32510" y="3239"/>
                  <a:pt x="32523" y="3242"/>
                </a:cubicBezTo>
                <a:cubicBezTo>
                  <a:pt x="32536" y="3244"/>
                  <a:pt x="32548" y="3247"/>
                  <a:pt x="32558" y="3250"/>
                </a:cubicBezTo>
                <a:lnTo>
                  <a:pt x="32558" y="3275"/>
                </a:lnTo>
                <a:cubicBezTo>
                  <a:pt x="32558" y="3286"/>
                  <a:pt x="32556" y="3296"/>
                  <a:pt x="32551" y="3306"/>
                </a:cubicBezTo>
                <a:cubicBezTo>
                  <a:pt x="32546" y="3314"/>
                  <a:pt x="32539" y="3322"/>
                  <a:pt x="32531" y="3329"/>
                </a:cubicBezTo>
                <a:cubicBezTo>
                  <a:pt x="32523" y="3335"/>
                  <a:pt x="32513" y="3340"/>
                  <a:pt x="32502" y="3344"/>
                </a:cubicBezTo>
                <a:cubicBezTo>
                  <a:pt x="32491" y="3347"/>
                  <a:pt x="32479" y="3349"/>
                  <a:pt x="32466" y="3349"/>
                </a:cubicBezTo>
                <a:cubicBezTo>
                  <a:pt x="32457" y="3349"/>
                  <a:pt x="32448" y="3348"/>
                  <a:pt x="32440" y="3346"/>
                </a:cubicBezTo>
                <a:cubicBezTo>
                  <a:pt x="32431" y="3343"/>
                  <a:pt x="32424" y="3339"/>
                  <a:pt x="32418" y="3335"/>
                </a:cubicBezTo>
                <a:cubicBezTo>
                  <a:pt x="32411" y="3330"/>
                  <a:pt x="32406" y="3325"/>
                  <a:pt x="32402" y="3318"/>
                </a:cubicBezTo>
                <a:cubicBezTo>
                  <a:pt x="32399" y="3311"/>
                  <a:pt x="32397" y="3303"/>
                  <a:pt x="32397" y="3294"/>
                </a:cubicBezTo>
                <a:lnTo>
                  <a:pt x="32397" y="3293"/>
                </a:lnTo>
                <a:cubicBezTo>
                  <a:pt x="32397" y="3277"/>
                  <a:pt x="32404" y="3263"/>
                  <a:pt x="32418" y="3253"/>
                </a:cubicBezTo>
                <a:cubicBezTo>
                  <a:pt x="32432" y="3243"/>
                  <a:pt x="32452" y="3238"/>
                  <a:pt x="32478" y="3238"/>
                </a:cubicBezTo>
                <a:close/>
                <a:moveTo>
                  <a:pt x="37751" y="3238"/>
                </a:moveTo>
                <a:cubicBezTo>
                  <a:pt x="37769" y="3238"/>
                  <a:pt x="37784" y="3239"/>
                  <a:pt x="37797" y="3242"/>
                </a:cubicBezTo>
                <a:cubicBezTo>
                  <a:pt x="37810" y="3244"/>
                  <a:pt x="37822" y="3247"/>
                  <a:pt x="37832" y="3250"/>
                </a:cubicBezTo>
                <a:lnTo>
                  <a:pt x="37832" y="3275"/>
                </a:lnTo>
                <a:cubicBezTo>
                  <a:pt x="37832" y="3286"/>
                  <a:pt x="37830" y="3296"/>
                  <a:pt x="37825" y="3306"/>
                </a:cubicBezTo>
                <a:cubicBezTo>
                  <a:pt x="37820" y="3314"/>
                  <a:pt x="37813" y="3322"/>
                  <a:pt x="37805" y="3329"/>
                </a:cubicBezTo>
                <a:cubicBezTo>
                  <a:pt x="37797" y="3335"/>
                  <a:pt x="37787" y="3340"/>
                  <a:pt x="37776" y="3344"/>
                </a:cubicBezTo>
                <a:cubicBezTo>
                  <a:pt x="37765" y="3347"/>
                  <a:pt x="37753" y="3349"/>
                  <a:pt x="37740" y="3349"/>
                </a:cubicBezTo>
                <a:cubicBezTo>
                  <a:pt x="37731" y="3349"/>
                  <a:pt x="37722" y="3348"/>
                  <a:pt x="37714" y="3346"/>
                </a:cubicBezTo>
                <a:cubicBezTo>
                  <a:pt x="37705" y="3343"/>
                  <a:pt x="37698" y="3339"/>
                  <a:pt x="37692" y="3335"/>
                </a:cubicBezTo>
                <a:cubicBezTo>
                  <a:pt x="37685" y="3330"/>
                  <a:pt x="37680" y="3325"/>
                  <a:pt x="37676" y="3318"/>
                </a:cubicBezTo>
                <a:cubicBezTo>
                  <a:pt x="37673" y="3311"/>
                  <a:pt x="37671" y="3303"/>
                  <a:pt x="37671" y="3294"/>
                </a:cubicBezTo>
                <a:lnTo>
                  <a:pt x="37671" y="3293"/>
                </a:lnTo>
                <a:cubicBezTo>
                  <a:pt x="37671" y="3277"/>
                  <a:pt x="37678" y="3263"/>
                  <a:pt x="37692" y="3253"/>
                </a:cubicBezTo>
                <a:cubicBezTo>
                  <a:pt x="37706" y="3243"/>
                  <a:pt x="37726" y="3238"/>
                  <a:pt x="37751" y="3238"/>
                </a:cubicBezTo>
                <a:close/>
                <a:moveTo>
                  <a:pt x="39237" y="3238"/>
                </a:moveTo>
                <a:cubicBezTo>
                  <a:pt x="39254" y="3238"/>
                  <a:pt x="39269" y="3239"/>
                  <a:pt x="39282" y="3242"/>
                </a:cubicBezTo>
                <a:cubicBezTo>
                  <a:pt x="39295" y="3244"/>
                  <a:pt x="39307" y="3247"/>
                  <a:pt x="39317" y="3250"/>
                </a:cubicBezTo>
                <a:lnTo>
                  <a:pt x="39317" y="3275"/>
                </a:lnTo>
                <a:cubicBezTo>
                  <a:pt x="39317" y="3286"/>
                  <a:pt x="39315" y="3296"/>
                  <a:pt x="39310" y="3306"/>
                </a:cubicBezTo>
                <a:cubicBezTo>
                  <a:pt x="39305" y="3314"/>
                  <a:pt x="39299" y="3322"/>
                  <a:pt x="39290" y="3329"/>
                </a:cubicBezTo>
                <a:cubicBezTo>
                  <a:pt x="39282" y="3335"/>
                  <a:pt x="39272" y="3340"/>
                  <a:pt x="39261" y="3344"/>
                </a:cubicBezTo>
                <a:cubicBezTo>
                  <a:pt x="39250" y="3347"/>
                  <a:pt x="39238" y="3349"/>
                  <a:pt x="39226" y="3349"/>
                </a:cubicBezTo>
                <a:cubicBezTo>
                  <a:pt x="39216" y="3349"/>
                  <a:pt x="39208" y="3348"/>
                  <a:pt x="39199" y="3346"/>
                </a:cubicBezTo>
                <a:cubicBezTo>
                  <a:pt x="39191" y="3343"/>
                  <a:pt x="39184" y="3339"/>
                  <a:pt x="39177" y="3335"/>
                </a:cubicBezTo>
                <a:cubicBezTo>
                  <a:pt x="39171" y="3330"/>
                  <a:pt x="39166" y="3325"/>
                  <a:pt x="39162" y="3318"/>
                </a:cubicBezTo>
                <a:cubicBezTo>
                  <a:pt x="39158" y="3311"/>
                  <a:pt x="39156" y="3303"/>
                  <a:pt x="39156" y="3294"/>
                </a:cubicBezTo>
                <a:lnTo>
                  <a:pt x="39156" y="3293"/>
                </a:lnTo>
                <a:cubicBezTo>
                  <a:pt x="39156" y="3277"/>
                  <a:pt x="39163" y="3263"/>
                  <a:pt x="39177" y="3253"/>
                </a:cubicBezTo>
                <a:cubicBezTo>
                  <a:pt x="39191" y="3243"/>
                  <a:pt x="39211" y="3238"/>
                  <a:pt x="39237" y="3238"/>
                </a:cubicBezTo>
                <a:close/>
                <a:moveTo>
                  <a:pt x="9884" y="3320"/>
                </a:moveTo>
                <a:lnTo>
                  <a:pt x="9884" y="3376"/>
                </a:lnTo>
                <a:lnTo>
                  <a:pt x="9933" y="3376"/>
                </a:lnTo>
                <a:lnTo>
                  <a:pt x="9933" y="3320"/>
                </a:lnTo>
                <a:lnTo>
                  <a:pt x="9884" y="3320"/>
                </a:lnTo>
                <a:close/>
                <a:moveTo>
                  <a:pt x="47307" y="3320"/>
                </a:moveTo>
                <a:lnTo>
                  <a:pt x="47307" y="3376"/>
                </a:lnTo>
                <a:lnTo>
                  <a:pt x="47356" y="3376"/>
                </a:lnTo>
                <a:lnTo>
                  <a:pt x="47356" y="3320"/>
                </a:lnTo>
                <a:lnTo>
                  <a:pt x="47307" y="3320"/>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021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EF4201-B9C1-4F78-B85C-A7D3777AE9FD}" type="slidenum">
              <a:rPr lang="en-US" smtClean="0"/>
              <a:pPr/>
              <a:t>‹#›</a:t>
            </a:fld>
            <a:endParaRPr lang="en-US"/>
          </a:p>
        </p:txBody>
      </p:sp>
    </p:spTree>
    <p:extLst>
      <p:ext uri="{BB962C8B-B14F-4D97-AF65-F5344CB8AC3E}">
        <p14:creationId xmlns:p14="http://schemas.microsoft.com/office/powerpoint/2010/main" val="3876815015"/>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0" r:id="rId3"/>
    <p:sldLayoutId id="2147483666" r:id="rId4"/>
    <p:sldLayoutId id="2147483661" r:id="rId5"/>
    <p:sldLayoutId id="2147483667" r:id="rId6"/>
    <p:sldLayoutId id="2147483662" r:id="rId7"/>
    <p:sldLayoutId id="2147483668" r:id="rId8"/>
    <p:sldLayoutId id="2147483650" r:id="rId9"/>
    <p:sldLayoutId id="2147483682" r:id="rId10"/>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6666" y="365760"/>
            <a:ext cx="8543925" cy="1325562"/>
          </a:xfrm>
          <a:prstGeom prst="rect">
            <a:avLst/>
          </a:prstGeom>
        </p:spPr>
        <p:txBody>
          <a:bodyPr vert="horz" lIns="91440" tIns="45720" rIns="91440" bIns="45720" rtlCol="0" anchor="ctr">
            <a:normAutofit/>
          </a:bodyPr>
          <a:lstStyle/>
          <a:p>
            <a:r>
              <a:rPr/>
              <a:t>Click to edit Master title style</a:t>
            </a:r>
          </a:p>
        </p:txBody>
      </p:sp>
      <p:sp>
        <p:nvSpPr>
          <p:cNvPr id="3" name="Text Placeholder 2"/>
          <p:cNvSpPr>
            <a:spLocks noGrp="1"/>
          </p:cNvSpPr>
          <p:nvPr>
            <p:ph type="body" idx="1"/>
          </p:nvPr>
        </p:nvSpPr>
        <p:spPr>
          <a:xfrm>
            <a:off x="686666" y="1828801"/>
            <a:ext cx="8543925" cy="4351337"/>
          </a:xfrm>
          <a:prstGeom prst="rect">
            <a:avLst/>
          </a:prstGeom>
        </p:spPr>
        <p:txBody>
          <a:bodyPr vert="horz" lIns="91440" tIns="45720" rIns="91440" bIns="4572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586B75A-687E-405C-8A0B-8D00578BA2C3}" type="datetime1">
              <a:rPr lang="en-US">
                <a:solidFill>
                  <a:prstClr val="white">
                    <a:lumMod val="65000"/>
                    <a:lumOff val="35000"/>
                  </a:prstClr>
                </a:solidFill>
                <a:latin typeface="Georgia"/>
              </a:rPr>
              <a:pPr/>
              <a:t>10/28/2016</a:t>
            </a:fld>
            <a:endParaRPr>
              <a:solidFill>
                <a:prstClr val="white">
                  <a:lumMod val="65000"/>
                  <a:lumOff val="35000"/>
                </a:prstClr>
              </a:solidFill>
              <a:latin typeface="Georgia"/>
            </a:endParaRPr>
          </a:p>
        </p:txBody>
      </p:sp>
      <p:sp>
        <p:nvSpPr>
          <p:cNvPr id="5" name="Footer Placeholder 4"/>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a:solidFill>
                <a:prstClr val="white">
                  <a:lumMod val="65000"/>
                  <a:lumOff val="35000"/>
                </a:prstClr>
              </a:solidFill>
              <a:latin typeface="Georgia"/>
            </a:endParaRPr>
          </a:p>
        </p:txBody>
      </p:sp>
      <p:sp>
        <p:nvSpPr>
          <p:cNvPr id="6" name="Slide Number Placeholder 5"/>
          <p:cNvSpPr>
            <a:spLocks noGrp="1"/>
          </p:cNvSpPr>
          <p:nvPr>
            <p:ph type="sldNum" sz="quarter" idx="4"/>
          </p:nvPr>
        </p:nvSpPr>
        <p:spPr>
          <a:xfrm>
            <a:off x="7001741" y="6356351"/>
            <a:ext cx="222885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a:solidFill>
                  <a:prstClr val="white">
                    <a:tint val="75000"/>
                  </a:prstClr>
                </a:solidFill>
                <a:latin typeface="Georgia"/>
              </a:rPr>
              <a:pPr/>
              <a:t>‹#›</a:t>
            </a:fld>
            <a:endParaRPr>
              <a:solidFill>
                <a:prstClr val="white">
                  <a:tint val="75000"/>
                </a:prstClr>
              </a:solidFill>
              <a:latin typeface="Georgia"/>
            </a:endParaRPr>
          </a:p>
        </p:txBody>
      </p:sp>
    </p:spTree>
    <p:extLst>
      <p:ext uri="{BB962C8B-B14F-4D97-AF65-F5344CB8AC3E}">
        <p14:creationId xmlns:p14="http://schemas.microsoft.com/office/powerpoint/2010/main" val="3877551537"/>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SzPct val="80000"/>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SzPct val="80000"/>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80000"/>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56.jpeg"/><Relationship Id="rId3" Type="http://schemas.openxmlformats.org/officeDocument/2006/relationships/image" Target="../media/image51.jpe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4.xml"/><Relationship Id="rId6" Type="http://schemas.openxmlformats.org/officeDocument/2006/relationships/image" Target="../media/image54.png"/><Relationship Id="rId5" Type="http://schemas.openxmlformats.org/officeDocument/2006/relationships/image" Target="../media/image53.jpeg"/><Relationship Id="rId4" Type="http://schemas.openxmlformats.org/officeDocument/2006/relationships/image" Target="../media/image52.jpeg"/></Relationships>
</file>

<file path=ppt/slides/_rels/slide1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jpeg"/><Relationship Id="rId1" Type="http://schemas.openxmlformats.org/officeDocument/2006/relationships/slideLayout" Target="../slideLayouts/slideLayout4.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jpe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8" Type="http://schemas.openxmlformats.org/officeDocument/2006/relationships/image" Target="../media/image39.jpeg"/><Relationship Id="rId13" Type="http://schemas.openxmlformats.org/officeDocument/2006/relationships/image" Target="../media/image44.png"/><Relationship Id="rId3" Type="http://schemas.openxmlformats.org/officeDocument/2006/relationships/image" Target="../media/image34.jpe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image" Target="../media/image33.jpeg"/><Relationship Id="rId16" Type="http://schemas.openxmlformats.org/officeDocument/2006/relationships/image" Target="../media/image47.png"/><Relationship Id="rId1" Type="http://schemas.openxmlformats.org/officeDocument/2006/relationships/slideLayout" Target="../slideLayouts/slideLayout4.xml"/><Relationship Id="rId6" Type="http://schemas.openxmlformats.org/officeDocument/2006/relationships/image" Target="../media/image37.jpe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png"/><Relationship Id="rId10" Type="http://schemas.openxmlformats.org/officeDocument/2006/relationships/image" Target="../media/image41.jpeg"/><Relationship Id="rId4" Type="http://schemas.openxmlformats.org/officeDocument/2006/relationships/image" Target="../media/image35.jpeg"/><Relationship Id="rId9" Type="http://schemas.openxmlformats.org/officeDocument/2006/relationships/image" Target="../media/image40.png"/><Relationship Id="rId14" Type="http://schemas.openxmlformats.org/officeDocument/2006/relationships/image" Target="../media/image45.png"/></Relationships>
</file>

<file path=ppt/slides/_rels/slide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Analyst Presentation</a:t>
            </a:r>
            <a:endParaRPr lang="en-US" dirty="0"/>
          </a:p>
        </p:txBody>
      </p:sp>
      <p:sp>
        <p:nvSpPr>
          <p:cNvPr id="3" name="Subtitle 2"/>
          <p:cNvSpPr>
            <a:spLocks noGrp="1"/>
          </p:cNvSpPr>
          <p:nvPr>
            <p:ph type="subTitle" idx="1"/>
          </p:nvPr>
        </p:nvSpPr>
        <p:spPr/>
        <p:txBody>
          <a:bodyPr/>
          <a:lstStyle/>
          <a:p>
            <a:r>
              <a:rPr lang="en-US" dirty="0" smtClean="0"/>
              <a:t>November 2, 2016</a:t>
            </a:r>
            <a:endParaRPr lang="en-US" dirty="0"/>
          </a:p>
        </p:txBody>
      </p:sp>
    </p:spTree>
    <p:extLst>
      <p:ext uri="{BB962C8B-B14F-4D97-AF65-F5344CB8AC3E}">
        <p14:creationId xmlns:p14="http://schemas.microsoft.com/office/powerpoint/2010/main" val="1402150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1EF4201-B9C1-4F78-B85C-A7D3777AE9FD}" type="slidenum">
              <a:rPr lang="en-US" smtClean="0"/>
              <a:pPr/>
              <a:t>10</a:t>
            </a:fld>
            <a:endParaRPr lang="en-US"/>
          </a:p>
        </p:txBody>
      </p:sp>
      <p:grpSp>
        <p:nvGrpSpPr>
          <p:cNvPr id="48" name="Group 47"/>
          <p:cNvGrpSpPr/>
          <p:nvPr/>
        </p:nvGrpSpPr>
        <p:grpSpPr>
          <a:xfrm>
            <a:off x="1828800" y="1828800"/>
            <a:ext cx="6202802" cy="6202802"/>
            <a:chOff x="1036198" y="422465"/>
            <a:chExt cx="7757403" cy="7757403"/>
          </a:xfrm>
        </p:grpSpPr>
        <p:sp>
          <p:nvSpPr>
            <p:cNvPr id="8" name="Chord 7"/>
            <p:cNvSpPr/>
            <p:nvPr/>
          </p:nvSpPr>
          <p:spPr>
            <a:xfrm rot="6742485">
              <a:off x="1036198" y="422465"/>
              <a:ext cx="7757403" cy="7757403"/>
            </a:xfrm>
            <a:prstGeom prst="chord">
              <a:avLst/>
            </a:prstGeom>
            <a:solidFill>
              <a:srgbClr val="104972"/>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Chord 6"/>
            <p:cNvSpPr/>
            <p:nvPr/>
          </p:nvSpPr>
          <p:spPr>
            <a:xfrm rot="6742485">
              <a:off x="1759587" y="1420760"/>
              <a:ext cx="6310628" cy="6310628"/>
            </a:xfrm>
            <a:prstGeom prst="chord">
              <a:avLst/>
            </a:prstGeom>
            <a:solidFill>
              <a:srgbClr val="0C90C1"/>
            </a:solidFill>
            <a:ln w="762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Chord 5"/>
            <p:cNvSpPr/>
            <p:nvPr/>
          </p:nvSpPr>
          <p:spPr>
            <a:xfrm rot="6754575">
              <a:off x="2306149" y="2134277"/>
              <a:ext cx="5217500" cy="5217500"/>
            </a:xfrm>
            <a:prstGeom prst="chord">
              <a:avLst/>
            </a:prstGeom>
            <a:solidFill>
              <a:srgbClr val="00AEEF"/>
            </a:solidFill>
            <a:ln w="762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47" name="Group 46"/>
            <p:cNvGrpSpPr/>
            <p:nvPr/>
          </p:nvGrpSpPr>
          <p:grpSpPr>
            <a:xfrm>
              <a:off x="1219200" y="964357"/>
              <a:ext cx="7391400" cy="5284043"/>
              <a:chOff x="1219200" y="964357"/>
              <a:chExt cx="7391400" cy="5284043"/>
            </a:xfrm>
          </p:grpSpPr>
          <p:sp>
            <p:nvSpPr>
              <p:cNvPr id="5" name="Rounded Rectangle 4"/>
              <p:cNvSpPr/>
              <p:nvPr/>
            </p:nvSpPr>
            <p:spPr>
              <a:xfrm>
                <a:off x="1219200" y="5715000"/>
                <a:ext cx="7391400" cy="533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3"/>
              <p:cNvSpPr/>
              <p:nvPr/>
            </p:nvSpPr>
            <p:spPr>
              <a:xfrm>
                <a:off x="3065905" y="5740315"/>
                <a:ext cx="3697983" cy="500389"/>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IoT, Big Data &amp; Analytics</a:t>
                </a:r>
                <a:endParaRPr lang="en-US" sz="2000" b="0" cap="none" spc="0" dirty="0">
                  <a:ln w="0"/>
                  <a:solidFill>
                    <a:schemeClr val="tx1"/>
                  </a:solidFill>
                  <a:effectLst>
                    <a:outerShdw blurRad="38100" dist="19050" dir="2700000" algn="tl" rotWithShape="0">
                      <a:schemeClr val="dk1">
                        <a:alpha val="40000"/>
                      </a:schemeClr>
                    </a:outerShdw>
                  </a:effectLst>
                </a:endParaRPr>
              </a:p>
            </p:txBody>
          </p:sp>
          <p:cxnSp>
            <p:nvCxnSpPr>
              <p:cNvPr id="18" name="Straight Connector 17"/>
              <p:cNvCxnSpPr>
                <a:stCxn id="5" idx="0"/>
              </p:cNvCxnSpPr>
              <p:nvPr/>
            </p:nvCxnSpPr>
            <p:spPr>
              <a:xfrm flipH="1" flipV="1">
                <a:off x="2665771" y="3429000"/>
                <a:ext cx="2249129" cy="22860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0"/>
              </p:cNvCxnSpPr>
              <p:nvPr/>
            </p:nvCxnSpPr>
            <p:spPr>
              <a:xfrm flipV="1">
                <a:off x="4914900" y="3485990"/>
                <a:ext cx="2247900" cy="222901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389283" y="4747654"/>
                <a:ext cx="1487614" cy="461897"/>
              </a:xfrm>
              <a:prstGeom prst="rect">
                <a:avLst/>
              </a:prstGeom>
              <a:noFill/>
            </p:spPr>
            <p:txBody>
              <a:bodyPr wrap="none" lIns="91440" tIns="45720" rIns="91440" bIns="45720">
                <a:spAutoFit/>
              </a:bodyPr>
              <a:lstStyle/>
              <a:p>
                <a:pPr algn="ctr"/>
                <a:r>
                  <a:rPr lang="en-US" b="1" cap="none" spc="0" dirty="0" smtClean="0">
                    <a:ln w="0"/>
                    <a:solidFill>
                      <a:schemeClr val="bg1"/>
                    </a:solidFill>
                    <a:effectLst>
                      <a:outerShdw blurRad="38100" dist="19050" dir="2700000" algn="tl" rotWithShape="0">
                        <a:schemeClr val="dk1">
                          <a:alpha val="40000"/>
                        </a:schemeClr>
                      </a:outerShdw>
                    </a:effectLst>
                  </a:rPr>
                  <a:t>Suppliers</a:t>
                </a:r>
                <a:endParaRPr lang="en-US" b="1" cap="none" spc="0" dirty="0">
                  <a:ln w="0"/>
                  <a:solidFill>
                    <a:schemeClr val="bg1"/>
                  </a:solidFill>
                  <a:effectLst>
                    <a:outerShdw blurRad="38100" dist="19050" dir="2700000" algn="tl" rotWithShape="0">
                      <a:schemeClr val="dk1">
                        <a:alpha val="40000"/>
                      </a:schemeClr>
                    </a:outerShdw>
                  </a:effectLst>
                </a:endParaRPr>
              </a:p>
            </p:txBody>
          </p:sp>
          <p:sp>
            <p:nvSpPr>
              <p:cNvPr id="25" name="Rectangle 24"/>
              <p:cNvSpPr/>
              <p:nvPr/>
            </p:nvSpPr>
            <p:spPr>
              <a:xfrm>
                <a:off x="4052651" y="3189680"/>
                <a:ext cx="1724497" cy="461897"/>
              </a:xfrm>
              <a:prstGeom prst="rect">
                <a:avLst/>
              </a:prstGeom>
              <a:noFill/>
            </p:spPr>
            <p:txBody>
              <a:bodyPr wrap="none" lIns="91440" tIns="45720" rIns="91440" bIns="45720">
                <a:spAutoFit/>
              </a:bodyPr>
              <a:lstStyle/>
              <a:p>
                <a:pPr algn="ctr"/>
                <a:r>
                  <a:rPr lang="en-US" b="1" dirty="0" smtClean="0">
                    <a:ln w="0"/>
                    <a:solidFill>
                      <a:schemeClr val="bg1"/>
                    </a:solidFill>
                    <a:effectLst>
                      <a:outerShdw blurRad="38100" dist="19050" dir="2700000" algn="tl" rotWithShape="0">
                        <a:schemeClr val="dk1">
                          <a:alpha val="40000"/>
                        </a:schemeClr>
                      </a:outerShdw>
                    </a:effectLst>
                  </a:rPr>
                  <a:t>Operations</a:t>
                </a:r>
                <a:endParaRPr lang="en-US" b="1" cap="none" spc="0" dirty="0">
                  <a:ln w="0"/>
                  <a:solidFill>
                    <a:schemeClr val="bg1"/>
                  </a:solidFill>
                  <a:effectLst>
                    <a:outerShdw blurRad="38100" dist="19050" dir="2700000" algn="tl" rotWithShape="0">
                      <a:schemeClr val="dk1">
                        <a:alpha val="40000"/>
                      </a:schemeClr>
                    </a:outerShdw>
                  </a:effectLst>
                </a:endParaRPr>
              </a:p>
            </p:txBody>
          </p:sp>
          <p:sp>
            <p:nvSpPr>
              <p:cNvPr id="26" name="Rectangle 25"/>
              <p:cNvSpPr/>
              <p:nvPr/>
            </p:nvSpPr>
            <p:spPr>
              <a:xfrm>
                <a:off x="5841455" y="4743027"/>
                <a:ext cx="1662910" cy="461897"/>
              </a:xfrm>
              <a:prstGeom prst="rect">
                <a:avLst/>
              </a:prstGeom>
              <a:noFill/>
            </p:spPr>
            <p:txBody>
              <a:bodyPr wrap="none" lIns="91440" tIns="45720" rIns="91440" bIns="45720">
                <a:spAutoFit/>
              </a:bodyPr>
              <a:lstStyle/>
              <a:p>
                <a:pPr algn="ctr"/>
                <a:r>
                  <a:rPr lang="en-US" b="1" dirty="0" smtClean="0">
                    <a:ln w="0"/>
                    <a:solidFill>
                      <a:schemeClr val="bg1"/>
                    </a:solidFill>
                    <a:effectLst>
                      <a:outerShdw blurRad="38100" dist="19050" dir="2700000" algn="tl" rotWithShape="0">
                        <a:schemeClr val="dk1">
                          <a:alpha val="40000"/>
                        </a:schemeClr>
                      </a:outerShdw>
                    </a:effectLst>
                  </a:rPr>
                  <a:t>Customers</a:t>
                </a:r>
                <a:endParaRPr lang="en-US" b="1" cap="none" spc="0" dirty="0">
                  <a:ln w="0"/>
                  <a:solidFill>
                    <a:schemeClr val="bg1"/>
                  </a:solidFill>
                  <a:effectLst>
                    <a:outerShdw blurRad="38100" dist="19050" dir="2700000" algn="tl" rotWithShape="0">
                      <a:schemeClr val="dk1">
                        <a:alpha val="40000"/>
                      </a:schemeClr>
                    </a:outerShdw>
                  </a:effectLst>
                </a:endParaRPr>
              </a:p>
            </p:txBody>
          </p:sp>
          <p:sp>
            <p:nvSpPr>
              <p:cNvPr id="27" name="Rectangle 26"/>
              <p:cNvSpPr/>
              <p:nvPr/>
            </p:nvSpPr>
            <p:spPr>
              <a:xfrm>
                <a:off x="3989834" y="1783968"/>
                <a:ext cx="1841655" cy="461897"/>
              </a:xfrm>
              <a:prstGeom prst="rect">
                <a:avLst/>
              </a:prstGeom>
              <a:noFill/>
            </p:spPr>
            <p:txBody>
              <a:bodyPr wrap="none" lIns="91440" tIns="45720" rIns="91440" bIns="45720">
                <a:prstTxWarp prst="textArchUp">
                  <a:avLst/>
                </a:prstTxWarp>
                <a:spAutoFit/>
              </a:bodyPr>
              <a:lstStyle/>
              <a:p>
                <a:pPr algn="ctr"/>
                <a:r>
                  <a:rPr lang="en-US" b="1" dirty="0" smtClean="0">
                    <a:ln w="0"/>
                    <a:solidFill>
                      <a:schemeClr val="bg1"/>
                    </a:solidFill>
                    <a:effectLst>
                      <a:outerShdw blurRad="38100" dist="19050" dir="2700000" algn="tl" rotWithShape="0">
                        <a:schemeClr val="dk1">
                          <a:alpha val="40000"/>
                        </a:schemeClr>
                      </a:outerShdw>
                    </a:effectLst>
                  </a:rPr>
                  <a:t>Digital Core</a:t>
                </a:r>
                <a:endParaRPr lang="en-US" b="1" cap="none" spc="0" dirty="0">
                  <a:ln w="0"/>
                  <a:solidFill>
                    <a:schemeClr val="bg1"/>
                  </a:solidFill>
                  <a:effectLst>
                    <a:outerShdw blurRad="38100" dist="19050" dir="2700000" algn="tl" rotWithShape="0">
                      <a:schemeClr val="dk1">
                        <a:alpha val="40000"/>
                      </a:schemeClr>
                    </a:outerShdw>
                  </a:effectLst>
                </a:endParaRPr>
              </a:p>
            </p:txBody>
          </p:sp>
          <p:cxnSp>
            <p:nvCxnSpPr>
              <p:cNvPr id="28" name="Straight Connector 27"/>
              <p:cNvCxnSpPr/>
              <p:nvPr/>
            </p:nvCxnSpPr>
            <p:spPr>
              <a:xfrm flipH="1" flipV="1">
                <a:off x="1504526" y="2252607"/>
                <a:ext cx="705275" cy="71683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7675784" y="2362200"/>
                <a:ext cx="612389" cy="60724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rot="16393537">
                <a:off x="419966" y="3760212"/>
                <a:ext cx="2829621" cy="856862"/>
              </a:xfrm>
              <a:prstGeom prst="rect">
                <a:avLst/>
              </a:prstGeom>
              <a:noFill/>
            </p:spPr>
            <p:txBody>
              <a:bodyPr wrap="none" lIns="91440" tIns="45720" rIns="91440" bIns="45720">
                <a:prstTxWarp prst="textArchUp">
                  <a:avLst/>
                </a:prstTxWarp>
                <a:spAutoFit/>
              </a:bodyPr>
              <a:lstStyle/>
              <a:p>
                <a:pPr algn="ctr"/>
                <a:r>
                  <a:rPr lang="en-US" sz="1600" b="1" cap="none" spc="0" dirty="0" smtClean="0">
                    <a:ln w="0"/>
                    <a:solidFill>
                      <a:schemeClr val="bg1"/>
                    </a:solidFill>
                    <a:effectLst>
                      <a:outerShdw blurRad="38100" dist="19050" dir="2700000" algn="tl" rotWithShape="0">
                        <a:schemeClr val="dk1">
                          <a:alpha val="40000"/>
                        </a:schemeClr>
                      </a:outerShdw>
                    </a:effectLst>
                  </a:rPr>
                  <a:t>Business Networking</a:t>
                </a:r>
                <a:endParaRPr lang="en-US" sz="1600" b="1" cap="none" spc="0" dirty="0">
                  <a:ln w="0"/>
                  <a:solidFill>
                    <a:schemeClr val="bg1"/>
                  </a:solidFill>
                  <a:effectLst>
                    <a:outerShdw blurRad="38100" dist="19050" dir="2700000" algn="tl" rotWithShape="0">
                      <a:schemeClr val="dk1">
                        <a:alpha val="40000"/>
                      </a:schemeClr>
                    </a:outerShdw>
                  </a:effectLst>
                </a:endParaRPr>
              </a:p>
            </p:txBody>
          </p:sp>
          <p:sp>
            <p:nvSpPr>
              <p:cNvPr id="45" name="Rectangle 44"/>
              <p:cNvSpPr/>
              <p:nvPr/>
            </p:nvSpPr>
            <p:spPr>
              <a:xfrm>
                <a:off x="3500087" y="964357"/>
                <a:ext cx="2829621" cy="856862"/>
              </a:xfrm>
              <a:prstGeom prst="rect">
                <a:avLst/>
              </a:prstGeom>
              <a:noFill/>
            </p:spPr>
            <p:txBody>
              <a:bodyPr wrap="none" lIns="91440" tIns="45720" rIns="91440" bIns="45720">
                <a:prstTxWarp prst="textArchUp">
                  <a:avLst/>
                </a:prstTxWarp>
                <a:spAutoFit/>
              </a:bodyPr>
              <a:lstStyle/>
              <a:p>
                <a:pPr algn="ctr"/>
                <a:r>
                  <a:rPr lang="en-US" sz="1600" b="1" dirty="0" smtClean="0">
                    <a:ln w="0"/>
                    <a:solidFill>
                      <a:schemeClr val="bg1"/>
                    </a:solidFill>
                    <a:effectLst>
                      <a:outerShdw blurRad="38100" dist="19050" dir="2700000" algn="tl" rotWithShape="0">
                        <a:schemeClr val="dk1">
                          <a:alpha val="40000"/>
                        </a:schemeClr>
                      </a:outerShdw>
                    </a:effectLst>
                  </a:rPr>
                  <a:t>Workforce Engagement</a:t>
                </a:r>
                <a:endParaRPr lang="en-US" sz="1600" b="1" cap="none" spc="0" dirty="0">
                  <a:ln w="0"/>
                  <a:solidFill>
                    <a:schemeClr val="bg1"/>
                  </a:solidFill>
                  <a:effectLst>
                    <a:outerShdw blurRad="38100" dist="19050" dir="2700000" algn="tl" rotWithShape="0">
                      <a:schemeClr val="dk1">
                        <a:alpha val="40000"/>
                      </a:schemeClr>
                    </a:outerShdw>
                  </a:effectLst>
                </a:endParaRPr>
              </a:p>
            </p:txBody>
          </p:sp>
          <p:sp>
            <p:nvSpPr>
              <p:cNvPr id="46" name="Rectangle 45"/>
              <p:cNvSpPr/>
              <p:nvPr/>
            </p:nvSpPr>
            <p:spPr>
              <a:xfrm rot="5207301">
                <a:off x="6596924" y="3832550"/>
                <a:ext cx="2829621" cy="804945"/>
              </a:xfrm>
              <a:prstGeom prst="rect">
                <a:avLst/>
              </a:prstGeom>
              <a:noFill/>
            </p:spPr>
            <p:txBody>
              <a:bodyPr wrap="none" lIns="91440" tIns="45720" rIns="91440" bIns="45720">
                <a:prstTxWarp prst="textArchUp">
                  <a:avLst/>
                </a:prstTxWarp>
                <a:spAutoFit/>
              </a:bodyPr>
              <a:lstStyle/>
              <a:p>
                <a:pPr algn="ctr"/>
                <a:r>
                  <a:rPr lang="en-US" sz="1600" b="1" dirty="0" smtClean="0">
                    <a:ln w="0"/>
                    <a:solidFill>
                      <a:schemeClr val="bg1"/>
                    </a:solidFill>
                    <a:effectLst>
                      <a:outerShdw blurRad="38100" dist="19050" dir="2700000" algn="tl" rotWithShape="0">
                        <a:schemeClr val="dk1">
                          <a:alpha val="40000"/>
                        </a:schemeClr>
                      </a:outerShdw>
                    </a:effectLst>
                  </a:rPr>
                  <a:t>Customer Engagement</a:t>
                </a:r>
                <a:endParaRPr lang="en-US" sz="1600" b="1" cap="none" spc="0" dirty="0">
                  <a:ln w="0"/>
                  <a:solidFill>
                    <a:schemeClr val="bg1"/>
                  </a:solidFill>
                  <a:effectLst>
                    <a:outerShdw blurRad="38100" dist="19050" dir="2700000" algn="tl" rotWithShape="0">
                      <a:schemeClr val="dk1">
                        <a:alpha val="40000"/>
                      </a:schemeClr>
                    </a:outerShdw>
                  </a:effectLst>
                </a:endParaRPr>
              </a:p>
            </p:txBody>
          </p:sp>
        </p:grpSp>
      </p:grpSp>
      <p:sp>
        <p:nvSpPr>
          <p:cNvPr id="49" name="Title 1"/>
          <p:cNvSpPr>
            <a:spLocks noGrp="1"/>
          </p:cNvSpPr>
          <p:nvPr>
            <p:ph type="title"/>
          </p:nvPr>
        </p:nvSpPr>
        <p:spPr>
          <a:xfrm>
            <a:off x="118832" y="124546"/>
            <a:ext cx="9448800" cy="1143000"/>
          </a:xfrm>
        </p:spPr>
        <p:txBody>
          <a:bodyPr/>
          <a:lstStyle/>
          <a:p>
            <a:r>
              <a:rPr lang="en-IN" b="1" dirty="0" smtClean="0">
                <a:solidFill>
                  <a:prstClr val="black">
                    <a:lumMod val="50000"/>
                    <a:lumOff val="50000"/>
                  </a:prstClr>
                </a:solidFill>
                <a:latin typeface="Century Gothic" panose="020B0502020202020204" pitchFamily="34" charset="0"/>
                <a:ea typeface="Adobe Fan Heiti Std B" pitchFamily="34" charset="-128"/>
              </a:rPr>
              <a:t>Enterprise Solutions</a:t>
            </a:r>
            <a:r>
              <a:rPr lang="en-IN" b="1" dirty="0" smtClean="0">
                <a:solidFill>
                  <a:prstClr val="black">
                    <a:lumMod val="50000"/>
                    <a:lumOff val="50000"/>
                  </a:prstClr>
                </a:solidFill>
                <a:latin typeface="Century Gothic" panose="020B0502020202020204" pitchFamily="34" charset="0"/>
                <a:ea typeface="Adobe Fan Heiti Std B" pitchFamily="34" charset="-128"/>
              </a:rPr>
              <a:t>  </a:t>
            </a:r>
            <a:endParaRPr lang="en-IN" dirty="0"/>
          </a:p>
        </p:txBody>
      </p:sp>
    </p:spTree>
    <p:extLst>
      <p:ext uri="{BB962C8B-B14F-4D97-AF65-F5344CB8AC3E}">
        <p14:creationId xmlns:p14="http://schemas.microsoft.com/office/powerpoint/2010/main" val="3811944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1EF4201-B9C1-4F78-B85C-A7D3777AE9FD}" type="slidenum">
              <a:rPr lang="en-US" smtClean="0"/>
              <a:pPr/>
              <a:t>11</a:t>
            </a:fld>
            <a:endParaRPr lang="en-US"/>
          </a:p>
        </p:txBody>
      </p:sp>
      <p:sp>
        <p:nvSpPr>
          <p:cNvPr id="8" name="Title 1"/>
          <p:cNvSpPr>
            <a:spLocks noGrp="1"/>
          </p:cNvSpPr>
          <p:nvPr>
            <p:ph type="title"/>
          </p:nvPr>
        </p:nvSpPr>
        <p:spPr>
          <a:xfrm>
            <a:off x="213815" y="228600"/>
            <a:ext cx="9448800" cy="730081"/>
          </a:xfrm>
        </p:spPr>
        <p:txBody>
          <a:bodyPr>
            <a:noAutofit/>
          </a:bodyPr>
          <a:lstStyle/>
          <a:p>
            <a:r>
              <a:rPr lang="en-IN" b="1" dirty="0" smtClean="0">
                <a:solidFill>
                  <a:prstClr val="black">
                    <a:lumMod val="50000"/>
                    <a:lumOff val="50000"/>
                  </a:prstClr>
                </a:solidFill>
                <a:latin typeface="Century Gothic" panose="020B0502020202020204" pitchFamily="34" charset="0"/>
                <a:ea typeface="Adobe Fan Heiti Std B" pitchFamily="34" charset="-128"/>
              </a:rPr>
              <a:t>Enterprise Adoption of DT</a:t>
            </a:r>
            <a:endParaRPr lang="en-IN" b="1" dirty="0">
              <a:solidFill>
                <a:prstClr val="black">
                  <a:lumMod val="50000"/>
                  <a:lumOff val="50000"/>
                </a:prstClr>
              </a:solidFill>
              <a:latin typeface="Century Gothic" panose="020B0502020202020204" pitchFamily="34" charset="0"/>
              <a:ea typeface="Adobe Fan Heiti Std B" pitchFamily="34" charset="-12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049" y="1692888"/>
            <a:ext cx="1954850" cy="64997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9284" y="4648432"/>
            <a:ext cx="2013150" cy="1369238"/>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7099" y="3148179"/>
            <a:ext cx="2507399" cy="779801"/>
          </a:xfrm>
          <a:prstGeom prst="rect">
            <a:avLst/>
          </a:prstGeom>
        </p:spPr>
      </p:pic>
      <p:pic>
        <p:nvPicPr>
          <p:cNvPr id="13" name="Picture 1"/>
          <p:cNvPicPr>
            <a:picLocks noChangeAspect="1" noChangeArrowheads="1"/>
          </p:cNvPicPr>
          <p:nvPr/>
        </p:nvPicPr>
        <p:blipFill>
          <a:blip r:embed="rId5" cstate="print"/>
          <a:srcRect/>
          <a:stretch>
            <a:fillRect/>
          </a:stretch>
        </p:blipFill>
        <p:spPr bwMode="auto">
          <a:xfrm>
            <a:off x="6850985" y="3139080"/>
            <a:ext cx="2088299" cy="698191"/>
          </a:xfrm>
          <a:prstGeom prst="rect">
            <a:avLst/>
          </a:prstGeom>
          <a:noFill/>
          <a:ln w="9525">
            <a:noFill/>
            <a:miter lim="800000"/>
            <a:headEnd/>
            <a:tailEnd/>
          </a:ln>
        </p:spPr>
      </p:pic>
      <p:pic>
        <p:nvPicPr>
          <p:cNvPr id="14" name="Picture 13"/>
          <p:cNvPicPr/>
          <p:nvPr/>
        </p:nvPicPr>
        <p:blipFill>
          <a:blip r:embed="rId6" cstate="print">
            <a:extLst>
              <a:ext uri="{28A0092B-C50C-407E-A947-70E740481C1C}">
                <a14:useLocalDpi xmlns:a14="http://schemas.microsoft.com/office/drawing/2010/main" val="0"/>
              </a:ext>
            </a:extLst>
          </a:blip>
          <a:stretch>
            <a:fillRect/>
          </a:stretch>
        </p:blipFill>
        <p:spPr>
          <a:xfrm>
            <a:off x="3881133" y="3148179"/>
            <a:ext cx="2133216" cy="706665"/>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3049" y="5143650"/>
            <a:ext cx="2095500" cy="378802"/>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09284" y="1604969"/>
            <a:ext cx="2171700" cy="483263"/>
          </a:xfrm>
          <a:prstGeom prst="rect">
            <a:avLst/>
          </a:prstGeom>
        </p:spPr>
      </p:pic>
    </p:spTree>
    <p:extLst>
      <p:ext uri="{BB962C8B-B14F-4D97-AF65-F5344CB8AC3E}">
        <p14:creationId xmlns:p14="http://schemas.microsoft.com/office/powerpoint/2010/main" val="358594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9"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0-#ppt_w/2"/>
                                          </p:val>
                                        </p:tav>
                                        <p:tav tm="100000">
                                          <p:val>
                                            <p:strVal val="#ppt_x"/>
                                          </p:val>
                                        </p:tav>
                                      </p:tavLst>
                                    </p:anim>
                                    <p:anim calcmode="lin" valueType="num">
                                      <p:cBhvr additive="base">
                                        <p:cTn id="29" dur="500" fill="hold"/>
                                        <p:tgtEl>
                                          <p:spTgt spid="2"/>
                                        </p:tgtEl>
                                        <p:attrNameLst>
                                          <p:attrName>ppt_y</p:attrName>
                                        </p:attrNameLst>
                                      </p:cBhvr>
                                      <p:tavLst>
                                        <p:tav tm="0">
                                          <p:val>
                                            <p:strVal val="0-#ppt_h/2"/>
                                          </p:val>
                                        </p:tav>
                                        <p:tav tm="100000">
                                          <p:val>
                                            <p:strVal val="#ppt_y"/>
                                          </p:val>
                                        </p:tav>
                                      </p:tavLst>
                                    </p:anim>
                                  </p:childTnLst>
                                </p:cTn>
                              </p:par>
                              <p:par>
                                <p:cTn id="30" presetID="2" presetClass="entr" presetSubtype="3"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1+#ppt_w/2"/>
                                          </p:val>
                                        </p:tav>
                                        <p:tav tm="100000">
                                          <p:val>
                                            <p:strVal val="#ppt_x"/>
                                          </p:val>
                                        </p:tav>
                                      </p:tavLst>
                                    </p:anim>
                                    <p:anim calcmode="lin" valueType="num">
                                      <p:cBhvr additive="base">
                                        <p:cTn id="33" dur="500" fill="hold"/>
                                        <p:tgtEl>
                                          <p:spTgt spid="11"/>
                                        </p:tgtEl>
                                        <p:attrNameLst>
                                          <p:attrName>ppt_y</p:attrName>
                                        </p:attrNameLst>
                                      </p:cBhvr>
                                      <p:tavLst>
                                        <p:tav tm="0">
                                          <p:val>
                                            <p:strVal val="0-#ppt_h/2"/>
                                          </p:val>
                                        </p:tav>
                                        <p:tav tm="100000">
                                          <p:val>
                                            <p:strVal val="#ppt_y"/>
                                          </p:val>
                                        </p:tav>
                                      </p:tavLst>
                                    </p:anim>
                                  </p:childTnLst>
                                </p:cTn>
                              </p:par>
                              <p:par>
                                <p:cTn id="34" presetID="2" presetClass="entr" presetSubtype="12"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0-#ppt_w/2"/>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par>
                                <p:cTn id="38" presetID="2" presetClass="entr" presetSubtype="6"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fill="hold"/>
                                        <p:tgtEl>
                                          <p:spTgt spid="3"/>
                                        </p:tgtEl>
                                        <p:attrNameLst>
                                          <p:attrName>ppt_x</p:attrName>
                                        </p:attrNameLst>
                                      </p:cBhvr>
                                      <p:tavLst>
                                        <p:tav tm="0">
                                          <p:val>
                                            <p:strVal val="1+#ppt_w/2"/>
                                          </p:val>
                                        </p:tav>
                                        <p:tav tm="100000">
                                          <p:val>
                                            <p:strVal val="#ppt_x"/>
                                          </p:val>
                                        </p:tav>
                                      </p:tavLst>
                                    </p:anim>
                                    <p:anim calcmode="lin" valueType="num">
                                      <p:cBhvr additive="base">
                                        <p:cTn id="4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1EF4201-B9C1-4F78-B85C-A7D3777AE9FD}" type="slidenum">
              <a:rPr lang="en-US" smtClean="0"/>
              <a:pPr/>
              <a:t>12</a:t>
            </a:fld>
            <a:endParaRPr lang="en-US"/>
          </a:p>
        </p:txBody>
      </p:sp>
      <p:sp>
        <p:nvSpPr>
          <p:cNvPr id="7" name="Rectangle 6"/>
          <p:cNvSpPr/>
          <p:nvPr/>
        </p:nvSpPr>
        <p:spPr>
          <a:xfrm>
            <a:off x="381000" y="1676400"/>
            <a:ext cx="5791200" cy="4572000"/>
          </a:xfrm>
          <a:prstGeom prst="rect">
            <a:avLst/>
          </a:prstGeom>
          <a:solidFill>
            <a:srgbClr val="F8F8F8"/>
          </a:solidFill>
          <a:ln>
            <a:noFill/>
          </a:ln>
        </p:spPr>
        <p:style>
          <a:lnRef idx="1">
            <a:schemeClr val="dk1"/>
          </a:lnRef>
          <a:fillRef idx="2">
            <a:schemeClr val="dk1"/>
          </a:fillRef>
          <a:effectRef idx="1">
            <a:schemeClr val="dk1"/>
          </a:effectRef>
          <a:fontRef idx="minor">
            <a:schemeClr val="dk1"/>
          </a:fontRef>
        </p:style>
        <p:txBody>
          <a:bodyPr rtlCol="0" anchor="t"/>
          <a:lstStyle/>
          <a:p>
            <a:pPr marL="285750" indent="-285750">
              <a:buFont typeface="Arial" panose="020B0604020202020204" pitchFamily="34" charset="0"/>
              <a:buChar char="•"/>
            </a:pPr>
            <a:r>
              <a:rPr lang="en-US" dirty="0"/>
              <a:t>IoT based logistics and supply chain event management </a:t>
            </a:r>
            <a:r>
              <a:rPr lang="en-US" dirty="0" smtClean="0"/>
              <a:t>solution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Transformational real estate solution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Transformational payment processing platform</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National Health Service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Widespread adoption across industries</a:t>
            </a:r>
            <a:endParaRPr lang="en-US" dirty="0"/>
          </a:p>
        </p:txBody>
      </p:sp>
      <p:sp>
        <p:nvSpPr>
          <p:cNvPr id="11" name="Title 1"/>
          <p:cNvSpPr>
            <a:spLocks noGrp="1"/>
          </p:cNvSpPr>
          <p:nvPr>
            <p:ph type="title"/>
          </p:nvPr>
        </p:nvSpPr>
        <p:spPr>
          <a:xfrm>
            <a:off x="213815" y="228600"/>
            <a:ext cx="9448800" cy="730081"/>
          </a:xfrm>
        </p:spPr>
        <p:txBody>
          <a:bodyPr>
            <a:noAutofit/>
          </a:bodyPr>
          <a:lstStyle/>
          <a:p>
            <a:r>
              <a:rPr lang="en-IN" b="1" dirty="0" smtClean="0">
                <a:solidFill>
                  <a:prstClr val="black">
                    <a:lumMod val="50000"/>
                    <a:lumOff val="50000"/>
                  </a:prstClr>
                </a:solidFill>
                <a:latin typeface="Century Gothic" panose="020B0502020202020204" pitchFamily="34" charset="0"/>
                <a:ea typeface="Adobe Fan Heiti Std B" pitchFamily="34" charset="-128"/>
              </a:rPr>
              <a:t>EMEA Opportunity</a:t>
            </a:r>
            <a:endParaRPr lang="en-IN" b="1" dirty="0">
              <a:solidFill>
                <a:prstClr val="black">
                  <a:lumMod val="50000"/>
                  <a:lumOff val="50000"/>
                </a:prstClr>
              </a:solidFill>
              <a:latin typeface="Century Gothic" panose="020B0502020202020204" pitchFamily="34" charset="0"/>
              <a:ea typeface="Adobe Fan Heiti Std B" pitchFamily="34" charset="-128"/>
            </a:endParaRPr>
          </a:p>
        </p:txBody>
      </p:sp>
      <p:grpSp>
        <p:nvGrpSpPr>
          <p:cNvPr id="2" name="Group 1"/>
          <p:cNvGrpSpPr/>
          <p:nvPr/>
        </p:nvGrpSpPr>
        <p:grpSpPr>
          <a:xfrm>
            <a:off x="6400800" y="1676400"/>
            <a:ext cx="3305175" cy="4467751"/>
            <a:chOff x="6400800" y="2133600"/>
            <a:chExt cx="3305175" cy="4010551"/>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598" y="3200400"/>
              <a:ext cx="2057400" cy="640502"/>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800" y="2209800"/>
              <a:ext cx="1905000" cy="705037"/>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29600" y="2133600"/>
              <a:ext cx="1476375" cy="866775"/>
            </a:xfrm>
            <a:prstGeom prst="rect">
              <a:avLst/>
            </a:prstGeom>
          </p:spPr>
        </p:pic>
        <p:pic>
          <p:nvPicPr>
            <p:cNvPr id="3074" name="Picture 2" descr="https://hsimages.99.com/pay/method/cashu-en.png"/>
            <p:cNvPicPr>
              <a:picLocks noChangeAspect="1" noChangeArrowheads="1"/>
            </p:cNvPicPr>
            <p:nvPr/>
          </p:nvPicPr>
          <p:blipFill>
            <a:blip r:embed="rId5" cstate="print"/>
            <a:srcRect/>
            <a:stretch>
              <a:fillRect/>
            </a:stretch>
          </p:blipFill>
          <p:spPr bwMode="auto">
            <a:xfrm>
              <a:off x="6629400" y="4038600"/>
              <a:ext cx="2761488" cy="897664"/>
            </a:xfrm>
            <a:prstGeom prst="rect">
              <a:avLst/>
            </a:prstGeom>
            <a:noFill/>
          </p:spPr>
        </p:pic>
        <p:pic>
          <p:nvPicPr>
            <p:cNvPr id="3076" name="Picture 4" descr="http://www.soficas.fr/datas/documents/PARTNER%20SITES/N-H-S.png"/>
            <p:cNvPicPr>
              <a:picLocks noChangeAspect="1" noChangeArrowheads="1"/>
            </p:cNvPicPr>
            <p:nvPr/>
          </p:nvPicPr>
          <p:blipFill>
            <a:blip r:embed="rId6" cstate="print"/>
            <a:srcRect/>
            <a:stretch>
              <a:fillRect/>
            </a:stretch>
          </p:blipFill>
          <p:spPr bwMode="auto">
            <a:xfrm>
              <a:off x="6781800" y="5029200"/>
              <a:ext cx="2761488" cy="1114951"/>
            </a:xfrm>
            <a:prstGeom prst="rect">
              <a:avLst/>
            </a:prstGeom>
            <a:noFill/>
          </p:spPr>
        </p:pic>
      </p:grpSp>
    </p:spTree>
    <p:extLst>
      <p:ext uri="{BB962C8B-B14F-4D97-AF65-F5344CB8AC3E}">
        <p14:creationId xmlns:p14="http://schemas.microsoft.com/office/powerpoint/2010/main" val="262264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500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403350" y="332656"/>
            <a:ext cx="6438900" cy="581744"/>
          </a:xfrm>
          <a:prstGeom prst="rect">
            <a:avLst/>
          </a:prstGeom>
        </p:spPr>
        <p:txBody>
          <a:bodyPr/>
          <a:lstStyle/>
          <a:p>
            <a:r>
              <a:rPr lang="en-US" sz="1400" dirty="0" smtClean="0">
                <a:solidFill>
                  <a:prstClr val="black"/>
                </a:solidFill>
                <a:latin typeface="Segoe UI" pitchFamily="34" charset="0"/>
                <a:ea typeface="Segoe UI" pitchFamily="34" charset="0"/>
                <a:cs typeface="Segoe UI" pitchFamily="34" charset="0"/>
              </a:rPr>
              <a:t>A Leading Oil and Gas Corporation improves Real-time Integrated Monitoring of its Activities across Geographies</a:t>
            </a:r>
            <a:endParaRPr lang="en-US" sz="2000" dirty="0">
              <a:latin typeface="Segoe UI" pitchFamily="34" charset="0"/>
              <a:ea typeface="Segoe UI" pitchFamily="34" charset="0"/>
              <a:cs typeface="Segoe UI" pitchFamily="34" charset="0"/>
            </a:endParaRPr>
          </a:p>
        </p:txBody>
      </p:sp>
      <p:graphicFrame>
        <p:nvGraphicFramePr>
          <p:cNvPr id="4" name="Table 3"/>
          <p:cNvGraphicFramePr>
            <a:graphicFrameLocks noGrp="1"/>
          </p:cNvGraphicFramePr>
          <p:nvPr/>
        </p:nvGraphicFramePr>
        <p:xfrm>
          <a:off x="247650" y="1600200"/>
          <a:ext cx="9493250" cy="4610100"/>
        </p:xfrm>
        <a:graphic>
          <a:graphicData uri="http://schemas.openxmlformats.org/drawingml/2006/table">
            <a:tbl>
              <a:tblPr firstRow="1" bandRow="1">
                <a:tableStyleId>{9D7B26C5-4107-4FEC-AEDC-1716B250A1EF}</a:tableStyleId>
              </a:tblPr>
              <a:tblGrid>
                <a:gridCol w="9493250"/>
              </a:tblGrid>
              <a:tr h="1226820">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smtClean="0">
                          <a:solidFill>
                            <a:schemeClr val="tx1"/>
                          </a:solidFill>
                          <a:latin typeface="Segoe UI" pitchFamily="34" charset="0"/>
                          <a:ea typeface="Segoe UI" pitchFamily="34" charset="0"/>
                          <a:cs typeface="Segoe UI" pitchFamily="34" charset="0"/>
                        </a:rPr>
                        <a:t>Challenge:</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smtClean="0">
                          <a:solidFill>
                            <a:schemeClr val="tx1"/>
                          </a:solidFill>
                          <a:latin typeface="Segoe UI" pitchFamily="34" charset="0"/>
                          <a:ea typeface="Segoe UI" pitchFamily="34" charset="0"/>
                          <a:cs typeface="Segoe UI" pitchFamily="34" charset="0"/>
                        </a:rPr>
                        <a:t>Par Pacific Holdings, Inc. is a Houston, Texas, US based publicly-traded Fortune 1000 (#953) company with interests in energy related assets and revenue of over USD 2 billion</a:t>
                      </a:r>
                      <a:r>
                        <a:rPr lang="en-US" sz="1200" b="1" kern="1200" dirty="0" smtClean="0">
                          <a:solidFill>
                            <a:schemeClr val="tx1"/>
                          </a:solidFill>
                          <a:latin typeface="Segoe UI" pitchFamily="34" charset="0"/>
                          <a:ea typeface="Segoe UI" pitchFamily="34" charset="0"/>
                          <a:cs typeface="Segoe UI" pitchFamily="34" charset="0"/>
                        </a:rPr>
                        <a:t>. </a:t>
                      </a:r>
                      <a:r>
                        <a:rPr lang="en-US" sz="1200" b="0" kern="1200" dirty="0" smtClean="0">
                          <a:solidFill>
                            <a:schemeClr val="tx1"/>
                          </a:solidFill>
                          <a:latin typeface="Segoe UI" pitchFamily="34" charset="0"/>
                          <a:ea typeface="Segoe UI" pitchFamily="34" charset="0"/>
                          <a:cs typeface="Segoe UI" pitchFamily="34" charset="0"/>
                        </a:rPr>
                        <a:t>Par</a:t>
                      </a:r>
                      <a:r>
                        <a:rPr lang="en-US" sz="1200" b="0" kern="1200" baseline="0" dirty="0" smtClean="0">
                          <a:solidFill>
                            <a:schemeClr val="tx1"/>
                          </a:solidFill>
                          <a:latin typeface="Segoe UI" pitchFamily="34" charset="0"/>
                          <a:ea typeface="Segoe UI" pitchFamily="34" charset="0"/>
                          <a:cs typeface="Segoe UI" pitchFamily="34" charset="0"/>
                        </a:rPr>
                        <a:t> is challenged to provide a solution to:</a:t>
                      </a:r>
                      <a:endParaRPr lang="en-US" sz="1200" b="0" kern="1200" dirty="0" smtClean="0">
                        <a:solidFill>
                          <a:schemeClr val="tx1"/>
                        </a:solidFill>
                        <a:latin typeface="Segoe UI" pitchFamily="34" charset="0"/>
                        <a:ea typeface="Segoe UI" pitchFamily="34" charset="0"/>
                        <a:cs typeface="Segoe UI" pitchFamily="34" charset="0"/>
                      </a:endParaRPr>
                    </a:p>
                    <a:p>
                      <a:pPr marL="801688" marR="0" lvl="1" indent="-3444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latin typeface="Segoe UI" pitchFamily="34" charset="0"/>
                          <a:ea typeface="Segoe UI" pitchFamily="34" charset="0"/>
                          <a:cs typeface="Segoe UI" pitchFamily="34" charset="0"/>
                        </a:rPr>
                        <a:t>Harness the reserves at refinery more efficiently </a:t>
                      </a:r>
                    </a:p>
                    <a:p>
                      <a:pPr marL="801688" marR="0" lvl="1" indent="-3444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latin typeface="Segoe UI" pitchFamily="34" charset="0"/>
                          <a:ea typeface="Segoe UI" pitchFamily="34" charset="0"/>
                          <a:cs typeface="Segoe UI" pitchFamily="34" charset="0"/>
                        </a:rPr>
                        <a:t>Streamline the distribution operations that transport crude oil to refining hubs</a:t>
                      </a:r>
                    </a:p>
                    <a:p>
                      <a:pPr marL="801688" marR="0" lvl="1" indent="-3444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latin typeface="Segoe UI" pitchFamily="34" charset="0"/>
                          <a:ea typeface="Segoe UI" pitchFamily="34" charset="0"/>
                          <a:cs typeface="Segoe UI" pitchFamily="34" charset="0"/>
                        </a:rPr>
                        <a:t>Provide</a:t>
                      </a:r>
                      <a:r>
                        <a:rPr lang="en-US" sz="1200" b="1" kern="1200" dirty="0" smtClean="0">
                          <a:solidFill>
                            <a:schemeClr val="tx1"/>
                          </a:solidFill>
                          <a:latin typeface="Segoe UI" pitchFamily="34" charset="0"/>
                          <a:ea typeface="Segoe UI" pitchFamily="34" charset="0"/>
                          <a:cs typeface="Segoe UI" pitchFamily="34" charset="0"/>
                        </a:rPr>
                        <a:t> </a:t>
                      </a:r>
                      <a:r>
                        <a:rPr lang="en-US" sz="1200" b="0" kern="1200" dirty="0" smtClean="0">
                          <a:solidFill>
                            <a:schemeClr val="tx1"/>
                          </a:solidFill>
                          <a:latin typeface="Segoe UI" pitchFamily="34" charset="0"/>
                          <a:ea typeface="Segoe UI" pitchFamily="34" charset="0"/>
                          <a:cs typeface="Segoe UI" pitchFamily="34" charset="0"/>
                        </a:rPr>
                        <a:t>unified view of all operations reflecting real-time</a:t>
                      </a:r>
                      <a:r>
                        <a:rPr lang="en-US" sz="1200" b="1" kern="1200" dirty="0" smtClean="0">
                          <a:solidFill>
                            <a:schemeClr val="tx1"/>
                          </a:solidFill>
                          <a:latin typeface="Segoe UI" pitchFamily="34" charset="0"/>
                          <a:ea typeface="Segoe UI" pitchFamily="34" charset="0"/>
                          <a:cs typeface="Segoe UI" pitchFamily="34" charset="0"/>
                        </a:rPr>
                        <a:t> </a:t>
                      </a:r>
                      <a:r>
                        <a:rPr lang="en-US" sz="1200" b="0" kern="1200" dirty="0" smtClean="0">
                          <a:solidFill>
                            <a:schemeClr val="tx1"/>
                          </a:solidFill>
                          <a:latin typeface="Segoe UI" pitchFamily="34" charset="0"/>
                          <a:ea typeface="Segoe UI" pitchFamily="34" charset="0"/>
                          <a:cs typeface="Segoe UI" pitchFamily="34" charset="0"/>
                        </a:rPr>
                        <a:t>developments</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300" b="0" i="0" u="none" strike="noStrike" kern="1200" cap="none" spc="0" normalizeH="0" baseline="0" noProof="0" dirty="0" smtClean="0">
                          <a:ln>
                            <a:noFill/>
                          </a:ln>
                          <a:solidFill>
                            <a:prstClr val="black"/>
                          </a:solidFill>
                          <a:effectLst/>
                          <a:uLnTx/>
                          <a:uFillTx/>
                          <a:latin typeface="Segoe UI" pitchFamily="34" charset="0"/>
                          <a:ea typeface="Segoe UI" pitchFamily="34" charset="0"/>
                          <a:cs typeface="Segoe UI" pitchFamily="34" charset="0"/>
                        </a:rPr>
                        <a:t>Kellton Tech has been chosen as the partner of choice based on our deep domain expertise and solution capabilities</a:t>
                      </a:r>
                      <a:endParaRPr lang="en-US" sz="1200" b="0" kern="1200" dirty="0" smtClean="0">
                        <a:solidFill>
                          <a:schemeClr val="tx1"/>
                        </a:solidFill>
                        <a:latin typeface="Segoe UI" pitchFamily="34" charset="0"/>
                        <a:ea typeface="Segoe UI" pitchFamily="34" charset="0"/>
                        <a:cs typeface="Segoe UI" pitchFamily="34" charset="0"/>
                      </a:endParaRPr>
                    </a:p>
                  </a:txBody>
                  <a:tcPr marL="74295" marR="74295"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104254">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smtClean="0">
                          <a:solidFill>
                            <a:schemeClr val="tx1"/>
                          </a:solidFill>
                          <a:latin typeface="Segoe UI" pitchFamily="34" charset="0"/>
                          <a:ea typeface="Segoe UI" pitchFamily="34" charset="0"/>
                          <a:cs typeface="Segoe UI" pitchFamily="34" charset="0"/>
                        </a:rPr>
                        <a:t>Solution: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latin typeface="Segoe UI" pitchFamily="34" charset="0"/>
                          <a:ea typeface="Segoe UI" pitchFamily="34" charset="0"/>
                          <a:cs typeface="Segoe UI" pitchFamily="34" charset="0"/>
                        </a:rPr>
                        <a:t>Conducted</a:t>
                      </a:r>
                      <a:r>
                        <a:rPr lang="en-US" sz="1200" b="0" kern="1200" baseline="0" dirty="0" smtClean="0">
                          <a:solidFill>
                            <a:schemeClr val="tx1"/>
                          </a:solidFill>
                          <a:latin typeface="Segoe UI" pitchFamily="34" charset="0"/>
                          <a:ea typeface="Segoe UI" pitchFamily="34" charset="0"/>
                          <a:cs typeface="Segoe UI" pitchFamily="34" charset="0"/>
                        </a:rPr>
                        <a:t> </a:t>
                      </a:r>
                      <a:r>
                        <a:rPr lang="en-US" sz="1200" b="0" kern="1200" dirty="0" smtClean="0">
                          <a:solidFill>
                            <a:schemeClr val="tx1"/>
                          </a:solidFill>
                          <a:latin typeface="Segoe UI" pitchFamily="34" charset="0"/>
                          <a:ea typeface="Segoe UI" pitchFamily="34" charset="0"/>
                          <a:cs typeface="Segoe UI" pitchFamily="34" charset="0"/>
                        </a:rPr>
                        <a:t>Digital Strategy Assessment of the company encompassing</a:t>
                      </a:r>
                      <a:r>
                        <a:rPr lang="en-US" sz="1200" b="0" kern="1200" baseline="0" dirty="0" smtClean="0">
                          <a:solidFill>
                            <a:schemeClr val="tx1"/>
                          </a:solidFill>
                          <a:latin typeface="Segoe UI" pitchFamily="34" charset="0"/>
                          <a:ea typeface="Segoe UI" pitchFamily="34" charset="0"/>
                          <a:cs typeface="Segoe UI" pitchFamily="34" charset="0"/>
                        </a:rPr>
                        <a:t> </a:t>
                      </a:r>
                      <a:r>
                        <a:rPr lang="en-US" sz="1200" b="0" kern="1200" dirty="0" smtClean="0">
                          <a:solidFill>
                            <a:schemeClr val="tx1"/>
                          </a:solidFill>
                          <a:latin typeface="Segoe UI" pitchFamily="34" charset="0"/>
                          <a:ea typeface="Segoe UI" pitchFamily="34" charset="0"/>
                          <a:cs typeface="Segoe UI" pitchFamily="34" charset="0"/>
                        </a:rPr>
                        <a:t>their complete applications</a:t>
                      </a:r>
                      <a:r>
                        <a:rPr lang="en-US" sz="1200" b="0" kern="1200" baseline="0" dirty="0" smtClean="0">
                          <a:solidFill>
                            <a:schemeClr val="tx1"/>
                          </a:solidFill>
                          <a:latin typeface="Segoe UI" pitchFamily="34" charset="0"/>
                          <a:ea typeface="Segoe UI" pitchFamily="34" charset="0"/>
                          <a:cs typeface="Segoe UI" pitchFamily="34" charset="0"/>
                        </a:rPr>
                        <a:t> l</a:t>
                      </a:r>
                      <a:r>
                        <a:rPr lang="en-US" sz="1200" b="0" kern="1200" dirty="0" smtClean="0">
                          <a:solidFill>
                            <a:schemeClr val="tx1"/>
                          </a:solidFill>
                          <a:latin typeface="Segoe UI" pitchFamily="34" charset="0"/>
                          <a:ea typeface="Segoe UI" pitchFamily="34" charset="0"/>
                          <a:cs typeface="Segoe UI" pitchFamily="34" charset="0"/>
                        </a:rPr>
                        <a:t>andscape  (</a:t>
                      </a:r>
                      <a:r>
                        <a:rPr lang="en-US" sz="1200" b="0" kern="1200" baseline="0" dirty="0" smtClean="0">
                          <a:solidFill>
                            <a:schemeClr val="tx1"/>
                          </a:solidFill>
                          <a:latin typeface="Segoe UI" pitchFamily="34" charset="0"/>
                          <a:ea typeface="Segoe UI" pitchFamily="34" charset="0"/>
                          <a:cs typeface="Segoe UI" pitchFamily="34" charset="0"/>
                        </a:rPr>
                        <a:t>SAP and Oracle ERP Applications)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latin typeface="Segoe UI" pitchFamily="34" charset="0"/>
                          <a:ea typeface="Segoe UI" pitchFamily="34" charset="0"/>
                          <a:cs typeface="Segoe UI" pitchFamily="34" charset="0"/>
                        </a:rPr>
                        <a:t>Designed,  Developed, Provisioned, Implemented, enhancing and maintaining the Cloud S/4 HANA based SAP Solutions covering ERP ECC,  GRC and In-memory Analytics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latin typeface="Segoe UI" pitchFamily="34" charset="0"/>
                          <a:cs typeface="Segoe UI" pitchFamily="34" charset="0"/>
                        </a:rPr>
                        <a:t>Leveraged and enhanced SAP Industry Solution for Oil &amp; Gas: Hydrocarbon Management</a:t>
                      </a:r>
                      <a:endParaRPr lang="en-US" sz="1200" b="0" dirty="0" smtClean="0">
                        <a:latin typeface="Calibri" panose="020F0502020204030204" pitchFamily="34" charset="0"/>
                      </a:endParaRPr>
                    </a:p>
                  </a:txBody>
                  <a:tcPr marL="74295" marR="74295"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970335">
                <a:tc>
                  <a:txBody>
                    <a:bodyPr/>
                    <a:lstStyle/>
                    <a:p>
                      <a:pPr marL="171450" indent="-171450">
                        <a:buFont typeface="Arial" panose="020B0604020202020204" pitchFamily="34" charset="0"/>
                        <a:buNone/>
                        <a:defRPr/>
                      </a:pPr>
                      <a:r>
                        <a:rPr lang="en-US" altLang="en-US" sz="1200" b="1" dirty="0" smtClean="0">
                          <a:latin typeface="Segoe UI" pitchFamily="34" charset="0"/>
                          <a:ea typeface="Segoe UI" pitchFamily="34" charset="0"/>
                          <a:cs typeface="Segoe UI" pitchFamily="34" charset="0"/>
                        </a:rPr>
                        <a:t>Impact:</a:t>
                      </a:r>
                    </a:p>
                    <a:p>
                      <a:pPr marL="171450" indent="-171450">
                        <a:buFont typeface="Arial" panose="020B0604020202020204" pitchFamily="34" charset="0"/>
                        <a:buChar char="•"/>
                        <a:defRPr/>
                      </a:pPr>
                      <a:r>
                        <a:rPr lang="en-US" altLang="en-US" sz="1200" b="0" dirty="0" smtClean="0">
                          <a:latin typeface="Segoe UI" pitchFamily="34" charset="0"/>
                          <a:ea typeface="Segoe UI" pitchFamily="34" charset="0"/>
                          <a:cs typeface="Segoe UI" pitchFamily="34" charset="0"/>
                        </a:rPr>
                        <a:t>Real-time</a:t>
                      </a:r>
                      <a:r>
                        <a:rPr lang="en-US" altLang="en-US" sz="1200" b="0" baseline="0" dirty="0" smtClean="0">
                          <a:latin typeface="Segoe UI" pitchFamily="34" charset="0"/>
                          <a:ea typeface="Segoe UI" pitchFamily="34" charset="0"/>
                          <a:cs typeface="Segoe UI" pitchFamily="34" charset="0"/>
                        </a:rPr>
                        <a:t> visibility of the extracted crude oil,  its transport and distribution to refining hubs</a:t>
                      </a:r>
                    </a:p>
                    <a:p>
                      <a:pPr marL="171450" indent="-171450">
                        <a:buFont typeface="Arial" panose="020B0604020202020204" pitchFamily="34" charset="0"/>
                        <a:buChar char="•"/>
                        <a:defRPr/>
                      </a:pPr>
                      <a:r>
                        <a:rPr lang="en-US" altLang="en-US" sz="1200" b="0" baseline="0" dirty="0" smtClean="0">
                          <a:latin typeface="Segoe UI" pitchFamily="34" charset="0"/>
                          <a:ea typeface="Segoe UI" pitchFamily="34" charset="0"/>
                          <a:cs typeface="Segoe UI" pitchFamily="34" charset="0"/>
                        </a:rPr>
                        <a:t>In-memory Analytics </a:t>
                      </a:r>
                      <a:r>
                        <a:rPr lang="en-US" sz="1200" b="0" kern="1200" dirty="0" smtClean="0">
                          <a:solidFill>
                            <a:schemeClr val="tx1"/>
                          </a:solidFill>
                          <a:latin typeface="Segoe UI" pitchFamily="34" charset="0"/>
                          <a:ea typeface="Segoe UI" pitchFamily="34" charset="0"/>
                          <a:cs typeface="Segoe UI" pitchFamily="34" charset="0"/>
                        </a:rPr>
                        <a:t>to enable prompt, informed decision-making</a:t>
                      </a:r>
                      <a:endParaRPr lang="en-US" altLang="en-US" sz="1200" b="0" baseline="0" dirty="0" smtClean="0">
                        <a:latin typeface="Segoe UI" pitchFamily="34" charset="0"/>
                        <a:ea typeface="Segoe UI" pitchFamily="34" charset="0"/>
                        <a:cs typeface="Segoe UI" pitchFamily="34" charset="0"/>
                      </a:endParaRPr>
                    </a:p>
                    <a:p>
                      <a:pPr marL="171450" indent="-171450">
                        <a:buFont typeface="Arial" panose="020B0604020202020204" pitchFamily="34" charset="0"/>
                        <a:buChar char="•"/>
                        <a:defRPr/>
                      </a:pPr>
                      <a:r>
                        <a:rPr lang="en-US" altLang="en-US" sz="1200" b="0" baseline="0" dirty="0" smtClean="0">
                          <a:latin typeface="Segoe UI" pitchFamily="34" charset="0"/>
                          <a:ea typeface="Segoe UI" pitchFamily="34" charset="0"/>
                          <a:cs typeface="Segoe UI" pitchFamily="34" charset="0"/>
                        </a:rPr>
                        <a:t>Improved cost-efficiency, optimized operational efficiencies, and timely transport and distribution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altLang="en-US" sz="1200" b="0" dirty="0" smtClean="0">
                          <a:latin typeface="Segoe UI" pitchFamily="34" charset="0"/>
                          <a:ea typeface="Segoe UI" pitchFamily="34" charset="0"/>
                          <a:cs typeface="Segoe UI" pitchFamily="34" charset="0"/>
                        </a:rPr>
                        <a:t>In just three months, Par optimized its back-office while developing a scalable cloud ERP landscape to support its continued growth in the Midstream and Downstream Oil &amp; Gas sector </a:t>
                      </a:r>
                    </a:p>
                    <a:p>
                      <a:pPr marL="0" indent="0">
                        <a:buFont typeface="Arial" panose="020B0604020202020204" pitchFamily="34" charset="0"/>
                        <a:buNone/>
                        <a:defRPr/>
                      </a:pPr>
                      <a:endParaRPr lang="en-US" sz="1200" b="0" dirty="0" smtClean="0">
                        <a:latin typeface="Segoe UI" pitchFamily="34" charset="0"/>
                        <a:ea typeface="Segoe UI" pitchFamily="34" charset="0"/>
                        <a:cs typeface="Segoe UI" pitchFamily="34" charset="0"/>
                      </a:endParaRPr>
                    </a:p>
                    <a:p>
                      <a:pPr marL="0" indent="0">
                        <a:buFont typeface="Arial" panose="020B0604020202020204" pitchFamily="34" charset="0"/>
                        <a:buNone/>
                        <a:defRPr/>
                      </a:pPr>
                      <a:r>
                        <a:rPr lang="en-US" sz="1200" b="0" dirty="0" smtClean="0">
                          <a:latin typeface="Segoe UI" pitchFamily="34" charset="0"/>
                          <a:ea typeface="Segoe UI" pitchFamily="34" charset="0"/>
                          <a:cs typeface="Segoe UI" pitchFamily="34" charset="0"/>
                        </a:rPr>
                        <a:t>Kellton</a:t>
                      </a:r>
                      <a:r>
                        <a:rPr lang="en-US" sz="1200" b="0" baseline="0" dirty="0" smtClean="0">
                          <a:latin typeface="Segoe UI" pitchFamily="34" charset="0"/>
                          <a:ea typeface="Segoe UI" pitchFamily="34" charset="0"/>
                          <a:cs typeface="Segoe UI" pitchFamily="34" charset="0"/>
                        </a:rPr>
                        <a:t> Tech’s association with Par extends beyond 5 years and we have been their go-to partner for all things SAP</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1200" b="1" i="1" dirty="0" smtClean="0">
                        <a:latin typeface="Segoe UI" pitchFamily="34" charset="0"/>
                        <a:ea typeface="Segoe UI" pitchFamily="34" charset="0"/>
                        <a:cs typeface="Segoe UI"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200" b="0" i="1" dirty="0" smtClean="0">
                          <a:latin typeface="Segoe UI" pitchFamily="34" charset="0"/>
                          <a:ea typeface="Segoe UI" pitchFamily="34" charset="0"/>
                          <a:cs typeface="Segoe UI" pitchFamily="34" charset="0"/>
                        </a:rPr>
                        <a:t>“We want to thank Kellton</a:t>
                      </a:r>
                      <a:r>
                        <a:rPr lang="en-IN" sz="1200" b="0" i="1" baseline="0" dirty="0" smtClean="0">
                          <a:latin typeface="Segoe UI" pitchFamily="34" charset="0"/>
                          <a:ea typeface="Segoe UI" pitchFamily="34" charset="0"/>
                          <a:cs typeface="Segoe UI" pitchFamily="34" charset="0"/>
                        </a:rPr>
                        <a:t> Tech </a:t>
                      </a:r>
                      <a:r>
                        <a:rPr lang="en-IN" sz="1200" b="0" i="1" dirty="0" smtClean="0">
                          <a:latin typeface="Segoe UI" pitchFamily="34" charset="0"/>
                          <a:ea typeface="Segoe UI" pitchFamily="34" charset="0"/>
                          <a:cs typeface="Segoe UI" pitchFamily="34" charset="0"/>
                        </a:rPr>
                        <a:t>for being a great partner, as both a software re-seller and services provider for several of our strategic initiatives.”  Rick Castro, CIO Par Pacific</a:t>
                      </a:r>
                      <a:endParaRPr lang="en-US" sz="1200" b="0" i="1" dirty="0" smtClean="0">
                        <a:latin typeface="Segoe UI" pitchFamily="34" charset="0"/>
                        <a:ea typeface="Segoe UI" pitchFamily="34" charset="0"/>
                        <a:cs typeface="Segoe UI" pitchFamily="34" charset="0"/>
                      </a:endParaRPr>
                    </a:p>
                  </a:txBody>
                  <a:tcPr marL="74295" marR="74295"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4600" y="304800"/>
            <a:ext cx="2069810" cy="645356"/>
          </a:xfrm>
          <a:prstGeom prst="rect">
            <a:avLst/>
          </a:prstGeom>
        </p:spPr>
      </p:pic>
      <p:sp>
        <p:nvSpPr>
          <p:cNvPr id="6" name="Rectangle 5"/>
          <p:cNvSpPr/>
          <p:nvPr/>
        </p:nvSpPr>
        <p:spPr>
          <a:xfrm>
            <a:off x="247650" y="990601"/>
            <a:ext cx="9080500" cy="492443"/>
          </a:xfrm>
          <a:prstGeom prst="rect">
            <a:avLst/>
          </a:prstGeom>
        </p:spPr>
        <p:txBody>
          <a:bodyPr wrap="square">
            <a:spAutoFit/>
          </a:bodyPr>
          <a:lstStyle/>
          <a:p>
            <a:pPr>
              <a:defRPr/>
            </a:pPr>
            <a:r>
              <a:rPr lang="en-US" sz="1300" i="1" dirty="0" smtClean="0">
                <a:latin typeface="Segoe UI" pitchFamily="34" charset="0"/>
                <a:ea typeface="Segoe UI" pitchFamily="34" charset="0"/>
                <a:cs typeface="Segoe UI" pitchFamily="34" charset="0"/>
              </a:rPr>
              <a:t>Kellton Tech designed, developed and delivered a robust SAP S/4 HANA cloud ERP, SCM and in-memory analytics solution to streamline the operations</a:t>
            </a:r>
          </a:p>
        </p:txBody>
      </p:sp>
    </p:spTree>
    <p:extLst>
      <p:ext uri="{BB962C8B-B14F-4D97-AF65-F5344CB8AC3E}">
        <p14:creationId xmlns:p14="http://schemas.microsoft.com/office/powerpoint/2010/main" val="3761366477"/>
      </p:ext>
    </p:extLst>
  </p:cSld>
  <p:clrMapOvr>
    <a:masterClrMapping/>
  </p:clrMapOvr>
  <p:transition spd="slow"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403350" y="332656"/>
            <a:ext cx="6438900" cy="581744"/>
          </a:xfrm>
          <a:prstGeom prst="rect">
            <a:avLst/>
          </a:prstGeom>
        </p:spPr>
        <p:txBody>
          <a:bodyPr/>
          <a:lstStyle/>
          <a:p>
            <a:r>
              <a:rPr lang="en-US" sz="1400" dirty="0" smtClean="0">
                <a:solidFill>
                  <a:prstClr val="black"/>
                </a:solidFill>
                <a:latin typeface="Segoe UI" pitchFamily="34" charset="0"/>
                <a:ea typeface="Segoe UI" pitchFamily="34" charset="0"/>
                <a:cs typeface="Segoe UI" pitchFamily="34" charset="0"/>
              </a:rPr>
              <a:t>A Gas Conglomerate realizes Efficiency Gains from Integrated </a:t>
            </a:r>
            <a:br>
              <a:rPr lang="en-US" sz="1400" dirty="0" smtClean="0">
                <a:solidFill>
                  <a:prstClr val="black"/>
                </a:solidFill>
                <a:latin typeface="Segoe UI" pitchFamily="34" charset="0"/>
                <a:ea typeface="Segoe UI" pitchFamily="34" charset="0"/>
                <a:cs typeface="Segoe UI" pitchFamily="34" charset="0"/>
              </a:rPr>
            </a:br>
            <a:r>
              <a:rPr lang="en-US" sz="1400" dirty="0" smtClean="0">
                <a:solidFill>
                  <a:prstClr val="black"/>
                </a:solidFill>
                <a:latin typeface="Segoe UI" pitchFamily="34" charset="0"/>
                <a:ea typeface="Segoe UI" pitchFamily="34" charset="0"/>
                <a:cs typeface="Segoe UI" pitchFamily="34" charset="0"/>
              </a:rPr>
              <a:t>Revenue, Operations and Spend Management</a:t>
            </a:r>
            <a:endParaRPr lang="en-US" sz="2000" dirty="0">
              <a:latin typeface="Segoe UI" pitchFamily="34" charset="0"/>
              <a:ea typeface="Segoe UI" pitchFamily="34" charset="0"/>
              <a:cs typeface="Segoe UI" pitchFamily="34" charset="0"/>
            </a:endParaRPr>
          </a:p>
        </p:txBody>
      </p:sp>
      <p:graphicFrame>
        <p:nvGraphicFramePr>
          <p:cNvPr id="4" name="Table 3"/>
          <p:cNvGraphicFramePr>
            <a:graphicFrameLocks noGrp="1"/>
          </p:cNvGraphicFramePr>
          <p:nvPr/>
        </p:nvGraphicFramePr>
        <p:xfrm>
          <a:off x="247650" y="1600201"/>
          <a:ext cx="9493250" cy="5214116"/>
        </p:xfrm>
        <a:graphic>
          <a:graphicData uri="http://schemas.openxmlformats.org/drawingml/2006/table">
            <a:tbl>
              <a:tblPr firstRow="1" bandRow="1">
                <a:tableStyleId>{9D7B26C5-4107-4FEC-AEDC-1716B250A1EF}</a:tableStyleId>
              </a:tblPr>
              <a:tblGrid>
                <a:gridCol w="9493250"/>
              </a:tblGrid>
              <a:tr h="1828799">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smtClean="0">
                          <a:solidFill>
                            <a:schemeClr val="tx1"/>
                          </a:solidFill>
                          <a:latin typeface="Segoe UI" pitchFamily="34" charset="0"/>
                          <a:ea typeface="Segoe UI" pitchFamily="34" charset="0"/>
                          <a:cs typeface="Segoe UI" pitchFamily="34" charset="0"/>
                        </a:rPr>
                        <a:t>Challenge:</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smtClean="0">
                          <a:solidFill>
                            <a:schemeClr val="tx1"/>
                          </a:solidFill>
                          <a:latin typeface="Segoe UI" pitchFamily="34" charset="0"/>
                          <a:ea typeface="Segoe UI" pitchFamily="34" charset="0"/>
                          <a:cs typeface="Segoe UI" pitchFamily="34" charset="0"/>
                        </a:rPr>
                        <a:t>Howard Energy Partners (HEP), is a 5 year old growing</a:t>
                      </a:r>
                      <a:r>
                        <a:rPr lang="en-US" sz="1200" b="0" kern="1200" baseline="0" dirty="0" smtClean="0">
                          <a:solidFill>
                            <a:schemeClr val="tx1"/>
                          </a:solidFill>
                          <a:latin typeface="Segoe UI" pitchFamily="34" charset="0"/>
                          <a:ea typeface="Segoe UI" pitchFamily="34" charset="0"/>
                          <a:cs typeface="Segoe UI" pitchFamily="34" charset="0"/>
                        </a:rPr>
                        <a:t> business, </a:t>
                      </a:r>
                      <a:r>
                        <a:rPr lang="en-US" sz="1200" b="0" kern="1200" dirty="0" smtClean="0">
                          <a:solidFill>
                            <a:schemeClr val="tx1"/>
                          </a:solidFill>
                          <a:latin typeface="Segoe UI" pitchFamily="34" charset="0"/>
                          <a:ea typeface="Segoe UI" pitchFamily="34" charset="0"/>
                          <a:cs typeface="Segoe UI" pitchFamily="34" charset="0"/>
                        </a:rPr>
                        <a:t>headquartered in San Antonio, Texas, US</a:t>
                      </a:r>
                      <a:r>
                        <a:rPr lang="en-US" sz="1200" b="0" kern="1200" baseline="0" dirty="0" smtClean="0">
                          <a:solidFill>
                            <a:schemeClr val="tx1"/>
                          </a:solidFill>
                          <a:latin typeface="Segoe UI" pitchFamily="34" charset="0"/>
                          <a:ea typeface="Segoe UI" pitchFamily="34" charset="0"/>
                          <a:cs typeface="Segoe UI" pitchFamily="34" charset="0"/>
                        </a:rPr>
                        <a:t> and has a revenue of over USD 300 million. HEP </a:t>
                      </a:r>
                      <a:r>
                        <a:rPr lang="en-US" sz="1200" b="0" kern="1200" dirty="0" smtClean="0">
                          <a:solidFill>
                            <a:schemeClr val="tx1"/>
                          </a:solidFill>
                          <a:latin typeface="Segoe UI" pitchFamily="34" charset="0"/>
                          <a:ea typeface="Segoe UI" pitchFamily="34" charset="0"/>
                          <a:cs typeface="Segoe UI" pitchFamily="34" charset="0"/>
                        </a:rPr>
                        <a:t>has 20+</a:t>
                      </a:r>
                      <a:r>
                        <a:rPr lang="en-US" sz="1200" b="0" kern="1200" baseline="0" dirty="0" smtClean="0">
                          <a:solidFill>
                            <a:schemeClr val="tx1"/>
                          </a:solidFill>
                          <a:latin typeface="Segoe UI" pitchFamily="34" charset="0"/>
                          <a:ea typeface="Segoe UI" pitchFamily="34" charset="0"/>
                          <a:cs typeface="Segoe UI" pitchFamily="34" charset="0"/>
                        </a:rPr>
                        <a:t> legal entities and </a:t>
                      </a:r>
                      <a:r>
                        <a:rPr lang="en-US" sz="1200" b="0" kern="1200" dirty="0" smtClean="0">
                          <a:solidFill>
                            <a:schemeClr val="tx1"/>
                          </a:solidFill>
                          <a:latin typeface="Segoe UI" pitchFamily="34" charset="0"/>
                          <a:ea typeface="Segoe UI" pitchFamily="34" charset="0"/>
                          <a:cs typeface="Segoe UI" pitchFamily="34" charset="0"/>
                        </a:rPr>
                        <a:t>offers an integrated midstream platform that includes infrastructure and services from wellhead to market.</a:t>
                      </a:r>
                      <a:r>
                        <a:rPr lang="en-IN" sz="1200" b="0" kern="1200" baseline="0" dirty="0" smtClean="0">
                          <a:solidFill>
                            <a:schemeClr val="tx1"/>
                          </a:solidFill>
                          <a:latin typeface="Segoe UI" pitchFamily="34" charset="0"/>
                          <a:ea typeface="Segoe UI" pitchFamily="34" charset="0"/>
                          <a:cs typeface="Segoe UI" pitchFamily="34" charset="0"/>
                        </a:rPr>
                        <a:t> HEP’s challenges are in terms of:</a:t>
                      </a:r>
                      <a:endParaRPr lang="en-US" sz="1200" b="0" kern="1200" dirty="0" smtClean="0">
                        <a:solidFill>
                          <a:schemeClr val="tx1"/>
                        </a:solidFill>
                        <a:latin typeface="Segoe UI" pitchFamily="34" charset="0"/>
                        <a:ea typeface="Segoe UI" pitchFamily="34" charset="0"/>
                        <a:cs typeface="Segoe UI" pitchFamily="34" charset="0"/>
                      </a:endParaRPr>
                    </a:p>
                    <a:p>
                      <a:pPr marL="801688" marR="0" lvl="1" indent="-344488" algn="l" defTabSz="914400" rtl="0" eaLnBrk="1" fontAlgn="auto" latinLnBrk="0" hangingPunct="1">
                        <a:lnSpc>
                          <a:spcPct val="100000"/>
                        </a:lnSpc>
                        <a:spcBef>
                          <a:spcPts val="0"/>
                        </a:spcBef>
                        <a:spcAft>
                          <a:spcPts val="0"/>
                        </a:spcAft>
                        <a:buClrTx/>
                        <a:buSzTx/>
                        <a:buFont typeface="Arial" pitchFamily="34" charset="0"/>
                        <a:buChar char="•"/>
                        <a:tabLst/>
                        <a:defRPr/>
                      </a:pPr>
                      <a:r>
                        <a:rPr lang="en-IN" sz="1200" b="0" kern="1200" dirty="0" smtClean="0">
                          <a:solidFill>
                            <a:schemeClr val="tx1"/>
                          </a:solidFill>
                          <a:latin typeface="Segoe UI" pitchFamily="34" charset="0"/>
                          <a:ea typeface="Segoe UI" pitchFamily="34" charset="0"/>
                          <a:cs typeface="Segoe UI" pitchFamily="34" charset="0"/>
                        </a:rPr>
                        <a:t>Standard processes and COA across the entire organization</a:t>
                      </a:r>
                    </a:p>
                    <a:p>
                      <a:pPr marL="801688" marR="0" lvl="1" indent="-344488" algn="l" defTabSz="914400" rtl="0" eaLnBrk="1" fontAlgn="auto" latinLnBrk="0" hangingPunct="1">
                        <a:lnSpc>
                          <a:spcPct val="100000"/>
                        </a:lnSpc>
                        <a:spcBef>
                          <a:spcPts val="0"/>
                        </a:spcBef>
                        <a:spcAft>
                          <a:spcPts val="0"/>
                        </a:spcAft>
                        <a:buClrTx/>
                        <a:buSzTx/>
                        <a:buFont typeface="Arial" pitchFamily="34" charset="0"/>
                        <a:buChar char="•"/>
                        <a:tabLst/>
                        <a:defRPr/>
                      </a:pPr>
                      <a:r>
                        <a:rPr lang="en-IN" sz="1200" b="0" kern="1200" dirty="0" smtClean="0">
                          <a:solidFill>
                            <a:schemeClr val="tx1"/>
                          </a:solidFill>
                          <a:latin typeface="Segoe UI" pitchFamily="34" charset="0"/>
                          <a:ea typeface="Segoe UI" pitchFamily="34" charset="0"/>
                          <a:cs typeface="Segoe UI" pitchFamily="34" charset="0"/>
                        </a:rPr>
                        <a:t>Integrate Revenue,</a:t>
                      </a:r>
                      <a:r>
                        <a:rPr lang="en-IN" sz="1200" b="0" kern="1200" baseline="0" dirty="0" smtClean="0">
                          <a:solidFill>
                            <a:schemeClr val="tx1"/>
                          </a:solidFill>
                          <a:latin typeface="Segoe UI" pitchFamily="34" charset="0"/>
                          <a:ea typeface="Segoe UI" pitchFamily="34" charset="0"/>
                          <a:cs typeface="Segoe UI" pitchFamily="34" charset="0"/>
                        </a:rPr>
                        <a:t> Operations, Fixed Assets and Spend Management (AFE) across the entities and disparate systems</a:t>
                      </a:r>
                    </a:p>
                    <a:p>
                      <a:pPr marL="801688" marR="0" lvl="1" indent="-344488" algn="l" defTabSz="914400" rtl="0" eaLnBrk="1" fontAlgn="auto" latinLnBrk="0" hangingPunct="1">
                        <a:lnSpc>
                          <a:spcPct val="100000"/>
                        </a:lnSpc>
                        <a:spcBef>
                          <a:spcPts val="0"/>
                        </a:spcBef>
                        <a:spcAft>
                          <a:spcPts val="0"/>
                        </a:spcAft>
                        <a:buClrTx/>
                        <a:buSzTx/>
                        <a:buFont typeface="Arial" pitchFamily="34" charset="0"/>
                        <a:buChar char="•"/>
                        <a:tabLst/>
                        <a:defRPr/>
                      </a:pPr>
                      <a:r>
                        <a:rPr lang="en-IN" sz="1200" b="0" kern="1200" baseline="0" dirty="0" smtClean="0">
                          <a:solidFill>
                            <a:schemeClr val="tx1"/>
                          </a:solidFill>
                          <a:latin typeface="Segoe UI" pitchFamily="34" charset="0"/>
                          <a:ea typeface="Segoe UI" pitchFamily="34" charset="0"/>
                          <a:cs typeface="Segoe UI" pitchFamily="34" charset="0"/>
                        </a:rPr>
                        <a:t>A solution that can be managed by lean in-house IT and scalable with future acquisitions in Mexico</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300" b="0" i="1" u="none" strike="noStrike" kern="1200" cap="none" spc="0" normalizeH="0" baseline="0" noProof="0" dirty="0" smtClean="0">
                          <a:ln>
                            <a:noFill/>
                          </a:ln>
                          <a:solidFill>
                            <a:prstClr val="black"/>
                          </a:solidFill>
                          <a:effectLst/>
                          <a:uLnTx/>
                          <a:uFillTx/>
                          <a:latin typeface="Segoe UI" pitchFamily="34" charset="0"/>
                          <a:ea typeface="Segoe UI" pitchFamily="34" charset="0"/>
                          <a:cs typeface="Segoe UI" pitchFamily="34" charset="0"/>
                        </a:rPr>
                        <a:t>SAP Americas </a:t>
                      </a:r>
                      <a:r>
                        <a:rPr kumimoji="0" lang="en-US" sz="1300" b="0" i="0" u="none" strike="noStrike" kern="1200" cap="none" spc="0" normalizeH="0" baseline="0" noProof="0" dirty="0" smtClean="0">
                          <a:ln>
                            <a:noFill/>
                          </a:ln>
                          <a:solidFill>
                            <a:prstClr val="black"/>
                          </a:solidFill>
                          <a:effectLst/>
                          <a:uLnTx/>
                          <a:uFillTx/>
                          <a:latin typeface="Segoe UI" pitchFamily="34" charset="0"/>
                          <a:ea typeface="Segoe UI" pitchFamily="34" charset="0"/>
                          <a:cs typeface="Segoe UI" pitchFamily="34" charset="0"/>
                        </a:rPr>
                        <a:t>introduced Kellton Tech to Howard based on our Cloud Solutions and Oil &amp; Gas industry expertise</a:t>
                      </a:r>
                      <a:endParaRPr lang="en-US" sz="1200" b="0" kern="1200" dirty="0" smtClean="0">
                        <a:solidFill>
                          <a:schemeClr val="tx1"/>
                        </a:solidFill>
                        <a:latin typeface="Segoe UI" pitchFamily="34" charset="0"/>
                        <a:ea typeface="Segoe UI" pitchFamily="34" charset="0"/>
                        <a:cs typeface="Segoe UI" pitchFamily="34" charset="0"/>
                      </a:endParaRPr>
                    </a:p>
                  </a:txBody>
                  <a:tcPr marL="74295" marR="74295"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577339">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smtClean="0">
                          <a:solidFill>
                            <a:schemeClr val="tx1"/>
                          </a:solidFill>
                          <a:latin typeface="Segoe UI" pitchFamily="34" charset="0"/>
                          <a:ea typeface="Segoe UI" pitchFamily="34" charset="0"/>
                          <a:cs typeface="Segoe UI" pitchFamily="34" charset="0"/>
                        </a:rPr>
                        <a:t>Solution: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latin typeface="Segoe UI" pitchFamily="34" charset="0"/>
                          <a:ea typeface="Segoe UI" pitchFamily="34" charset="0"/>
                          <a:cs typeface="Segoe UI" pitchFamily="34" charset="0"/>
                        </a:rPr>
                        <a:t>Reviewed the As-Is Business Processes in Revenue, Operations, Fixed Assets and Spend Management supported by</a:t>
                      </a:r>
                      <a:r>
                        <a:rPr lang="en-US" sz="1200" b="0" kern="1200" baseline="0" dirty="0" smtClean="0">
                          <a:solidFill>
                            <a:schemeClr val="tx1"/>
                          </a:solidFill>
                          <a:latin typeface="Segoe UI" pitchFamily="34" charset="0"/>
                          <a:ea typeface="Segoe UI" pitchFamily="34" charset="0"/>
                          <a:cs typeface="Segoe UI" pitchFamily="34" charset="0"/>
                        </a:rPr>
                        <a:t> MAS 100 ERP from Sage and Concur Spend Management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latin typeface="Segoe UI" pitchFamily="34" charset="0"/>
                          <a:ea typeface="Segoe UI" pitchFamily="34" charset="0"/>
                          <a:cs typeface="Segoe UI" pitchFamily="34" charset="0"/>
                        </a:rPr>
                        <a:t>Designed,  Developed, Provisioned, Implemented, enhancing and maintaining the Cloud S/4 HANA and Concur based SAP Solutions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latin typeface="Segoe UI" pitchFamily="34" charset="0"/>
                          <a:ea typeface="Segoe UI" pitchFamily="34" charset="0"/>
                          <a:cs typeface="Segoe UI" pitchFamily="34" charset="0"/>
                        </a:rPr>
                        <a:t>Implemented </a:t>
                      </a:r>
                      <a:r>
                        <a:rPr lang="en-US" sz="1200" b="0" kern="1200" baseline="0" dirty="0" err="1" smtClean="0">
                          <a:solidFill>
                            <a:schemeClr val="tx1"/>
                          </a:solidFill>
                          <a:latin typeface="Segoe UI" pitchFamily="34" charset="0"/>
                          <a:ea typeface="Segoe UI" pitchFamily="34" charset="0"/>
                          <a:cs typeface="Segoe UI" pitchFamily="34" charset="0"/>
                        </a:rPr>
                        <a:t>OpenText</a:t>
                      </a:r>
                      <a:r>
                        <a:rPr lang="en-US" sz="1200" b="0" kern="1200" baseline="0" dirty="0" smtClean="0">
                          <a:solidFill>
                            <a:schemeClr val="tx1"/>
                          </a:solidFill>
                          <a:latin typeface="Segoe UI" pitchFamily="34" charset="0"/>
                          <a:ea typeface="Segoe UI" pitchFamily="34" charset="0"/>
                          <a:cs typeface="Segoe UI" pitchFamily="34" charset="0"/>
                        </a:rPr>
                        <a:t> ECM/ BPM cloud and SAP Business Planning and Consolidation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latin typeface="Segoe UI" pitchFamily="34" charset="0"/>
                          <a:ea typeface="Segoe UI" pitchFamily="34" charset="0"/>
                          <a:cs typeface="Segoe UI" pitchFamily="34" charset="0"/>
                        </a:rPr>
                        <a:t>Extending the solution for ongoing acquisitions</a:t>
                      </a:r>
                    </a:p>
                  </a:txBody>
                  <a:tcPr marL="74295" marR="74295"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07978">
                <a:tc>
                  <a:txBody>
                    <a:bodyPr/>
                    <a:lstStyle/>
                    <a:p>
                      <a:pPr marL="171450" indent="-171450">
                        <a:buFont typeface="Arial" panose="020B0604020202020204" pitchFamily="34" charset="0"/>
                        <a:buNone/>
                        <a:defRPr/>
                      </a:pPr>
                      <a:r>
                        <a:rPr lang="en-US" altLang="en-US" sz="1200" b="1" dirty="0" smtClean="0">
                          <a:latin typeface="Segoe UI" pitchFamily="34" charset="0"/>
                          <a:ea typeface="Segoe UI" pitchFamily="34" charset="0"/>
                          <a:cs typeface="Segoe UI" pitchFamily="34" charset="0"/>
                        </a:rPr>
                        <a:t>Impact:</a:t>
                      </a:r>
                    </a:p>
                    <a:p>
                      <a:pPr marL="171450" indent="-171450">
                        <a:buFont typeface="Arial" panose="020B0604020202020204" pitchFamily="34" charset="0"/>
                        <a:buChar char="•"/>
                        <a:defRPr/>
                      </a:pPr>
                      <a:r>
                        <a:rPr lang="en-US" altLang="en-US" sz="1200" b="0" dirty="0" smtClean="0">
                          <a:latin typeface="Segoe UI" pitchFamily="34" charset="0"/>
                          <a:ea typeface="Segoe UI" pitchFamily="34" charset="0"/>
                          <a:cs typeface="Segoe UI" pitchFamily="34" charset="0"/>
                        </a:rPr>
                        <a:t>Integrated and</a:t>
                      </a:r>
                      <a:r>
                        <a:rPr lang="en-US" altLang="en-US" sz="1200" b="0" baseline="0" dirty="0" smtClean="0">
                          <a:latin typeface="Segoe UI" pitchFamily="34" charset="0"/>
                          <a:ea typeface="Segoe UI" pitchFamily="34" charset="0"/>
                          <a:cs typeface="Segoe UI" pitchFamily="34" charset="0"/>
                        </a:rPr>
                        <a:t> Scalable </a:t>
                      </a:r>
                      <a:r>
                        <a:rPr lang="en-US" altLang="en-US" sz="1200" b="0" dirty="0" smtClean="0">
                          <a:latin typeface="Segoe UI" pitchFamily="34" charset="0"/>
                          <a:ea typeface="Segoe UI" pitchFamily="34" charset="0"/>
                          <a:cs typeface="Segoe UI" pitchFamily="34" charset="0"/>
                        </a:rPr>
                        <a:t>System</a:t>
                      </a:r>
                      <a:r>
                        <a:rPr lang="en-US" altLang="en-US" sz="1200" b="0" baseline="0" dirty="0" smtClean="0">
                          <a:latin typeface="Segoe UI" pitchFamily="34" charset="0"/>
                          <a:ea typeface="Segoe UI" pitchFamily="34" charset="0"/>
                          <a:cs typeface="Segoe UI" pitchFamily="34" charset="0"/>
                        </a:rPr>
                        <a:t> of Record for all the companies within the conglomerate</a:t>
                      </a:r>
                    </a:p>
                    <a:p>
                      <a:pPr marL="171450" indent="-171450">
                        <a:buFont typeface="Arial" panose="020B0604020202020204" pitchFamily="34" charset="0"/>
                        <a:buChar char="•"/>
                        <a:defRPr/>
                      </a:pPr>
                      <a:r>
                        <a:rPr lang="en-US" altLang="en-US" sz="1200" b="0" baseline="0" dirty="0" smtClean="0">
                          <a:latin typeface="Segoe UI" pitchFamily="34" charset="0"/>
                          <a:ea typeface="Segoe UI" pitchFamily="34" charset="0"/>
                          <a:cs typeface="Segoe UI" pitchFamily="34" charset="0"/>
                        </a:rPr>
                        <a:t>Reduced IT spend with cloud based solution, eliminated legacy on-premise applications; optimal utilization of in-house IT staff</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altLang="en-US" sz="1200" b="0" dirty="0" smtClean="0">
                          <a:latin typeface="Segoe UI" pitchFamily="34" charset="0"/>
                          <a:ea typeface="Segoe UI" pitchFamily="34" charset="0"/>
                          <a:cs typeface="Segoe UI" pitchFamily="34" charset="0"/>
                        </a:rPr>
                        <a:t>Improved</a:t>
                      </a:r>
                      <a:r>
                        <a:rPr lang="en-IN" altLang="en-US" sz="1200" b="0" baseline="0" dirty="0" smtClean="0">
                          <a:latin typeface="Segoe UI" pitchFamily="34" charset="0"/>
                          <a:ea typeface="Segoe UI" pitchFamily="34" charset="0"/>
                          <a:cs typeface="Segoe UI" pitchFamily="34" charset="0"/>
                        </a:rPr>
                        <a:t> Revenue and Spend Management with clear attribution and apportioning </a:t>
                      </a:r>
                      <a:endParaRPr lang="en-IN" altLang="en-US" sz="1200" b="0" dirty="0" smtClean="0">
                        <a:latin typeface="Segoe UI" pitchFamily="34" charset="0"/>
                        <a:ea typeface="Segoe UI" pitchFamily="34" charset="0"/>
                        <a:cs typeface="Segoe UI" pitchFamily="34" charset="0"/>
                      </a:endParaRPr>
                    </a:p>
                    <a:p>
                      <a:pPr marL="0" indent="0">
                        <a:buFont typeface="Arial" panose="020B0604020202020204" pitchFamily="34" charset="0"/>
                        <a:buNone/>
                        <a:defRPr/>
                      </a:pPr>
                      <a:endParaRPr lang="en-US" sz="1200" b="0" dirty="0" smtClean="0">
                        <a:latin typeface="Segoe UI" pitchFamily="34" charset="0"/>
                        <a:ea typeface="Segoe UI" pitchFamily="34" charset="0"/>
                        <a:cs typeface="Segoe UI" pitchFamily="34" charset="0"/>
                      </a:endParaRPr>
                    </a:p>
                    <a:p>
                      <a:pPr marL="0" indent="0">
                        <a:buFont typeface="Arial" panose="020B0604020202020204" pitchFamily="34" charset="0"/>
                        <a:buNone/>
                        <a:defRPr/>
                      </a:pPr>
                      <a:r>
                        <a:rPr lang="en-US" sz="1200" b="0" dirty="0" smtClean="0">
                          <a:latin typeface="Segoe UI" pitchFamily="34" charset="0"/>
                          <a:ea typeface="Segoe UI" pitchFamily="34" charset="0"/>
                          <a:cs typeface="Segoe UI" pitchFamily="34" charset="0"/>
                        </a:rPr>
                        <a:t>Kellton</a:t>
                      </a:r>
                      <a:r>
                        <a:rPr lang="en-US" sz="1200" b="0" baseline="0" dirty="0" smtClean="0">
                          <a:latin typeface="Segoe UI" pitchFamily="34" charset="0"/>
                          <a:ea typeface="Segoe UI" pitchFamily="34" charset="0"/>
                          <a:cs typeface="Segoe UI" pitchFamily="34" charset="0"/>
                        </a:rPr>
                        <a:t> Tech’s association with HEP is for over an year and we have been their go-to partner for all things SAP</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1200" b="1" i="1" dirty="0" smtClean="0">
                        <a:latin typeface="Segoe UI" pitchFamily="34" charset="0"/>
                        <a:ea typeface="Segoe UI" pitchFamily="34" charset="0"/>
                        <a:cs typeface="Segoe UI" pitchFamily="34" charset="0"/>
                      </a:endParaRPr>
                    </a:p>
                  </a:txBody>
                  <a:tcPr marL="74295" marR="74295"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Rectangle 5"/>
          <p:cNvSpPr/>
          <p:nvPr/>
        </p:nvSpPr>
        <p:spPr>
          <a:xfrm>
            <a:off x="247650" y="990601"/>
            <a:ext cx="9080500" cy="492443"/>
          </a:xfrm>
          <a:prstGeom prst="rect">
            <a:avLst/>
          </a:prstGeom>
        </p:spPr>
        <p:txBody>
          <a:bodyPr wrap="square">
            <a:spAutoFit/>
          </a:bodyPr>
          <a:lstStyle/>
          <a:p>
            <a:pPr>
              <a:defRPr/>
            </a:pPr>
            <a:r>
              <a:rPr lang="en-US" sz="1300" i="1" dirty="0" smtClean="0">
                <a:latin typeface="Segoe UI" pitchFamily="34" charset="0"/>
                <a:ea typeface="Segoe UI" pitchFamily="34" charset="0"/>
                <a:cs typeface="Segoe UI" pitchFamily="34" charset="0"/>
              </a:rPr>
              <a:t>Kellton Tech designed and implemented an integrated SAP S/4 HANA cloud for Revenue, ERP, Fixed Assets Management as well as SAP Concur Spend Management cloud for AFE (Authorization for Expenditure) tracking </a:t>
            </a:r>
          </a:p>
        </p:txBody>
      </p:sp>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7512050" y="283936"/>
            <a:ext cx="2133216" cy="706665"/>
          </a:xfrm>
          <a:prstGeom prst="rect">
            <a:avLst/>
          </a:prstGeom>
        </p:spPr>
      </p:pic>
    </p:spTree>
    <p:extLst>
      <p:ext uri="{BB962C8B-B14F-4D97-AF65-F5344CB8AC3E}">
        <p14:creationId xmlns:p14="http://schemas.microsoft.com/office/powerpoint/2010/main" val="3761366477"/>
      </p:ext>
    </p:extLst>
  </p:cSld>
  <p:clrMapOvr>
    <a:masterClrMapping/>
  </p:clrMapOvr>
  <p:transition spd="slow"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403350" y="332656"/>
            <a:ext cx="6438900" cy="581744"/>
          </a:xfrm>
          <a:prstGeom prst="rect">
            <a:avLst/>
          </a:prstGeom>
        </p:spPr>
        <p:txBody>
          <a:bodyPr/>
          <a:lstStyle/>
          <a:p>
            <a:r>
              <a:rPr lang="en-US" sz="1400" dirty="0" smtClean="0">
                <a:solidFill>
                  <a:prstClr val="black"/>
                </a:solidFill>
                <a:latin typeface="Segoe UI" pitchFamily="34" charset="0"/>
                <a:ea typeface="Segoe UI" pitchFamily="34" charset="0"/>
                <a:cs typeface="Segoe UI" pitchFamily="34" charset="0"/>
              </a:rPr>
              <a:t>14</a:t>
            </a:r>
            <a:r>
              <a:rPr lang="en-US" sz="1400" baseline="30000" dirty="0" smtClean="0">
                <a:solidFill>
                  <a:prstClr val="black"/>
                </a:solidFill>
                <a:latin typeface="Segoe UI" pitchFamily="34" charset="0"/>
                <a:ea typeface="Segoe UI" pitchFamily="34" charset="0"/>
                <a:cs typeface="Segoe UI" pitchFamily="34" charset="0"/>
              </a:rPr>
              <a:t>th</a:t>
            </a:r>
            <a:r>
              <a:rPr lang="en-US" sz="1400" dirty="0" smtClean="0">
                <a:solidFill>
                  <a:prstClr val="black"/>
                </a:solidFill>
                <a:latin typeface="Segoe UI" pitchFamily="34" charset="0"/>
                <a:ea typeface="Segoe UI" pitchFamily="34" charset="0"/>
                <a:cs typeface="Segoe UI" pitchFamily="34" charset="0"/>
              </a:rPr>
              <a:t> largest US Municipality capitalizes on </a:t>
            </a:r>
            <a:r>
              <a:rPr lang="en-US" sz="1400" dirty="0" err="1" smtClean="0">
                <a:solidFill>
                  <a:prstClr val="black"/>
                </a:solidFill>
                <a:latin typeface="Segoe UI" pitchFamily="34" charset="0"/>
                <a:ea typeface="Segoe UI" pitchFamily="34" charset="0"/>
                <a:cs typeface="Segoe UI" pitchFamily="34" charset="0"/>
              </a:rPr>
              <a:t>IoT</a:t>
            </a:r>
            <a:r>
              <a:rPr lang="en-US" sz="1400" dirty="0" smtClean="0">
                <a:solidFill>
                  <a:prstClr val="black"/>
                </a:solidFill>
                <a:latin typeface="Segoe UI" pitchFamily="34" charset="0"/>
                <a:ea typeface="Segoe UI" pitchFamily="34" charset="0"/>
                <a:cs typeface="Segoe UI" pitchFamily="34" charset="0"/>
              </a:rPr>
              <a:t> Smart Grid and </a:t>
            </a:r>
            <a:br>
              <a:rPr lang="en-US" sz="1400" dirty="0" smtClean="0">
                <a:solidFill>
                  <a:prstClr val="black"/>
                </a:solidFill>
                <a:latin typeface="Segoe UI" pitchFamily="34" charset="0"/>
                <a:ea typeface="Segoe UI" pitchFamily="34" charset="0"/>
                <a:cs typeface="Segoe UI" pitchFamily="34" charset="0"/>
              </a:rPr>
            </a:br>
            <a:r>
              <a:rPr lang="en-US" sz="1400" dirty="0" smtClean="0">
                <a:solidFill>
                  <a:prstClr val="black"/>
                </a:solidFill>
                <a:latin typeface="Segoe UI" pitchFamily="34" charset="0"/>
                <a:ea typeface="Segoe UI" pitchFamily="34" charset="0"/>
                <a:cs typeface="Segoe UI" pitchFamily="34" charset="0"/>
              </a:rPr>
              <a:t>Meters for Data-driven Process Automations</a:t>
            </a:r>
            <a:endParaRPr lang="en-US" sz="2000" dirty="0">
              <a:latin typeface="Segoe UI" pitchFamily="34" charset="0"/>
              <a:ea typeface="Segoe UI" pitchFamily="34" charset="0"/>
              <a:cs typeface="Segoe UI" pitchFamily="34" charset="0"/>
            </a:endParaRPr>
          </a:p>
        </p:txBody>
      </p:sp>
      <p:graphicFrame>
        <p:nvGraphicFramePr>
          <p:cNvPr id="4" name="Table 3"/>
          <p:cNvGraphicFramePr>
            <a:graphicFrameLocks noGrp="1"/>
          </p:cNvGraphicFramePr>
          <p:nvPr/>
        </p:nvGraphicFramePr>
        <p:xfrm>
          <a:off x="247650" y="1600202"/>
          <a:ext cx="9493250" cy="5133789"/>
        </p:xfrm>
        <a:graphic>
          <a:graphicData uri="http://schemas.openxmlformats.org/drawingml/2006/table">
            <a:tbl>
              <a:tblPr firstRow="1" bandRow="1">
                <a:tableStyleId>{9D7B26C5-4107-4FEC-AEDC-1716B250A1EF}</a:tableStyleId>
              </a:tblPr>
              <a:tblGrid>
                <a:gridCol w="9493250"/>
              </a:tblGrid>
              <a:tr h="1887669">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smtClean="0">
                          <a:solidFill>
                            <a:schemeClr val="tx1"/>
                          </a:solidFill>
                          <a:latin typeface="Segoe UI" pitchFamily="34" charset="0"/>
                          <a:ea typeface="Segoe UI" pitchFamily="34" charset="0"/>
                          <a:cs typeface="Segoe UI" pitchFamily="34" charset="0"/>
                        </a:rPr>
                        <a:t>Challenge: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noProof="0" dirty="0" smtClean="0">
                          <a:solidFill>
                            <a:schemeClr val="tx1"/>
                          </a:solidFill>
                          <a:latin typeface="Segoe UI" pitchFamily="34" charset="0"/>
                          <a:ea typeface="Segoe UI" pitchFamily="34" charset="0"/>
                          <a:cs typeface="Segoe UI" pitchFamily="34" charset="0"/>
                        </a:rPr>
                        <a:t>Orlando Utilities Commission (OUC) </a:t>
                      </a:r>
                      <a:r>
                        <a:rPr lang="en-US" sz="1200" b="0" kern="1200" baseline="0" noProof="0" dirty="0" smtClean="0">
                          <a:solidFill>
                            <a:schemeClr val="tx1"/>
                          </a:solidFill>
                          <a:latin typeface="Segoe UI" pitchFamily="34" charset="0"/>
                          <a:ea typeface="Segoe UI" pitchFamily="34" charset="0"/>
                          <a:cs typeface="Segoe UI" pitchFamily="34" charset="0"/>
                        </a:rPr>
                        <a:t>(2</a:t>
                      </a:r>
                      <a:r>
                        <a:rPr lang="en-US" sz="1200" b="0" kern="1200" baseline="30000" noProof="0" dirty="0" smtClean="0">
                          <a:solidFill>
                            <a:schemeClr val="tx1"/>
                          </a:solidFill>
                          <a:latin typeface="Segoe UI" pitchFamily="34" charset="0"/>
                          <a:ea typeface="Segoe UI" pitchFamily="34" charset="0"/>
                          <a:cs typeface="Segoe UI" pitchFamily="34" charset="0"/>
                        </a:rPr>
                        <a:t>nd</a:t>
                      </a:r>
                      <a:r>
                        <a:rPr lang="en-US" sz="1200" b="0" kern="1200" baseline="0" noProof="0" dirty="0" smtClean="0">
                          <a:solidFill>
                            <a:schemeClr val="tx1"/>
                          </a:solidFill>
                          <a:latin typeface="Segoe UI" pitchFamily="34" charset="0"/>
                          <a:ea typeface="Segoe UI" pitchFamily="34" charset="0"/>
                          <a:cs typeface="Segoe UI" pitchFamily="34" charset="0"/>
                        </a:rPr>
                        <a:t> largest municipality in Florida) is a</a:t>
                      </a:r>
                      <a:r>
                        <a:rPr lang="en-US" sz="1200" b="0" kern="1200" noProof="0" dirty="0" smtClean="0">
                          <a:solidFill>
                            <a:schemeClr val="tx1"/>
                          </a:solidFill>
                          <a:latin typeface="Segoe UI" pitchFamily="34" charset="0"/>
                          <a:ea typeface="Segoe UI" pitchFamily="34" charset="0"/>
                          <a:cs typeface="Segoe UI" pitchFamily="34" charset="0"/>
                        </a:rPr>
                        <a:t> municipally-owned public utility providing water and electricity services to 234,000 customers in Orlando, Florida and portions of adjacent unincorporated areas of Orange County, as well as St. Cloud, Florida, in Osceola County. OUC’s operations</a:t>
                      </a:r>
                      <a:r>
                        <a:rPr lang="en-US" sz="1200" b="0" kern="1200" baseline="0" noProof="0" dirty="0" smtClean="0">
                          <a:solidFill>
                            <a:schemeClr val="tx1"/>
                          </a:solidFill>
                          <a:latin typeface="Segoe UI" pitchFamily="34" charset="0"/>
                          <a:ea typeface="Segoe UI" pitchFamily="34" charset="0"/>
                          <a:cs typeface="Segoe UI" pitchFamily="34" charset="0"/>
                        </a:rPr>
                        <a:t> are challenged by:</a:t>
                      </a:r>
                      <a:endParaRPr lang="en-US" sz="1200" b="0" kern="1200" dirty="0" smtClean="0">
                        <a:solidFill>
                          <a:schemeClr val="tx1"/>
                        </a:solidFill>
                        <a:latin typeface="Segoe UI" pitchFamily="34" charset="0"/>
                        <a:ea typeface="Segoe UI" pitchFamily="34" charset="0"/>
                        <a:cs typeface="Segoe UI" pitchFamily="34" charset="0"/>
                      </a:endParaRPr>
                    </a:p>
                    <a:p>
                      <a:pPr marL="798513" marR="0" lvl="1" indent="-3413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latin typeface="Segoe UI" pitchFamily="34" charset="0"/>
                          <a:ea typeface="Segoe UI" pitchFamily="34" charset="0"/>
                          <a:cs typeface="Segoe UI" pitchFamily="34" charset="0"/>
                        </a:rPr>
                        <a:t>Growing number of customers</a:t>
                      </a:r>
                    </a:p>
                    <a:p>
                      <a:pPr marL="798513" marR="0" lvl="1" indent="-3413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latin typeface="Segoe UI" pitchFamily="34" charset="0"/>
                          <a:ea typeface="Segoe UI" pitchFamily="34" charset="0"/>
                          <a:cs typeface="Segoe UI" pitchFamily="34" charset="0"/>
                        </a:rPr>
                        <a:t>Delayed payments</a:t>
                      </a:r>
                    </a:p>
                    <a:p>
                      <a:pPr marL="798513" marR="0" lvl="1" indent="-3413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latin typeface="Segoe UI" pitchFamily="34" charset="0"/>
                          <a:ea typeface="Segoe UI" pitchFamily="34" charset="0"/>
                          <a:cs typeface="Segoe UI" pitchFamily="34" charset="0"/>
                        </a:rPr>
                        <a:t>Manual enforcement of disconnection and reconnection</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300" b="0" i="0" u="none" strike="noStrike" kern="1200" cap="none" spc="0" normalizeH="0" baseline="0" noProof="0" dirty="0" smtClean="0">
                          <a:ln>
                            <a:noFill/>
                          </a:ln>
                          <a:solidFill>
                            <a:prstClr val="black"/>
                          </a:solidFill>
                          <a:effectLst/>
                          <a:uLnTx/>
                          <a:uFillTx/>
                          <a:latin typeface="Segoe UI" pitchFamily="34" charset="0"/>
                          <a:ea typeface="Segoe UI" pitchFamily="34" charset="0"/>
                          <a:cs typeface="Segoe UI" pitchFamily="34" charset="0"/>
                        </a:rPr>
                        <a:t>OUC selected Kellton Tech based on our pioneering work in </a:t>
                      </a:r>
                      <a:r>
                        <a:rPr kumimoji="0" lang="en-US" sz="1300" b="0" i="0" u="none" strike="noStrike" kern="1200" cap="none" spc="0" normalizeH="0" baseline="0" noProof="0" dirty="0" err="1" smtClean="0">
                          <a:ln>
                            <a:noFill/>
                          </a:ln>
                          <a:solidFill>
                            <a:prstClr val="black"/>
                          </a:solidFill>
                          <a:effectLst/>
                          <a:uLnTx/>
                          <a:uFillTx/>
                          <a:latin typeface="Segoe UI" pitchFamily="34" charset="0"/>
                          <a:ea typeface="Segoe UI" pitchFamily="34" charset="0"/>
                          <a:cs typeface="Segoe UI" pitchFamily="34" charset="0"/>
                        </a:rPr>
                        <a:t>IoT</a:t>
                      </a:r>
                      <a:r>
                        <a:rPr kumimoji="0" lang="en-US" sz="1300" b="0" i="0" u="none" strike="noStrike" kern="1200" cap="none" spc="0" normalizeH="0" baseline="0" noProof="0" dirty="0" smtClean="0">
                          <a:ln>
                            <a:noFill/>
                          </a:ln>
                          <a:solidFill>
                            <a:prstClr val="black"/>
                          </a:solidFill>
                          <a:effectLst/>
                          <a:uLnTx/>
                          <a:uFillTx/>
                          <a:latin typeface="Segoe UI" pitchFamily="34" charset="0"/>
                          <a:ea typeface="Segoe UI" pitchFamily="34" charset="0"/>
                          <a:cs typeface="Segoe UI" pitchFamily="34" charset="0"/>
                        </a:rPr>
                        <a:t> and Digital Transformation Solutions leveraging Digital Business Platforms</a:t>
                      </a:r>
                      <a:endParaRPr lang="en-US" sz="1200" b="0" kern="1200" dirty="0" smtClean="0">
                        <a:solidFill>
                          <a:schemeClr val="tx1"/>
                        </a:solidFill>
                        <a:latin typeface="Segoe UI" pitchFamily="34" charset="0"/>
                        <a:ea typeface="Segoe UI" pitchFamily="34" charset="0"/>
                        <a:cs typeface="Segoe UI" pitchFamily="34" charset="0"/>
                      </a:endParaRPr>
                    </a:p>
                  </a:txBody>
                  <a:tcPr marL="74295" marR="74295"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388930">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smtClean="0">
                          <a:solidFill>
                            <a:schemeClr val="tx1"/>
                          </a:solidFill>
                          <a:latin typeface="Segoe UI" pitchFamily="34" charset="0"/>
                          <a:ea typeface="Segoe UI" pitchFamily="34" charset="0"/>
                          <a:cs typeface="Segoe UI" pitchFamily="34" charset="0"/>
                        </a:rPr>
                        <a:t>Solution:</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latin typeface="Segoe UI" pitchFamily="34" charset="0"/>
                          <a:ea typeface="Segoe UI" pitchFamily="34" charset="0"/>
                          <a:cs typeface="Segoe UI" pitchFamily="34" charset="0"/>
                        </a:rPr>
                        <a:t>Designed,</a:t>
                      </a:r>
                      <a:r>
                        <a:rPr lang="en-US" sz="1200" b="0" kern="1200" baseline="0" dirty="0" smtClean="0">
                          <a:solidFill>
                            <a:schemeClr val="tx1"/>
                          </a:solidFill>
                          <a:latin typeface="Segoe UI" pitchFamily="34" charset="0"/>
                          <a:ea typeface="Segoe UI" pitchFamily="34" charset="0"/>
                          <a:cs typeface="Segoe UI" pitchFamily="34" charset="0"/>
                        </a:rPr>
                        <a:t> developed and implemented </a:t>
                      </a:r>
                      <a:r>
                        <a:rPr lang="en-US" sz="1200" b="0" kern="1200" baseline="0" dirty="0" err="1" smtClean="0">
                          <a:solidFill>
                            <a:schemeClr val="tx1"/>
                          </a:solidFill>
                          <a:latin typeface="Segoe UI" pitchFamily="34" charset="0"/>
                          <a:ea typeface="Segoe UI" pitchFamily="34" charset="0"/>
                          <a:cs typeface="Segoe UI" pitchFamily="34" charset="0"/>
                        </a:rPr>
                        <a:t>IoT</a:t>
                      </a:r>
                      <a:r>
                        <a:rPr lang="en-US" sz="1200" b="0" kern="1200" baseline="0" dirty="0" smtClean="0">
                          <a:solidFill>
                            <a:schemeClr val="tx1"/>
                          </a:solidFill>
                          <a:latin typeface="Segoe UI" pitchFamily="34" charset="0"/>
                          <a:ea typeface="Segoe UI" pitchFamily="34" charset="0"/>
                          <a:cs typeface="Segoe UI" pitchFamily="34" charset="0"/>
                        </a:rPr>
                        <a:t> based solution connecting the Smart Meters through Smart Grids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baseline="0" dirty="0" smtClean="0">
                          <a:solidFill>
                            <a:schemeClr val="tx1"/>
                          </a:solidFill>
                          <a:latin typeface="Segoe UI" pitchFamily="34" charset="0"/>
                          <a:ea typeface="Segoe UI" pitchFamily="34" charset="0"/>
                          <a:cs typeface="Segoe UI" pitchFamily="34" charset="0"/>
                        </a:rPr>
                        <a:t>Integrated the Customer Care, Billing, Operations and Self Service portals leveraging Software AG Digital Business Platform</a:t>
                      </a:r>
                      <a:endParaRPr lang="en-US" sz="1200" b="0" kern="1200" dirty="0" smtClean="0">
                        <a:solidFill>
                          <a:schemeClr val="tx1"/>
                        </a:solidFill>
                        <a:latin typeface="Segoe UI" pitchFamily="34" charset="0"/>
                        <a:ea typeface="Segoe UI" pitchFamily="34" charset="0"/>
                        <a:cs typeface="Segoe UI" pitchFamily="34" charset="0"/>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latin typeface="Segoe UI" pitchFamily="34" charset="0"/>
                          <a:ea typeface="Segoe UI" pitchFamily="34" charset="0"/>
                          <a:cs typeface="Segoe UI" pitchFamily="34" charset="0"/>
                        </a:rPr>
                        <a:t>Provided Architectural Strategy, Roadmap and Implementation, </a:t>
                      </a:r>
                      <a:r>
                        <a:rPr lang="en-US" sz="1200" b="0" kern="1200" baseline="0" dirty="0" smtClean="0">
                          <a:solidFill>
                            <a:schemeClr val="tx1"/>
                          </a:solidFill>
                          <a:latin typeface="Segoe UI" pitchFamily="34" charset="0"/>
                          <a:ea typeface="Segoe UI" pitchFamily="34" charset="0"/>
                          <a:cs typeface="Segoe UI" pitchFamily="34" charset="0"/>
                        </a:rPr>
                        <a:t>Enterprise Service Bus processes about 130K unique transactions between different applications on daily basis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latin typeface="Segoe UI" pitchFamily="34" charset="0"/>
                          <a:ea typeface="Segoe UI" pitchFamily="34" charset="0"/>
                          <a:cs typeface="Segoe UI" pitchFamily="34" charset="0"/>
                        </a:rPr>
                        <a:t>Extensively involved in provisioning</a:t>
                      </a:r>
                      <a:r>
                        <a:rPr lang="en-US" sz="1200" b="0" dirty="0" smtClean="0">
                          <a:latin typeface="Segoe UI" pitchFamily="34" charset="0"/>
                          <a:ea typeface="Segoe UI" pitchFamily="34" charset="0"/>
                          <a:cs typeface="Segoe UI" pitchFamily="34" charset="0"/>
                        </a:rPr>
                        <a:t> of Smart Grid and Smart meters, Field Order, Outage management, Secure account management,  and Payment Gateway for customers and third party vendors</a:t>
                      </a:r>
                      <a:endParaRPr lang="en-US" sz="1200" b="0" kern="1200" dirty="0" smtClean="0">
                        <a:solidFill>
                          <a:schemeClr val="tx1"/>
                        </a:solidFill>
                        <a:latin typeface="Segoe UI" pitchFamily="34" charset="0"/>
                        <a:ea typeface="Segoe UI" pitchFamily="34" charset="0"/>
                        <a:cs typeface="Segoe UI" pitchFamily="34" charset="0"/>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IN" sz="1200" b="0" kern="1200" dirty="0" smtClean="0">
                          <a:solidFill>
                            <a:schemeClr val="tx1"/>
                          </a:solidFill>
                          <a:latin typeface="Segoe UI" pitchFamily="34" charset="0"/>
                          <a:ea typeface="Segoe UI" pitchFamily="34" charset="0"/>
                          <a:cs typeface="Segoe UI" pitchFamily="34" charset="0"/>
                        </a:rPr>
                        <a:t>Compliance with</a:t>
                      </a:r>
                      <a:r>
                        <a:rPr lang="en-IN" sz="1200" b="0" kern="1200" baseline="0" dirty="0" smtClean="0">
                          <a:solidFill>
                            <a:schemeClr val="tx1"/>
                          </a:solidFill>
                          <a:latin typeface="Segoe UI" pitchFamily="34" charset="0"/>
                          <a:ea typeface="Segoe UI" pitchFamily="34" charset="0"/>
                          <a:cs typeface="Segoe UI" pitchFamily="34" charset="0"/>
                        </a:rPr>
                        <a:t> Energy &amp; Utilities industry data standards</a:t>
                      </a:r>
                      <a:endParaRPr lang="en-IN" sz="1200" b="0" kern="1200" dirty="0" smtClean="0">
                        <a:solidFill>
                          <a:schemeClr val="tx1"/>
                        </a:solidFill>
                        <a:latin typeface="Segoe UI" pitchFamily="34" charset="0"/>
                        <a:ea typeface="Segoe UI" pitchFamily="34" charset="0"/>
                        <a:cs typeface="Segoe UI" pitchFamily="34" charset="0"/>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b="0" kern="1200" noProof="0" dirty="0" smtClean="0">
                        <a:solidFill>
                          <a:schemeClr val="tx1"/>
                        </a:solidFill>
                        <a:latin typeface="Segoe UI" pitchFamily="34" charset="0"/>
                        <a:ea typeface="Segoe UI" pitchFamily="34" charset="0"/>
                        <a:cs typeface="Segoe UI" pitchFamily="34" charset="0"/>
                      </a:endParaRPr>
                    </a:p>
                  </a:txBody>
                  <a:tcPr marL="74295" marR="74295"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462773">
                <a:tc>
                  <a:txBody>
                    <a:bodyPr/>
                    <a:lstStyle/>
                    <a:p>
                      <a:pPr marL="171450" indent="-171450">
                        <a:buFont typeface="Arial" panose="020B0604020202020204" pitchFamily="34" charset="0"/>
                        <a:buNone/>
                        <a:defRPr/>
                      </a:pPr>
                      <a:r>
                        <a:rPr lang="en-US" altLang="en-US" sz="1200" b="1" dirty="0" smtClean="0">
                          <a:latin typeface="Segoe UI" pitchFamily="34" charset="0"/>
                          <a:ea typeface="Segoe UI" pitchFamily="34" charset="0"/>
                          <a:cs typeface="Segoe UI" pitchFamily="34" charset="0"/>
                        </a:rPr>
                        <a:t>Impact: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latin typeface="Segoe UI" pitchFamily="34" charset="0"/>
                          <a:ea typeface="Segoe UI" pitchFamily="34" charset="0"/>
                          <a:cs typeface="Segoe UI" pitchFamily="34" charset="0"/>
                        </a:rPr>
                        <a:t>Over 200K OUC customers use Self Service portal for customer care, billing, outage and payment services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latin typeface="Segoe UI" pitchFamily="34" charset="0"/>
                          <a:ea typeface="Segoe UI" pitchFamily="34" charset="0"/>
                          <a:cs typeface="Segoe UI" pitchFamily="34" charset="0"/>
                        </a:rPr>
                        <a:t>Automated decision-making in various scenarios</a:t>
                      </a:r>
                      <a:r>
                        <a:rPr lang="en-US" sz="1200" b="0" kern="1200" baseline="0" dirty="0" smtClean="0">
                          <a:solidFill>
                            <a:schemeClr val="tx1"/>
                          </a:solidFill>
                          <a:latin typeface="Segoe UI" pitchFamily="34" charset="0"/>
                          <a:ea typeface="Segoe UI" pitchFamily="34" charset="0"/>
                          <a:cs typeface="Segoe UI" pitchFamily="34" charset="0"/>
                        </a:rPr>
                        <a:t> of bill payments</a:t>
                      </a:r>
                      <a:endParaRPr lang="en-US" altLang="en-US" sz="1200" b="0" dirty="0" smtClean="0">
                        <a:latin typeface="Segoe UI" pitchFamily="34" charset="0"/>
                        <a:ea typeface="Segoe UI" pitchFamily="34" charset="0"/>
                        <a:cs typeface="Segoe UI" pitchFamily="34"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b="0" baseline="0" dirty="0" err="1" smtClean="0">
                          <a:latin typeface="Segoe UI" pitchFamily="34" charset="0"/>
                          <a:ea typeface="Segoe UI" pitchFamily="34" charset="0"/>
                          <a:cs typeface="Segoe UI" pitchFamily="34" charset="0"/>
                        </a:rPr>
                        <a:t>IoT</a:t>
                      </a:r>
                      <a:r>
                        <a:rPr lang="en-US" altLang="en-US" sz="1200" b="0" baseline="0" dirty="0" smtClean="0">
                          <a:latin typeface="Segoe UI" pitchFamily="34" charset="0"/>
                          <a:ea typeface="Segoe UI" pitchFamily="34" charset="0"/>
                          <a:cs typeface="Segoe UI" pitchFamily="34" charset="0"/>
                        </a:rPr>
                        <a:t> based scalable and extensible solution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dirty="0" smtClean="0">
                        <a:latin typeface="Segoe UI" pitchFamily="34" charset="0"/>
                        <a:ea typeface="Segoe UI" pitchFamily="34" charset="0"/>
                        <a:cs typeface="Segoe UI"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200" b="0" dirty="0" smtClean="0">
                          <a:latin typeface="Segoe UI" pitchFamily="34" charset="0"/>
                          <a:ea typeface="Segoe UI" pitchFamily="34" charset="0"/>
                          <a:cs typeface="Segoe UI" pitchFamily="34" charset="0"/>
                        </a:rPr>
                        <a:t>Kellton Tech</a:t>
                      </a:r>
                      <a:r>
                        <a:rPr lang="en-IN" sz="1200" b="0" baseline="0" dirty="0" smtClean="0">
                          <a:latin typeface="Segoe UI" pitchFamily="34" charset="0"/>
                          <a:ea typeface="Segoe UI" pitchFamily="34" charset="0"/>
                          <a:cs typeface="Segoe UI" pitchFamily="34" charset="0"/>
                        </a:rPr>
                        <a:t> shares </a:t>
                      </a:r>
                      <a:r>
                        <a:rPr lang="en-US" sz="1200" b="0" dirty="0" smtClean="0">
                          <a:latin typeface="Segoe UI" pitchFamily="34" charset="0"/>
                          <a:ea typeface="Segoe UI" pitchFamily="34" charset="0"/>
                          <a:cs typeface="Segoe UI" pitchFamily="34" charset="0"/>
                        </a:rPr>
                        <a:t>7 year long relationship</a:t>
                      </a:r>
                      <a:r>
                        <a:rPr lang="en-US" sz="1200" b="0" baseline="0" dirty="0" smtClean="0">
                          <a:latin typeface="Segoe UI" pitchFamily="34" charset="0"/>
                          <a:ea typeface="Segoe UI" pitchFamily="34" charset="0"/>
                          <a:cs typeface="Segoe UI" pitchFamily="34" charset="0"/>
                        </a:rPr>
                        <a:t> with OUC. Our contract is renewed every 3 years</a:t>
                      </a:r>
                      <a:endParaRPr lang="en-US" sz="1200" b="0" dirty="0" smtClean="0">
                        <a:latin typeface="Segoe UI" pitchFamily="34" charset="0"/>
                        <a:ea typeface="Segoe UI" pitchFamily="34" charset="0"/>
                        <a:cs typeface="Segoe UI"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1200" b="0" kern="1200" dirty="0" smtClean="0">
                        <a:solidFill>
                          <a:schemeClr val="tx1"/>
                        </a:solidFill>
                        <a:latin typeface="Segoe UI" pitchFamily="34" charset="0"/>
                        <a:ea typeface="Segoe UI" pitchFamily="34" charset="0"/>
                        <a:cs typeface="Segoe UI" pitchFamily="34" charset="0"/>
                      </a:endParaRPr>
                    </a:p>
                    <a:p>
                      <a:pPr marL="0" indent="0">
                        <a:buFont typeface="Arial" panose="020B0604020202020204" pitchFamily="34" charset="0"/>
                        <a:buNone/>
                        <a:defRPr/>
                      </a:pPr>
                      <a:r>
                        <a:rPr lang="en-US" sz="1200" b="0" baseline="0" dirty="0" smtClean="0">
                          <a:latin typeface="Segoe UI" pitchFamily="34" charset="0"/>
                          <a:ea typeface="Segoe UI" pitchFamily="34" charset="0"/>
                          <a:cs typeface="Segoe UI" pitchFamily="34" charset="0"/>
                        </a:rPr>
                        <a:t> </a:t>
                      </a:r>
                    </a:p>
                  </a:txBody>
                  <a:tcPr marL="74295" marR="74295"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Rectangle 5"/>
          <p:cNvSpPr/>
          <p:nvPr/>
        </p:nvSpPr>
        <p:spPr>
          <a:xfrm>
            <a:off x="247650" y="990601"/>
            <a:ext cx="9080500" cy="492443"/>
          </a:xfrm>
          <a:prstGeom prst="rect">
            <a:avLst/>
          </a:prstGeom>
        </p:spPr>
        <p:txBody>
          <a:bodyPr wrap="square">
            <a:spAutoFit/>
          </a:bodyPr>
          <a:lstStyle/>
          <a:p>
            <a:pPr>
              <a:defRPr/>
            </a:pPr>
            <a:r>
              <a:rPr lang="en-US" sz="1300" i="1" dirty="0" smtClean="0">
                <a:latin typeface="Segoe UI" pitchFamily="34" charset="0"/>
                <a:ea typeface="Segoe UI" pitchFamily="34" charset="0"/>
                <a:cs typeface="Segoe UI" pitchFamily="34" charset="0"/>
              </a:rPr>
              <a:t>Designed, developed and implemented smart connection management solution leveraging smart grids and smart metering alerts</a:t>
            </a:r>
          </a:p>
        </p:txBody>
      </p:sp>
      <p:pic>
        <p:nvPicPr>
          <p:cNvPr id="8" name="Picture 1"/>
          <p:cNvPicPr>
            <a:picLocks noChangeAspect="1" noChangeArrowheads="1"/>
          </p:cNvPicPr>
          <p:nvPr/>
        </p:nvPicPr>
        <p:blipFill>
          <a:blip r:embed="rId3" cstate="print"/>
          <a:srcRect/>
          <a:stretch>
            <a:fillRect/>
          </a:stretch>
        </p:blipFill>
        <p:spPr bwMode="auto">
          <a:xfrm>
            <a:off x="7346950" y="152401"/>
            <a:ext cx="2228850" cy="698191"/>
          </a:xfrm>
          <a:prstGeom prst="rect">
            <a:avLst/>
          </a:prstGeom>
          <a:noFill/>
          <a:ln w="9525">
            <a:noFill/>
            <a:miter lim="800000"/>
            <a:headEnd/>
            <a:tailEnd/>
          </a:ln>
        </p:spPr>
      </p:pic>
    </p:spTree>
    <p:extLst>
      <p:ext uri="{BB962C8B-B14F-4D97-AF65-F5344CB8AC3E}">
        <p14:creationId xmlns:p14="http://schemas.microsoft.com/office/powerpoint/2010/main" val="3761366477"/>
      </p:ext>
    </p:extLst>
  </p:cSld>
  <p:clrMapOvr>
    <a:masterClrMapping/>
  </p:clrMapOvr>
  <p:transition spd="slow"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prstClr val="black">
                    <a:lumMod val="50000"/>
                    <a:lumOff val="50000"/>
                  </a:prstClr>
                </a:solidFill>
                <a:latin typeface="Century Gothic" panose="020B0502020202020204" pitchFamily="34" charset="0"/>
                <a:ea typeface="Adobe Fan Heiti Std B" pitchFamily="34" charset="-128"/>
              </a:rPr>
              <a:t>Safe </a:t>
            </a:r>
            <a:r>
              <a:rPr lang="en-IN" b="1" dirty="0" err="1">
                <a:solidFill>
                  <a:prstClr val="black">
                    <a:lumMod val="50000"/>
                    <a:lumOff val="50000"/>
                  </a:prstClr>
                </a:solidFill>
                <a:latin typeface="Century Gothic" panose="020B0502020202020204" pitchFamily="34" charset="0"/>
                <a:ea typeface="Adobe Fan Heiti Std B" pitchFamily="34" charset="-128"/>
              </a:rPr>
              <a:t>Harbor</a:t>
            </a:r>
            <a:r>
              <a:rPr lang="en-IN" b="1" dirty="0">
                <a:solidFill>
                  <a:prstClr val="black">
                    <a:lumMod val="50000"/>
                    <a:lumOff val="50000"/>
                  </a:prstClr>
                </a:solidFill>
                <a:latin typeface="Century Gothic" panose="020B0502020202020204" pitchFamily="34" charset="0"/>
                <a:ea typeface="Adobe Fan Heiti Std B" pitchFamily="34" charset="-128"/>
              </a:rPr>
              <a:t> </a:t>
            </a:r>
            <a:endParaRPr lang="en-IN" dirty="0"/>
          </a:p>
        </p:txBody>
      </p:sp>
      <p:sp>
        <p:nvSpPr>
          <p:cNvPr id="5" name="Rectangle 4"/>
          <p:cNvSpPr/>
          <p:nvPr/>
        </p:nvSpPr>
        <p:spPr>
          <a:xfrm>
            <a:off x="304800" y="1286041"/>
            <a:ext cx="9220200" cy="5038559"/>
          </a:xfrm>
          <a:prstGeom prst="rect">
            <a:avLst/>
          </a:prstGeom>
        </p:spPr>
        <p:txBody>
          <a:bodyPr wrap="square">
            <a:spAutoFit/>
          </a:bodyPr>
          <a:lstStyle/>
          <a:p>
            <a:pPr algn="just">
              <a:lnSpc>
                <a:spcPct val="114000"/>
              </a:lnSpc>
              <a:spcBef>
                <a:spcPts val="300"/>
              </a:spcBef>
              <a:spcAft>
                <a:spcPts val="300"/>
              </a:spcAft>
            </a:pPr>
            <a:r>
              <a:rPr lang="en-US" sz="1300" dirty="0"/>
              <a:t>This presentation has been prepared by Kellton Tech Solutions Limited solely to provide information about the Company.</a:t>
            </a:r>
          </a:p>
          <a:p>
            <a:pPr algn="just">
              <a:lnSpc>
                <a:spcPct val="114000"/>
              </a:lnSpc>
              <a:spcBef>
                <a:spcPts val="300"/>
              </a:spcBef>
              <a:spcAft>
                <a:spcPts val="300"/>
              </a:spcAft>
            </a:pPr>
            <a:r>
              <a:rPr lang="en-US" sz="1300" dirty="0"/>
              <a:t>No representation or warranty, express or implied is made as to, and no reliance should be placed on, the fairness, accuracy, completeness or correctness of such information or opinions contained herein. None of the Company nor any of its respective affiliates, advisers or representatives, shall have any liability whatsoever (in negligence or otherwise) for any loss howsoever arising from any use of this presentation or its contents or otherwise arising in connection with this presentation. </a:t>
            </a:r>
          </a:p>
          <a:p>
            <a:pPr algn="just">
              <a:lnSpc>
                <a:spcPct val="114000"/>
              </a:lnSpc>
              <a:spcBef>
                <a:spcPts val="300"/>
              </a:spcBef>
              <a:spcAft>
                <a:spcPts val="300"/>
              </a:spcAft>
            </a:pPr>
            <a:r>
              <a:rPr lang="en-US" sz="1300" dirty="0"/>
              <a:t>The information contained in this presentation is only current as of its date. The Company may alter, modify or otherwise change in any manner the content of this presentation, without obligation to notify any person of such revision or changes. Certain statements made in this presentation may not be based on historical information or facts and may be "forward-looking statements", including those relating to the Company’s general business plans and strategy, its future financial condition and growth prospects, and future developments in its industry and its competitive and regulatory environment. Actual results may differ materially from these forward-looking statements due to a number of factors, including future changes or developments in the Company’s business, its competitive environment, information technology and political, economic, legal and social conditions in India.</a:t>
            </a:r>
          </a:p>
          <a:p>
            <a:pPr algn="just">
              <a:lnSpc>
                <a:spcPct val="114000"/>
              </a:lnSpc>
              <a:spcBef>
                <a:spcPts val="300"/>
              </a:spcBef>
              <a:spcAft>
                <a:spcPts val="300"/>
              </a:spcAft>
            </a:pPr>
            <a:r>
              <a:rPr lang="en-US" sz="1300" dirty="0"/>
              <a:t>Please note that this presentation is based on the publicly available information on Kellton Tech including but not limited to Company’s website and Annual Reports. </a:t>
            </a:r>
          </a:p>
          <a:p>
            <a:pPr algn="just">
              <a:lnSpc>
                <a:spcPct val="114000"/>
              </a:lnSpc>
              <a:spcBef>
                <a:spcPts val="300"/>
              </a:spcBef>
              <a:spcAft>
                <a:spcPts val="300"/>
              </a:spcAft>
            </a:pPr>
            <a:r>
              <a:rPr lang="en-US" sz="1300" dirty="0"/>
              <a:t>This communication is for general information purposes only, without regard to specific objectives, financial situations and needs of any particular person. Please note that investments in securities are subject to risks including loss of principal amount. </a:t>
            </a:r>
          </a:p>
          <a:p>
            <a:pPr algn="just">
              <a:lnSpc>
                <a:spcPct val="114000"/>
              </a:lnSpc>
              <a:spcBef>
                <a:spcPts val="300"/>
              </a:spcBef>
              <a:spcAft>
                <a:spcPts val="300"/>
              </a:spcAft>
            </a:pPr>
            <a:r>
              <a:rPr lang="en-US" sz="1300" dirty="0"/>
              <a:t>This presentation does not constitute an offer or invitation to purchase or subscribe for any shares in the Company and neither any part of it shall form the basis of or be relied upon in connection with any contract or commitment whatsoever. </a:t>
            </a:r>
          </a:p>
        </p:txBody>
      </p:sp>
      <p:sp>
        <p:nvSpPr>
          <p:cNvPr id="3" name="Slide Number Placeholder 2"/>
          <p:cNvSpPr>
            <a:spLocks noGrp="1"/>
          </p:cNvSpPr>
          <p:nvPr>
            <p:ph type="sldNum" sz="quarter" idx="12"/>
          </p:nvPr>
        </p:nvSpPr>
        <p:spPr/>
        <p:txBody>
          <a:bodyPr/>
          <a:lstStyle/>
          <a:p>
            <a:fld id="{91EF4201-B9C1-4F78-B85C-A7D3777AE9FD}" type="slidenum">
              <a:rPr lang="en-US" smtClean="0"/>
              <a:pPr/>
              <a:t>2</a:t>
            </a:fld>
            <a:endParaRPr lang="en-US"/>
          </a:p>
        </p:txBody>
      </p:sp>
    </p:spTree>
    <p:extLst>
      <p:ext uri="{BB962C8B-B14F-4D97-AF65-F5344CB8AC3E}">
        <p14:creationId xmlns:p14="http://schemas.microsoft.com/office/powerpoint/2010/main" val="3766205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prstClr val="black">
                    <a:lumMod val="50000"/>
                    <a:lumOff val="50000"/>
                  </a:prstClr>
                </a:solidFill>
                <a:latin typeface="Century Gothic" panose="020B0502020202020204" pitchFamily="34" charset="0"/>
                <a:ea typeface="Adobe Fan Heiti Std B" pitchFamily="34" charset="-128"/>
              </a:rPr>
              <a:t>Agenda </a:t>
            </a:r>
            <a:endParaRPr lang="en-IN" dirty="0"/>
          </a:p>
        </p:txBody>
      </p:sp>
      <p:sp>
        <p:nvSpPr>
          <p:cNvPr id="4" name="Slide Number Placeholder 3"/>
          <p:cNvSpPr>
            <a:spLocks noGrp="1"/>
          </p:cNvSpPr>
          <p:nvPr>
            <p:ph type="sldNum" sz="quarter" idx="12"/>
          </p:nvPr>
        </p:nvSpPr>
        <p:spPr/>
        <p:txBody>
          <a:bodyPr/>
          <a:lstStyle/>
          <a:p>
            <a:fld id="{91EF4201-B9C1-4F78-B85C-A7D3777AE9FD}" type="slidenum">
              <a:rPr lang="en-US" smtClean="0"/>
              <a:pPr/>
              <a:t>3</a:t>
            </a:fld>
            <a:endParaRPr lang="en-US"/>
          </a:p>
        </p:txBody>
      </p:sp>
      <p:grpSp>
        <p:nvGrpSpPr>
          <p:cNvPr id="18" name="Group 17"/>
          <p:cNvGrpSpPr/>
          <p:nvPr/>
        </p:nvGrpSpPr>
        <p:grpSpPr>
          <a:xfrm>
            <a:off x="1103884" y="1752600"/>
            <a:ext cx="4306316" cy="363311"/>
            <a:chOff x="1103884" y="1752600"/>
            <a:chExt cx="4306316" cy="363311"/>
          </a:xfrm>
        </p:grpSpPr>
        <p:sp>
          <p:nvSpPr>
            <p:cNvPr id="7" name="Rectangle 6"/>
            <p:cNvSpPr/>
            <p:nvPr/>
          </p:nvSpPr>
          <p:spPr>
            <a:xfrm>
              <a:off x="1103884" y="1752600"/>
              <a:ext cx="4306316" cy="36331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rPr>
                <a:t>Digital Transformation (DT) </a:t>
              </a:r>
              <a:endParaRPr lang="en-US" dirty="0">
                <a:solidFill>
                  <a:schemeClr val="tx1"/>
                </a:solidFill>
              </a:endParaRPr>
            </a:p>
          </p:txBody>
        </p:sp>
        <p:sp>
          <p:nvSpPr>
            <p:cNvPr id="8" name="Rectangle 7"/>
            <p:cNvSpPr/>
            <p:nvPr/>
          </p:nvSpPr>
          <p:spPr>
            <a:xfrm>
              <a:off x="1103884" y="1752600"/>
              <a:ext cx="603178" cy="363311"/>
            </a:xfrm>
            <a:prstGeom prst="rect">
              <a:avLst/>
            </a:prstGeom>
            <a:solidFill>
              <a:schemeClr val="bg1">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01</a:t>
              </a:r>
            </a:p>
          </p:txBody>
        </p:sp>
      </p:grpSp>
      <p:grpSp>
        <p:nvGrpSpPr>
          <p:cNvPr id="9" name="Group 8"/>
          <p:cNvGrpSpPr/>
          <p:nvPr/>
        </p:nvGrpSpPr>
        <p:grpSpPr>
          <a:xfrm>
            <a:off x="1079500" y="2514600"/>
            <a:ext cx="4330700" cy="363311"/>
            <a:chOff x="1028700" y="1498600"/>
            <a:chExt cx="3721100" cy="520700"/>
          </a:xfrm>
          <a:effectLst>
            <a:outerShdw blurRad="50800" dist="38100" dir="5400000" algn="t" rotWithShape="0">
              <a:prstClr val="black">
                <a:alpha val="15000"/>
              </a:prstClr>
            </a:outerShdw>
          </a:effectLst>
        </p:grpSpPr>
        <p:sp>
          <p:nvSpPr>
            <p:cNvPr id="10" name="Rectangle 9"/>
            <p:cNvSpPr/>
            <p:nvPr/>
          </p:nvSpPr>
          <p:spPr>
            <a:xfrm>
              <a:off x="1028700" y="1498600"/>
              <a:ext cx="3721100" cy="5207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rPr>
                <a:t>Digital Start Ups</a:t>
              </a:r>
              <a:endParaRPr lang="en-US" dirty="0">
                <a:solidFill>
                  <a:schemeClr val="tx1"/>
                </a:solidFill>
              </a:endParaRPr>
            </a:p>
          </p:txBody>
        </p:sp>
        <p:sp>
          <p:nvSpPr>
            <p:cNvPr id="11" name="Rectangle 10"/>
            <p:cNvSpPr/>
            <p:nvPr/>
          </p:nvSpPr>
          <p:spPr>
            <a:xfrm>
              <a:off x="1028700" y="1498600"/>
              <a:ext cx="521208" cy="520700"/>
            </a:xfrm>
            <a:prstGeom prst="rect">
              <a:avLst/>
            </a:prstGeom>
            <a:solidFill>
              <a:schemeClr val="bg1">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02</a:t>
              </a:r>
            </a:p>
          </p:txBody>
        </p:sp>
      </p:grpSp>
      <p:grpSp>
        <p:nvGrpSpPr>
          <p:cNvPr id="12" name="Group 11"/>
          <p:cNvGrpSpPr/>
          <p:nvPr/>
        </p:nvGrpSpPr>
        <p:grpSpPr>
          <a:xfrm>
            <a:off x="1066800" y="3294289"/>
            <a:ext cx="4330700" cy="363311"/>
            <a:chOff x="1028700" y="1498600"/>
            <a:chExt cx="3721100" cy="520700"/>
          </a:xfrm>
          <a:effectLst>
            <a:outerShdw blurRad="50800" dist="38100" dir="5400000" algn="t" rotWithShape="0">
              <a:prstClr val="black">
                <a:alpha val="15000"/>
              </a:prstClr>
            </a:outerShdw>
          </a:effectLst>
        </p:grpSpPr>
        <p:sp>
          <p:nvSpPr>
            <p:cNvPr id="13" name="Rectangle 12"/>
            <p:cNvSpPr/>
            <p:nvPr/>
          </p:nvSpPr>
          <p:spPr>
            <a:xfrm>
              <a:off x="1028700" y="1498600"/>
              <a:ext cx="3721100" cy="5207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rPr>
                <a:t>Enterprise Adoption of DT </a:t>
              </a:r>
              <a:endParaRPr lang="en-US" dirty="0">
                <a:solidFill>
                  <a:schemeClr val="tx1"/>
                </a:solidFill>
              </a:endParaRPr>
            </a:p>
          </p:txBody>
        </p:sp>
        <p:sp>
          <p:nvSpPr>
            <p:cNvPr id="14" name="Rectangle 13"/>
            <p:cNvSpPr/>
            <p:nvPr/>
          </p:nvSpPr>
          <p:spPr>
            <a:xfrm>
              <a:off x="1028700" y="1498600"/>
              <a:ext cx="521208" cy="520700"/>
            </a:xfrm>
            <a:prstGeom prst="rect">
              <a:avLst/>
            </a:prstGeom>
            <a:solidFill>
              <a:schemeClr val="bg1">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03</a:t>
              </a:r>
            </a:p>
          </p:txBody>
        </p:sp>
      </p:grpSp>
      <p:grpSp>
        <p:nvGrpSpPr>
          <p:cNvPr id="15" name="Group 14"/>
          <p:cNvGrpSpPr/>
          <p:nvPr/>
        </p:nvGrpSpPr>
        <p:grpSpPr>
          <a:xfrm>
            <a:off x="1066800" y="4056289"/>
            <a:ext cx="4330700" cy="363311"/>
            <a:chOff x="1028700" y="1498600"/>
            <a:chExt cx="3721100" cy="520700"/>
          </a:xfrm>
          <a:effectLst>
            <a:outerShdw blurRad="50800" dist="38100" dir="5400000" algn="t" rotWithShape="0">
              <a:prstClr val="black">
                <a:alpha val="15000"/>
              </a:prstClr>
            </a:outerShdw>
          </a:effectLst>
        </p:grpSpPr>
        <p:sp>
          <p:nvSpPr>
            <p:cNvPr id="16" name="Rectangle 15"/>
            <p:cNvSpPr/>
            <p:nvPr/>
          </p:nvSpPr>
          <p:spPr>
            <a:xfrm>
              <a:off x="1028700" y="1498600"/>
              <a:ext cx="3721100" cy="5207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rPr>
                <a:t>EMEA Opportunity</a:t>
              </a:r>
              <a:endParaRPr lang="en-US" dirty="0">
                <a:solidFill>
                  <a:schemeClr val="tx1"/>
                </a:solidFill>
              </a:endParaRPr>
            </a:p>
          </p:txBody>
        </p:sp>
        <p:sp>
          <p:nvSpPr>
            <p:cNvPr id="17" name="Rectangle 16"/>
            <p:cNvSpPr/>
            <p:nvPr/>
          </p:nvSpPr>
          <p:spPr>
            <a:xfrm>
              <a:off x="1028700" y="1498600"/>
              <a:ext cx="521208" cy="520700"/>
            </a:xfrm>
            <a:prstGeom prst="rect">
              <a:avLst/>
            </a:prstGeom>
            <a:solidFill>
              <a:schemeClr val="bg1">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04</a:t>
              </a:r>
            </a:p>
          </p:txBody>
        </p:sp>
      </p:grpSp>
    </p:spTree>
    <p:extLst>
      <p:ext uri="{BB962C8B-B14F-4D97-AF65-F5344CB8AC3E}">
        <p14:creationId xmlns:p14="http://schemas.microsoft.com/office/powerpoint/2010/main" val="4132169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prstClr val="black">
                    <a:lumMod val="50000"/>
                    <a:lumOff val="50000"/>
                  </a:prstClr>
                </a:solidFill>
                <a:latin typeface="Century Gothic" panose="020B0502020202020204" pitchFamily="34" charset="0"/>
                <a:ea typeface="Adobe Fan Heiti Std B" pitchFamily="34" charset="-128"/>
              </a:rPr>
              <a:t>Introductions</a:t>
            </a:r>
            <a:endParaRPr lang="en-IN" b="1" dirty="0">
              <a:solidFill>
                <a:prstClr val="black">
                  <a:lumMod val="50000"/>
                  <a:lumOff val="50000"/>
                </a:prstClr>
              </a:solidFill>
              <a:latin typeface="Century Gothic" panose="020B0502020202020204" pitchFamily="34" charset="0"/>
              <a:ea typeface="Adobe Fan Heiti Std B" pitchFamily="34" charset="-128"/>
            </a:endParaRPr>
          </a:p>
        </p:txBody>
      </p:sp>
      <p:pic>
        <p:nvPicPr>
          <p:cNvPr id="6" name="Picture 2"/>
          <p:cNvPicPr>
            <a:picLocks noChangeAspect="1" noChangeArrowheads="1"/>
          </p:cNvPicPr>
          <p:nvPr/>
        </p:nvPicPr>
        <p:blipFill>
          <a:blip r:embed="rId2" cstate="print"/>
          <a:stretch>
            <a:fillRect/>
          </a:stretch>
        </p:blipFill>
        <p:spPr bwMode="auto">
          <a:xfrm>
            <a:off x="576263" y="1343025"/>
            <a:ext cx="990600" cy="990600"/>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tretch>
            <a:fillRect/>
          </a:stretch>
        </p:blipFill>
        <p:spPr bwMode="auto">
          <a:xfrm>
            <a:off x="4706938" y="1343025"/>
            <a:ext cx="971550" cy="971550"/>
          </a:xfrm>
          <a:prstGeom prst="rect">
            <a:avLst/>
          </a:prstGeom>
          <a:noFill/>
          <a:ln w="9525">
            <a:noFill/>
            <a:miter lim="800000"/>
            <a:headEnd/>
            <a:tailEnd/>
          </a:ln>
        </p:spPr>
      </p:pic>
      <p:pic>
        <p:nvPicPr>
          <p:cNvPr id="8" name="Picture 4"/>
          <p:cNvPicPr>
            <a:picLocks noChangeAspect="1" noChangeArrowheads="1"/>
          </p:cNvPicPr>
          <p:nvPr/>
        </p:nvPicPr>
        <p:blipFill>
          <a:blip r:embed="rId4" cstate="print"/>
          <a:stretch>
            <a:fillRect/>
          </a:stretch>
        </p:blipFill>
        <p:spPr bwMode="auto">
          <a:xfrm>
            <a:off x="4716463" y="2695575"/>
            <a:ext cx="962025" cy="962025"/>
          </a:xfrm>
          <a:prstGeom prst="rect">
            <a:avLst/>
          </a:prstGeom>
          <a:noFill/>
          <a:ln w="9525">
            <a:noFill/>
            <a:miter lim="800000"/>
            <a:headEnd/>
            <a:tailEnd/>
          </a:ln>
        </p:spPr>
      </p:pic>
      <p:sp>
        <p:nvSpPr>
          <p:cNvPr id="10" name="Rectangle 9"/>
          <p:cNvSpPr/>
          <p:nvPr/>
        </p:nvSpPr>
        <p:spPr>
          <a:xfrm>
            <a:off x="1646238" y="1487488"/>
            <a:ext cx="2041525" cy="677862"/>
          </a:xfrm>
          <a:prstGeom prst="rect">
            <a:avLst/>
          </a:prstGeom>
        </p:spPr>
        <p:txBody>
          <a:bodyPr>
            <a:spAutoFit/>
          </a:bodyPr>
          <a:lstStyle/>
          <a:p>
            <a:pPr fontAlgn="auto">
              <a:spcBef>
                <a:spcPts val="0"/>
              </a:spcBef>
              <a:spcAft>
                <a:spcPts val="0"/>
              </a:spcAft>
              <a:defRPr/>
            </a:pPr>
            <a:r>
              <a:rPr lang="en-US" sz="1400" b="1" dirty="0">
                <a:solidFill>
                  <a:schemeClr val="tx1">
                    <a:lumMod val="65000"/>
                    <a:lumOff val="35000"/>
                  </a:schemeClr>
                </a:solidFill>
                <a:latin typeface="Calibri (Body)"/>
                <a:cs typeface="+mn-cs"/>
              </a:rPr>
              <a:t>Niranjan Chintam</a:t>
            </a:r>
          </a:p>
          <a:p>
            <a:pPr fontAlgn="auto">
              <a:spcBef>
                <a:spcPts val="0"/>
              </a:spcBef>
              <a:spcAft>
                <a:spcPts val="0"/>
              </a:spcAft>
              <a:defRPr/>
            </a:pPr>
            <a:r>
              <a:rPr lang="en-US" sz="1200" dirty="0">
                <a:solidFill>
                  <a:schemeClr val="tx1">
                    <a:lumMod val="65000"/>
                    <a:lumOff val="35000"/>
                  </a:schemeClr>
                </a:solidFill>
                <a:latin typeface="Calibri (Body)"/>
                <a:cs typeface="+mn-cs"/>
              </a:rPr>
              <a:t>Executive Chairman</a:t>
            </a:r>
          </a:p>
          <a:p>
            <a:pPr fontAlgn="auto">
              <a:spcBef>
                <a:spcPts val="0"/>
              </a:spcBef>
              <a:spcAft>
                <a:spcPts val="0"/>
              </a:spcAft>
              <a:defRPr/>
            </a:pPr>
            <a:r>
              <a:rPr lang="en-US" sz="1200" dirty="0">
                <a:solidFill>
                  <a:schemeClr val="tx1">
                    <a:lumMod val="65000"/>
                    <a:lumOff val="35000"/>
                  </a:schemeClr>
                </a:solidFill>
                <a:latin typeface="Calibri (Body)"/>
                <a:cs typeface="+mn-cs"/>
              </a:rPr>
              <a:t>Wharton Business School</a:t>
            </a:r>
          </a:p>
        </p:txBody>
      </p:sp>
      <p:sp>
        <p:nvSpPr>
          <p:cNvPr id="11" name="Rectangle 10"/>
          <p:cNvSpPr/>
          <p:nvPr/>
        </p:nvSpPr>
        <p:spPr>
          <a:xfrm>
            <a:off x="5815013" y="2751138"/>
            <a:ext cx="3124200" cy="677862"/>
          </a:xfrm>
          <a:prstGeom prst="rect">
            <a:avLst/>
          </a:prstGeom>
        </p:spPr>
        <p:txBody>
          <a:bodyPr>
            <a:spAutoFit/>
          </a:bodyPr>
          <a:lstStyle/>
          <a:p>
            <a:pPr fontAlgn="auto">
              <a:spcBef>
                <a:spcPts val="0"/>
              </a:spcBef>
              <a:spcAft>
                <a:spcPts val="0"/>
              </a:spcAft>
              <a:defRPr/>
            </a:pPr>
            <a:r>
              <a:rPr lang="en-US" sz="1400" b="1" dirty="0">
                <a:solidFill>
                  <a:schemeClr val="tx1">
                    <a:lumMod val="65000"/>
                    <a:lumOff val="35000"/>
                  </a:schemeClr>
                </a:solidFill>
                <a:latin typeface="Calibri (Body)"/>
                <a:cs typeface="+mn-cs"/>
              </a:rPr>
              <a:t>Karanjit Singh</a:t>
            </a:r>
          </a:p>
          <a:p>
            <a:pPr fontAlgn="auto">
              <a:spcBef>
                <a:spcPts val="0"/>
              </a:spcBef>
              <a:spcAft>
                <a:spcPts val="0"/>
              </a:spcAft>
              <a:defRPr/>
            </a:pPr>
            <a:r>
              <a:rPr lang="en-US" sz="1200" dirty="0">
                <a:solidFill>
                  <a:schemeClr val="tx1">
                    <a:lumMod val="65000"/>
                    <a:lumOff val="35000"/>
                  </a:schemeClr>
                </a:solidFill>
                <a:latin typeface="Calibri (Body)"/>
                <a:cs typeface="+mn-cs"/>
              </a:rPr>
              <a:t>CEO, </a:t>
            </a:r>
            <a:r>
              <a:rPr lang="en-US" sz="1200" dirty="0" smtClean="0">
                <a:solidFill>
                  <a:schemeClr val="tx1">
                    <a:lumMod val="65000"/>
                    <a:lumOff val="35000"/>
                  </a:schemeClr>
                </a:solidFill>
                <a:latin typeface="Calibri (Body)"/>
              </a:rPr>
              <a:t>India</a:t>
            </a:r>
            <a:endParaRPr lang="en-US" sz="1200" dirty="0">
              <a:solidFill>
                <a:schemeClr val="tx1">
                  <a:lumMod val="65000"/>
                  <a:lumOff val="35000"/>
                </a:schemeClr>
              </a:solidFill>
              <a:latin typeface="Calibri (Body)"/>
              <a:cs typeface="+mn-cs"/>
            </a:endParaRPr>
          </a:p>
          <a:p>
            <a:pPr fontAlgn="auto">
              <a:spcBef>
                <a:spcPts val="0"/>
              </a:spcBef>
              <a:spcAft>
                <a:spcPts val="0"/>
              </a:spcAft>
              <a:defRPr/>
            </a:pPr>
            <a:r>
              <a:rPr lang="en-US" sz="1200" dirty="0">
                <a:solidFill>
                  <a:schemeClr val="tx1">
                    <a:lumMod val="65000"/>
                    <a:lumOff val="35000"/>
                  </a:schemeClr>
                </a:solidFill>
                <a:latin typeface="Calibri (Body)"/>
                <a:cs typeface="+mn-cs"/>
              </a:rPr>
              <a:t>National Institute of Industrial Engineering</a:t>
            </a:r>
          </a:p>
        </p:txBody>
      </p:sp>
      <p:sp>
        <p:nvSpPr>
          <p:cNvPr id="13" name="Rectangle 12"/>
          <p:cNvSpPr/>
          <p:nvPr/>
        </p:nvSpPr>
        <p:spPr>
          <a:xfrm>
            <a:off x="1646238" y="4205400"/>
            <a:ext cx="3251200" cy="676275"/>
          </a:xfrm>
          <a:prstGeom prst="rect">
            <a:avLst/>
          </a:prstGeom>
        </p:spPr>
        <p:txBody>
          <a:bodyPr>
            <a:spAutoFit/>
          </a:bodyPr>
          <a:lstStyle/>
          <a:p>
            <a:pPr fontAlgn="auto">
              <a:spcBef>
                <a:spcPts val="0"/>
              </a:spcBef>
              <a:spcAft>
                <a:spcPts val="0"/>
              </a:spcAft>
              <a:defRPr/>
            </a:pPr>
            <a:r>
              <a:rPr lang="en-US" sz="1400" b="1" dirty="0" smtClean="0">
                <a:solidFill>
                  <a:schemeClr val="tx1">
                    <a:lumMod val="65000"/>
                    <a:lumOff val="35000"/>
                  </a:schemeClr>
                </a:solidFill>
                <a:latin typeface="Calibri (Body)"/>
              </a:rPr>
              <a:t>Brian </a:t>
            </a:r>
            <a:r>
              <a:rPr lang="en-US" sz="1400" b="1" dirty="0" err="1" smtClean="0">
                <a:solidFill>
                  <a:schemeClr val="tx1">
                    <a:lumMod val="65000"/>
                    <a:lumOff val="35000"/>
                  </a:schemeClr>
                </a:solidFill>
                <a:latin typeface="Calibri (Body)"/>
              </a:rPr>
              <a:t>Bokanyi</a:t>
            </a:r>
            <a:endParaRPr lang="en-IN" sz="1400" b="1" dirty="0">
              <a:solidFill>
                <a:schemeClr val="tx1">
                  <a:lumMod val="65000"/>
                  <a:lumOff val="35000"/>
                </a:schemeClr>
              </a:solidFill>
              <a:latin typeface="Calibri (Body)"/>
              <a:cs typeface="+mn-cs"/>
            </a:endParaRPr>
          </a:p>
          <a:p>
            <a:pPr fontAlgn="auto">
              <a:spcBef>
                <a:spcPts val="0"/>
              </a:spcBef>
              <a:spcAft>
                <a:spcPts val="0"/>
              </a:spcAft>
              <a:defRPr/>
            </a:pPr>
            <a:r>
              <a:rPr lang="en-US" sz="1200" dirty="0">
                <a:solidFill>
                  <a:schemeClr val="tx1">
                    <a:lumMod val="65000"/>
                    <a:lumOff val="35000"/>
                  </a:schemeClr>
                </a:solidFill>
                <a:latin typeface="Calibri (Body)"/>
                <a:cs typeface="+mn-cs"/>
              </a:rPr>
              <a:t>VP, </a:t>
            </a:r>
            <a:r>
              <a:rPr lang="en-US" sz="1200" dirty="0" smtClean="0">
                <a:solidFill>
                  <a:schemeClr val="tx1">
                    <a:lumMod val="65000"/>
                    <a:lumOff val="35000"/>
                  </a:schemeClr>
                </a:solidFill>
                <a:latin typeface="Calibri (Body)"/>
                <a:cs typeface="+mn-cs"/>
              </a:rPr>
              <a:t>Operations, USA</a:t>
            </a:r>
            <a:endParaRPr lang="en-US" sz="1200" dirty="0">
              <a:solidFill>
                <a:schemeClr val="tx1">
                  <a:lumMod val="65000"/>
                  <a:lumOff val="35000"/>
                </a:schemeClr>
              </a:solidFill>
              <a:latin typeface="Calibri (Body)"/>
              <a:cs typeface="+mn-cs"/>
            </a:endParaRPr>
          </a:p>
          <a:p>
            <a:pPr fontAlgn="auto">
              <a:spcBef>
                <a:spcPts val="0"/>
              </a:spcBef>
              <a:spcAft>
                <a:spcPts val="0"/>
              </a:spcAft>
              <a:defRPr/>
            </a:pPr>
            <a:endParaRPr lang="en-IN" sz="1200" dirty="0">
              <a:solidFill>
                <a:schemeClr val="tx1">
                  <a:lumMod val="65000"/>
                  <a:lumOff val="35000"/>
                </a:schemeClr>
              </a:solidFill>
              <a:latin typeface="Calibri (Body)"/>
              <a:cs typeface="+mn-cs"/>
            </a:endParaRPr>
          </a:p>
        </p:txBody>
      </p:sp>
      <p:sp>
        <p:nvSpPr>
          <p:cNvPr id="15" name="Rectangle 14"/>
          <p:cNvSpPr/>
          <p:nvPr/>
        </p:nvSpPr>
        <p:spPr>
          <a:xfrm>
            <a:off x="5795963" y="1487488"/>
            <a:ext cx="2382837" cy="677862"/>
          </a:xfrm>
          <a:prstGeom prst="rect">
            <a:avLst/>
          </a:prstGeom>
        </p:spPr>
        <p:txBody>
          <a:bodyPr>
            <a:spAutoFit/>
          </a:bodyPr>
          <a:lstStyle/>
          <a:p>
            <a:pPr fontAlgn="auto">
              <a:spcBef>
                <a:spcPts val="0"/>
              </a:spcBef>
              <a:spcAft>
                <a:spcPts val="0"/>
              </a:spcAft>
              <a:defRPr/>
            </a:pPr>
            <a:r>
              <a:rPr lang="en-US" sz="1400" b="1" dirty="0">
                <a:solidFill>
                  <a:schemeClr val="tx1">
                    <a:lumMod val="65000"/>
                    <a:lumOff val="35000"/>
                  </a:schemeClr>
                </a:solidFill>
                <a:latin typeface="Calibri (Body)"/>
                <a:cs typeface="+mn-cs"/>
              </a:rPr>
              <a:t>Krishna Chintam</a:t>
            </a:r>
          </a:p>
          <a:p>
            <a:pPr fontAlgn="auto">
              <a:spcBef>
                <a:spcPts val="0"/>
              </a:spcBef>
              <a:spcAft>
                <a:spcPts val="0"/>
              </a:spcAft>
              <a:defRPr/>
            </a:pPr>
            <a:r>
              <a:rPr lang="en-US" sz="1200" dirty="0">
                <a:solidFill>
                  <a:schemeClr val="tx1">
                    <a:lumMod val="65000"/>
                    <a:lumOff val="35000"/>
                  </a:schemeClr>
                </a:solidFill>
                <a:latin typeface="Calibri (Body)"/>
                <a:cs typeface="+mn-cs"/>
              </a:rPr>
              <a:t>Managing Director</a:t>
            </a:r>
          </a:p>
          <a:p>
            <a:pPr fontAlgn="auto">
              <a:spcBef>
                <a:spcPts val="0"/>
              </a:spcBef>
              <a:spcAft>
                <a:spcPts val="0"/>
              </a:spcAft>
              <a:defRPr/>
            </a:pPr>
            <a:r>
              <a:rPr lang="en-US" sz="1200" dirty="0">
                <a:solidFill>
                  <a:schemeClr val="tx1">
                    <a:lumMod val="65000"/>
                    <a:lumOff val="35000"/>
                  </a:schemeClr>
                </a:solidFill>
                <a:latin typeface="Calibri (Body)"/>
                <a:cs typeface="+mn-cs"/>
              </a:rPr>
              <a:t>Kellogg School of </a:t>
            </a:r>
            <a:r>
              <a:rPr lang="en-US" sz="1200" dirty="0" smtClean="0">
                <a:solidFill>
                  <a:schemeClr val="tx1">
                    <a:lumMod val="65000"/>
                    <a:lumOff val="35000"/>
                  </a:schemeClr>
                </a:solidFill>
                <a:latin typeface="Calibri (Body)"/>
                <a:cs typeface="+mn-cs"/>
              </a:rPr>
              <a:t>Management</a:t>
            </a:r>
            <a:endParaRPr lang="en-US" sz="1200" dirty="0">
              <a:solidFill>
                <a:schemeClr val="tx1">
                  <a:lumMod val="65000"/>
                  <a:lumOff val="35000"/>
                </a:schemeClr>
              </a:solidFill>
              <a:latin typeface="Calibri (Body)"/>
              <a:cs typeface="+mn-cs"/>
            </a:endParaRPr>
          </a:p>
        </p:txBody>
      </p:sp>
      <p:sp>
        <p:nvSpPr>
          <p:cNvPr id="16" name="Rectangle 15"/>
          <p:cNvSpPr/>
          <p:nvPr/>
        </p:nvSpPr>
        <p:spPr>
          <a:xfrm>
            <a:off x="1670050" y="2905125"/>
            <a:ext cx="4572000" cy="676275"/>
          </a:xfrm>
          <a:prstGeom prst="rect">
            <a:avLst/>
          </a:prstGeom>
        </p:spPr>
        <p:txBody>
          <a:bodyPr>
            <a:spAutoFit/>
          </a:bodyPr>
          <a:lstStyle/>
          <a:p>
            <a:pPr fontAlgn="auto">
              <a:spcBef>
                <a:spcPts val="0"/>
              </a:spcBef>
              <a:spcAft>
                <a:spcPts val="0"/>
              </a:spcAft>
              <a:defRPr/>
            </a:pPr>
            <a:r>
              <a:rPr lang="en-US" sz="1400" b="1" dirty="0">
                <a:solidFill>
                  <a:schemeClr val="tx1">
                    <a:lumMod val="65000"/>
                    <a:lumOff val="35000"/>
                  </a:schemeClr>
                </a:solidFill>
                <a:latin typeface="Calibri (Body)"/>
                <a:cs typeface="+mn-cs"/>
              </a:rPr>
              <a:t>Srinivas Potluri</a:t>
            </a:r>
          </a:p>
          <a:p>
            <a:pPr fontAlgn="auto">
              <a:spcBef>
                <a:spcPts val="0"/>
              </a:spcBef>
              <a:spcAft>
                <a:spcPts val="0"/>
              </a:spcAft>
              <a:defRPr/>
            </a:pPr>
            <a:r>
              <a:rPr lang="en-US" sz="1200" dirty="0">
                <a:solidFill>
                  <a:schemeClr val="tx1">
                    <a:lumMod val="65000"/>
                    <a:lumOff val="35000"/>
                  </a:schemeClr>
                </a:solidFill>
                <a:latin typeface="Calibri (Body)"/>
                <a:cs typeface="+mn-cs"/>
              </a:rPr>
              <a:t>CEO, USA</a:t>
            </a:r>
          </a:p>
          <a:p>
            <a:pPr fontAlgn="auto">
              <a:spcBef>
                <a:spcPts val="0"/>
              </a:spcBef>
              <a:spcAft>
                <a:spcPts val="0"/>
              </a:spcAft>
              <a:defRPr/>
            </a:pPr>
            <a:r>
              <a:rPr lang="en-US" sz="1200" dirty="0">
                <a:solidFill>
                  <a:schemeClr val="tx1">
                    <a:lumMod val="65000"/>
                    <a:lumOff val="35000"/>
                  </a:schemeClr>
                </a:solidFill>
                <a:latin typeface="Calibri (Body)"/>
                <a:cs typeface="+mn-cs"/>
              </a:rPr>
              <a:t>Kellogg School of Management</a:t>
            </a:r>
          </a:p>
        </p:txBody>
      </p:sp>
      <p:sp>
        <p:nvSpPr>
          <p:cNvPr id="3" name="Slide Number Placeholder 2"/>
          <p:cNvSpPr>
            <a:spLocks noGrp="1"/>
          </p:cNvSpPr>
          <p:nvPr>
            <p:ph type="sldNum" sz="quarter" idx="12"/>
          </p:nvPr>
        </p:nvSpPr>
        <p:spPr/>
        <p:txBody>
          <a:bodyPr/>
          <a:lstStyle/>
          <a:p>
            <a:fld id="{91EF4201-B9C1-4F78-B85C-A7D3777AE9FD}" type="slidenum">
              <a:rPr lang="en-US" smtClean="0"/>
              <a:pPr/>
              <a:t>4</a:t>
            </a:fld>
            <a:endParaRPr lang="en-US"/>
          </a:p>
        </p:txBody>
      </p:sp>
      <p:sp>
        <p:nvSpPr>
          <p:cNvPr id="26" name="Rectangle 25"/>
          <p:cNvSpPr/>
          <p:nvPr/>
        </p:nvSpPr>
        <p:spPr>
          <a:xfrm>
            <a:off x="5815013" y="4240212"/>
            <a:ext cx="3251200" cy="676275"/>
          </a:xfrm>
          <a:prstGeom prst="rect">
            <a:avLst/>
          </a:prstGeom>
        </p:spPr>
        <p:txBody>
          <a:bodyPr>
            <a:spAutoFit/>
          </a:bodyPr>
          <a:lstStyle/>
          <a:p>
            <a:pPr fontAlgn="auto">
              <a:spcBef>
                <a:spcPts val="0"/>
              </a:spcBef>
              <a:spcAft>
                <a:spcPts val="0"/>
              </a:spcAft>
              <a:defRPr/>
            </a:pPr>
            <a:r>
              <a:rPr lang="en-US" sz="1400" b="1" dirty="0" smtClean="0">
                <a:solidFill>
                  <a:schemeClr val="tx1">
                    <a:lumMod val="65000"/>
                    <a:lumOff val="35000"/>
                  </a:schemeClr>
                </a:solidFill>
                <a:latin typeface="Calibri (Body)"/>
              </a:rPr>
              <a:t>Gerard </a:t>
            </a:r>
            <a:r>
              <a:rPr lang="en-US" sz="1400" b="1" dirty="0" err="1" smtClean="0">
                <a:solidFill>
                  <a:schemeClr val="tx1">
                    <a:lumMod val="65000"/>
                    <a:lumOff val="35000"/>
                  </a:schemeClr>
                </a:solidFill>
                <a:latin typeface="Calibri (Body)"/>
              </a:rPr>
              <a:t>Eivers</a:t>
            </a:r>
            <a:endParaRPr lang="en-IN" sz="1400" b="1" dirty="0">
              <a:solidFill>
                <a:schemeClr val="tx1">
                  <a:lumMod val="65000"/>
                  <a:lumOff val="35000"/>
                </a:schemeClr>
              </a:solidFill>
              <a:latin typeface="Calibri (Body)"/>
              <a:cs typeface="+mn-cs"/>
            </a:endParaRPr>
          </a:p>
          <a:p>
            <a:pPr fontAlgn="auto">
              <a:spcBef>
                <a:spcPts val="0"/>
              </a:spcBef>
              <a:spcAft>
                <a:spcPts val="0"/>
              </a:spcAft>
              <a:defRPr/>
            </a:pPr>
            <a:r>
              <a:rPr lang="en-US" sz="1200" dirty="0" smtClean="0">
                <a:solidFill>
                  <a:schemeClr val="tx1">
                    <a:lumMod val="65000"/>
                    <a:lumOff val="35000"/>
                  </a:schemeClr>
                </a:solidFill>
                <a:latin typeface="Calibri (Body)"/>
              </a:rPr>
              <a:t>GM</a:t>
            </a:r>
            <a:r>
              <a:rPr lang="en-US" sz="1200" dirty="0" smtClean="0">
                <a:solidFill>
                  <a:schemeClr val="tx1">
                    <a:lumMod val="65000"/>
                    <a:lumOff val="35000"/>
                  </a:schemeClr>
                </a:solidFill>
                <a:latin typeface="Calibri (Body)"/>
                <a:cs typeface="+mn-cs"/>
              </a:rPr>
              <a:t>, EMEA</a:t>
            </a:r>
            <a:endParaRPr lang="en-US" sz="1200" dirty="0">
              <a:solidFill>
                <a:schemeClr val="tx1">
                  <a:lumMod val="65000"/>
                  <a:lumOff val="35000"/>
                </a:schemeClr>
              </a:solidFill>
              <a:latin typeface="Calibri (Body)"/>
              <a:cs typeface="+mn-cs"/>
            </a:endParaRPr>
          </a:p>
          <a:p>
            <a:pPr fontAlgn="auto">
              <a:spcBef>
                <a:spcPts val="0"/>
              </a:spcBef>
              <a:spcAft>
                <a:spcPts val="0"/>
              </a:spcAft>
              <a:defRPr/>
            </a:pPr>
            <a:endParaRPr lang="en-IN" sz="1200" dirty="0">
              <a:solidFill>
                <a:schemeClr val="tx1">
                  <a:lumMod val="65000"/>
                  <a:lumOff val="35000"/>
                </a:schemeClr>
              </a:solidFill>
              <a:latin typeface="Calibri (Body)"/>
              <a:cs typeface="+mn-cs"/>
            </a:endParaRP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476" y="2701169"/>
            <a:ext cx="1032074" cy="1032074"/>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476" y="3939560"/>
            <a:ext cx="1077214" cy="1077214"/>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06938" y="3967246"/>
            <a:ext cx="1049528" cy="1049528"/>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1673" y="5223091"/>
            <a:ext cx="1084017" cy="1084017"/>
          </a:xfrm>
          <a:prstGeom prst="rect">
            <a:avLst/>
          </a:prstGeom>
        </p:spPr>
      </p:pic>
      <p:sp>
        <p:nvSpPr>
          <p:cNvPr id="21" name="Rectangle 20"/>
          <p:cNvSpPr/>
          <p:nvPr/>
        </p:nvSpPr>
        <p:spPr>
          <a:xfrm>
            <a:off x="1646238" y="5500510"/>
            <a:ext cx="3251200" cy="676275"/>
          </a:xfrm>
          <a:prstGeom prst="rect">
            <a:avLst/>
          </a:prstGeom>
        </p:spPr>
        <p:txBody>
          <a:bodyPr>
            <a:spAutoFit/>
          </a:bodyPr>
          <a:lstStyle/>
          <a:p>
            <a:pPr fontAlgn="auto">
              <a:spcBef>
                <a:spcPts val="0"/>
              </a:spcBef>
              <a:spcAft>
                <a:spcPts val="0"/>
              </a:spcAft>
              <a:defRPr/>
            </a:pPr>
            <a:r>
              <a:rPr lang="en-US" sz="1400" b="1" dirty="0" smtClean="0">
                <a:solidFill>
                  <a:schemeClr val="tx1">
                    <a:lumMod val="65000"/>
                    <a:lumOff val="35000"/>
                  </a:schemeClr>
                </a:solidFill>
                <a:latin typeface="Calibri (Body)"/>
              </a:rPr>
              <a:t>Kevin Huston</a:t>
            </a:r>
            <a:endParaRPr lang="en-IN" sz="1400" b="1" dirty="0">
              <a:solidFill>
                <a:schemeClr val="tx1">
                  <a:lumMod val="65000"/>
                  <a:lumOff val="35000"/>
                </a:schemeClr>
              </a:solidFill>
              <a:latin typeface="Calibri (Body)"/>
              <a:cs typeface="+mn-cs"/>
            </a:endParaRPr>
          </a:p>
          <a:p>
            <a:pPr fontAlgn="auto">
              <a:spcBef>
                <a:spcPts val="0"/>
              </a:spcBef>
              <a:spcAft>
                <a:spcPts val="0"/>
              </a:spcAft>
              <a:defRPr/>
            </a:pPr>
            <a:r>
              <a:rPr lang="en-US" sz="1200" dirty="0">
                <a:solidFill>
                  <a:schemeClr val="tx1">
                    <a:lumMod val="65000"/>
                    <a:lumOff val="35000"/>
                  </a:schemeClr>
                </a:solidFill>
                <a:latin typeface="Calibri (Body)"/>
                <a:cs typeface="+mn-cs"/>
              </a:rPr>
              <a:t>VP</a:t>
            </a:r>
            <a:r>
              <a:rPr lang="en-US" sz="1200" dirty="0" smtClean="0">
                <a:solidFill>
                  <a:schemeClr val="tx1">
                    <a:lumMod val="65000"/>
                    <a:lumOff val="35000"/>
                  </a:schemeClr>
                </a:solidFill>
                <a:latin typeface="Calibri (Body)"/>
                <a:cs typeface="+mn-cs"/>
              </a:rPr>
              <a:t>, Business Development, USA</a:t>
            </a:r>
            <a:endParaRPr lang="en-US" sz="1200" dirty="0">
              <a:solidFill>
                <a:schemeClr val="tx1">
                  <a:lumMod val="65000"/>
                  <a:lumOff val="35000"/>
                </a:schemeClr>
              </a:solidFill>
              <a:latin typeface="Calibri (Body)"/>
              <a:cs typeface="+mn-cs"/>
            </a:endParaRPr>
          </a:p>
          <a:p>
            <a:pPr fontAlgn="auto">
              <a:spcBef>
                <a:spcPts val="0"/>
              </a:spcBef>
              <a:spcAft>
                <a:spcPts val="0"/>
              </a:spcAft>
              <a:defRPr/>
            </a:pPr>
            <a:endParaRPr lang="en-IN" sz="1200" dirty="0">
              <a:solidFill>
                <a:schemeClr val="tx1">
                  <a:lumMod val="65000"/>
                  <a:lumOff val="35000"/>
                </a:schemeClr>
              </a:solidFill>
              <a:latin typeface="Calibri (Body)"/>
              <a:cs typeface="+mn-cs"/>
            </a:endParaRPr>
          </a:p>
        </p:txBody>
      </p:sp>
    </p:spTree>
    <p:extLst>
      <p:ext uri="{BB962C8B-B14F-4D97-AF65-F5344CB8AC3E}">
        <p14:creationId xmlns:p14="http://schemas.microsoft.com/office/powerpoint/2010/main" val="3516244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1EF4201-B9C1-4F78-B85C-A7D3777AE9FD}" type="slidenum">
              <a:rPr lang="en-US" smtClean="0"/>
              <a:pPr/>
              <a:t>5</a:t>
            </a:fld>
            <a:endParaRPr lang="en-US"/>
          </a:p>
        </p:txBody>
      </p:sp>
      <p:sp>
        <p:nvSpPr>
          <p:cNvPr id="75" name="Title 1"/>
          <p:cNvSpPr>
            <a:spLocks noGrp="1"/>
          </p:cNvSpPr>
          <p:nvPr>
            <p:ph type="title"/>
          </p:nvPr>
        </p:nvSpPr>
        <p:spPr>
          <a:xfrm>
            <a:off x="228600" y="274638"/>
            <a:ext cx="9448800" cy="792162"/>
          </a:xfrm>
        </p:spPr>
        <p:txBody>
          <a:bodyPr>
            <a:normAutofit/>
          </a:bodyPr>
          <a:lstStyle/>
          <a:p>
            <a:r>
              <a:rPr lang="en-IN" sz="3600" b="1" dirty="0" smtClean="0">
                <a:solidFill>
                  <a:prstClr val="black">
                    <a:lumMod val="50000"/>
                    <a:lumOff val="50000"/>
                  </a:prstClr>
                </a:solidFill>
                <a:latin typeface="Century Gothic" panose="020B0502020202020204" pitchFamily="34" charset="0"/>
                <a:ea typeface="Adobe Fan Heiti Std B" pitchFamily="34" charset="-128"/>
              </a:rPr>
              <a:t>Journey So Far… </a:t>
            </a:r>
            <a:endParaRPr lang="en-IN" sz="3600" b="1" dirty="0">
              <a:solidFill>
                <a:prstClr val="black">
                  <a:lumMod val="50000"/>
                  <a:lumOff val="50000"/>
                </a:prstClr>
              </a:solidFill>
              <a:latin typeface="Century Gothic" panose="020B0502020202020204" pitchFamily="34" charset="0"/>
              <a:ea typeface="Adobe Fan Heiti Std B" pitchFamily="34" charset="-128"/>
            </a:endParaRPr>
          </a:p>
        </p:txBody>
      </p:sp>
      <p:sp>
        <p:nvSpPr>
          <p:cNvPr id="56" name="Title 1"/>
          <p:cNvSpPr txBox="1">
            <a:spLocks/>
          </p:cNvSpPr>
          <p:nvPr/>
        </p:nvSpPr>
        <p:spPr>
          <a:xfrm>
            <a:off x="228600" y="280038"/>
            <a:ext cx="8678980" cy="786762"/>
          </a:xfrm>
          <a:prstGeom prst="rect">
            <a:avLst/>
          </a:prstGeom>
        </p:spPr>
        <p:txBody>
          <a:bodyPr vert="horz" lIns="91440" tIns="45720" rIns="91440" bIns="45720" rtlCol="0" anchor="t" anchorCtr="0">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algn="r"/>
            <a:r>
              <a:rPr lang="en-IN" sz="3600" b="1" dirty="0" smtClean="0">
                <a:solidFill>
                  <a:prstClr val="black">
                    <a:lumMod val="50000"/>
                    <a:lumOff val="50000"/>
                  </a:prstClr>
                </a:solidFill>
                <a:latin typeface="Century Gothic" panose="020B0502020202020204" pitchFamily="34" charset="0"/>
                <a:ea typeface="Adobe Fan Heiti Std B" pitchFamily="34" charset="-128"/>
              </a:rPr>
              <a:t>Digital Transformation </a:t>
            </a:r>
            <a:endParaRPr lang="en-IN" sz="3600" b="1" dirty="0">
              <a:solidFill>
                <a:prstClr val="black">
                  <a:lumMod val="50000"/>
                  <a:lumOff val="50000"/>
                </a:prstClr>
              </a:solidFill>
              <a:latin typeface="Century Gothic" panose="020B0502020202020204" pitchFamily="34" charset="0"/>
              <a:ea typeface="Adobe Fan Heiti Std B" pitchFamily="34" charset="-128"/>
            </a:endParaRPr>
          </a:p>
        </p:txBody>
      </p:sp>
      <p:grpSp>
        <p:nvGrpSpPr>
          <p:cNvPr id="2" name="Group 1"/>
          <p:cNvGrpSpPr/>
          <p:nvPr/>
        </p:nvGrpSpPr>
        <p:grpSpPr>
          <a:xfrm>
            <a:off x="228600" y="3703248"/>
            <a:ext cx="1141529" cy="2316552"/>
            <a:chOff x="95994" y="3742144"/>
            <a:chExt cx="1202862" cy="2316552"/>
          </a:xfrm>
        </p:grpSpPr>
        <p:sp>
          <p:nvSpPr>
            <p:cNvPr id="3" name="Rectangle 2"/>
            <p:cNvSpPr/>
            <p:nvPr/>
          </p:nvSpPr>
          <p:spPr>
            <a:xfrm>
              <a:off x="95994" y="3742144"/>
              <a:ext cx="1202862" cy="324857"/>
            </a:xfrm>
            <a:prstGeom prst="rect">
              <a:avLst/>
            </a:prstGeom>
            <a:solidFill>
              <a:srgbClr val="92D050"/>
            </a:solidFill>
            <a:ln>
              <a:noFill/>
            </a:ln>
            <a:effectLst>
              <a:outerShdw blurRad="63500" sx="102000" sy="102000" algn="c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u="sng"/>
            </a:p>
          </p:txBody>
        </p:sp>
        <p:sp>
          <p:nvSpPr>
            <p:cNvPr id="52" name="Oval 51"/>
            <p:cNvSpPr/>
            <p:nvPr/>
          </p:nvSpPr>
          <p:spPr>
            <a:xfrm>
              <a:off x="585912" y="3829171"/>
              <a:ext cx="140763" cy="1407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48" name="Picture 47"/>
            <p:cNvPicPr>
              <a:picLocks noChangeAspect="1"/>
            </p:cNvPicPr>
            <p:nvPr/>
          </p:nvPicPr>
          <p:blipFill>
            <a:blip r:embed="rId2" cstate="print"/>
            <a:stretch>
              <a:fillRect/>
            </a:stretch>
          </p:blipFill>
          <p:spPr>
            <a:xfrm>
              <a:off x="120070" y="4970560"/>
              <a:ext cx="1082676" cy="1088136"/>
            </a:xfrm>
            <a:prstGeom prst="rect">
              <a:avLst/>
            </a:prstGeom>
          </p:spPr>
        </p:pic>
        <p:cxnSp>
          <p:nvCxnSpPr>
            <p:cNvPr id="61" name="Straight Connector 60"/>
            <p:cNvCxnSpPr/>
            <p:nvPr/>
          </p:nvCxnSpPr>
          <p:spPr>
            <a:xfrm>
              <a:off x="656293" y="4010562"/>
              <a:ext cx="2" cy="100816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4970126" y="3613224"/>
            <a:ext cx="1141529" cy="2309090"/>
            <a:chOff x="4902738" y="3730783"/>
            <a:chExt cx="1202862" cy="2309090"/>
          </a:xfrm>
        </p:grpSpPr>
        <p:sp>
          <p:nvSpPr>
            <p:cNvPr id="39" name="Rectangle 38"/>
            <p:cNvSpPr/>
            <p:nvPr/>
          </p:nvSpPr>
          <p:spPr>
            <a:xfrm>
              <a:off x="4902738" y="3730783"/>
              <a:ext cx="1202862" cy="344062"/>
            </a:xfrm>
            <a:prstGeom prst="rect">
              <a:avLst/>
            </a:prstGeom>
            <a:solidFill>
              <a:schemeClr val="tx2">
                <a:lumMod val="60000"/>
                <a:lumOff val="40000"/>
              </a:schemeClr>
            </a:solidFill>
            <a:ln>
              <a:noFill/>
            </a:ln>
            <a:effectLst>
              <a:outerShdw blurRad="63500" sx="102000" sy="102000" algn="ct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u="sng"/>
            </a:p>
          </p:txBody>
        </p:sp>
        <p:pic>
          <p:nvPicPr>
            <p:cNvPr id="45" name="Picture 44"/>
            <p:cNvPicPr>
              <a:picLocks noChangeAspect="1"/>
            </p:cNvPicPr>
            <p:nvPr/>
          </p:nvPicPr>
          <p:blipFill>
            <a:blip r:embed="rId3" cstate="print"/>
            <a:stretch>
              <a:fillRect/>
            </a:stretch>
          </p:blipFill>
          <p:spPr>
            <a:xfrm>
              <a:off x="4953000" y="4951737"/>
              <a:ext cx="1088136" cy="1088136"/>
            </a:xfrm>
            <a:prstGeom prst="rect">
              <a:avLst/>
            </a:prstGeom>
          </p:spPr>
        </p:pic>
        <p:cxnSp>
          <p:nvCxnSpPr>
            <p:cNvPr id="60" name="Straight Connector 59"/>
            <p:cNvCxnSpPr/>
            <p:nvPr/>
          </p:nvCxnSpPr>
          <p:spPr>
            <a:xfrm>
              <a:off x="5486400" y="4038600"/>
              <a:ext cx="2" cy="100816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5414066" y="3846932"/>
              <a:ext cx="140763" cy="1407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grpSp>
        <p:nvGrpSpPr>
          <p:cNvPr id="14" name="Group 13"/>
          <p:cNvGrpSpPr/>
          <p:nvPr/>
        </p:nvGrpSpPr>
        <p:grpSpPr>
          <a:xfrm>
            <a:off x="7349513" y="3622029"/>
            <a:ext cx="1141529" cy="2321571"/>
            <a:chOff x="7314419" y="3737125"/>
            <a:chExt cx="1202862" cy="2321571"/>
          </a:xfrm>
        </p:grpSpPr>
        <p:sp>
          <p:nvSpPr>
            <p:cNvPr id="43" name="Rectangle 42"/>
            <p:cNvSpPr/>
            <p:nvPr/>
          </p:nvSpPr>
          <p:spPr>
            <a:xfrm>
              <a:off x="7314419" y="3737125"/>
              <a:ext cx="1202862" cy="324857"/>
            </a:xfrm>
            <a:prstGeom prst="rect">
              <a:avLst/>
            </a:prstGeom>
            <a:solidFill>
              <a:srgbClr val="990099"/>
            </a:solidFill>
            <a:ln>
              <a:noFill/>
            </a:ln>
            <a:effectLst>
              <a:outerShdw blurRad="63500" sx="102000" sy="102000" algn="c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u="sng"/>
            </a:p>
          </p:txBody>
        </p:sp>
        <p:cxnSp>
          <p:nvCxnSpPr>
            <p:cNvPr id="47" name="Straight Connector 46"/>
            <p:cNvCxnSpPr/>
            <p:nvPr/>
          </p:nvCxnSpPr>
          <p:spPr>
            <a:xfrm>
              <a:off x="7946676" y="4059631"/>
              <a:ext cx="0" cy="1025593"/>
            </a:xfrm>
            <a:prstGeom prst="line">
              <a:avLst/>
            </a:prstGeom>
            <a:ln w="57150">
              <a:solidFill>
                <a:srgbClr val="990099"/>
              </a:solidFill>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7865187" y="3840837"/>
              <a:ext cx="140763" cy="1407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5" name="Picture 4"/>
            <p:cNvPicPr>
              <a:picLocks noChangeAspect="1"/>
            </p:cNvPicPr>
            <p:nvPr/>
          </p:nvPicPr>
          <p:blipFill>
            <a:blip r:embed="rId4"/>
            <a:stretch>
              <a:fillRect/>
            </a:stretch>
          </p:blipFill>
          <p:spPr>
            <a:xfrm>
              <a:off x="7391500" y="4970560"/>
              <a:ext cx="1088136" cy="1088136"/>
            </a:xfrm>
            <a:prstGeom prst="rect">
              <a:avLst/>
            </a:prstGeom>
          </p:spPr>
        </p:pic>
      </p:grpSp>
      <p:grpSp>
        <p:nvGrpSpPr>
          <p:cNvPr id="15" name="Group 14"/>
          <p:cNvGrpSpPr/>
          <p:nvPr/>
        </p:nvGrpSpPr>
        <p:grpSpPr>
          <a:xfrm>
            <a:off x="8535871" y="1576007"/>
            <a:ext cx="1141529" cy="2368416"/>
            <a:chOff x="8527588" y="1691215"/>
            <a:chExt cx="1202862" cy="2368416"/>
          </a:xfrm>
        </p:grpSpPr>
        <p:cxnSp>
          <p:nvCxnSpPr>
            <p:cNvPr id="51" name="Straight Connector 50"/>
            <p:cNvCxnSpPr/>
            <p:nvPr/>
          </p:nvCxnSpPr>
          <p:spPr>
            <a:xfrm>
              <a:off x="9108853" y="2673461"/>
              <a:ext cx="20935" cy="1054970"/>
            </a:xfrm>
            <a:prstGeom prst="line">
              <a:avLst/>
            </a:prstGeom>
            <a:ln w="57150">
              <a:solidFill>
                <a:srgbClr val="006600"/>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8527588" y="3734774"/>
              <a:ext cx="1202862" cy="324857"/>
            </a:xfrm>
            <a:prstGeom prst="rect">
              <a:avLst/>
            </a:prstGeom>
            <a:solidFill>
              <a:srgbClr val="006600"/>
            </a:solidFill>
            <a:ln>
              <a:noFill/>
            </a:ln>
            <a:effectLst>
              <a:outerShdw blurRad="63500" sx="102000" sy="102000" algn="ctr"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u="sng"/>
            </a:p>
          </p:txBody>
        </p:sp>
        <p:sp>
          <p:nvSpPr>
            <p:cNvPr id="55" name="Oval 54"/>
            <p:cNvSpPr/>
            <p:nvPr/>
          </p:nvSpPr>
          <p:spPr>
            <a:xfrm>
              <a:off x="9059980" y="3841170"/>
              <a:ext cx="140763" cy="1407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8" name="Picture 7"/>
            <p:cNvPicPr>
              <a:picLocks noChangeAspect="1"/>
            </p:cNvPicPr>
            <p:nvPr/>
          </p:nvPicPr>
          <p:blipFill>
            <a:blip r:embed="rId5" cstate="print"/>
            <a:stretch>
              <a:fillRect/>
            </a:stretch>
          </p:blipFill>
          <p:spPr>
            <a:xfrm>
              <a:off x="8564785" y="1691215"/>
              <a:ext cx="1088136" cy="1088136"/>
            </a:xfrm>
            <a:prstGeom prst="rect">
              <a:avLst/>
            </a:prstGeom>
          </p:spPr>
        </p:pic>
      </p:grpSp>
      <p:grpSp>
        <p:nvGrpSpPr>
          <p:cNvPr id="10" name="Group 9"/>
          <p:cNvGrpSpPr/>
          <p:nvPr/>
        </p:nvGrpSpPr>
        <p:grpSpPr>
          <a:xfrm>
            <a:off x="3780942" y="1581623"/>
            <a:ext cx="1141529" cy="2375663"/>
            <a:chOff x="3695167" y="1707922"/>
            <a:chExt cx="1202862" cy="2375663"/>
          </a:xfrm>
        </p:grpSpPr>
        <p:pic>
          <p:nvPicPr>
            <p:cNvPr id="42" name="Picture 41"/>
            <p:cNvPicPr>
              <a:picLocks noChangeAspect="1"/>
            </p:cNvPicPr>
            <p:nvPr/>
          </p:nvPicPr>
          <p:blipFill>
            <a:blip r:embed="rId6" cstate="print"/>
            <a:stretch>
              <a:fillRect/>
            </a:stretch>
          </p:blipFill>
          <p:spPr>
            <a:xfrm>
              <a:off x="3723131" y="1707922"/>
              <a:ext cx="1088136" cy="1088136"/>
            </a:xfrm>
            <a:prstGeom prst="rect">
              <a:avLst/>
            </a:prstGeom>
          </p:spPr>
        </p:pic>
        <p:sp>
          <p:nvSpPr>
            <p:cNvPr id="38" name="Rectangle 37"/>
            <p:cNvSpPr/>
            <p:nvPr/>
          </p:nvSpPr>
          <p:spPr>
            <a:xfrm>
              <a:off x="3695167" y="3758728"/>
              <a:ext cx="1202862" cy="324857"/>
            </a:xfrm>
            <a:prstGeom prst="rect">
              <a:avLst/>
            </a:prstGeom>
            <a:solidFill>
              <a:srgbClr val="008080"/>
            </a:solidFill>
            <a:ln>
              <a:noFill/>
            </a:ln>
            <a:effectLst>
              <a:outerShdw blurRad="63500" sx="102000" sy="102000" algn="ctr"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u="sng"/>
            </a:p>
          </p:txBody>
        </p:sp>
        <p:sp>
          <p:nvSpPr>
            <p:cNvPr id="64" name="Oval 63"/>
            <p:cNvSpPr/>
            <p:nvPr/>
          </p:nvSpPr>
          <p:spPr>
            <a:xfrm>
              <a:off x="4227560" y="3852261"/>
              <a:ext cx="140763" cy="1407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cxnSp>
          <p:nvCxnSpPr>
            <p:cNvPr id="50" name="Straight Connector 49"/>
            <p:cNvCxnSpPr/>
            <p:nvPr/>
          </p:nvCxnSpPr>
          <p:spPr>
            <a:xfrm>
              <a:off x="4280711" y="2756063"/>
              <a:ext cx="2" cy="1008160"/>
            </a:xfrm>
            <a:prstGeom prst="line">
              <a:avLst/>
            </a:prstGeom>
            <a:ln w="57150">
              <a:solidFill>
                <a:srgbClr val="008080"/>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6159820" y="1564916"/>
            <a:ext cx="1141529" cy="2379507"/>
            <a:chOff x="6101250" y="1691215"/>
            <a:chExt cx="1202862" cy="2379507"/>
          </a:xfrm>
        </p:grpSpPr>
        <p:sp>
          <p:nvSpPr>
            <p:cNvPr id="40" name="Rectangle 39"/>
            <p:cNvSpPr/>
            <p:nvPr/>
          </p:nvSpPr>
          <p:spPr>
            <a:xfrm>
              <a:off x="6101250" y="3745865"/>
              <a:ext cx="1202862" cy="324857"/>
            </a:xfrm>
            <a:prstGeom prst="rect">
              <a:avLst/>
            </a:prstGeom>
            <a:solidFill>
              <a:srgbClr val="006699"/>
            </a:solidFill>
            <a:ln>
              <a:solidFill>
                <a:srgbClr val="006699"/>
              </a:solidFill>
            </a:ln>
            <a:effectLst>
              <a:outerShdw blurRad="63500" sx="102000" sy="102000" algn="c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u="sng"/>
            </a:p>
          </p:txBody>
        </p:sp>
        <p:sp>
          <p:nvSpPr>
            <p:cNvPr id="67" name="Oval 66"/>
            <p:cNvSpPr/>
            <p:nvPr/>
          </p:nvSpPr>
          <p:spPr>
            <a:xfrm>
              <a:off x="6652021" y="3840837"/>
              <a:ext cx="140763" cy="1407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6" name="Picture 5"/>
            <p:cNvPicPr>
              <a:picLocks noChangeAspect="1"/>
            </p:cNvPicPr>
            <p:nvPr/>
          </p:nvPicPr>
          <p:blipFill>
            <a:blip r:embed="rId7" cstate="print"/>
            <a:stretch>
              <a:fillRect/>
            </a:stretch>
          </p:blipFill>
          <p:spPr>
            <a:xfrm>
              <a:off x="6158613" y="1691215"/>
              <a:ext cx="1088136" cy="1088136"/>
            </a:xfrm>
            <a:prstGeom prst="rect">
              <a:avLst/>
            </a:prstGeom>
          </p:spPr>
        </p:pic>
        <p:cxnSp>
          <p:nvCxnSpPr>
            <p:cNvPr id="57" name="Straight Connector 56"/>
            <p:cNvCxnSpPr/>
            <p:nvPr/>
          </p:nvCxnSpPr>
          <p:spPr>
            <a:xfrm>
              <a:off x="6705600" y="2743200"/>
              <a:ext cx="2" cy="1008160"/>
            </a:xfrm>
            <a:prstGeom prst="line">
              <a:avLst/>
            </a:prstGeom>
            <a:ln w="57150">
              <a:solidFill>
                <a:srgbClr val="006699"/>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2591759" y="3623410"/>
            <a:ext cx="1141529" cy="2311672"/>
            <a:chOff x="2481999" y="3745865"/>
            <a:chExt cx="1202862" cy="2311672"/>
          </a:xfrm>
        </p:grpSpPr>
        <p:sp>
          <p:nvSpPr>
            <p:cNvPr id="35" name="Rectangle 34"/>
            <p:cNvSpPr/>
            <p:nvPr/>
          </p:nvSpPr>
          <p:spPr>
            <a:xfrm>
              <a:off x="2481999" y="3745865"/>
              <a:ext cx="1202862" cy="324857"/>
            </a:xfrm>
            <a:prstGeom prst="rect">
              <a:avLst/>
            </a:prstGeom>
            <a:solidFill>
              <a:srgbClr val="00CC00"/>
            </a:solidFill>
            <a:ln>
              <a:noFill/>
            </a:ln>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u="sng"/>
            </a:p>
          </p:txBody>
        </p:sp>
        <p:sp>
          <p:nvSpPr>
            <p:cNvPr id="63" name="Oval 62"/>
            <p:cNvSpPr/>
            <p:nvPr/>
          </p:nvSpPr>
          <p:spPr>
            <a:xfrm>
              <a:off x="3013048" y="3851984"/>
              <a:ext cx="140763" cy="1407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49" name="Picture 48"/>
            <p:cNvPicPr>
              <a:picLocks noChangeAspect="1"/>
            </p:cNvPicPr>
            <p:nvPr/>
          </p:nvPicPr>
          <p:blipFill>
            <a:blip r:embed="rId8" cstate="print"/>
            <a:stretch>
              <a:fillRect/>
            </a:stretch>
          </p:blipFill>
          <p:spPr>
            <a:xfrm>
              <a:off x="2518291" y="4970560"/>
              <a:ext cx="1086977" cy="1086977"/>
            </a:xfrm>
            <a:prstGeom prst="rect">
              <a:avLst/>
            </a:prstGeom>
          </p:spPr>
        </p:pic>
        <p:cxnSp>
          <p:nvCxnSpPr>
            <p:cNvPr id="59" name="Straight Connector 58"/>
            <p:cNvCxnSpPr/>
            <p:nvPr/>
          </p:nvCxnSpPr>
          <p:spPr>
            <a:xfrm>
              <a:off x="3076460" y="4072568"/>
              <a:ext cx="2" cy="1008160"/>
            </a:xfrm>
            <a:prstGeom prst="line">
              <a:avLst/>
            </a:prstGeom>
            <a:ln w="57150">
              <a:solidFill>
                <a:srgbClr val="00CC00"/>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417783" y="1568760"/>
            <a:ext cx="1141529" cy="2379507"/>
            <a:chOff x="1298858" y="1691215"/>
            <a:chExt cx="1202862" cy="2379507"/>
          </a:xfrm>
        </p:grpSpPr>
        <p:cxnSp>
          <p:nvCxnSpPr>
            <p:cNvPr id="12" name="Straight Connector 11"/>
            <p:cNvCxnSpPr/>
            <p:nvPr/>
          </p:nvCxnSpPr>
          <p:spPr>
            <a:xfrm>
              <a:off x="1900288" y="2716033"/>
              <a:ext cx="0" cy="1050226"/>
            </a:xfrm>
            <a:prstGeom prst="line">
              <a:avLst/>
            </a:prstGeom>
            <a:ln/>
          </p:spPr>
          <p:style>
            <a:lnRef idx="3">
              <a:schemeClr val="accent2"/>
            </a:lnRef>
            <a:fillRef idx="0">
              <a:schemeClr val="accent2"/>
            </a:fillRef>
            <a:effectRef idx="2">
              <a:schemeClr val="accent2"/>
            </a:effectRef>
            <a:fontRef idx="minor">
              <a:schemeClr val="tx1"/>
            </a:fontRef>
          </p:style>
        </p:cxnSp>
        <p:pic>
          <p:nvPicPr>
            <p:cNvPr id="37" name="Picture 36"/>
            <p:cNvPicPr>
              <a:picLocks noChangeAspect="1"/>
            </p:cNvPicPr>
            <p:nvPr/>
          </p:nvPicPr>
          <p:blipFill>
            <a:blip r:embed="rId9" cstate="print"/>
            <a:stretch>
              <a:fillRect/>
            </a:stretch>
          </p:blipFill>
          <p:spPr>
            <a:xfrm>
              <a:off x="1358321" y="1691215"/>
              <a:ext cx="1083934" cy="1088136"/>
            </a:xfrm>
            <a:prstGeom prst="rect">
              <a:avLst/>
            </a:prstGeom>
          </p:spPr>
        </p:pic>
        <p:sp>
          <p:nvSpPr>
            <p:cNvPr id="34" name="Rectangle 33"/>
            <p:cNvSpPr/>
            <p:nvPr/>
          </p:nvSpPr>
          <p:spPr>
            <a:xfrm>
              <a:off x="1298858" y="3745865"/>
              <a:ext cx="1202862" cy="324857"/>
            </a:xfrm>
            <a:prstGeom prst="rect">
              <a:avLst/>
            </a:prstGeom>
            <a:solidFill>
              <a:schemeClr val="accent2"/>
            </a:solidFill>
            <a:ln>
              <a:noFill/>
            </a:ln>
            <a:effectLst>
              <a:outerShdw blurRad="63500" sx="102000" sy="102000" algn="c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u="sng"/>
            </a:p>
          </p:txBody>
        </p:sp>
        <p:sp>
          <p:nvSpPr>
            <p:cNvPr id="58" name="Oval 57"/>
            <p:cNvSpPr/>
            <p:nvPr/>
          </p:nvSpPr>
          <p:spPr>
            <a:xfrm>
              <a:off x="1823342" y="3846932"/>
              <a:ext cx="140763" cy="1407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spTree>
    <p:extLst>
      <p:ext uri="{BB962C8B-B14F-4D97-AF65-F5344CB8AC3E}">
        <p14:creationId xmlns:p14="http://schemas.microsoft.com/office/powerpoint/2010/main" val="1724451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0" nodeType="clickEffect">
                                  <p:stCondLst>
                                    <p:cond delay="0"/>
                                  </p:stCondLst>
                                  <p:childTnLst>
                                    <p:animEffect transition="out" filter="fade">
                                      <p:cBhvr>
                                        <p:cTn id="62" dur="500"/>
                                        <p:tgtEl>
                                          <p:spTgt spid="75"/>
                                        </p:tgtEl>
                                      </p:cBhvr>
                                    </p:animEffect>
                                    <p:set>
                                      <p:cBhvr>
                                        <p:cTn id="63" dur="1" fill="hold">
                                          <p:stCondLst>
                                            <p:cond delay="499"/>
                                          </p:stCondLst>
                                        </p:cTn>
                                        <p:tgtEl>
                                          <p:spTgt spid="75"/>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56"/>
                                        </p:tgtEl>
                                        <p:attrNameLst>
                                          <p:attrName>style.visibility</p:attrName>
                                        </p:attrNameLst>
                                      </p:cBhvr>
                                      <p:to>
                                        <p:strVal val="visible"/>
                                      </p:to>
                                    </p:set>
                                    <p:animEffect transition="in" filter="fade">
                                      <p:cBhvr>
                                        <p:cTn id="6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1EF4201-B9C1-4F78-B85C-A7D3777AE9FD}" type="slidenum">
              <a:rPr lang="en-US" smtClean="0"/>
              <a:pPr/>
              <a:t>6</a:t>
            </a:fld>
            <a:endParaRPr lang="en-US"/>
          </a:p>
        </p:txBody>
      </p:sp>
      <p:pic>
        <p:nvPicPr>
          <p:cNvPr id="7"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4850" y="1352550"/>
            <a:ext cx="8229600" cy="3752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704851" y="1285875"/>
            <a:ext cx="8569325" cy="830997"/>
          </a:xfrm>
          <a:prstGeom prst="rect">
            <a:avLst/>
          </a:prstGeom>
        </p:spPr>
        <p:txBody>
          <a:bodyPr>
            <a:spAutoFit/>
          </a:bodyPr>
          <a:lstStyle/>
          <a:p>
            <a:pPr algn="just">
              <a:defRPr/>
            </a:pPr>
            <a:r>
              <a:rPr lang="en-US" sz="1600" dirty="0">
                <a:solidFill>
                  <a:prstClr val="black"/>
                </a:solidFill>
              </a:rPr>
              <a:t>The inexorable shift from simple digitization (the Third Industrial Revolution) to innovation based on combinations of technologies (the Fourth Industrial Revolution) is forcing companies to reexamine the way they do business.</a:t>
            </a:r>
          </a:p>
        </p:txBody>
      </p:sp>
      <p:sp>
        <p:nvSpPr>
          <p:cNvPr id="9" name="TextBox 8"/>
          <p:cNvSpPr txBox="1"/>
          <p:nvPr/>
        </p:nvSpPr>
        <p:spPr>
          <a:xfrm>
            <a:off x="631825" y="4813300"/>
            <a:ext cx="8652497" cy="369332"/>
          </a:xfrm>
          <a:prstGeom prst="rect">
            <a:avLst/>
          </a:prstGeom>
          <a:noFill/>
        </p:spPr>
        <p:txBody>
          <a:bodyPr wrap="none">
            <a:spAutoFit/>
          </a:bodyPr>
          <a:lstStyle/>
          <a:p>
            <a:pPr>
              <a:defRPr/>
            </a:pPr>
            <a:r>
              <a:rPr lang="en-US" b="1" dirty="0">
                <a:solidFill>
                  <a:prstClr val="black"/>
                </a:solidFill>
              </a:rPr>
              <a:t>How 4</a:t>
            </a:r>
            <a:r>
              <a:rPr lang="en-US" b="1" baseline="30000" dirty="0">
                <a:solidFill>
                  <a:prstClr val="black"/>
                </a:solidFill>
              </a:rPr>
              <a:t>th</a:t>
            </a:r>
            <a:r>
              <a:rPr lang="en-US" b="1" dirty="0">
                <a:solidFill>
                  <a:prstClr val="black"/>
                </a:solidFill>
              </a:rPr>
              <a:t> Industrial Revolution Transformation is Different from its Predecessor</a:t>
            </a:r>
          </a:p>
        </p:txBody>
      </p:sp>
      <p:sp>
        <p:nvSpPr>
          <p:cNvPr id="10" name="TextBox 9"/>
          <p:cNvSpPr txBox="1"/>
          <p:nvPr/>
        </p:nvSpPr>
        <p:spPr>
          <a:xfrm>
            <a:off x="704851" y="5229225"/>
            <a:ext cx="8569325" cy="1323439"/>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342900" indent="-342900">
              <a:buFont typeface="+mj-lt"/>
              <a:buAutoNum type="arabicPeriod"/>
              <a:defRPr/>
            </a:pPr>
            <a:r>
              <a:rPr lang="en-US" sz="1600" dirty="0">
                <a:solidFill>
                  <a:prstClr val="black"/>
                </a:solidFill>
              </a:rPr>
              <a:t>Innovations can be developed and diffused faster than ever</a:t>
            </a:r>
          </a:p>
          <a:p>
            <a:pPr marL="342900" indent="-342900">
              <a:buFont typeface="+mj-lt"/>
              <a:buAutoNum type="arabicPeriod"/>
              <a:defRPr/>
            </a:pPr>
            <a:r>
              <a:rPr lang="en-US" sz="1600" dirty="0">
                <a:solidFill>
                  <a:prstClr val="black"/>
                </a:solidFill>
              </a:rPr>
              <a:t>Falling marginal production costs, and the rise of platforms that aggregate and concentrate activity in multiple sectors, augment returns to scale</a:t>
            </a:r>
          </a:p>
          <a:p>
            <a:pPr marL="342900" indent="-342900">
              <a:buFont typeface="+mj-lt"/>
              <a:buAutoNum type="arabicPeriod"/>
              <a:defRPr/>
            </a:pPr>
            <a:r>
              <a:rPr lang="en-US" sz="1600" dirty="0">
                <a:solidFill>
                  <a:prstClr val="black"/>
                </a:solidFill>
              </a:rPr>
              <a:t>This global revolution will affect – and be shaped by – all countries, and have a systems-level impact in many areas</a:t>
            </a:r>
          </a:p>
        </p:txBody>
      </p:sp>
      <p:sp>
        <p:nvSpPr>
          <p:cNvPr id="11" name="Rectangle 10"/>
          <p:cNvSpPr/>
          <p:nvPr/>
        </p:nvSpPr>
        <p:spPr>
          <a:xfrm>
            <a:off x="457200" y="174576"/>
            <a:ext cx="8305800" cy="769441"/>
          </a:xfrm>
          <a:prstGeom prst="rect">
            <a:avLst/>
          </a:prstGeom>
        </p:spPr>
        <p:txBody>
          <a:bodyPr wrap="square">
            <a:spAutoFit/>
          </a:bodyPr>
          <a:lstStyle/>
          <a:p>
            <a:r>
              <a:rPr lang="en-IN" sz="4400" b="1" dirty="0" smtClean="0">
                <a:solidFill>
                  <a:prstClr val="black">
                    <a:lumMod val="50000"/>
                    <a:lumOff val="50000"/>
                  </a:prstClr>
                </a:solidFill>
                <a:latin typeface="Century Gothic" panose="020B0502020202020204" pitchFamily="34" charset="0"/>
                <a:ea typeface="Adobe Fan Heiti Std B" pitchFamily="34" charset="-128"/>
              </a:rPr>
              <a:t>The 4</a:t>
            </a:r>
            <a:r>
              <a:rPr lang="en-IN" sz="4400" b="1" baseline="30000" dirty="0" smtClean="0">
                <a:solidFill>
                  <a:prstClr val="black">
                    <a:lumMod val="50000"/>
                    <a:lumOff val="50000"/>
                  </a:prstClr>
                </a:solidFill>
                <a:latin typeface="Century Gothic" panose="020B0502020202020204" pitchFamily="34" charset="0"/>
                <a:ea typeface="Adobe Fan Heiti Std B" pitchFamily="34" charset="-128"/>
              </a:rPr>
              <a:t>th</a:t>
            </a:r>
            <a:r>
              <a:rPr lang="en-IN" sz="4400" b="1" dirty="0" smtClean="0">
                <a:solidFill>
                  <a:prstClr val="black">
                    <a:lumMod val="50000"/>
                    <a:lumOff val="50000"/>
                  </a:prstClr>
                </a:solidFill>
                <a:latin typeface="Century Gothic" panose="020B0502020202020204" pitchFamily="34" charset="0"/>
                <a:ea typeface="Adobe Fan Heiti Std B" pitchFamily="34" charset="-128"/>
              </a:rPr>
              <a:t> Industrial Revolution</a:t>
            </a:r>
            <a:endParaRPr lang="en-US" sz="4400" dirty="0"/>
          </a:p>
        </p:txBody>
      </p:sp>
    </p:spTree>
    <p:extLst>
      <p:ext uri="{BB962C8B-B14F-4D97-AF65-F5344CB8AC3E}">
        <p14:creationId xmlns:p14="http://schemas.microsoft.com/office/powerpoint/2010/main" val="439174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C:\Users\Srisylam\Desktop\arrow.pn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1066800" y="1295400"/>
            <a:ext cx="9070321" cy="5980932"/>
          </a:xfrm>
          <a:prstGeom prst="rect">
            <a:avLst/>
          </a:prstGeom>
          <a:noFill/>
        </p:spPr>
      </p:pic>
      <p:sp>
        <p:nvSpPr>
          <p:cNvPr id="4" name="Slide Number Placeholder 3"/>
          <p:cNvSpPr>
            <a:spLocks noGrp="1"/>
          </p:cNvSpPr>
          <p:nvPr>
            <p:ph type="sldNum" sz="quarter" idx="12"/>
          </p:nvPr>
        </p:nvSpPr>
        <p:spPr/>
        <p:txBody>
          <a:bodyPr/>
          <a:lstStyle/>
          <a:p>
            <a:fld id="{91EF4201-B9C1-4F78-B85C-A7D3777AE9FD}" type="slidenum">
              <a:rPr lang="en-US" smtClean="0"/>
              <a:pPr/>
              <a:t>7</a:t>
            </a:fld>
            <a:endParaRPr lang="en-US"/>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36736" y="3380763"/>
            <a:ext cx="2006397" cy="200639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75965" y="2278350"/>
            <a:ext cx="2592764" cy="1506516"/>
          </a:xfrm>
          <a:prstGeom prst="rect">
            <a:avLst/>
          </a:prstGeom>
        </p:spPr>
      </p:pic>
      <p:sp>
        <p:nvSpPr>
          <p:cNvPr id="12" name="Rectangle 11"/>
          <p:cNvSpPr/>
          <p:nvPr/>
        </p:nvSpPr>
        <p:spPr>
          <a:xfrm>
            <a:off x="837055" y="6246468"/>
            <a:ext cx="1270328" cy="369332"/>
          </a:xfrm>
          <a:prstGeom prst="rect">
            <a:avLst/>
          </a:prstGeom>
          <a:noFill/>
        </p:spPr>
        <p:txBody>
          <a:bodyPr wrap="square" lIns="91440" tIns="45720" rIns="91440" bIns="45720">
            <a:spAutoFit/>
          </a:bodyPr>
          <a:lstStyle/>
          <a:p>
            <a:pPr algn="ctr"/>
            <a:r>
              <a:rPr lang="en-US" b="0" cap="none" spc="0" dirty="0" smtClean="0">
                <a:ln w="0"/>
                <a:solidFill>
                  <a:schemeClr val="tx1"/>
                </a:solidFill>
                <a:effectLst>
                  <a:outerShdw blurRad="38100" dist="19050" dir="2700000" algn="tl" rotWithShape="0">
                    <a:schemeClr val="dk1">
                      <a:alpha val="40000"/>
                    </a:schemeClr>
                  </a:outerShdw>
                </a:effectLst>
              </a:rPr>
              <a:t>Startup</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5871218" y="3784866"/>
            <a:ext cx="980910" cy="369332"/>
          </a:xfrm>
          <a:prstGeom prst="rect">
            <a:avLst/>
          </a:prstGeom>
          <a:noFill/>
        </p:spPr>
        <p:txBody>
          <a:bodyPr wrap="none" lIns="91440" tIns="45720" rIns="91440" bIns="45720">
            <a:spAutoFit/>
          </a:bodyPr>
          <a:lstStyle/>
          <a:p>
            <a:pPr algn="ctr"/>
            <a:r>
              <a:rPr lang="en-US" b="0" cap="none" spc="0" dirty="0" smtClean="0">
                <a:ln w="0"/>
                <a:solidFill>
                  <a:schemeClr val="tx1"/>
                </a:solidFill>
                <a:effectLst>
                  <a:outerShdw blurRad="38100" dist="19050" dir="2700000" algn="tl" rotWithShape="0">
                    <a:schemeClr val="dk1">
                      <a:alpha val="40000"/>
                    </a:schemeClr>
                  </a:outerShdw>
                </a:effectLst>
              </a:rPr>
              <a:t>Unicorn</a:t>
            </a:r>
            <a:endParaRPr lang="en-US"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83638" y="5168733"/>
            <a:ext cx="2497314" cy="1045273"/>
          </a:xfrm>
          <a:prstGeom prst="rect">
            <a:avLst/>
          </a:prstGeom>
        </p:spPr>
      </p:pic>
      <p:sp>
        <p:nvSpPr>
          <p:cNvPr id="19" name="Rectangle 18"/>
          <p:cNvSpPr/>
          <p:nvPr/>
        </p:nvSpPr>
        <p:spPr>
          <a:xfrm>
            <a:off x="152406" y="3843077"/>
            <a:ext cx="2644934" cy="584775"/>
          </a:xfrm>
          <a:prstGeom prst="rect">
            <a:avLst/>
          </a:prstGeom>
          <a:noFill/>
        </p:spPr>
        <p:txBody>
          <a:bodyPr wrap="square" lIns="91440" tIns="45720" rIns="91440" bIns="45720">
            <a:spAutoFit/>
          </a:bodyPr>
          <a:lstStyle/>
          <a:p>
            <a:pPr algn="ctr"/>
            <a:r>
              <a:rPr lang="en-US" sz="1600" dirty="0" smtClean="0">
                <a:ln w="0"/>
                <a:effectLst>
                  <a:outerShdw blurRad="38100" dist="19050" dir="2700000" algn="tl" rotWithShape="0">
                    <a:schemeClr val="dk1">
                      <a:alpha val="40000"/>
                    </a:schemeClr>
                  </a:outerShdw>
                </a:effectLst>
              </a:rPr>
              <a:t>Outsourced Sole Development Partner</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20" name="Rectangle 19"/>
          <p:cNvSpPr/>
          <p:nvPr/>
        </p:nvSpPr>
        <p:spPr>
          <a:xfrm>
            <a:off x="2797339" y="2758921"/>
            <a:ext cx="1692386" cy="338554"/>
          </a:xfrm>
          <a:prstGeom prst="rect">
            <a:avLst/>
          </a:prstGeom>
          <a:noFill/>
        </p:spPr>
        <p:txBody>
          <a:bodyPr wrap="none" lIns="91440" tIns="45720" rIns="91440" bIns="45720">
            <a:spAutoFit/>
          </a:bodyPr>
          <a:lstStyle/>
          <a:p>
            <a:pPr algn="ctr"/>
            <a:r>
              <a:rPr lang="en-US" sz="1600" b="0" cap="none" spc="0" dirty="0" smtClean="0">
                <a:ln w="0"/>
                <a:solidFill>
                  <a:schemeClr val="tx1"/>
                </a:solidFill>
                <a:effectLst>
                  <a:outerShdw blurRad="38100" dist="19050" dir="2700000" algn="tl" rotWithShape="0">
                    <a:schemeClr val="dk1">
                      <a:alpha val="40000"/>
                    </a:schemeClr>
                  </a:outerShdw>
                </a:effectLst>
              </a:rPr>
              <a:t>In-house Partner</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21" name="Rectangle 20"/>
          <p:cNvSpPr/>
          <p:nvPr/>
        </p:nvSpPr>
        <p:spPr>
          <a:xfrm>
            <a:off x="4823718" y="1819676"/>
            <a:ext cx="2897268" cy="338554"/>
          </a:xfrm>
          <a:prstGeom prst="rect">
            <a:avLst/>
          </a:prstGeom>
          <a:noFill/>
        </p:spPr>
        <p:txBody>
          <a:bodyPr wrap="none" lIns="91440" tIns="45720" rIns="91440" bIns="45720">
            <a:spAutoFit/>
          </a:bodyPr>
          <a:lstStyle/>
          <a:p>
            <a:pPr algn="ctr"/>
            <a:r>
              <a:rPr lang="en-US" sz="1600" dirty="0" smtClean="0">
                <a:ln w="0"/>
                <a:effectLst>
                  <a:outerShdw blurRad="38100" dist="19050" dir="2700000" algn="tl" rotWithShape="0">
                    <a:schemeClr val="dk1">
                      <a:alpha val="40000"/>
                    </a:schemeClr>
                  </a:outerShdw>
                </a:effectLst>
              </a:rPr>
              <a:t>Digital Transformation Partner</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14" name="Title 1"/>
          <p:cNvSpPr>
            <a:spLocks noGrp="1"/>
          </p:cNvSpPr>
          <p:nvPr>
            <p:ph type="title"/>
          </p:nvPr>
        </p:nvSpPr>
        <p:spPr>
          <a:xfrm>
            <a:off x="228600" y="274638"/>
            <a:ext cx="9448800" cy="1143000"/>
          </a:xfrm>
        </p:spPr>
        <p:txBody>
          <a:bodyPr>
            <a:normAutofit/>
          </a:bodyPr>
          <a:lstStyle/>
          <a:p>
            <a:r>
              <a:rPr lang="en-IN" sz="3600" b="1" dirty="0" smtClean="0">
                <a:solidFill>
                  <a:prstClr val="black">
                    <a:lumMod val="50000"/>
                    <a:lumOff val="50000"/>
                  </a:prstClr>
                </a:solidFill>
                <a:latin typeface="Century Gothic" panose="020B0502020202020204" pitchFamily="34" charset="0"/>
                <a:ea typeface="Adobe Fan Heiti Std B" pitchFamily="34" charset="-128"/>
              </a:rPr>
              <a:t>Digital </a:t>
            </a:r>
            <a:r>
              <a:rPr lang="en-IN" sz="3600" b="1" dirty="0" smtClean="0">
                <a:solidFill>
                  <a:prstClr val="black">
                    <a:lumMod val="50000"/>
                    <a:lumOff val="50000"/>
                  </a:prstClr>
                </a:solidFill>
                <a:latin typeface="Century Gothic" panose="020B0502020202020204" pitchFamily="34" charset="0"/>
                <a:ea typeface="Adobe Fan Heiti Std B" pitchFamily="34" charset="-128"/>
              </a:rPr>
              <a:t>Startups</a:t>
            </a:r>
            <a:endParaRPr lang="en-IN" sz="3600" b="1" dirty="0">
              <a:solidFill>
                <a:prstClr val="black">
                  <a:lumMod val="50000"/>
                  <a:lumOff val="50000"/>
                </a:prstClr>
              </a:solidFill>
              <a:latin typeface="Century Gothic" panose="020B0502020202020204" pitchFamily="34" charset="0"/>
              <a:ea typeface="Adobe Fan Heiti Std B" pitchFamily="34" charset="-128"/>
            </a:endParaRPr>
          </a:p>
        </p:txBody>
      </p:sp>
      <p:pic>
        <p:nvPicPr>
          <p:cNvPr id="2052" name="Picture 4" descr="Image result for office buildings clipart"/>
          <p:cNvPicPr>
            <a:picLocks noChangeAspect="1" noChangeArrowheads="1"/>
          </p:cNvPicPr>
          <p:nvPr/>
        </p:nvPicPr>
        <p:blipFill>
          <a:blip r:embed="rId7" cstate="print"/>
          <a:srcRect/>
          <a:stretch>
            <a:fillRect/>
          </a:stretch>
        </p:blipFill>
        <p:spPr bwMode="auto">
          <a:xfrm>
            <a:off x="762000" y="5029200"/>
            <a:ext cx="1420439" cy="1295400"/>
          </a:xfrm>
          <a:prstGeom prst="rect">
            <a:avLst/>
          </a:prstGeom>
          <a:noFill/>
        </p:spPr>
      </p:pic>
    </p:spTree>
    <p:extLst>
      <p:ext uri="{BB962C8B-B14F-4D97-AF65-F5344CB8AC3E}">
        <p14:creationId xmlns:p14="http://schemas.microsoft.com/office/powerpoint/2010/main" val="284321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 calcmode="lin" valueType="num">
                                      <p:cBhvr additive="base">
                                        <p:cTn id="7" dur="500" fill="hold"/>
                                        <p:tgtEl>
                                          <p:spTgt spid="2053"/>
                                        </p:tgtEl>
                                        <p:attrNameLst>
                                          <p:attrName>ppt_x</p:attrName>
                                        </p:attrNameLst>
                                      </p:cBhvr>
                                      <p:tavLst>
                                        <p:tav tm="0">
                                          <p:val>
                                            <p:strVal val="0-#ppt_w/2"/>
                                          </p:val>
                                        </p:tav>
                                        <p:tav tm="100000">
                                          <p:val>
                                            <p:strVal val="#ppt_x"/>
                                          </p:val>
                                        </p:tav>
                                      </p:tavLst>
                                    </p:anim>
                                    <p:anim calcmode="lin" valueType="num">
                                      <p:cBhvr additive="base">
                                        <p:cTn id="8" dur="500" fill="hold"/>
                                        <p:tgtEl>
                                          <p:spTgt spid="2053"/>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anim calcmode="lin" valueType="num">
                                      <p:cBhvr additive="base">
                                        <p:cTn id="11" dur="500" fill="hold"/>
                                        <p:tgtEl>
                                          <p:spTgt spid="2052"/>
                                        </p:tgtEl>
                                        <p:attrNameLst>
                                          <p:attrName>ppt_x</p:attrName>
                                        </p:attrNameLst>
                                      </p:cBhvr>
                                      <p:tavLst>
                                        <p:tav tm="0">
                                          <p:val>
                                            <p:strVal val="0-#ppt_w/2"/>
                                          </p:val>
                                        </p:tav>
                                        <p:tav tm="100000">
                                          <p:val>
                                            <p:strVal val="#ppt_x"/>
                                          </p:val>
                                        </p:tav>
                                      </p:tavLst>
                                    </p:anim>
                                    <p:anim calcmode="lin" valueType="num">
                                      <p:cBhvr additive="base">
                                        <p:cTn id="12" dur="500" fill="hold"/>
                                        <p:tgtEl>
                                          <p:spTgt spid="205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3"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1+#ppt_w/2"/>
                                          </p:val>
                                        </p:tav>
                                        <p:tav tm="100000">
                                          <p:val>
                                            <p:strVal val="#ppt_x"/>
                                          </p:val>
                                        </p:tav>
                                      </p:tavLst>
                                    </p:anim>
                                    <p:anim calcmode="lin" valueType="num">
                                      <p:cBhvr additive="base">
                                        <p:cTn id="36" dur="500" fill="hold"/>
                                        <p:tgtEl>
                                          <p:spTgt spid="8"/>
                                        </p:tgtEl>
                                        <p:attrNameLst>
                                          <p:attrName>ppt_y</p:attrName>
                                        </p:attrNameLst>
                                      </p:cBhvr>
                                      <p:tavLst>
                                        <p:tav tm="0">
                                          <p:val>
                                            <p:strVal val="0-#ppt_h/2"/>
                                          </p:val>
                                        </p:tav>
                                        <p:tav tm="100000">
                                          <p:val>
                                            <p:strVal val="#ppt_y"/>
                                          </p:val>
                                        </p:tav>
                                      </p:tavLst>
                                    </p:anim>
                                  </p:childTnLst>
                                </p:cTn>
                              </p:par>
                              <p:par>
                                <p:cTn id="37" presetID="2" presetClass="entr" presetSubtype="3"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1+#ppt_w/2"/>
                                          </p:val>
                                        </p:tav>
                                        <p:tav tm="100000">
                                          <p:val>
                                            <p:strVal val="#ppt_x"/>
                                          </p:val>
                                        </p:tav>
                                      </p:tavLst>
                                    </p:anim>
                                    <p:anim calcmode="lin" valueType="num">
                                      <p:cBhvr additive="base">
                                        <p:cTn id="40" dur="500" fill="hold"/>
                                        <p:tgtEl>
                                          <p:spTgt spid="13"/>
                                        </p:tgtEl>
                                        <p:attrNameLst>
                                          <p:attrName>ppt_y</p:attrName>
                                        </p:attrNameLst>
                                      </p:cBhvr>
                                      <p:tavLst>
                                        <p:tav tm="0">
                                          <p:val>
                                            <p:strVal val="0-#ppt_h/2"/>
                                          </p:val>
                                        </p:tav>
                                        <p:tav tm="100000">
                                          <p:val>
                                            <p:strVal val="#ppt_y"/>
                                          </p:val>
                                        </p:tav>
                                      </p:tavLst>
                                    </p:anim>
                                  </p:childTnLst>
                                </p:cTn>
                              </p:par>
                              <p:par>
                                <p:cTn id="41" presetID="2" presetClass="entr" presetSubtype="3"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1+#ppt_w/2"/>
                                          </p:val>
                                        </p:tav>
                                        <p:tav tm="100000">
                                          <p:val>
                                            <p:strVal val="#ppt_x"/>
                                          </p:val>
                                        </p:tav>
                                      </p:tavLst>
                                    </p:anim>
                                    <p:anim calcmode="lin" valueType="num">
                                      <p:cBhvr additive="base">
                                        <p:cTn id="44"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1000"/>
                                        <p:tgtEl>
                                          <p:spTgt spid="18"/>
                                        </p:tgtEl>
                                      </p:cBhvr>
                                    </p:animEffect>
                                    <p:anim calcmode="lin" valueType="num">
                                      <p:cBhvr>
                                        <p:cTn id="50" dur="1000" fill="hold"/>
                                        <p:tgtEl>
                                          <p:spTgt spid="18"/>
                                        </p:tgtEl>
                                        <p:attrNameLst>
                                          <p:attrName>ppt_x</p:attrName>
                                        </p:attrNameLst>
                                      </p:cBhvr>
                                      <p:tavLst>
                                        <p:tav tm="0">
                                          <p:val>
                                            <p:strVal val="#ppt_x"/>
                                          </p:val>
                                        </p:tav>
                                        <p:tav tm="100000">
                                          <p:val>
                                            <p:strVal val="#ppt_x"/>
                                          </p:val>
                                        </p:tav>
                                      </p:tavLst>
                                    </p:anim>
                                    <p:anim calcmode="lin" valueType="num">
                                      <p:cBhvr>
                                        <p:cTn id="5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1EF4201-B9C1-4F78-B85C-A7D3777AE9FD}" type="slidenum">
              <a:rPr lang="en-US" smtClean="0"/>
              <a:pPr/>
              <a:t>8</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60363" y="3180877"/>
            <a:ext cx="2762998" cy="1162523"/>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7435" y="3367978"/>
            <a:ext cx="1905000" cy="823022"/>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5800" y="3321717"/>
            <a:ext cx="2040532" cy="945483"/>
          </a:xfrm>
          <a:prstGeom prst="rect">
            <a:avLst/>
          </a:prstGeom>
          <a:ln>
            <a:noFill/>
          </a:ln>
          <a:effectLst>
            <a:softEdge rad="112500"/>
          </a:effectLst>
        </p:spPr>
      </p:pic>
      <p:sp>
        <p:nvSpPr>
          <p:cNvPr id="8" name="Title 1"/>
          <p:cNvSpPr>
            <a:spLocks noGrp="1"/>
          </p:cNvSpPr>
          <p:nvPr>
            <p:ph type="title"/>
          </p:nvPr>
        </p:nvSpPr>
        <p:spPr>
          <a:xfrm>
            <a:off x="129654" y="165638"/>
            <a:ext cx="9448800" cy="1143000"/>
          </a:xfrm>
        </p:spPr>
        <p:txBody>
          <a:bodyPr/>
          <a:lstStyle/>
          <a:p>
            <a:r>
              <a:rPr lang="en-IN" b="1" dirty="0" smtClean="0">
                <a:solidFill>
                  <a:prstClr val="black">
                    <a:lumMod val="50000"/>
                    <a:lumOff val="50000"/>
                  </a:prstClr>
                </a:solidFill>
                <a:latin typeface="Century Gothic" panose="020B0502020202020204" pitchFamily="34" charset="0"/>
                <a:ea typeface="Adobe Fan Heiti Std B" pitchFamily="34" charset="-128"/>
              </a:rPr>
              <a:t>Clients  </a:t>
            </a:r>
            <a:endParaRPr lang="en-IN" dirty="0"/>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800" y="1143000"/>
            <a:ext cx="2039642" cy="665101"/>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58000" y="5257800"/>
            <a:ext cx="1447800" cy="1447800"/>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63493" y="1180275"/>
            <a:ext cx="2171700" cy="590550"/>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17937" y="1180275"/>
            <a:ext cx="1847850" cy="590550"/>
          </a:xfrm>
          <a:prstGeom prst="rect">
            <a:avLst/>
          </a:prstGeom>
        </p:spPr>
      </p:pic>
      <p:pic>
        <p:nvPicPr>
          <p:cNvPr id="11" name="Picture 10" descr="C:\Users\pallavi.mahajan\Downloads\logo (3).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65558" y="5871287"/>
            <a:ext cx="1976992" cy="55147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https://encrypted-tbn2.gstatic.com/images?q=tbn:ANd9GcSHazxLxTszy7XaXY3_N7UwLyWszl5hzuGhxGNYVmytmw_6zeGNHw"/>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67421" y="5778612"/>
            <a:ext cx="1676400" cy="73682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a:blip r:embed="rId11" cstate="print"/>
          <a:stretch>
            <a:fillRect/>
          </a:stretch>
        </p:blipFill>
        <p:spPr>
          <a:xfrm>
            <a:off x="818706" y="2064371"/>
            <a:ext cx="1773830" cy="904178"/>
          </a:xfrm>
          <a:prstGeom prst="rect">
            <a:avLst/>
          </a:prstGeom>
        </p:spPr>
      </p:pic>
      <p:pic>
        <p:nvPicPr>
          <p:cNvPr id="16" name="Picture 15"/>
          <p:cNvPicPr>
            <a:picLocks noChangeAspect="1"/>
          </p:cNvPicPr>
          <p:nvPr/>
        </p:nvPicPr>
        <p:blipFill>
          <a:blip r:embed="rId12" cstate="print"/>
          <a:stretch>
            <a:fillRect/>
          </a:stretch>
        </p:blipFill>
        <p:spPr>
          <a:xfrm>
            <a:off x="3917088" y="2133862"/>
            <a:ext cx="1264511" cy="765196"/>
          </a:xfrm>
          <a:prstGeom prst="rect">
            <a:avLst/>
          </a:prstGeom>
        </p:spPr>
      </p:pic>
      <p:pic>
        <p:nvPicPr>
          <p:cNvPr id="17" name="Picture 16"/>
          <p:cNvPicPr>
            <a:picLocks noChangeAspect="1"/>
          </p:cNvPicPr>
          <p:nvPr/>
        </p:nvPicPr>
        <p:blipFill>
          <a:blip r:embed="rId13" cstate="print"/>
          <a:stretch>
            <a:fillRect/>
          </a:stretch>
        </p:blipFill>
        <p:spPr>
          <a:xfrm>
            <a:off x="7086600" y="2088369"/>
            <a:ext cx="880180" cy="880180"/>
          </a:xfrm>
          <a:prstGeom prst="rect">
            <a:avLst/>
          </a:prstGeom>
        </p:spPr>
      </p:pic>
      <p:pic>
        <p:nvPicPr>
          <p:cNvPr id="18" name="Picture 17"/>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81721" y="4681769"/>
            <a:ext cx="1447800" cy="589013"/>
          </a:xfrm>
          <a:prstGeom prst="rect">
            <a:avLst/>
          </a:prstGeom>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18" descr="Screenshot 2015-03-04 23.05.54.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705600" y="4785775"/>
            <a:ext cx="1943100" cy="381000"/>
          </a:xfrm>
          <a:prstGeom prst="rect">
            <a:avLst/>
          </a:prstGeom>
        </p:spPr>
      </p:pic>
      <p:pic>
        <p:nvPicPr>
          <p:cNvPr id="20" name="Picture 19"/>
          <p:cNvPicPr>
            <a:picLocks noChangeAspect="1"/>
          </p:cNvPicPr>
          <p:nvPr/>
        </p:nvPicPr>
        <p:blipFill>
          <a:blip r:embed="rId16" cstate="print"/>
          <a:stretch>
            <a:fillRect/>
          </a:stretch>
        </p:blipFill>
        <p:spPr>
          <a:xfrm>
            <a:off x="3466925" y="4728625"/>
            <a:ext cx="2171700" cy="495300"/>
          </a:xfrm>
          <a:prstGeom prst="rect">
            <a:avLst/>
          </a:prstGeom>
        </p:spPr>
      </p:pic>
    </p:spTree>
    <p:extLst>
      <p:ext uri="{BB962C8B-B14F-4D97-AF65-F5344CB8AC3E}">
        <p14:creationId xmlns:p14="http://schemas.microsoft.com/office/powerpoint/2010/main" val="61944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9"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0-#ppt_w/2"/>
                                          </p:val>
                                        </p:tav>
                                        <p:tav tm="100000">
                                          <p:val>
                                            <p:strVal val="#ppt_x"/>
                                          </p:val>
                                        </p:tav>
                                      </p:tavLst>
                                    </p:anim>
                                    <p:anim calcmode="lin" valueType="num">
                                      <p:cBhvr additive="base">
                                        <p:cTn id="29" dur="500" fill="hold"/>
                                        <p:tgtEl>
                                          <p:spTgt spid="9"/>
                                        </p:tgtEl>
                                        <p:attrNameLst>
                                          <p:attrName>ppt_y</p:attrName>
                                        </p:attrNameLst>
                                      </p:cBhvr>
                                      <p:tavLst>
                                        <p:tav tm="0">
                                          <p:val>
                                            <p:strVal val="0-#ppt_h/2"/>
                                          </p:val>
                                        </p:tav>
                                        <p:tav tm="100000">
                                          <p:val>
                                            <p:strVal val="#ppt_y"/>
                                          </p:val>
                                        </p:tav>
                                      </p:tavLst>
                                    </p:anim>
                                  </p:childTnLst>
                                </p:cTn>
                              </p:par>
                              <p:par>
                                <p:cTn id="30" presetID="2" presetClass="entr" presetSubtype="1"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0-#ppt_h/2"/>
                                          </p:val>
                                        </p:tav>
                                        <p:tav tm="100000">
                                          <p:val>
                                            <p:strVal val="#ppt_y"/>
                                          </p:val>
                                        </p:tav>
                                      </p:tavLst>
                                    </p:anim>
                                  </p:childTnLst>
                                </p:cTn>
                              </p:par>
                              <p:par>
                                <p:cTn id="34" presetID="2" presetClass="entr" presetSubtype="3"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1+#ppt_w/2"/>
                                          </p:val>
                                        </p:tav>
                                        <p:tav tm="100000">
                                          <p:val>
                                            <p:strVal val="#ppt_x"/>
                                          </p:val>
                                        </p:tav>
                                      </p:tavLst>
                                    </p:anim>
                                    <p:anim calcmode="lin" valueType="num">
                                      <p:cBhvr additive="base">
                                        <p:cTn id="37" dur="500" fill="hold"/>
                                        <p:tgtEl>
                                          <p:spTgt spid="13"/>
                                        </p:tgtEl>
                                        <p:attrNameLst>
                                          <p:attrName>ppt_y</p:attrName>
                                        </p:attrNameLst>
                                      </p:cBhvr>
                                      <p:tavLst>
                                        <p:tav tm="0">
                                          <p:val>
                                            <p:strVal val="0-#ppt_h/2"/>
                                          </p:val>
                                        </p:tav>
                                        <p:tav tm="100000">
                                          <p:val>
                                            <p:strVal val="#ppt_y"/>
                                          </p:val>
                                        </p:tav>
                                      </p:tavLst>
                                    </p:anim>
                                  </p:childTnLst>
                                </p:cTn>
                              </p:par>
                              <p:par>
                                <p:cTn id="38" presetID="2" presetClass="entr" presetSubtype="6"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1+#ppt_w/2"/>
                                          </p:val>
                                        </p:tav>
                                        <p:tav tm="100000">
                                          <p:val>
                                            <p:strVal val="#ppt_x"/>
                                          </p:val>
                                        </p:tav>
                                      </p:tavLst>
                                    </p:anim>
                                    <p:anim calcmode="lin" valueType="num">
                                      <p:cBhvr additive="base">
                                        <p:cTn id="41" dur="500" fill="hold"/>
                                        <p:tgtEl>
                                          <p:spTgt spid="10"/>
                                        </p:tgtEl>
                                        <p:attrNameLst>
                                          <p:attrName>ppt_y</p:attrName>
                                        </p:attrNameLst>
                                      </p:cBhvr>
                                      <p:tavLst>
                                        <p:tav tm="0">
                                          <p:val>
                                            <p:strVal val="1+#ppt_h/2"/>
                                          </p:val>
                                        </p:tav>
                                        <p:tav tm="100000">
                                          <p:val>
                                            <p:strVal val="#ppt_y"/>
                                          </p:val>
                                        </p:tav>
                                      </p:tavLst>
                                    </p:anim>
                                  </p:childTnLst>
                                </p:cTn>
                              </p:par>
                              <p:par>
                                <p:cTn id="42" presetID="2" presetClass="entr" presetSubtype="8"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0-#ppt_w/2"/>
                                          </p:val>
                                        </p:tav>
                                        <p:tav tm="100000">
                                          <p:val>
                                            <p:strVal val="#ppt_x"/>
                                          </p:val>
                                        </p:tav>
                                      </p:tavLst>
                                    </p:anim>
                                    <p:anim calcmode="lin" valueType="num">
                                      <p:cBhvr additive="base">
                                        <p:cTn id="45" dur="500" fill="hold"/>
                                        <p:tgtEl>
                                          <p:spTgt spid="15"/>
                                        </p:tgtEl>
                                        <p:attrNameLst>
                                          <p:attrName>ppt_y</p:attrName>
                                        </p:attrNameLst>
                                      </p:cBhvr>
                                      <p:tavLst>
                                        <p:tav tm="0">
                                          <p:val>
                                            <p:strVal val="#ppt_y"/>
                                          </p:val>
                                        </p:tav>
                                        <p:tav tm="100000">
                                          <p:val>
                                            <p:strVal val="#ppt_y"/>
                                          </p:val>
                                        </p:tav>
                                      </p:tavLst>
                                    </p:anim>
                                  </p:childTnLst>
                                </p:cTn>
                              </p:par>
                              <p:par>
                                <p:cTn id="46" presetID="2" presetClass="entr" presetSubtype="1" fill="hold"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par>
                                <p:cTn id="50" presetID="2" presetClass="entr" presetSubtype="2" fill="hold" nodeType="with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500" fill="hold"/>
                                        <p:tgtEl>
                                          <p:spTgt spid="17"/>
                                        </p:tgtEl>
                                        <p:attrNameLst>
                                          <p:attrName>ppt_x</p:attrName>
                                        </p:attrNameLst>
                                      </p:cBhvr>
                                      <p:tavLst>
                                        <p:tav tm="0">
                                          <p:val>
                                            <p:strVal val="1+#ppt_w/2"/>
                                          </p:val>
                                        </p:tav>
                                        <p:tav tm="100000">
                                          <p:val>
                                            <p:strVal val="#ppt_x"/>
                                          </p:val>
                                        </p:tav>
                                      </p:tavLst>
                                    </p:anim>
                                    <p:anim calcmode="lin" valueType="num">
                                      <p:cBhvr additive="base">
                                        <p:cTn id="53" dur="500" fill="hold"/>
                                        <p:tgtEl>
                                          <p:spTgt spid="17"/>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additive="base">
                                        <p:cTn id="56" dur="500" fill="hold"/>
                                        <p:tgtEl>
                                          <p:spTgt spid="18"/>
                                        </p:tgtEl>
                                        <p:attrNameLst>
                                          <p:attrName>ppt_x</p:attrName>
                                        </p:attrNameLst>
                                      </p:cBhvr>
                                      <p:tavLst>
                                        <p:tav tm="0">
                                          <p:val>
                                            <p:strVal val="0-#ppt_w/2"/>
                                          </p:val>
                                        </p:tav>
                                        <p:tav tm="100000">
                                          <p:val>
                                            <p:strVal val="#ppt_x"/>
                                          </p:val>
                                        </p:tav>
                                      </p:tavLst>
                                    </p:anim>
                                    <p:anim calcmode="lin" valueType="num">
                                      <p:cBhvr additive="base">
                                        <p:cTn id="57" dur="500" fill="hold"/>
                                        <p:tgtEl>
                                          <p:spTgt spid="18"/>
                                        </p:tgtEl>
                                        <p:attrNameLst>
                                          <p:attrName>ppt_y</p:attrName>
                                        </p:attrNameLst>
                                      </p:cBhvr>
                                      <p:tavLst>
                                        <p:tav tm="0">
                                          <p:val>
                                            <p:strVal val="#ppt_y"/>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20"/>
                                        </p:tgtEl>
                                        <p:attrNameLst>
                                          <p:attrName>style.visibility</p:attrName>
                                        </p:attrNameLst>
                                      </p:cBhvr>
                                      <p:to>
                                        <p:strVal val="visible"/>
                                      </p:to>
                                    </p:set>
                                    <p:anim calcmode="lin" valueType="num">
                                      <p:cBhvr additive="base">
                                        <p:cTn id="60" dur="500" fill="hold"/>
                                        <p:tgtEl>
                                          <p:spTgt spid="20"/>
                                        </p:tgtEl>
                                        <p:attrNameLst>
                                          <p:attrName>ppt_x</p:attrName>
                                        </p:attrNameLst>
                                      </p:cBhvr>
                                      <p:tavLst>
                                        <p:tav tm="0">
                                          <p:val>
                                            <p:strVal val="#ppt_x"/>
                                          </p:val>
                                        </p:tav>
                                        <p:tav tm="100000">
                                          <p:val>
                                            <p:strVal val="#ppt_x"/>
                                          </p:val>
                                        </p:tav>
                                      </p:tavLst>
                                    </p:anim>
                                    <p:anim calcmode="lin" valueType="num">
                                      <p:cBhvr additive="base">
                                        <p:cTn id="61" dur="500" fill="hold"/>
                                        <p:tgtEl>
                                          <p:spTgt spid="20"/>
                                        </p:tgtEl>
                                        <p:attrNameLst>
                                          <p:attrName>ppt_y</p:attrName>
                                        </p:attrNameLst>
                                      </p:cBhvr>
                                      <p:tavLst>
                                        <p:tav tm="0">
                                          <p:val>
                                            <p:strVal val="1+#ppt_h/2"/>
                                          </p:val>
                                        </p:tav>
                                        <p:tav tm="100000">
                                          <p:val>
                                            <p:strVal val="#ppt_y"/>
                                          </p:val>
                                        </p:tav>
                                      </p:tavLst>
                                    </p:anim>
                                  </p:childTnLst>
                                </p:cTn>
                              </p:par>
                              <p:par>
                                <p:cTn id="62" presetID="2" presetClass="entr" presetSubtype="2" fill="hold" nodeType="withEffect">
                                  <p:stCondLst>
                                    <p:cond delay="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1+#ppt_w/2"/>
                                          </p:val>
                                        </p:tav>
                                        <p:tav tm="100000">
                                          <p:val>
                                            <p:strVal val="#ppt_x"/>
                                          </p:val>
                                        </p:tav>
                                      </p:tavLst>
                                    </p:anim>
                                    <p:anim calcmode="lin" valueType="num">
                                      <p:cBhvr additive="base">
                                        <p:cTn id="65" dur="500" fill="hold"/>
                                        <p:tgtEl>
                                          <p:spTgt spid="19"/>
                                        </p:tgtEl>
                                        <p:attrNameLst>
                                          <p:attrName>ppt_y</p:attrName>
                                        </p:attrNameLst>
                                      </p:cBhvr>
                                      <p:tavLst>
                                        <p:tav tm="0">
                                          <p:val>
                                            <p:strVal val="#ppt_y"/>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500" fill="hold"/>
                                        <p:tgtEl>
                                          <p:spTgt spid="14"/>
                                        </p:tgtEl>
                                        <p:attrNameLst>
                                          <p:attrName>ppt_x</p:attrName>
                                        </p:attrNameLst>
                                      </p:cBhvr>
                                      <p:tavLst>
                                        <p:tav tm="0">
                                          <p:val>
                                            <p:strVal val="#ppt_x"/>
                                          </p:val>
                                        </p:tav>
                                        <p:tav tm="100000">
                                          <p:val>
                                            <p:strVal val="#ppt_x"/>
                                          </p:val>
                                        </p:tav>
                                      </p:tavLst>
                                    </p:anim>
                                    <p:anim calcmode="lin" valueType="num">
                                      <p:cBhvr additive="base">
                                        <p:cTn id="69" dur="500" fill="hold"/>
                                        <p:tgtEl>
                                          <p:spTgt spid="14"/>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cBhvr additive="base">
                                        <p:cTn id="72" dur="500" fill="hold"/>
                                        <p:tgtEl>
                                          <p:spTgt spid="11"/>
                                        </p:tgtEl>
                                        <p:attrNameLst>
                                          <p:attrName>ppt_x</p:attrName>
                                        </p:attrNameLst>
                                      </p:cBhvr>
                                      <p:tavLst>
                                        <p:tav tm="0">
                                          <p:val>
                                            <p:strVal val="#ppt_x"/>
                                          </p:val>
                                        </p:tav>
                                        <p:tav tm="100000">
                                          <p:val>
                                            <p:strVal val="#ppt_x"/>
                                          </p:val>
                                        </p:tav>
                                      </p:tavLst>
                                    </p:anim>
                                    <p:anim calcmode="lin" valueType="num">
                                      <p:cBhvr additive="base">
                                        <p:cTn id="7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51" name="Picture 15" descr="D:\Srisylam\Parsharam\circle-1.png"/>
          <p:cNvPicPr>
            <a:picLocks noChangeAspect="1" noChangeArrowheads="1"/>
          </p:cNvPicPr>
          <p:nvPr/>
        </p:nvPicPr>
        <p:blipFill>
          <a:blip r:embed="rId2"/>
          <a:srcRect/>
          <a:stretch>
            <a:fillRect/>
          </a:stretch>
        </p:blipFill>
        <p:spPr bwMode="auto">
          <a:xfrm>
            <a:off x="101204" y="1376220"/>
            <a:ext cx="4762500" cy="4762500"/>
          </a:xfrm>
          <a:prstGeom prst="rect">
            <a:avLst/>
          </a:prstGeom>
          <a:noFill/>
        </p:spPr>
      </p:pic>
      <p:sp>
        <p:nvSpPr>
          <p:cNvPr id="29" name="Rectangle 28"/>
          <p:cNvSpPr/>
          <p:nvPr/>
        </p:nvSpPr>
        <p:spPr>
          <a:xfrm>
            <a:off x="2172998" y="1427005"/>
            <a:ext cx="712053" cy="338554"/>
          </a:xfrm>
          <a:prstGeom prst="rect">
            <a:avLst/>
          </a:prstGeom>
          <a:noFill/>
        </p:spPr>
        <p:txBody>
          <a:bodyPr wrap="none" lIns="91440" tIns="45720" rIns="91440" bIns="45720">
            <a:spAutoFit/>
          </a:bodyPr>
          <a:lstStyle/>
          <a:p>
            <a:pPr algn="ctr"/>
            <a:r>
              <a:rPr lang="en-US" sz="1600" b="0" cap="none" spc="0" dirty="0" smtClean="0">
                <a:ln w="0"/>
                <a:solidFill>
                  <a:schemeClr val="tx1"/>
                </a:solidFill>
                <a:effectLst>
                  <a:outerShdw blurRad="38100" dist="19050" dir="2700000" algn="tl" rotWithShape="0">
                    <a:schemeClr val="dk1">
                      <a:alpha val="40000"/>
                    </a:schemeClr>
                  </a:outerShdw>
                </a:effectLst>
              </a:rPr>
              <a:t>Social</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30" name="Rectangle 29"/>
          <p:cNvSpPr/>
          <p:nvPr/>
        </p:nvSpPr>
        <p:spPr>
          <a:xfrm rot="4485048">
            <a:off x="4174739" y="3027239"/>
            <a:ext cx="816249" cy="338554"/>
          </a:xfrm>
          <a:prstGeom prst="rect">
            <a:avLst/>
          </a:prstGeom>
          <a:noFill/>
        </p:spPr>
        <p:txBody>
          <a:bodyPr wrap="none" lIns="91440" tIns="45720" rIns="91440" bIns="45720">
            <a:spAutoFit/>
          </a:bodyPr>
          <a:lstStyle/>
          <a:p>
            <a:pPr algn="ctr"/>
            <a:r>
              <a:rPr lang="en-US" sz="1600" b="0" cap="none" spc="0" dirty="0" smtClean="0">
                <a:ln w="0"/>
                <a:solidFill>
                  <a:schemeClr val="tx1"/>
                </a:solidFill>
                <a:effectLst>
                  <a:outerShdw blurRad="38100" dist="19050" dir="2700000" algn="tl" rotWithShape="0">
                    <a:schemeClr val="dk1">
                      <a:alpha val="40000"/>
                    </a:schemeClr>
                  </a:outerShdw>
                </a:effectLst>
              </a:rPr>
              <a:t>Mobile</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31" name="Rectangle 30"/>
          <p:cNvSpPr/>
          <p:nvPr/>
        </p:nvSpPr>
        <p:spPr>
          <a:xfrm rot="19469011">
            <a:off x="3294178" y="5316475"/>
            <a:ext cx="986745" cy="338554"/>
          </a:xfrm>
          <a:prstGeom prst="rect">
            <a:avLst/>
          </a:prstGeom>
          <a:noFill/>
        </p:spPr>
        <p:txBody>
          <a:bodyPr wrap="none" lIns="91440" tIns="45720" rIns="91440" bIns="45720">
            <a:spAutoFit/>
          </a:bodyPr>
          <a:lstStyle/>
          <a:p>
            <a:pPr algn="ctr"/>
            <a:r>
              <a:rPr lang="en-US" sz="1600" b="0" cap="none" spc="0" dirty="0" smtClean="0">
                <a:ln w="0"/>
                <a:solidFill>
                  <a:schemeClr val="tx1"/>
                </a:solidFill>
                <a:effectLst>
                  <a:outerShdw blurRad="38100" dist="19050" dir="2700000" algn="tl" rotWithShape="0">
                    <a:schemeClr val="dk1">
                      <a:alpha val="40000"/>
                    </a:schemeClr>
                  </a:outerShdw>
                </a:effectLst>
              </a:rPr>
              <a:t>Analytics</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32" name="Rectangle 31"/>
          <p:cNvSpPr/>
          <p:nvPr/>
        </p:nvSpPr>
        <p:spPr>
          <a:xfrm rot="2220980">
            <a:off x="736290" y="5267449"/>
            <a:ext cx="716863" cy="338554"/>
          </a:xfrm>
          <a:prstGeom prst="rect">
            <a:avLst/>
          </a:prstGeom>
          <a:noFill/>
        </p:spPr>
        <p:txBody>
          <a:bodyPr wrap="none" lIns="91440" tIns="45720" rIns="91440" bIns="45720">
            <a:spAutoFit/>
          </a:bodyPr>
          <a:lstStyle/>
          <a:p>
            <a:pPr algn="ctr"/>
            <a:r>
              <a:rPr lang="en-US" sz="1600" b="0" cap="none" spc="0" dirty="0" smtClean="0">
                <a:ln w="0"/>
                <a:solidFill>
                  <a:schemeClr val="tx1"/>
                </a:solidFill>
                <a:effectLst>
                  <a:outerShdw blurRad="38100" dist="19050" dir="2700000" algn="tl" rotWithShape="0">
                    <a:schemeClr val="dk1">
                      <a:alpha val="40000"/>
                    </a:schemeClr>
                  </a:outerShdw>
                </a:effectLst>
              </a:rPr>
              <a:t>Cloud</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33" name="Rectangle 32"/>
          <p:cNvSpPr/>
          <p:nvPr/>
        </p:nvSpPr>
        <p:spPr>
          <a:xfrm rot="591903">
            <a:off x="172827" y="2972879"/>
            <a:ext cx="466794" cy="338554"/>
          </a:xfrm>
          <a:prstGeom prst="rect">
            <a:avLst/>
          </a:prstGeom>
          <a:noFill/>
        </p:spPr>
        <p:txBody>
          <a:bodyPr wrap="none" lIns="91440" tIns="45720" rIns="91440" bIns="45720">
            <a:spAutoFit/>
          </a:bodyPr>
          <a:lstStyle/>
          <a:p>
            <a:pPr algn="ctr"/>
            <a:r>
              <a:rPr lang="en-US" sz="1600" b="0" cap="none" spc="0" dirty="0" smtClean="0">
                <a:ln w="0"/>
                <a:solidFill>
                  <a:schemeClr val="tx1"/>
                </a:solidFill>
                <a:effectLst>
                  <a:outerShdw blurRad="38100" dist="19050" dir="2700000" algn="tl" rotWithShape="0">
                    <a:schemeClr val="dk1">
                      <a:alpha val="40000"/>
                    </a:schemeClr>
                  </a:outerShdw>
                </a:effectLst>
              </a:rPr>
              <a:t>IoT</a:t>
            </a:r>
            <a:endParaRPr lang="en-US" sz="1600" b="0" cap="none" spc="0" dirty="0">
              <a:ln w="0"/>
              <a:solidFill>
                <a:schemeClr val="tx1"/>
              </a:solidFill>
              <a:effectLst>
                <a:outerShdw blurRad="38100" dist="19050" dir="2700000" algn="tl" rotWithShape="0">
                  <a:schemeClr val="dk1">
                    <a:alpha val="40000"/>
                  </a:schemeClr>
                </a:outerShdw>
              </a:effectLst>
            </a:endParaRPr>
          </a:p>
        </p:txBody>
      </p:sp>
      <p:cxnSp>
        <p:nvCxnSpPr>
          <p:cNvPr id="34" name="Straight Connector 33"/>
          <p:cNvCxnSpPr/>
          <p:nvPr/>
        </p:nvCxnSpPr>
        <p:spPr>
          <a:xfrm flipV="1">
            <a:off x="129903" y="4436217"/>
            <a:ext cx="552641" cy="33780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501501" y="5748100"/>
            <a:ext cx="0" cy="62884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784821" y="1825322"/>
            <a:ext cx="457201" cy="44765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84567" y="1671959"/>
            <a:ext cx="402844" cy="5334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91EF4201-B9C1-4F78-B85C-A7D3777AE9FD}" type="slidenum">
              <a:rPr lang="en-US" smtClean="0"/>
              <a:pPr/>
              <a:t>9</a:t>
            </a:fld>
            <a:endParaRPr lang="en-US"/>
          </a:p>
        </p:txBody>
      </p:sp>
      <p:sp>
        <p:nvSpPr>
          <p:cNvPr id="146" name="Title 1"/>
          <p:cNvSpPr>
            <a:spLocks noGrp="1"/>
          </p:cNvSpPr>
          <p:nvPr>
            <p:ph type="title"/>
          </p:nvPr>
        </p:nvSpPr>
        <p:spPr>
          <a:xfrm>
            <a:off x="118832" y="124546"/>
            <a:ext cx="9448800" cy="1143000"/>
          </a:xfrm>
        </p:spPr>
        <p:txBody>
          <a:bodyPr/>
          <a:lstStyle/>
          <a:p>
            <a:r>
              <a:rPr lang="en-IN" b="1" dirty="0" smtClean="0">
                <a:solidFill>
                  <a:prstClr val="black">
                    <a:lumMod val="50000"/>
                    <a:lumOff val="50000"/>
                  </a:prstClr>
                </a:solidFill>
                <a:latin typeface="Century Gothic" panose="020B0502020202020204" pitchFamily="34" charset="0"/>
                <a:ea typeface="Adobe Fan Heiti Std B" pitchFamily="34" charset="-128"/>
              </a:rPr>
              <a:t>Digital Transformation Wrappers  </a:t>
            </a:r>
            <a:endParaRPr lang="en-IN" dirty="0"/>
          </a:p>
        </p:txBody>
      </p:sp>
      <p:sp>
        <p:nvSpPr>
          <p:cNvPr id="24" name="Rectangle 23"/>
          <p:cNvSpPr/>
          <p:nvPr/>
        </p:nvSpPr>
        <p:spPr>
          <a:xfrm>
            <a:off x="5093878" y="1376220"/>
            <a:ext cx="4495800" cy="4648200"/>
          </a:xfrm>
          <a:prstGeom prst="rect">
            <a:avLst/>
          </a:prstGeom>
          <a:solidFill>
            <a:srgbClr val="F8F8F8"/>
          </a:solidFill>
          <a:ln>
            <a:noFill/>
          </a:ln>
        </p:spPr>
        <p:style>
          <a:lnRef idx="1">
            <a:schemeClr val="dk1"/>
          </a:lnRef>
          <a:fillRef idx="2">
            <a:schemeClr val="dk1"/>
          </a:fillRef>
          <a:effectRef idx="1">
            <a:schemeClr val="dk1"/>
          </a:effectRef>
          <a:fontRef idx="minor">
            <a:schemeClr val="dk1"/>
          </a:fontRef>
        </p:style>
        <p:txBody>
          <a:bodyPr rtlCol="0" anchor="t"/>
          <a:lstStyle/>
          <a:p>
            <a:pPr marL="285750" indent="-285750">
              <a:buFont typeface="Arial" panose="020B0604020202020204" pitchFamily="34" charset="0"/>
              <a:buChar char="•"/>
            </a:pPr>
            <a:r>
              <a:rPr lang="en-US" dirty="0" smtClean="0"/>
              <a:t>Digital Customer Experience with front end wrappers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Digital systems integration leveraging Social APIs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Processing of Machine and User Generated data</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Real time and streaming Analytics for the end user </a:t>
            </a:r>
          </a:p>
          <a:p>
            <a:pPr marL="285750" indent="-285750"/>
            <a:endParaRPr lang="en-US" dirty="0"/>
          </a:p>
        </p:txBody>
      </p:sp>
      <p:pic>
        <p:nvPicPr>
          <p:cNvPr id="14352" name="Picture 16" descr="D:\Srisylam\Parsharam\circle2.png"/>
          <p:cNvPicPr>
            <a:picLocks noChangeAspect="1" noChangeArrowheads="1"/>
          </p:cNvPicPr>
          <p:nvPr/>
        </p:nvPicPr>
        <p:blipFill>
          <a:blip r:embed="rId3"/>
          <a:srcRect/>
          <a:stretch>
            <a:fillRect/>
          </a:stretch>
        </p:blipFill>
        <p:spPr bwMode="auto">
          <a:xfrm>
            <a:off x="682544" y="1946000"/>
            <a:ext cx="3622940" cy="3622940"/>
          </a:xfrm>
          <a:prstGeom prst="rect">
            <a:avLst/>
          </a:prstGeom>
          <a:noFill/>
        </p:spPr>
      </p:pic>
      <p:sp>
        <p:nvSpPr>
          <p:cNvPr id="26" name="Isosceles Triangle 25"/>
          <p:cNvSpPr/>
          <p:nvPr/>
        </p:nvSpPr>
        <p:spPr>
          <a:xfrm>
            <a:off x="1664922" y="2844729"/>
            <a:ext cx="1647529" cy="1420283"/>
          </a:xfrm>
          <a:prstGeom prst="triangl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p>
        </p:txBody>
      </p:sp>
      <p:sp>
        <p:nvSpPr>
          <p:cNvPr id="27" name="Rectangle 26"/>
          <p:cNvSpPr/>
          <p:nvPr/>
        </p:nvSpPr>
        <p:spPr>
          <a:xfrm>
            <a:off x="1877885" y="3630135"/>
            <a:ext cx="1247231" cy="584775"/>
          </a:xfrm>
          <a:prstGeom prst="rect">
            <a:avLst/>
          </a:prstGeom>
          <a:noFill/>
        </p:spPr>
        <p:txBody>
          <a:bodyPr wrap="square" lIns="91440" tIns="45720" rIns="91440" bIns="45720">
            <a:spAutoFit/>
          </a:bodyPr>
          <a:lstStyle/>
          <a:p>
            <a:pPr algn="ctr"/>
            <a:r>
              <a:rPr lang="en-US" sz="1600" dirty="0" smtClean="0">
                <a:ln w="0"/>
                <a:effectLst>
                  <a:outerShdw blurRad="38100" dist="19050" dir="2700000" algn="tl" rotWithShape="0">
                    <a:schemeClr val="dk1">
                      <a:alpha val="40000"/>
                    </a:schemeClr>
                  </a:outerShdw>
                </a:effectLst>
              </a:rPr>
              <a:t>Enterprise Solutions</a:t>
            </a:r>
            <a:endParaRPr lang="en-US" sz="1600" dirty="0">
              <a:ln w="0"/>
              <a:effectLst>
                <a:outerShdw blurRad="38100" dist="19050" dir="2700000" algn="tl" rotWithShape="0">
                  <a:schemeClr val="dk1">
                    <a:alpha val="40000"/>
                  </a:schemeClr>
                </a:outerShdw>
              </a:effectLst>
            </a:endParaRPr>
          </a:p>
        </p:txBody>
      </p:sp>
      <p:sp>
        <p:nvSpPr>
          <p:cNvPr id="28" name="Rectangle 27"/>
          <p:cNvSpPr/>
          <p:nvPr/>
        </p:nvSpPr>
        <p:spPr>
          <a:xfrm rot="206551">
            <a:off x="1178266" y="2091488"/>
            <a:ext cx="2646469" cy="2101335"/>
          </a:xfrm>
          <a:prstGeom prst="rect">
            <a:avLst/>
          </a:prstGeom>
          <a:noFill/>
        </p:spPr>
        <p:txBody>
          <a:bodyPr wrap="none" lIns="91440" tIns="45720" rIns="91440" bIns="45720">
            <a:prstTxWarp prst="textArchUp">
              <a:avLst/>
            </a:prstTxWarp>
            <a:spAutoFit/>
          </a:bodyPr>
          <a:lstStyle/>
          <a:p>
            <a:pPr algn="ctr"/>
            <a:r>
              <a:rPr lang="en-US" sz="1600" b="1" cap="none" spc="0" dirty="0" smtClean="0">
                <a:ln w="0"/>
                <a:solidFill>
                  <a:schemeClr val="bg1"/>
                </a:solidFill>
                <a:effectLst>
                  <a:outerShdw blurRad="38100" dist="19050" dir="2700000" algn="tl" rotWithShape="0">
                    <a:schemeClr val="dk1">
                      <a:alpha val="40000"/>
                    </a:schemeClr>
                  </a:outerShdw>
                </a:effectLst>
              </a:rPr>
              <a:t>Digital Ready </a:t>
            </a:r>
            <a:r>
              <a:rPr lang="en-US" sz="1600" b="1" dirty="0" smtClean="0">
                <a:ln w="0"/>
                <a:solidFill>
                  <a:schemeClr val="bg1"/>
                </a:solidFill>
                <a:effectLst>
                  <a:outerShdw blurRad="38100" dist="19050" dir="2700000" algn="tl" rotWithShape="0">
                    <a:schemeClr val="dk1">
                      <a:alpha val="40000"/>
                    </a:schemeClr>
                  </a:outerShdw>
                </a:effectLst>
              </a:rPr>
              <a:t>Wrapper</a:t>
            </a:r>
            <a:endParaRPr lang="en-US" sz="1600" b="1" cap="none" spc="0" dirty="0">
              <a:ln w="0"/>
              <a:solidFill>
                <a:schemeClr val="bg1"/>
              </a:solidFill>
              <a:effectLst>
                <a:outerShdw blurRad="38100" dist="19050" dir="2700000" algn="tl" rotWithShape="0">
                  <a:schemeClr val="dk1">
                    <a:alpha val="40000"/>
                  </a:schemeClr>
                </a:outerShdw>
              </a:effectLst>
            </a:endParaRPr>
          </a:p>
        </p:txBody>
      </p:sp>
      <p:cxnSp>
        <p:nvCxnSpPr>
          <p:cNvPr id="41" name="Straight Connector 40"/>
          <p:cNvCxnSpPr/>
          <p:nvPr/>
        </p:nvCxnSpPr>
        <p:spPr>
          <a:xfrm>
            <a:off x="4359694" y="4456222"/>
            <a:ext cx="569510" cy="33780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762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14352"/>
                                        </p:tgtEl>
                                        <p:attrNameLst>
                                          <p:attrName>style.visibility</p:attrName>
                                        </p:attrNameLst>
                                      </p:cBhvr>
                                      <p:to>
                                        <p:strVal val="visible"/>
                                      </p:to>
                                    </p:set>
                                    <p:animEffect transition="in" filter="wheel(1)">
                                      <p:cBhvr>
                                        <p:cTn id="15" dur="2000"/>
                                        <p:tgtEl>
                                          <p:spTgt spid="14352"/>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heel(1)">
                                      <p:cBhvr>
                                        <p:cTn id="18" dur="20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par>
                                <p:cTn id="27" presetID="10"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par>
                                <p:cTn id="30" presetID="10" presetClass="entr" presetSubtype="0" fill="hold" nodeType="withEffect">
                                  <p:stCondLst>
                                    <p:cond delay="0"/>
                                  </p:stCondLst>
                                  <p:childTnLst>
                                    <p:set>
                                      <p:cBhvr>
                                        <p:cTn id="31" dur="1" fill="hold">
                                          <p:stCondLst>
                                            <p:cond delay="0"/>
                                          </p:stCondLst>
                                        </p:cTn>
                                        <p:tgtEl>
                                          <p:spTgt spid="14351"/>
                                        </p:tgtEl>
                                        <p:attrNameLst>
                                          <p:attrName>style.visibility</p:attrName>
                                        </p:attrNameLst>
                                      </p:cBhvr>
                                      <p:to>
                                        <p:strVal val="visible"/>
                                      </p:to>
                                    </p:set>
                                    <p:animEffect transition="in" filter="fade">
                                      <p:cBhvr>
                                        <p:cTn id="32" dur="500"/>
                                        <p:tgtEl>
                                          <p:spTgt spid="14351"/>
                                        </p:tgtEl>
                                      </p:cBhvr>
                                    </p:animEffect>
                                  </p:childTnLst>
                                </p:cTn>
                              </p:par>
                              <p:par>
                                <p:cTn id="33" presetID="10"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par>
                                <p:cTn id="39" presetID="10"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par>
                                <p:cTn id="51" presetID="10"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anim calcmode="lin" valueType="num">
                                      <p:cBhvr>
                                        <p:cTn id="59" dur="1000" fill="hold"/>
                                        <p:tgtEl>
                                          <p:spTgt spid="24"/>
                                        </p:tgtEl>
                                        <p:attrNameLst>
                                          <p:attrName>ppt_x</p:attrName>
                                        </p:attrNameLst>
                                      </p:cBhvr>
                                      <p:tavLst>
                                        <p:tav tm="0">
                                          <p:val>
                                            <p:strVal val="#ppt_x"/>
                                          </p:val>
                                        </p:tav>
                                        <p:tav tm="100000">
                                          <p:val>
                                            <p:strVal val="#ppt_x"/>
                                          </p:val>
                                        </p:tav>
                                      </p:tavLst>
                                    </p:anim>
                                    <p:anim calcmode="lin" valueType="num">
                                      <p:cBhvr>
                                        <p:cTn id="6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P spid="24" grpId="0" animBg="1"/>
      <p:bldP spid="26" grpId="0" animBg="1"/>
      <p:bldP spid="27" grpId="0"/>
      <p:bldP spid="28" grpId="0"/>
    </p:bldLst>
  </p:timing>
</p:sld>
</file>

<file path=ppt/theme/theme1.xml><?xml version="1.0" encoding="utf-8"?>
<a:theme xmlns:a="http://schemas.openxmlformats.org/drawingml/2006/main" name="Office Theme">
  <a:themeElements>
    <a:clrScheme name="KELLTON">
      <a:dk1>
        <a:sysClr val="windowText" lastClr="000000"/>
      </a:dk1>
      <a:lt1>
        <a:sysClr val="window" lastClr="FFFFFF"/>
      </a:lt1>
      <a:dk2>
        <a:srgbClr val="004868"/>
      </a:dk2>
      <a:lt2>
        <a:srgbClr val="EEECE1"/>
      </a:lt2>
      <a:accent1>
        <a:srgbClr val="0081B9"/>
      </a:accent1>
      <a:accent2>
        <a:srgbClr val="FF8A00"/>
      </a:accent2>
      <a:accent3>
        <a:srgbClr val="7EB500"/>
      </a:accent3>
      <a:accent4>
        <a:srgbClr val="F9FF09"/>
      </a:accent4>
      <a:accent5>
        <a:srgbClr val="D20041"/>
      </a:accent5>
      <a:accent6>
        <a:srgbClr val="800080"/>
      </a:accent6>
      <a:hlink>
        <a:srgbClr val="0081B9"/>
      </a:hlink>
      <a:folHlink>
        <a:srgbClr val="FF8A0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meline 01 16x9">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3663</TotalTime>
  <Words>1524</Words>
  <Application>Microsoft Office PowerPoint</Application>
  <PresentationFormat>A4 Paper (210x297 mm)</PresentationFormat>
  <Paragraphs>177</Paragraphs>
  <Slides>16</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Adobe Fan Heiti Std B</vt:lpstr>
      <vt:lpstr>Arial</vt:lpstr>
      <vt:lpstr>Calibri</vt:lpstr>
      <vt:lpstr>Calibri (Body)</vt:lpstr>
      <vt:lpstr>Century Gothic</vt:lpstr>
      <vt:lpstr>Georgia</vt:lpstr>
      <vt:lpstr>Segoe UI</vt:lpstr>
      <vt:lpstr>Wingdings</vt:lpstr>
      <vt:lpstr>Office Theme</vt:lpstr>
      <vt:lpstr>Timeline 01 16x9</vt:lpstr>
      <vt:lpstr>Analyst Presentation</vt:lpstr>
      <vt:lpstr>Safe Harbor </vt:lpstr>
      <vt:lpstr>Agenda </vt:lpstr>
      <vt:lpstr>Introductions</vt:lpstr>
      <vt:lpstr>Journey So Far… </vt:lpstr>
      <vt:lpstr>PowerPoint Presentation</vt:lpstr>
      <vt:lpstr>Digital Startups</vt:lpstr>
      <vt:lpstr>Clients  </vt:lpstr>
      <vt:lpstr>Digital Transformation Wrappers  </vt:lpstr>
      <vt:lpstr>Enterprise Solutions  </vt:lpstr>
      <vt:lpstr>Enterprise Adoption of DT</vt:lpstr>
      <vt:lpstr>EMEA Opportunity</vt:lpstr>
      <vt:lpstr>PowerPoint Presentation</vt:lpstr>
      <vt:lpstr>A Leading Oil and Gas Corporation improves Real-time Integrated Monitoring of its Activities across Geographies</vt:lpstr>
      <vt:lpstr>A Gas Conglomerate realizes Efficiency Gains from Integrated  Revenue, Operations and Spend Management</vt:lpstr>
      <vt:lpstr>14th largest US Municipality capitalizes on IoT Smart Grid and  Meters for Data-driven Process Automations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Devyani</dc:creator>
  <cp:lastModifiedBy>Parshuram Dandekar</cp:lastModifiedBy>
  <cp:revision>428</cp:revision>
  <dcterms:created xsi:type="dcterms:W3CDTF">2016-04-27T10:32:25Z</dcterms:created>
  <dcterms:modified xsi:type="dcterms:W3CDTF">2016-10-28T09:02:51Z</dcterms:modified>
</cp:coreProperties>
</file>