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2" r:id="rId1"/>
  </p:sldMasterIdLst>
  <p:sldIdLst>
    <p:sldId id="256" r:id="rId2"/>
    <p:sldId id="264" r:id="rId3"/>
    <p:sldId id="265" r:id="rId4"/>
    <p:sldId id="257" r:id="rId5"/>
    <p:sldId id="258" r:id="rId6"/>
    <p:sldId id="259" r:id="rId7"/>
    <p:sldId id="260" r:id="rId8"/>
    <p:sldId id="261" r:id="rId9"/>
    <p:sldId id="262" r:id="rId10"/>
    <p:sldId id="263" r:id="rId11"/>
  </p:sldIdLst>
  <p:sldSz cx="11430000" cy="7874000"/>
  <p:notesSz cx="11430000" cy="787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248" y="-10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5355132"/>
            <a:ext cx="11438861"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10304" tIns="55152" rIns="110304" bIns="55152" anchor="ctr"/>
          <a:lstStyle>
            <a:extLst/>
          </a:lstStyle>
          <a:p>
            <a:pPr algn="ctr" eaLnBrk="1" latinLnBrk="0" hangingPunct="1"/>
            <a:endParaRPr kumimoji="0" lang="en-US"/>
          </a:p>
        </p:txBody>
      </p:sp>
      <p:sp>
        <p:nvSpPr>
          <p:cNvPr id="9" name="Title 8"/>
          <p:cNvSpPr>
            <a:spLocks noGrp="1"/>
          </p:cNvSpPr>
          <p:nvPr>
            <p:ph type="ctrTitle"/>
          </p:nvPr>
        </p:nvSpPr>
        <p:spPr>
          <a:xfrm>
            <a:off x="857250" y="2012246"/>
            <a:ext cx="9715500" cy="2100837"/>
          </a:xfrm>
        </p:spPr>
        <p:txBody>
          <a:bodyPr vert="horz" anchor="b">
            <a:normAutofit/>
            <a:scene3d>
              <a:camera prst="orthographicFront"/>
              <a:lightRig rig="soft" dir="t"/>
            </a:scene3d>
            <a:sp3d prstMaterial="softEdge">
              <a:bevelT w="25400" h="25400"/>
            </a:sp3d>
          </a:bodyPr>
          <a:lstStyle>
            <a:lvl1pPr algn="r">
              <a:defRPr sz="5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857250" y="4146660"/>
            <a:ext cx="9715500" cy="1377438"/>
          </a:xfrm>
        </p:spPr>
        <p:txBody>
          <a:bodyPr lIns="55152" rIns="55152"/>
          <a:lstStyle>
            <a:lvl1pPr marL="0" marR="77213" indent="0" algn="r">
              <a:buNone/>
              <a:defRPr>
                <a:solidFill>
                  <a:schemeClr val="tx2"/>
                </a:solidFill>
              </a:defRPr>
            </a:lvl1pPr>
            <a:lvl2pPr marL="551520" indent="0" algn="ctr">
              <a:buNone/>
            </a:lvl2pPr>
            <a:lvl3pPr marL="1103041" indent="0" algn="ctr">
              <a:buNone/>
            </a:lvl3pPr>
            <a:lvl4pPr marL="1654561" indent="0" algn="ctr">
              <a:buNone/>
            </a:lvl4pPr>
            <a:lvl5pPr marL="2206081" indent="0" algn="ctr">
              <a:buNone/>
            </a:lvl5pPr>
            <a:lvl6pPr marL="2757602" indent="0" algn="ctr">
              <a:buNone/>
            </a:lvl6pPr>
            <a:lvl7pPr marL="3309122" indent="0" algn="ctr">
              <a:buNone/>
            </a:lvl7pPr>
            <a:lvl8pPr marL="3860643" indent="0" algn="ctr">
              <a:buNone/>
            </a:lvl8pPr>
            <a:lvl9pPr marL="4412163" indent="0" algn="ctr">
              <a:buNone/>
            </a:lvl9pPr>
            <a:extLst/>
          </a:lstStyle>
          <a:p>
            <a:r>
              <a:rPr kumimoji="0" lang="en-US" smtClean="0"/>
              <a:t>Click to edit Master subtitle style</a:t>
            </a:r>
            <a:endParaRPr kumimoji="0" lang="en-US"/>
          </a:p>
        </p:txBody>
      </p:sp>
      <p:grpSp>
        <p:nvGrpSpPr>
          <p:cNvPr id="2" name="Group 1"/>
          <p:cNvGrpSpPr/>
          <p:nvPr/>
        </p:nvGrpSpPr>
        <p:grpSpPr>
          <a:xfrm>
            <a:off x="-4706" y="5686778"/>
            <a:ext cx="11434706" cy="2195360"/>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7/22/2023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71500" y="1700786"/>
            <a:ext cx="10287000" cy="5035859"/>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55016" y="315328"/>
            <a:ext cx="2221838" cy="6421318"/>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71500" y="315329"/>
            <a:ext cx="7905750" cy="642131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02970" y="1216707"/>
            <a:ext cx="9715500" cy="2099733"/>
          </a:xfrm>
        </p:spPr>
        <p:txBody>
          <a:bodyPr vert="horz" anchor="b">
            <a:normAutofit/>
            <a:scene3d>
              <a:camera prst="orthographicFront"/>
              <a:lightRig rig="soft" dir="t"/>
            </a:scene3d>
            <a:sp3d prstMaterial="softEdge">
              <a:bevelT w="25400" h="25400"/>
            </a:sp3d>
          </a:bodyPr>
          <a:lstStyle>
            <a:lvl1pPr algn="r">
              <a:buNone/>
              <a:defRPr sz="5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03391" y="3366040"/>
            <a:ext cx="5715000" cy="1670427"/>
          </a:xfrm>
        </p:spPr>
        <p:txBody>
          <a:bodyPr lIns="110304" rIns="110304" anchor="t"/>
          <a:lstStyle>
            <a:lvl1pPr marL="0" indent="0" algn="l">
              <a:buNone/>
              <a:defRPr sz="2800">
                <a:solidFill>
                  <a:schemeClr val="tx1"/>
                </a:solidFill>
              </a:defRPr>
            </a:lvl1pPr>
            <a:lvl2pPr>
              <a:buNone/>
              <a:defRPr sz="22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4545850" y="3450727"/>
            <a:ext cx="228600" cy="262467"/>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0304" tIns="55152" rIns="110304" bIns="55152" anchor="ctr"/>
          <a:lstStyle>
            <a:extLst/>
          </a:lstStyle>
          <a:p>
            <a:pPr algn="l" eaLnBrk="1" latinLnBrk="0" hangingPunct="1"/>
            <a:endParaRPr kumimoji="0" lang="en-US"/>
          </a:p>
        </p:txBody>
      </p:sp>
      <p:sp>
        <p:nvSpPr>
          <p:cNvPr id="8" name="Chevron 7"/>
          <p:cNvSpPr/>
          <p:nvPr/>
        </p:nvSpPr>
        <p:spPr>
          <a:xfrm>
            <a:off x="4312830" y="3450727"/>
            <a:ext cx="228600" cy="262467"/>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0304" tIns="55152" rIns="110304" bIns="55152"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1500" y="1700785"/>
            <a:ext cx="5048250" cy="5196476"/>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810250" y="1700785"/>
            <a:ext cx="5048250" cy="5196476"/>
          </a:xfrm>
        </p:spPr>
        <p:txBody>
          <a:bodyPr/>
          <a:lstStyle>
            <a:lvl1pPr>
              <a:defRPr sz="3400"/>
            </a:lvl1pPr>
            <a:lvl2pPr>
              <a:defRPr sz="2900"/>
            </a:lvl2pPr>
            <a:lvl3pPr>
              <a:defRPr sz="2400"/>
            </a:lvl3pPr>
            <a:lvl4pPr>
              <a:defRPr sz="2200"/>
            </a:lvl4pPr>
            <a:lvl5pPr>
              <a:defRPr sz="22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1500" y="313502"/>
            <a:ext cx="10287000" cy="1312333"/>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71500" y="6211711"/>
            <a:ext cx="5050235" cy="874889"/>
          </a:xfrm>
          <a:solidFill>
            <a:schemeClr val="accent1"/>
          </a:solidFill>
          <a:ln w="9652">
            <a:solidFill>
              <a:schemeClr val="accent1"/>
            </a:solidFill>
            <a:miter lim="800000"/>
          </a:ln>
        </p:spPr>
        <p:txBody>
          <a:bodyPr lIns="220608"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806283" y="6211711"/>
            <a:ext cx="5052219" cy="874889"/>
          </a:xfrm>
          <a:solidFill>
            <a:schemeClr val="accent1"/>
          </a:solidFill>
          <a:ln w="9652">
            <a:solidFill>
              <a:schemeClr val="accent1"/>
            </a:solidFill>
            <a:miter lim="800000"/>
          </a:ln>
        </p:spPr>
        <p:txBody>
          <a:bodyPr lIns="220608" anchor="ctr"/>
          <a:lstStyle>
            <a:lvl1pPr marL="0" indent="0">
              <a:buNone/>
              <a:defRPr sz="2900" b="0">
                <a:solidFill>
                  <a:schemeClr val="bg1"/>
                </a:solidFill>
              </a:defRPr>
            </a:lvl1pPr>
            <a:lvl2pPr>
              <a:buNone/>
              <a:defRPr sz="2400" b="1"/>
            </a:lvl2pPr>
            <a:lvl3pPr>
              <a:buNone/>
              <a:defRPr sz="2200" b="1"/>
            </a:lvl3pPr>
            <a:lvl4pPr>
              <a:buNone/>
              <a:defRPr sz="1900" b="1"/>
            </a:lvl4pPr>
            <a:lvl5pPr>
              <a:buNone/>
              <a:defRPr sz="19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71500" y="1658264"/>
            <a:ext cx="5050235" cy="4525728"/>
          </a:xfrm>
          <a:ln>
            <a:noFill/>
            <a:prstDash val="sysDash"/>
            <a:miter lim="800000"/>
          </a:ln>
        </p:spPr>
        <p:txBody>
          <a:bodyPr/>
          <a:lstStyle>
            <a:lvl1pPr>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806282" y="1658264"/>
            <a:ext cx="5052219" cy="4525728"/>
          </a:xfrm>
          <a:ln>
            <a:noFill/>
            <a:prstDash val="sysDash"/>
            <a:miter lim="800000"/>
          </a:ln>
        </p:spPr>
        <p:txBody>
          <a:bodyPr/>
          <a:lstStyle>
            <a:lvl1pPr>
              <a:spcBef>
                <a:spcPts val="0"/>
              </a:spcBef>
              <a:defRPr sz="2900"/>
            </a:lvl1pPr>
            <a:lvl2pPr>
              <a:defRPr sz="2400"/>
            </a:lvl2pPr>
            <a:lvl3pPr>
              <a:defRPr sz="2200"/>
            </a:lvl3pPr>
            <a:lvl4pPr>
              <a:defRPr sz="1900"/>
            </a:lvl4pPr>
            <a:lvl5pPr>
              <a:defRPr sz="1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7/22/2023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5599289"/>
            <a:ext cx="9352220" cy="524933"/>
          </a:xfrm>
        </p:spPr>
        <p:txBody>
          <a:bodyPr vert="horz" anchor="t">
            <a:noAutofit/>
            <a:sp3d prstMaterial="softEdge">
              <a:bevelT w="0" h="0"/>
            </a:sp3d>
          </a:bodyPr>
          <a:lstStyle>
            <a:lvl1pPr algn="r">
              <a:buNone/>
              <a:defRPr sz="30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24500" y="6148450"/>
            <a:ext cx="4968240" cy="1049867"/>
          </a:xfrm>
        </p:spPr>
        <p:txBody>
          <a:bodyPr/>
          <a:lstStyle>
            <a:lvl1pPr marL="0" indent="0" algn="r">
              <a:buNone/>
              <a:defRPr sz="1900"/>
            </a:lvl1pPr>
            <a:lvl2pPr>
              <a:buNone/>
              <a:defRPr sz="1400"/>
            </a:lvl2pPr>
            <a:lvl3pPr>
              <a:buNone/>
              <a:defRPr sz="1200"/>
            </a:lvl3pPr>
            <a:lvl4pPr>
              <a:buNone/>
              <a:defRPr sz="1100"/>
            </a:lvl4pPr>
            <a:lvl5pPr>
              <a:buNone/>
              <a:defRPr sz="11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143000" y="314960"/>
            <a:ext cx="9349740" cy="5249333"/>
          </a:xfrm>
        </p:spPr>
        <p:txBody>
          <a:bodyPr/>
          <a:lstStyle>
            <a:lvl1pPr>
              <a:defRPr sz="3900"/>
            </a:lvl1pPr>
            <a:lvl2pPr>
              <a:defRPr sz="3400"/>
            </a:lvl2pPr>
            <a:lvl3pPr>
              <a:defRPr sz="2900"/>
            </a:lvl3pPr>
            <a:lvl4pPr>
              <a:defRPr sz="2400"/>
            </a:lvl4pPr>
            <a:lvl5pPr>
              <a:defRPr sz="24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408790" y="7357269"/>
            <a:ext cx="2400300" cy="419947"/>
          </a:xfrm>
        </p:spPr>
        <p:txBody>
          <a:bodyPr/>
          <a:lstStyle>
            <a:extLst/>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426540" y="6249832"/>
            <a:ext cx="8953500" cy="744266"/>
          </a:xfrm>
          <a:noFill/>
        </p:spPr>
        <p:txBody>
          <a:bodyPr lIns="110304" tIns="0" rIns="110304" anchor="t"/>
          <a:lstStyle>
            <a:lvl1pPr marL="0" marR="22061" indent="0" algn="r">
              <a:buNone/>
              <a:defRPr sz="1700"/>
            </a:lvl1pPr>
            <a:lvl2pPr>
              <a:defRPr sz="1400"/>
            </a:lvl2pPr>
            <a:lvl3pPr>
              <a:defRPr sz="1200"/>
            </a:lvl3pPr>
            <a:lvl4pPr>
              <a:defRPr sz="1100"/>
            </a:lvl4pPr>
            <a:lvl5pPr>
              <a:defRPr sz="11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85750" y="218111"/>
            <a:ext cx="10858500" cy="50393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9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7/22/2023</a:t>
            </a:fld>
            <a:endParaRPr lang="en-US"/>
          </a:p>
        </p:txBody>
      </p:sp>
      <p:sp>
        <p:nvSpPr>
          <p:cNvPr id="6" name="Footer Placeholder 5"/>
          <p:cNvSpPr>
            <a:spLocks noGrp="1"/>
          </p:cNvSpPr>
          <p:nvPr>
            <p:ph type="ftr" sz="quarter" idx="11"/>
          </p:nvPr>
        </p:nvSpPr>
        <p:spPr>
          <a:xfrm>
            <a:off x="5475091" y="7357269"/>
            <a:ext cx="2938351" cy="419218"/>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85750" y="5585881"/>
            <a:ext cx="10094290" cy="646031"/>
          </a:xfrm>
          <a:noFill/>
        </p:spPr>
        <p:txBody>
          <a:bodyPr anchor="t">
            <a:sp3d prstMaterial="softEdge"/>
          </a:bodyPr>
          <a:lstStyle>
            <a:lvl1pPr marR="0" algn="r">
              <a:buNone/>
              <a:defRPr sz="36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895546" y="5743030"/>
            <a:ext cx="4752504" cy="165690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10304" tIns="55152" rIns="110304" bIns="55152" anchor="t" compatLnSpc="1"/>
          <a:lstStyle>
            <a:extLst/>
          </a:lstStyle>
          <a:p>
            <a:endParaRPr kumimoji="0" lang="en-US"/>
          </a:p>
        </p:txBody>
      </p:sp>
      <p:sp>
        <p:nvSpPr>
          <p:cNvPr id="9" name="Freeform 8"/>
          <p:cNvSpPr>
            <a:spLocks/>
          </p:cNvSpPr>
          <p:nvPr/>
        </p:nvSpPr>
        <p:spPr bwMode="auto">
          <a:xfrm>
            <a:off x="-66951" y="6642063"/>
            <a:ext cx="4752504" cy="96237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10304" tIns="55152" rIns="110304" bIns="55152" anchor="t" compatLnSpc="1"/>
          <a:lstStyle>
            <a:extLst/>
          </a:lstStyle>
          <a:p>
            <a:endParaRPr kumimoji="0" lang="en-US"/>
          </a:p>
        </p:txBody>
      </p:sp>
      <p:sp>
        <p:nvSpPr>
          <p:cNvPr id="10" name="Right Triangle 9"/>
          <p:cNvSpPr>
            <a:spLocks/>
          </p:cNvSpPr>
          <p:nvPr/>
        </p:nvSpPr>
        <p:spPr bwMode="auto">
          <a:xfrm>
            <a:off x="-7553" y="6649216"/>
            <a:ext cx="4252893" cy="124099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10304" tIns="55152" rIns="110304" bIns="55152" anchor="ctr" compatLnSpc="1"/>
          <a:lstStyle>
            <a:extLst/>
          </a:lstStyle>
          <a:p>
            <a:pPr algn="ctr" eaLnBrk="1" latinLnBrk="0" hangingPunct="1"/>
            <a:endParaRPr kumimoji="0" lang="en-US"/>
          </a:p>
        </p:txBody>
      </p:sp>
      <p:cxnSp>
        <p:nvCxnSpPr>
          <p:cNvPr id="11" name="Straight Connector 10"/>
          <p:cNvCxnSpPr/>
          <p:nvPr/>
        </p:nvCxnSpPr>
        <p:spPr>
          <a:xfrm>
            <a:off x="-11546" y="6645181"/>
            <a:ext cx="4256886" cy="124503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0830140" y="5727468"/>
            <a:ext cx="228600" cy="262467"/>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0304" tIns="55152" rIns="110304" bIns="55152" anchor="ctr"/>
          <a:lstStyle>
            <a:extLst/>
          </a:lstStyle>
          <a:p>
            <a:pPr algn="l" eaLnBrk="1" latinLnBrk="0" hangingPunct="1"/>
            <a:endParaRPr kumimoji="0" lang="en-US"/>
          </a:p>
        </p:txBody>
      </p:sp>
      <p:sp>
        <p:nvSpPr>
          <p:cNvPr id="13" name="Chevron 12"/>
          <p:cNvSpPr/>
          <p:nvPr/>
        </p:nvSpPr>
        <p:spPr>
          <a:xfrm>
            <a:off x="10597120" y="5727468"/>
            <a:ext cx="228600" cy="262467"/>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10304" tIns="55152" rIns="110304" bIns="55152"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895546" y="5743030"/>
            <a:ext cx="4752504" cy="1656905"/>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10304" tIns="55152" rIns="110304" bIns="55152" anchor="t" compatLnSpc="1"/>
          <a:lstStyle>
            <a:extLst/>
          </a:lstStyle>
          <a:p>
            <a:endParaRPr kumimoji="0" lang="en-US"/>
          </a:p>
        </p:txBody>
      </p:sp>
      <p:sp>
        <p:nvSpPr>
          <p:cNvPr id="12" name="Freeform 11"/>
          <p:cNvSpPr>
            <a:spLocks/>
          </p:cNvSpPr>
          <p:nvPr/>
        </p:nvSpPr>
        <p:spPr bwMode="auto">
          <a:xfrm>
            <a:off x="-66951" y="6642063"/>
            <a:ext cx="4752504" cy="96237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10304" tIns="55152" rIns="110304" bIns="55152" anchor="t" compatLnSpc="1"/>
          <a:lstStyle>
            <a:extLst/>
          </a:lstStyle>
          <a:p>
            <a:endParaRPr kumimoji="0" lang="en-US"/>
          </a:p>
        </p:txBody>
      </p:sp>
      <p:sp>
        <p:nvSpPr>
          <p:cNvPr id="14" name="Right Triangle 13"/>
          <p:cNvSpPr>
            <a:spLocks/>
          </p:cNvSpPr>
          <p:nvPr/>
        </p:nvSpPr>
        <p:spPr bwMode="auto">
          <a:xfrm>
            <a:off x="-7553" y="6649216"/>
            <a:ext cx="4252893" cy="124099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10304" tIns="55152" rIns="110304" bIns="55152" anchor="ctr" compatLnSpc="1"/>
          <a:lstStyle>
            <a:extLst/>
          </a:lstStyle>
          <a:p>
            <a:pPr algn="ctr" eaLnBrk="1" latinLnBrk="0" hangingPunct="1"/>
            <a:endParaRPr kumimoji="0" lang="en-US"/>
          </a:p>
        </p:txBody>
      </p:sp>
      <p:cxnSp>
        <p:nvCxnSpPr>
          <p:cNvPr id="15" name="Straight Connector 14"/>
          <p:cNvCxnSpPr/>
          <p:nvPr/>
        </p:nvCxnSpPr>
        <p:spPr>
          <a:xfrm>
            <a:off x="-11546" y="6645181"/>
            <a:ext cx="4256886" cy="1245032"/>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571500" y="315325"/>
            <a:ext cx="10287000" cy="1312333"/>
          </a:xfrm>
          <a:prstGeom prst="rect">
            <a:avLst/>
          </a:prstGeom>
        </p:spPr>
        <p:txBody>
          <a:bodyPr vert="horz" lIns="110304" tIns="55152" rIns="110304" bIns="55152"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571500" y="1700785"/>
            <a:ext cx="10287000" cy="5196476"/>
          </a:xfrm>
          <a:prstGeom prst="rect">
            <a:avLst/>
          </a:prstGeom>
        </p:spPr>
        <p:txBody>
          <a:bodyPr vert="horz" lIns="110304" tIns="55152" rIns="110304" bIns="55152">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408790" y="7357269"/>
            <a:ext cx="2400300" cy="419947"/>
          </a:xfrm>
          <a:prstGeom prst="rect">
            <a:avLst/>
          </a:prstGeom>
        </p:spPr>
        <p:txBody>
          <a:bodyPr vert="horz" lIns="110304" tIns="55152" rIns="110304" bIns="55152" anchor="b"/>
          <a:lstStyle>
            <a:lvl1pPr algn="l" eaLnBrk="1" latinLnBrk="0" hangingPunct="1">
              <a:defRPr kumimoji="0" sz="1200">
                <a:solidFill>
                  <a:schemeClr val="tx1"/>
                </a:solidFill>
              </a:defRPr>
            </a:lvl1pPr>
            <a:extLst/>
          </a:lstStyle>
          <a:p>
            <a:fld id="{1D8BD707-D9CF-40AE-B4C6-C98DA3205C09}" type="datetimeFigureOut">
              <a:rPr lang="en-US" smtClean="0"/>
              <a:pPr/>
              <a:t>7/22/2023</a:t>
            </a:fld>
            <a:endParaRPr lang="en-US"/>
          </a:p>
        </p:txBody>
      </p:sp>
      <p:sp>
        <p:nvSpPr>
          <p:cNvPr id="22" name="Footer Placeholder 21"/>
          <p:cNvSpPr>
            <a:spLocks noGrp="1"/>
          </p:cNvSpPr>
          <p:nvPr>
            <p:ph type="ftr" sz="quarter" idx="3"/>
          </p:nvPr>
        </p:nvSpPr>
        <p:spPr>
          <a:xfrm>
            <a:off x="5475091" y="7357269"/>
            <a:ext cx="2938351" cy="419218"/>
          </a:xfrm>
          <a:prstGeom prst="rect">
            <a:avLst/>
          </a:prstGeom>
        </p:spPr>
        <p:txBody>
          <a:bodyPr vert="horz" lIns="110304" tIns="55152" rIns="110304" bIns="55152" anchor="b"/>
          <a:lstStyle>
            <a:lvl1pPr algn="r" eaLnBrk="1" latinLnBrk="0" hangingPunct="1">
              <a:defRPr kumimoji="0" sz="1200">
                <a:solidFill>
                  <a:schemeClr val="tx1"/>
                </a:solidFill>
              </a:defRPr>
            </a:lvl1pPr>
            <a:extLst/>
          </a:lstStyle>
          <a:p>
            <a:endParaRPr lang="en-US"/>
          </a:p>
        </p:txBody>
      </p:sp>
      <p:sp>
        <p:nvSpPr>
          <p:cNvPr id="18" name="Slide Number Placeholder 17"/>
          <p:cNvSpPr>
            <a:spLocks noGrp="1"/>
          </p:cNvSpPr>
          <p:nvPr>
            <p:ph type="sldNum" sz="quarter" idx="4"/>
          </p:nvPr>
        </p:nvSpPr>
        <p:spPr>
          <a:xfrm>
            <a:off x="10809090" y="7357269"/>
            <a:ext cx="457200" cy="419218"/>
          </a:xfrm>
          <a:prstGeom prst="rect">
            <a:avLst/>
          </a:prstGeom>
        </p:spPr>
        <p:txBody>
          <a:bodyPr vert="horz" lIns="110304" tIns="55152" rIns="110304" bIns="55152" anchor="b"/>
          <a:lstStyle>
            <a:lvl1pPr algn="r" eaLnBrk="1" latinLnBrk="0" hangingPunct="1">
              <a:defRPr kumimoji="0" sz="12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4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441216" indent="-308851" algn="l" rtl="0" eaLnBrk="1" latinLnBrk="0" hangingPunct="1">
        <a:spcBef>
          <a:spcPts val="483"/>
        </a:spcBef>
        <a:spcAft>
          <a:spcPts val="0"/>
        </a:spcAft>
        <a:buClr>
          <a:schemeClr val="accent1"/>
        </a:buClr>
        <a:buSzPct val="68000"/>
        <a:buFont typeface="Wingdings 3"/>
        <a:buChar char=""/>
        <a:defRPr kumimoji="0" sz="3300" kern="1200">
          <a:solidFill>
            <a:schemeClr val="tx1"/>
          </a:solidFill>
          <a:latin typeface="+mn-lt"/>
          <a:ea typeface="+mn-ea"/>
          <a:cs typeface="+mn-cs"/>
        </a:defRPr>
      </a:lvl1pPr>
      <a:lvl2pPr marL="750068" indent="-275760" algn="l" rtl="0" eaLnBrk="1" latinLnBrk="0" hangingPunct="1">
        <a:spcBef>
          <a:spcPts val="391"/>
        </a:spcBef>
        <a:buClr>
          <a:schemeClr val="accent1"/>
        </a:buClr>
        <a:buFont typeface="Verdana"/>
        <a:buChar char="◦"/>
        <a:defRPr kumimoji="0" sz="2800" kern="1200">
          <a:solidFill>
            <a:schemeClr val="tx1"/>
          </a:solidFill>
          <a:latin typeface="+mn-lt"/>
          <a:ea typeface="+mn-ea"/>
          <a:cs typeface="+mn-cs"/>
        </a:defRPr>
      </a:lvl2pPr>
      <a:lvl3pPr marL="1036858" indent="-275760" algn="l" rtl="0" eaLnBrk="1" latinLnBrk="0" hangingPunct="1">
        <a:spcBef>
          <a:spcPts val="422"/>
        </a:spcBef>
        <a:buClr>
          <a:schemeClr val="accent2"/>
        </a:buClr>
        <a:buSzPct val="100000"/>
        <a:buFont typeface="Wingdings 2"/>
        <a:buChar char=""/>
        <a:defRPr kumimoji="0" sz="2500" kern="1200">
          <a:solidFill>
            <a:schemeClr val="tx1"/>
          </a:solidFill>
          <a:latin typeface="+mn-lt"/>
          <a:ea typeface="+mn-ea"/>
          <a:cs typeface="+mn-cs"/>
        </a:defRPr>
      </a:lvl3pPr>
      <a:lvl4pPr marL="1378801" indent="-275760" algn="l" rtl="0" eaLnBrk="1" latinLnBrk="0" hangingPunct="1">
        <a:spcBef>
          <a:spcPts val="422"/>
        </a:spcBef>
        <a:buClr>
          <a:schemeClr val="accent2"/>
        </a:buClr>
        <a:buFont typeface="Wingdings 2"/>
        <a:buChar char=""/>
        <a:defRPr kumimoji="0" sz="2300" kern="1200">
          <a:solidFill>
            <a:schemeClr val="tx1"/>
          </a:solidFill>
          <a:latin typeface="+mn-lt"/>
          <a:ea typeface="+mn-ea"/>
          <a:cs typeface="+mn-cs"/>
        </a:defRPr>
      </a:lvl4pPr>
      <a:lvl5pPr marL="1654561" indent="-275760" algn="l" rtl="0" eaLnBrk="1" latinLnBrk="0" hangingPunct="1">
        <a:spcBef>
          <a:spcPts val="422"/>
        </a:spcBef>
        <a:buClr>
          <a:schemeClr val="accent2"/>
        </a:buClr>
        <a:buFont typeface="Wingdings 2"/>
        <a:buChar char=""/>
        <a:defRPr kumimoji="0" sz="2200" kern="1200">
          <a:solidFill>
            <a:schemeClr val="tx1"/>
          </a:solidFill>
          <a:latin typeface="+mn-lt"/>
          <a:ea typeface="+mn-ea"/>
          <a:cs typeface="+mn-cs"/>
        </a:defRPr>
      </a:lvl5pPr>
      <a:lvl6pPr marL="1930321" indent="-275760" algn="l" rtl="0" eaLnBrk="1" latinLnBrk="0" hangingPunct="1">
        <a:spcBef>
          <a:spcPts val="422"/>
        </a:spcBef>
        <a:buClr>
          <a:schemeClr val="accent3"/>
        </a:buClr>
        <a:buFont typeface="Wingdings 2"/>
        <a:buChar char=""/>
        <a:defRPr kumimoji="0" sz="2200" kern="1200">
          <a:solidFill>
            <a:schemeClr val="tx1"/>
          </a:solidFill>
          <a:latin typeface="+mn-lt"/>
          <a:ea typeface="+mn-ea"/>
          <a:cs typeface="+mn-cs"/>
        </a:defRPr>
      </a:lvl6pPr>
      <a:lvl7pPr marL="2206081" indent="-275760" algn="l" rtl="0" eaLnBrk="1" latinLnBrk="0" hangingPunct="1">
        <a:spcBef>
          <a:spcPts val="422"/>
        </a:spcBef>
        <a:buClr>
          <a:schemeClr val="accent3"/>
        </a:buClr>
        <a:buFont typeface="Wingdings 2"/>
        <a:buChar char=""/>
        <a:defRPr kumimoji="0" sz="1900" kern="1200">
          <a:solidFill>
            <a:schemeClr val="tx1"/>
          </a:solidFill>
          <a:latin typeface="+mn-lt"/>
          <a:ea typeface="+mn-ea"/>
          <a:cs typeface="+mn-cs"/>
        </a:defRPr>
      </a:lvl7pPr>
      <a:lvl8pPr marL="2481842" indent="-275760" algn="l" rtl="0" eaLnBrk="1" latinLnBrk="0" hangingPunct="1">
        <a:spcBef>
          <a:spcPts val="422"/>
        </a:spcBef>
        <a:buClr>
          <a:schemeClr val="accent3"/>
        </a:buClr>
        <a:buFont typeface="Wingdings 2"/>
        <a:buChar char=""/>
        <a:defRPr kumimoji="0" sz="1900" kern="1200">
          <a:solidFill>
            <a:schemeClr val="tx1"/>
          </a:solidFill>
          <a:latin typeface="+mn-lt"/>
          <a:ea typeface="+mn-ea"/>
          <a:cs typeface="+mn-cs"/>
        </a:defRPr>
      </a:lvl8pPr>
      <a:lvl9pPr marL="2757602" indent="-275760" algn="l" rtl="0" eaLnBrk="1" latinLnBrk="0" hangingPunct="1">
        <a:spcBef>
          <a:spcPts val="422"/>
        </a:spcBef>
        <a:buClr>
          <a:schemeClr val="accent3"/>
        </a:buClr>
        <a:buFont typeface="Wingdings 2"/>
        <a:buChar char=""/>
        <a:defRPr kumimoji="0" sz="19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551520" algn="l" rtl="0" eaLnBrk="1" latinLnBrk="0" hangingPunct="1">
        <a:defRPr kumimoji="0" kern="1200">
          <a:solidFill>
            <a:schemeClr val="tx1"/>
          </a:solidFill>
          <a:latin typeface="+mn-lt"/>
          <a:ea typeface="+mn-ea"/>
          <a:cs typeface="+mn-cs"/>
        </a:defRPr>
      </a:lvl2pPr>
      <a:lvl3pPr marL="1103041" algn="l" rtl="0" eaLnBrk="1" latinLnBrk="0" hangingPunct="1">
        <a:defRPr kumimoji="0" kern="1200">
          <a:solidFill>
            <a:schemeClr val="tx1"/>
          </a:solidFill>
          <a:latin typeface="+mn-lt"/>
          <a:ea typeface="+mn-ea"/>
          <a:cs typeface="+mn-cs"/>
        </a:defRPr>
      </a:lvl3pPr>
      <a:lvl4pPr marL="1654561" algn="l" rtl="0" eaLnBrk="1" latinLnBrk="0" hangingPunct="1">
        <a:defRPr kumimoji="0" kern="1200">
          <a:solidFill>
            <a:schemeClr val="tx1"/>
          </a:solidFill>
          <a:latin typeface="+mn-lt"/>
          <a:ea typeface="+mn-ea"/>
          <a:cs typeface="+mn-cs"/>
        </a:defRPr>
      </a:lvl4pPr>
      <a:lvl5pPr marL="2206081" algn="l" rtl="0" eaLnBrk="1" latinLnBrk="0" hangingPunct="1">
        <a:defRPr kumimoji="0" kern="1200">
          <a:solidFill>
            <a:schemeClr val="tx1"/>
          </a:solidFill>
          <a:latin typeface="+mn-lt"/>
          <a:ea typeface="+mn-ea"/>
          <a:cs typeface="+mn-cs"/>
        </a:defRPr>
      </a:lvl5pPr>
      <a:lvl6pPr marL="2757602" algn="l" rtl="0" eaLnBrk="1" latinLnBrk="0" hangingPunct="1">
        <a:defRPr kumimoji="0" kern="1200">
          <a:solidFill>
            <a:schemeClr val="tx1"/>
          </a:solidFill>
          <a:latin typeface="+mn-lt"/>
          <a:ea typeface="+mn-ea"/>
          <a:cs typeface="+mn-cs"/>
        </a:defRPr>
      </a:lvl6pPr>
      <a:lvl7pPr marL="3309122" algn="l" rtl="0" eaLnBrk="1" latinLnBrk="0" hangingPunct="1">
        <a:defRPr kumimoji="0" kern="1200">
          <a:solidFill>
            <a:schemeClr val="tx1"/>
          </a:solidFill>
          <a:latin typeface="+mn-lt"/>
          <a:ea typeface="+mn-ea"/>
          <a:cs typeface="+mn-cs"/>
        </a:defRPr>
      </a:lvl7pPr>
      <a:lvl8pPr marL="3860643" algn="l" rtl="0" eaLnBrk="1" latinLnBrk="0" hangingPunct="1">
        <a:defRPr kumimoji="0" kern="1200">
          <a:solidFill>
            <a:schemeClr val="tx1"/>
          </a:solidFill>
          <a:latin typeface="+mn-lt"/>
          <a:ea typeface="+mn-ea"/>
          <a:cs typeface="+mn-cs"/>
        </a:defRPr>
      </a:lvl8pPr>
      <a:lvl9pPr marL="441216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linkedin.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 y="4762"/>
            <a:ext cx="0" cy="5996305"/>
          </a:xfrm>
          <a:custGeom>
            <a:avLst/>
            <a:gdLst/>
            <a:ahLst/>
            <a:cxnLst/>
            <a:rect l="l" t="t" r="r" b="b"/>
            <a:pathLst>
              <a:path h="5996305">
                <a:moveTo>
                  <a:pt x="0" y="5995987"/>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630237" y="1522557"/>
            <a:ext cx="10037763" cy="759823"/>
          </a:xfrm>
          <a:prstGeom prst="rect">
            <a:avLst/>
          </a:prstGeom>
        </p:spPr>
        <p:txBody>
          <a:bodyPr vert="horz" wrap="square" lIns="0" tIns="79375" rIns="0" bIns="0" rtlCol="0">
            <a:spAutoFit/>
          </a:bodyPr>
          <a:lstStyle/>
          <a:p>
            <a:pPr marL="12700" marR="5080">
              <a:lnSpc>
                <a:spcPts val="5320"/>
              </a:lnSpc>
              <a:spcBef>
                <a:spcPts val="625"/>
              </a:spcBef>
              <a:tabLst>
                <a:tab pos="3804285" algn="l"/>
              </a:tabLst>
            </a:pPr>
            <a:r>
              <a:rPr sz="4750" spc="130" smtClean="0"/>
              <a:t>  </a:t>
            </a:r>
            <a:endParaRPr sz="4750">
              <a:latin typeface="Microsoft JhengHei UI"/>
              <a:cs typeface="Microsoft JhengHei UI"/>
            </a:endParaRPr>
          </a:p>
        </p:txBody>
      </p:sp>
      <p:sp>
        <p:nvSpPr>
          <p:cNvPr id="7" name="object 7"/>
          <p:cNvSpPr txBox="1"/>
          <p:nvPr/>
        </p:nvSpPr>
        <p:spPr>
          <a:xfrm>
            <a:off x="608806" y="3161549"/>
            <a:ext cx="5887720" cy="320601"/>
          </a:xfrm>
          <a:prstGeom prst="rect">
            <a:avLst/>
          </a:prstGeom>
        </p:spPr>
        <p:txBody>
          <a:bodyPr vert="horz" wrap="square" lIns="0" tIns="12700" rIns="0" bIns="0" rtlCol="0">
            <a:spAutoFit/>
          </a:bodyPr>
          <a:lstStyle/>
          <a:p>
            <a:pPr marL="50800">
              <a:lnSpc>
                <a:spcPct val="100000"/>
              </a:lnSpc>
            </a:pPr>
            <a:r>
              <a:rPr sz="2000" spc="-295" smtClean="0">
                <a:solidFill>
                  <a:srgbClr val="262525"/>
                </a:solidFill>
                <a:latin typeface="Trebuchet MS"/>
                <a:cs typeface="Trebuchet MS"/>
              </a:rPr>
              <a:t> </a:t>
            </a:r>
            <a:endParaRPr sz="2000">
              <a:latin typeface="Trebuchet MS"/>
              <a:cs typeface="Trebuchet MS"/>
            </a:endParaRPr>
          </a:p>
        </p:txBody>
      </p:sp>
      <p:sp>
        <p:nvSpPr>
          <p:cNvPr id="11" name="Rectangle 10"/>
          <p:cNvSpPr/>
          <p:nvPr/>
        </p:nvSpPr>
        <p:spPr>
          <a:xfrm>
            <a:off x="2857500" y="3544585"/>
            <a:ext cx="5715000" cy="405047"/>
          </a:xfrm>
          <a:prstGeom prst="rect">
            <a:avLst/>
          </a:prstGeom>
        </p:spPr>
        <p:txBody>
          <a:bodyPr>
            <a:spAutoFit/>
          </a:bodyPr>
          <a:lstStyle/>
          <a:p>
            <a:pPr marL="33655" marR="17780">
              <a:lnSpc>
                <a:spcPct val="125000"/>
              </a:lnSpc>
              <a:spcBef>
                <a:spcPts val="100"/>
              </a:spcBef>
            </a:pPr>
            <a:endParaRPr lang="en-US" dirty="0">
              <a:latin typeface="Trebuchet MS"/>
              <a:cs typeface="Trebuchet MS"/>
            </a:endParaRPr>
          </a:p>
        </p:txBody>
      </p:sp>
      <p:sp>
        <p:nvSpPr>
          <p:cNvPr id="13" name="Rectangle 12"/>
          <p:cNvSpPr/>
          <p:nvPr/>
        </p:nvSpPr>
        <p:spPr>
          <a:xfrm>
            <a:off x="228600" y="355600"/>
            <a:ext cx="9525000" cy="3724096"/>
          </a:xfrm>
          <a:prstGeom prst="rect">
            <a:avLst/>
          </a:prstGeom>
        </p:spPr>
        <p:txBody>
          <a:bodyPr wrap="square">
            <a:spAutoFit/>
          </a:bodyPr>
          <a:lstStyle/>
          <a:p>
            <a:r>
              <a:rPr lang="en-US" sz="4000" spc="-195" dirty="0" smtClean="0">
                <a:solidFill>
                  <a:srgbClr val="FF0000"/>
                </a:solidFill>
              </a:rPr>
              <a:t>STUDENT  DETAILS:</a:t>
            </a:r>
            <a:r>
              <a:rPr lang="en-US" spc="-195" dirty="0" smtClean="0"/>
              <a:t/>
            </a:r>
            <a:br>
              <a:rPr lang="en-US" spc="-195" dirty="0" smtClean="0"/>
            </a:br>
            <a:r>
              <a:rPr lang="en-US" sz="2800" spc="-195" dirty="0" smtClean="0">
                <a:solidFill>
                  <a:srgbClr val="00B0F0"/>
                </a:solidFill>
              </a:rPr>
              <a:t>NAME</a:t>
            </a:r>
            <a:r>
              <a:rPr lang="en-US" sz="2800" spc="-195" dirty="0" smtClean="0"/>
              <a:t>                                 :  </a:t>
            </a:r>
            <a:r>
              <a:rPr lang="en-US" sz="2800" spc="-195" dirty="0" smtClean="0"/>
              <a:t>SANAM  SAIKUMAR</a:t>
            </a:r>
            <a:r>
              <a:rPr lang="en-US" sz="2800" spc="-195" dirty="0" smtClean="0"/>
              <a:t/>
            </a:r>
            <a:br>
              <a:rPr lang="en-US" sz="2800" spc="-195" dirty="0" smtClean="0"/>
            </a:br>
            <a:r>
              <a:rPr lang="en-US" sz="2800" spc="-195" dirty="0" smtClean="0">
                <a:solidFill>
                  <a:srgbClr val="00B0F0"/>
                </a:solidFill>
              </a:rPr>
              <a:t>SKILLS BUILD EMAIL ID     </a:t>
            </a:r>
            <a:r>
              <a:rPr lang="en-US" sz="2800" spc="-195" dirty="0" smtClean="0"/>
              <a:t>: saikumar25503@gmail.com</a:t>
            </a:r>
            <a:br>
              <a:rPr lang="en-US" sz="2800" spc="-195" dirty="0" smtClean="0"/>
            </a:br>
            <a:r>
              <a:rPr lang="en-US" sz="2800" spc="-195" dirty="0" smtClean="0">
                <a:solidFill>
                  <a:srgbClr val="00B0F0"/>
                </a:solidFill>
              </a:rPr>
              <a:t>STUDENT ID                      </a:t>
            </a:r>
            <a:r>
              <a:rPr lang="en-US" sz="2800" spc="-195" dirty="0" smtClean="0"/>
              <a:t>:  20F91A0593</a:t>
            </a:r>
            <a:br>
              <a:rPr lang="en-US" sz="2800" spc="-195" dirty="0" smtClean="0"/>
            </a:br>
            <a:r>
              <a:rPr lang="en-US" sz="2800" spc="-195" dirty="0" smtClean="0">
                <a:solidFill>
                  <a:srgbClr val="00B0F0"/>
                </a:solidFill>
              </a:rPr>
              <a:t>COLLEGE </a:t>
            </a:r>
            <a:r>
              <a:rPr lang="en-US" sz="2800" spc="-195" dirty="0" smtClean="0"/>
              <a:t>                           :  </a:t>
            </a:r>
            <a:r>
              <a:rPr lang="en-US" sz="2400" spc="-195" dirty="0" smtClean="0"/>
              <a:t>PRAKASAM  ENGINEERING  COLLEGE</a:t>
            </a:r>
            <a:r>
              <a:rPr lang="en-US" sz="2800" spc="-195" dirty="0" smtClean="0"/>
              <a:t/>
            </a:r>
            <a:br>
              <a:rPr lang="en-US" sz="2800" spc="-195" dirty="0" smtClean="0"/>
            </a:br>
            <a:r>
              <a:rPr lang="en-US" sz="2800" spc="-195" dirty="0" smtClean="0">
                <a:solidFill>
                  <a:srgbClr val="00B0F0"/>
                </a:solidFill>
              </a:rPr>
              <a:t>COLLEGE  STATE               </a:t>
            </a:r>
            <a:r>
              <a:rPr lang="en-US" sz="2800" spc="-195" dirty="0" smtClean="0"/>
              <a:t>:  ANDHRAPRADESH</a:t>
            </a:r>
            <a:br>
              <a:rPr lang="en-US" sz="2800" spc="-195" dirty="0" smtClean="0"/>
            </a:br>
            <a:r>
              <a:rPr lang="en-US" sz="2800" spc="-195" dirty="0" smtClean="0">
                <a:solidFill>
                  <a:srgbClr val="00B0F0"/>
                </a:solidFill>
              </a:rPr>
              <a:t>INTERNSHIP DOMAIN       </a:t>
            </a:r>
            <a:r>
              <a:rPr lang="en-US" sz="2800" spc="-195" dirty="0" smtClean="0"/>
              <a:t>: </a:t>
            </a:r>
            <a:r>
              <a:rPr lang="en-US" sz="2800" spc="-195" dirty="0" smtClean="0"/>
              <a:t> </a:t>
            </a:r>
            <a:r>
              <a:rPr lang="en-US" sz="2800" spc="-195" dirty="0" smtClean="0"/>
              <a:t>FRONT END DEVELOPMENT (FED)</a:t>
            </a:r>
            <a:r>
              <a:rPr lang="en-US" sz="2800" spc="-195" dirty="0" smtClean="0"/>
              <a:t/>
            </a:r>
            <a:br>
              <a:rPr lang="en-US" sz="2800" spc="-195" dirty="0" smtClean="0"/>
            </a:br>
            <a:r>
              <a:rPr lang="en-US" sz="2800" spc="-195" dirty="0" smtClean="0">
                <a:solidFill>
                  <a:srgbClr val="00B0F0"/>
                </a:solidFill>
              </a:rPr>
              <a:t>START DATE-END DATE  </a:t>
            </a:r>
            <a:r>
              <a:rPr lang="en-US" sz="2800" spc="-195" dirty="0" smtClean="0"/>
              <a:t>:  05/06/2023 –  23/07/2023</a:t>
            </a:r>
            <a:endParaRPr lang="en-US" sz="2800" dirty="0"/>
          </a:p>
        </p:txBody>
      </p:sp>
      <p:pic>
        <p:nvPicPr>
          <p:cNvPr id="14" name="Picture 13" descr="SAI.jpeg"/>
          <p:cNvPicPr>
            <a:picLocks noChangeAspect="1"/>
          </p:cNvPicPr>
          <p:nvPr/>
        </p:nvPicPr>
        <p:blipFill>
          <a:blip r:embed="rId2"/>
          <a:stretch>
            <a:fillRect/>
          </a:stretch>
        </p:blipFill>
        <p:spPr>
          <a:xfrm>
            <a:off x="9067800" y="203200"/>
            <a:ext cx="2198714" cy="2832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 y="4762"/>
            <a:ext cx="0" cy="5996305"/>
          </a:xfrm>
          <a:custGeom>
            <a:avLst/>
            <a:gdLst/>
            <a:ahLst/>
            <a:cxnLst/>
            <a:rect l="l" t="t" r="r" b="b"/>
            <a:pathLst>
              <a:path h="5996305">
                <a:moveTo>
                  <a:pt x="0" y="5995987"/>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1630362" y="1557193"/>
            <a:ext cx="2484438" cy="771365"/>
          </a:xfrm>
          <a:prstGeom prst="rect">
            <a:avLst/>
          </a:prstGeom>
        </p:spPr>
        <p:txBody>
          <a:bodyPr vert="horz" wrap="square" lIns="0" tIns="17145" rIns="0" bIns="0" rtlCol="0">
            <a:spAutoFit/>
          </a:bodyPr>
          <a:lstStyle/>
          <a:p>
            <a:pPr marL="12700">
              <a:lnSpc>
                <a:spcPct val="100000"/>
              </a:lnSpc>
              <a:spcBef>
                <a:spcPts val="135"/>
              </a:spcBef>
            </a:pPr>
            <a:r>
              <a:rPr spc="-155" dirty="0">
                <a:solidFill>
                  <a:srgbClr val="FF0000"/>
                </a:solidFill>
              </a:rPr>
              <a:t>L</a:t>
            </a:r>
            <a:r>
              <a:rPr spc="-405" dirty="0">
                <a:solidFill>
                  <a:srgbClr val="FF0000"/>
                </a:solidFill>
              </a:rPr>
              <a:t>i</a:t>
            </a:r>
            <a:r>
              <a:rPr spc="-85" dirty="0">
                <a:solidFill>
                  <a:srgbClr val="FF0000"/>
                </a:solidFill>
              </a:rPr>
              <a:t>n</a:t>
            </a:r>
            <a:r>
              <a:rPr spc="-70" dirty="0">
                <a:solidFill>
                  <a:srgbClr val="FF0000"/>
                </a:solidFill>
              </a:rPr>
              <a:t>k</a:t>
            </a:r>
            <a:r>
              <a:rPr spc="295" dirty="0">
                <a:solidFill>
                  <a:srgbClr val="FF0000"/>
                </a:solidFill>
              </a:rPr>
              <a:t>s</a:t>
            </a:r>
          </a:p>
        </p:txBody>
      </p:sp>
      <p:graphicFrame>
        <p:nvGraphicFramePr>
          <p:cNvPr id="4" name="object 4"/>
          <p:cNvGraphicFramePr>
            <a:graphicFrameLocks noGrp="1"/>
          </p:cNvGraphicFramePr>
          <p:nvPr/>
        </p:nvGraphicFramePr>
        <p:xfrm>
          <a:off x="1640152" y="2573602"/>
          <a:ext cx="8134350" cy="1762124"/>
        </p:xfrm>
        <a:graphic>
          <a:graphicData uri="http://schemas.openxmlformats.org/drawingml/2006/table">
            <a:tbl>
              <a:tblPr firstRow="1" bandRow="1">
                <a:tableStyleId>{2D5ABB26-0587-4C30-8999-92F81FD0307C}</a:tableStyleId>
              </a:tblPr>
              <a:tblGrid>
                <a:gridCol w="2592070"/>
                <a:gridCol w="5542280"/>
              </a:tblGrid>
              <a:tr h="585787">
                <a:tc>
                  <a:txBody>
                    <a:bodyPr/>
                    <a:lstStyle/>
                    <a:p>
                      <a:pPr marL="171450">
                        <a:lnSpc>
                          <a:spcPct val="100000"/>
                        </a:lnSpc>
                        <a:spcBef>
                          <a:spcPts val="1135"/>
                        </a:spcBef>
                      </a:pPr>
                      <a:r>
                        <a:rPr sz="1600" spc="-120" dirty="0">
                          <a:solidFill>
                            <a:srgbClr val="262525"/>
                          </a:solidFill>
                          <a:latin typeface="Trebuchet MS"/>
                          <a:cs typeface="Trebuchet MS"/>
                        </a:rPr>
                        <a:t>LinkedIn</a:t>
                      </a:r>
                      <a:endParaRPr sz="1600">
                        <a:latin typeface="Trebuchet MS"/>
                        <a:cs typeface="Trebuchet MS"/>
                      </a:endParaRPr>
                    </a:p>
                  </a:txBody>
                  <a:tcPr marL="0" marR="0" marT="144145" marB="0">
                    <a:lnL w="28575">
                      <a:solidFill>
                        <a:srgbClr val="000000"/>
                      </a:solidFill>
                      <a:prstDash val="solid"/>
                    </a:lnL>
                  </a:tcPr>
                </a:tc>
                <a:tc>
                  <a:txBody>
                    <a:bodyPr/>
                    <a:lstStyle/>
                    <a:p>
                      <a:pPr marL="1645920">
                        <a:lnSpc>
                          <a:spcPct val="100000"/>
                        </a:lnSpc>
                        <a:spcBef>
                          <a:spcPts val="1135"/>
                        </a:spcBef>
                      </a:pPr>
                      <a:r>
                        <a:rPr sz="1600" u="sng" spc="-120" dirty="0">
                          <a:solidFill>
                            <a:srgbClr val="494FBC"/>
                          </a:solidFill>
                          <a:uFill>
                            <a:solidFill>
                              <a:srgbClr val="494FBC"/>
                            </a:solidFill>
                          </a:uFill>
                          <a:latin typeface="Trebuchet MS"/>
                          <a:cs typeface="Trebuchet MS"/>
                          <a:hlinkClick r:id="rId2"/>
                        </a:rPr>
                        <a:t>linkedin.com/in/</a:t>
                      </a:r>
                      <a:endParaRPr sz="1600">
                        <a:latin typeface="Trebuchet MS"/>
                        <a:cs typeface="Trebuchet MS"/>
                      </a:endParaRPr>
                    </a:p>
                  </a:txBody>
                  <a:tcPr marL="0" marR="0" marT="144145" marB="0">
                    <a:lnR w="28575">
                      <a:solidFill>
                        <a:srgbClr val="000000"/>
                      </a:solidFill>
                      <a:prstDash val="solid"/>
                    </a:lnR>
                  </a:tcPr>
                </a:tc>
              </a:tr>
              <a:tr h="590550">
                <a:tc>
                  <a:txBody>
                    <a:bodyPr/>
                    <a:lstStyle/>
                    <a:p>
                      <a:pPr marL="171450">
                        <a:lnSpc>
                          <a:spcPct val="100000"/>
                        </a:lnSpc>
                        <a:spcBef>
                          <a:spcPts val="1175"/>
                        </a:spcBef>
                      </a:pPr>
                      <a:r>
                        <a:rPr sz="1600" spc="-105" dirty="0">
                          <a:solidFill>
                            <a:srgbClr val="262525"/>
                          </a:solidFill>
                          <a:latin typeface="Trebuchet MS"/>
                          <a:cs typeface="Trebuchet MS"/>
                        </a:rPr>
                        <a:t>GitHub</a:t>
                      </a:r>
                      <a:endParaRPr sz="1600">
                        <a:latin typeface="Trebuchet MS"/>
                        <a:cs typeface="Trebuchet MS"/>
                      </a:endParaRPr>
                    </a:p>
                  </a:txBody>
                  <a:tcPr marL="0" marR="0" marT="149225" marB="0">
                    <a:lnL w="28575">
                      <a:solidFill>
                        <a:srgbClr val="000000"/>
                      </a:solidFill>
                      <a:prstDash val="solid"/>
                    </a:lnL>
                    <a:solidFill>
                      <a:srgbClr val="F0F0F0"/>
                    </a:solidFill>
                  </a:tcPr>
                </a:tc>
                <a:tc>
                  <a:txBody>
                    <a:bodyPr/>
                    <a:lstStyle/>
                    <a:p>
                      <a:pPr marL="1645920">
                        <a:lnSpc>
                          <a:spcPct val="100000"/>
                        </a:lnSpc>
                        <a:spcBef>
                          <a:spcPts val="1175"/>
                        </a:spcBef>
                      </a:pPr>
                      <a:r>
                        <a:rPr sz="1600" spc="-105" dirty="0">
                          <a:solidFill>
                            <a:srgbClr val="494FBC"/>
                          </a:solidFill>
                          <a:latin typeface="Trebuchet MS"/>
                          <a:cs typeface="Trebuchet MS"/>
                          <a:hlinkClick r:id="rId3"/>
                        </a:rPr>
                        <a:t>g</a:t>
                      </a:r>
                      <a:r>
                        <a:rPr sz="1600" u="sng" spc="-105" dirty="0">
                          <a:solidFill>
                            <a:srgbClr val="494FBC"/>
                          </a:solidFill>
                          <a:uFill>
                            <a:solidFill>
                              <a:srgbClr val="494FBC"/>
                            </a:solidFill>
                          </a:uFill>
                          <a:latin typeface="Trebuchet MS"/>
                          <a:cs typeface="Trebuchet MS"/>
                          <a:hlinkClick r:id="rId3"/>
                        </a:rPr>
                        <a:t>ithub.com/</a:t>
                      </a:r>
                      <a:endParaRPr sz="1600">
                        <a:latin typeface="Trebuchet MS"/>
                        <a:cs typeface="Trebuchet MS"/>
                      </a:endParaRPr>
                    </a:p>
                  </a:txBody>
                  <a:tcPr marL="0" marR="0" marT="149225" marB="0">
                    <a:lnR w="28575">
                      <a:solidFill>
                        <a:srgbClr val="000000"/>
                      </a:solidFill>
                      <a:prstDash val="solid"/>
                    </a:lnR>
                    <a:solidFill>
                      <a:srgbClr val="F0F0F0"/>
                    </a:solidFill>
                  </a:tcPr>
                </a:tc>
              </a:tr>
              <a:tr h="585787">
                <a:tc>
                  <a:txBody>
                    <a:bodyPr/>
                    <a:lstStyle/>
                    <a:p>
                      <a:pPr marL="171450">
                        <a:lnSpc>
                          <a:spcPct val="100000"/>
                        </a:lnSpc>
                        <a:spcBef>
                          <a:spcPts val="1100"/>
                        </a:spcBef>
                      </a:pPr>
                      <a:endParaRPr sz="1600">
                        <a:latin typeface="Trebuchet MS"/>
                        <a:cs typeface="Trebuchet MS"/>
                      </a:endParaRPr>
                    </a:p>
                  </a:txBody>
                  <a:tcPr marL="0" marR="0" marT="139700" marB="0">
                    <a:lnL w="28575">
                      <a:solidFill>
                        <a:srgbClr val="000000"/>
                      </a:solidFill>
                      <a:prstDash val="solid"/>
                    </a:lnL>
                  </a:tcPr>
                </a:tc>
                <a:tc>
                  <a:txBody>
                    <a:bodyPr/>
                    <a:lstStyle/>
                    <a:p>
                      <a:pPr marL="1645920">
                        <a:lnSpc>
                          <a:spcPct val="100000"/>
                        </a:lnSpc>
                        <a:spcBef>
                          <a:spcPts val="1100"/>
                        </a:spcBef>
                      </a:pPr>
                      <a:endParaRPr sz="1600">
                        <a:latin typeface="Trebuchet MS"/>
                        <a:cs typeface="Trebuchet MS"/>
                      </a:endParaRPr>
                    </a:p>
                  </a:txBody>
                  <a:tcPr marL="0" marR="0" marT="139700" marB="0">
                    <a:lnR w="28575">
                      <a:solidFill>
                        <a:srgbClr val="000000"/>
                      </a:solidFill>
                      <a:prstDash val="solid"/>
                    </a:lnR>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762000" y="2489200"/>
            <a:ext cx="9583367" cy="1661993"/>
          </a:xfrm>
        </p:spPr>
        <p:txBody>
          <a:bodyPr>
            <a:normAutofit fontScale="62500" lnSpcReduction="20000"/>
          </a:bodyPr>
          <a:lstStyle/>
          <a:p>
            <a:r>
              <a:rPr lang="en-US" spc="-95" dirty="0" smtClean="0">
                <a:solidFill>
                  <a:srgbClr val="FF0000"/>
                </a:solidFill>
                <a:latin typeface="Trebuchet MS"/>
                <a:cs typeface="Trebuchet MS"/>
              </a:rPr>
              <a:t>PROBLEM STATEMENT:</a:t>
            </a:r>
          </a:p>
          <a:p>
            <a:endParaRPr lang="en-US" spc="-95" dirty="0" smtClean="0">
              <a:solidFill>
                <a:srgbClr val="262525"/>
              </a:solidFill>
              <a:latin typeface="Trebuchet MS"/>
              <a:cs typeface="Trebuchet MS"/>
            </a:endParaRPr>
          </a:p>
          <a:p>
            <a:endParaRPr lang="en-US" spc="-95" dirty="0" smtClean="0">
              <a:solidFill>
                <a:srgbClr val="262525"/>
              </a:solidFill>
              <a:latin typeface="Trebuchet MS"/>
              <a:cs typeface="Trebuchet MS"/>
            </a:endParaRPr>
          </a:p>
          <a:p>
            <a:r>
              <a:rPr lang="en-US" spc="-95" dirty="0" smtClean="0">
                <a:solidFill>
                  <a:srgbClr val="262525"/>
                </a:solidFill>
                <a:latin typeface="Trebuchet MS"/>
                <a:cs typeface="Trebuchet MS"/>
              </a:rPr>
              <a:t>                   In</a:t>
            </a:r>
            <a:r>
              <a:rPr lang="en-US" spc="-200" dirty="0" smtClean="0">
                <a:solidFill>
                  <a:srgbClr val="262525"/>
                </a:solidFill>
                <a:latin typeface="Trebuchet MS"/>
                <a:cs typeface="Trebuchet MS"/>
              </a:rPr>
              <a:t> </a:t>
            </a:r>
            <a:r>
              <a:rPr lang="en-US" spc="-105" dirty="0" smtClean="0">
                <a:solidFill>
                  <a:srgbClr val="262525"/>
                </a:solidFill>
                <a:latin typeface="Trebuchet MS"/>
                <a:cs typeface="Trebuchet MS"/>
              </a:rPr>
              <a:t>this</a:t>
            </a:r>
            <a:r>
              <a:rPr lang="en-US" spc="-185" dirty="0" smtClean="0">
                <a:solidFill>
                  <a:srgbClr val="262525"/>
                </a:solidFill>
                <a:latin typeface="Trebuchet MS"/>
                <a:cs typeface="Trebuchet MS"/>
              </a:rPr>
              <a:t> </a:t>
            </a:r>
            <a:r>
              <a:rPr lang="en-US" spc="-145" dirty="0" smtClean="0">
                <a:solidFill>
                  <a:srgbClr val="262525"/>
                </a:solidFill>
                <a:latin typeface="Trebuchet MS"/>
                <a:cs typeface="Trebuchet MS"/>
              </a:rPr>
              <a:t>presentation,</a:t>
            </a:r>
            <a:r>
              <a:rPr lang="en-US" spc="-160" dirty="0" smtClean="0">
                <a:solidFill>
                  <a:srgbClr val="262525"/>
                </a:solidFill>
                <a:latin typeface="Trebuchet MS"/>
                <a:cs typeface="Trebuchet MS"/>
              </a:rPr>
              <a:t> </a:t>
            </a:r>
            <a:r>
              <a:rPr lang="en-US" spc="-120" dirty="0" smtClean="0">
                <a:solidFill>
                  <a:srgbClr val="262525"/>
                </a:solidFill>
                <a:latin typeface="Trebuchet MS"/>
                <a:cs typeface="Trebuchet MS"/>
              </a:rPr>
              <a:t>we'll</a:t>
            </a:r>
            <a:r>
              <a:rPr lang="en-US" spc="-175" dirty="0" smtClean="0">
                <a:solidFill>
                  <a:srgbClr val="262525"/>
                </a:solidFill>
                <a:latin typeface="Trebuchet MS"/>
                <a:cs typeface="Trebuchet MS"/>
              </a:rPr>
              <a:t> </a:t>
            </a:r>
            <a:r>
              <a:rPr lang="en-US" spc="-95" dirty="0" smtClean="0">
                <a:solidFill>
                  <a:srgbClr val="262525"/>
                </a:solidFill>
                <a:latin typeface="Trebuchet MS"/>
                <a:cs typeface="Trebuchet MS"/>
              </a:rPr>
              <a:t>cover</a:t>
            </a:r>
            <a:r>
              <a:rPr lang="en-US" spc="-210" dirty="0" smtClean="0">
                <a:solidFill>
                  <a:srgbClr val="262525"/>
                </a:solidFill>
                <a:latin typeface="Trebuchet MS"/>
                <a:cs typeface="Trebuchet MS"/>
              </a:rPr>
              <a:t> </a:t>
            </a:r>
            <a:r>
              <a:rPr lang="en-US" spc="-110" dirty="0" smtClean="0">
                <a:solidFill>
                  <a:srgbClr val="262525"/>
                </a:solidFill>
                <a:latin typeface="Trebuchet MS"/>
                <a:cs typeface="Trebuchet MS"/>
              </a:rPr>
              <a:t>each</a:t>
            </a:r>
            <a:r>
              <a:rPr lang="en-US" spc="-200" dirty="0" smtClean="0">
                <a:solidFill>
                  <a:srgbClr val="262525"/>
                </a:solidFill>
                <a:latin typeface="Trebuchet MS"/>
                <a:cs typeface="Trebuchet MS"/>
              </a:rPr>
              <a:t> </a:t>
            </a:r>
            <a:r>
              <a:rPr lang="en-US" spc="-95" dirty="0" smtClean="0">
                <a:solidFill>
                  <a:srgbClr val="262525"/>
                </a:solidFill>
                <a:latin typeface="Trebuchet MS"/>
                <a:cs typeface="Trebuchet MS"/>
              </a:rPr>
              <a:t>step</a:t>
            </a:r>
            <a:r>
              <a:rPr lang="en-US" spc="-229" dirty="0" smtClean="0">
                <a:solidFill>
                  <a:srgbClr val="262525"/>
                </a:solidFill>
                <a:latin typeface="Trebuchet MS"/>
                <a:cs typeface="Trebuchet MS"/>
              </a:rPr>
              <a:t> </a:t>
            </a:r>
            <a:r>
              <a:rPr lang="en-US" spc="-140" dirty="0" smtClean="0">
                <a:solidFill>
                  <a:srgbClr val="262525"/>
                </a:solidFill>
                <a:latin typeface="Trebuchet MS"/>
                <a:cs typeface="Trebuchet MS"/>
              </a:rPr>
              <a:t>in</a:t>
            </a:r>
            <a:r>
              <a:rPr lang="en-US" spc="-200" dirty="0" smtClean="0">
                <a:solidFill>
                  <a:srgbClr val="262525"/>
                </a:solidFill>
                <a:latin typeface="Trebuchet MS"/>
                <a:cs typeface="Trebuchet MS"/>
              </a:rPr>
              <a:t> </a:t>
            </a:r>
            <a:r>
              <a:rPr lang="en-US" spc="-130" dirty="0" smtClean="0">
                <a:solidFill>
                  <a:srgbClr val="262525"/>
                </a:solidFill>
                <a:latin typeface="Trebuchet MS"/>
                <a:cs typeface="Trebuchet MS"/>
              </a:rPr>
              <a:t>creating</a:t>
            </a:r>
            <a:r>
              <a:rPr lang="en-US" spc="-150" dirty="0" smtClean="0">
                <a:solidFill>
                  <a:srgbClr val="262525"/>
                </a:solidFill>
                <a:latin typeface="Trebuchet MS"/>
                <a:cs typeface="Trebuchet MS"/>
              </a:rPr>
              <a:t> </a:t>
            </a:r>
            <a:r>
              <a:rPr lang="en-US" spc="-80" dirty="0" smtClean="0">
                <a:solidFill>
                  <a:srgbClr val="262525"/>
                </a:solidFill>
                <a:latin typeface="Trebuchet MS"/>
                <a:cs typeface="Trebuchet MS"/>
              </a:rPr>
              <a:t>a</a:t>
            </a:r>
            <a:r>
              <a:rPr lang="en-US" spc="-165" dirty="0" smtClean="0">
                <a:solidFill>
                  <a:srgbClr val="262525"/>
                </a:solidFill>
                <a:latin typeface="Trebuchet MS"/>
                <a:cs typeface="Trebuchet MS"/>
              </a:rPr>
              <a:t> </a:t>
            </a:r>
            <a:r>
              <a:rPr lang="en-US" spc="-120" dirty="0" smtClean="0">
                <a:solidFill>
                  <a:srgbClr val="262525"/>
                </a:solidFill>
                <a:latin typeface="Trebuchet MS"/>
                <a:cs typeface="Trebuchet MS"/>
              </a:rPr>
              <a:t>sleek</a:t>
            </a:r>
            <a:r>
              <a:rPr lang="en-US" spc="-140" dirty="0" smtClean="0">
                <a:solidFill>
                  <a:srgbClr val="262525"/>
                </a:solidFill>
                <a:latin typeface="Trebuchet MS"/>
                <a:cs typeface="Trebuchet MS"/>
              </a:rPr>
              <a:t> </a:t>
            </a:r>
            <a:r>
              <a:rPr lang="en-US" spc="-110" dirty="0" smtClean="0">
                <a:solidFill>
                  <a:srgbClr val="262525"/>
                </a:solidFill>
                <a:latin typeface="Trebuchet MS"/>
                <a:cs typeface="Trebuchet MS"/>
              </a:rPr>
              <a:t>and</a:t>
            </a:r>
            <a:r>
              <a:rPr lang="en-US" spc="-170" dirty="0" smtClean="0">
                <a:solidFill>
                  <a:srgbClr val="262525"/>
                </a:solidFill>
                <a:latin typeface="Trebuchet MS"/>
                <a:cs typeface="Trebuchet MS"/>
              </a:rPr>
              <a:t> </a:t>
            </a:r>
            <a:r>
              <a:rPr lang="en-US" spc="-120" dirty="0" smtClean="0">
                <a:solidFill>
                  <a:srgbClr val="262525"/>
                </a:solidFill>
                <a:latin typeface="Trebuchet MS"/>
                <a:cs typeface="Trebuchet MS"/>
              </a:rPr>
              <a:t>professional </a:t>
            </a:r>
            <a:r>
              <a:rPr lang="en-US" spc="-465" dirty="0" smtClean="0">
                <a:solidFill>
                  <a:srgbClr val="262525"/>
                </a:solidFill>
                <a:latin typeface="Trebuchet MS"/>
                <a:cs typeface="Trebuchet MS"/>
              </a:rPr>
              <a:t> </a:t>
            </a:r>
            <a:r>
              <a:rPr lang="en-US" spc="-170" dirty="0" smtClean="0">
                <a:solidFill>
                  <a:srgbClr val="262525"/>
                </a:solidFill>
                <a:latin typeface="Trebuchet MS"/>
                <a:cs typeface="Trebuchet MS"/>
              </a:rPr>
              <a:t>p</a:t>
            </a:r>
            <a:r>
              <a:rPr lang="en-US" spc="-65" dirty="0" smtClean="0">
                <a:solidFill>
                  <a:srgbClr val="262525"/>
                </a:solidFill>
                <a:latin typeface="Trebuchet MS"/>
                <a:cs typeface="Trebuchet MS"/>
              </a:rPr>
              <a:t>o</a:t>
            </a:r>
            <a:r>
              <a:rPr lang="en-US" spc="-125" dirty="0" smtClean="0">
                <a:solidFill>
                  <a:srgbClr val="262525"/>
                </a:solidFill>
                <a:latin typeface="Trebuchet MS"/>
                <a:cs typeface="Trebuchet MS"/>
              </a:rPr>
              <a:t>r</a:t>
            </a:r>
            <a:r>
              <a:rPr lang="en-US" spc="-140" dirty="0" smtClean="0">
                <a:solidFill>
                  <a:srgbClr val="262525"/>
                </a:solidFill>
                <a:latin typeface="Trebuchet MS"/>
                <a:cs typeface="Trebuchet MS"/>
              </a:rPr>
              <a:t>t</a:t>
            </a:r>
            <a:r>
              <a:rPr lang="en-US" spc="-170" dirty="0" smtClean="0">
                <a:solidFill>
                  <a:srgbClr val="262525"/>
                </a:solidFill>
                <a:latin typeface="Trebuchet MS"/>
                <a:cs typeface="Trebuchet MS"/>
              </a:rPr>
              <a:t>f</a:t>
            </a:r>
            <a:r>
              <a:rPr lang="en-US" spc="-65" dirty="0" smtClean="0">
                <a:solidFill>
                  <a:srgbClr val="262525"/>
                </a:solidFill>
                <a:latin typeface="Trebuchet MS"/>
                <a:cs typeface="Trebuchet MS"/>
              </a:rPr>
              <a:t>o</a:t>
            </a:r>
            <a:r>
              <a:rPr lang="en-US" spc="-204" dirty="0" smtClean="0">
                <a:solidFill>
                  <a:srgbClr val="262525"/>
                </a:solidFill>
                <a:latin typeface="Trebuchet MS"/>
                <a:cs typeface="Trebuchet MS"/>
              </a:rPr>
              <a:t>l</a:t>
            </a:r>
            <a:r>
              <a:rPr lang="en-US" spc="-190" dirty="0" smtClean="0">
                <a:solidFill>
                  <a:srgbClr val="262525"/>
                </a:solidFill>
                <a:latin typeface="Trebuchet MS"/>
                <a:cs typeface="Trebuchet MS"/>
              </a:rPr>
              <a:t>i</a:t>
            </a:r>
            <a:r>
              <a:rPr lang="en-US" spc="-55" dirty="0" smtClean="0">
                <a:solidFill>
                  <a:srgbClr val="262525"/>
                </a:solidFill>
                <a:latin typeface="Trebuchet MS"/>
                <a:cs typeface="Trebuchet MS"/>
              </a:rPr>
              <a:t>o</a:t>
            </a:r>
            <a:r>
              <a:rPr lang="en-US" spc="-145" dirty="0" smtClean="0">
                <a:solidFill>
                  <a:srgbClr val="262525"/>
                </a:solidFill>
                <a:latin typeface="Trebuchet MS"/>
                <a:cs typeface="Trebuchet MS"/>
              </a:rPr>
              <a:t> </a:t>
            </a:r>
            <a:r>
              <a:rPr lang="en-US" spc="-5" dirty="0" smtClean="0">
                <a:solidFill>
                  <a:srgbClr val="262525"/>
                </a:solidFill>
                <a:latin typeface="Trebuchet MS"/>
                <a:cs typeface="Trebuchet MS"/>
              </a:rPr>
              <a:t>s</a:t>
            </a:r>
            <a:r>
              <a:rPr lang="en-US" spc="-190" dirty="0" smtClean="0">
                <a:solidFill>
                  <a:srgbClr val="262525"/>
                </a:solidFill>
                <a:latin typeface="Trebuchet MS"/>
                <a:cs typeface="Trebuchet MS"/>
              </a:rPr>
              <a:t>i</a:t>
            </a:r>
            <a:r>
              <a:rPr lang="en-US" spc="-140" dirty="0" smtClean="0">
                <a:solidFill>
                  <a:srgbClr val="262525"/>
                </a:solidFill>
                <a:latin typeface="Trebuchet MS"/>
                <a:cs typeface="Trebuchet MS"/>
              </a:rPr>
              <a:t>t</a:t>
            </a:r>
            <a:r>
              <a:rPr lang="en-US" spc="-90" dirty="0" smtClean="0">
                <a:solidFill>
                  <a:srgbClr val="262525"/>
                </a:solidFill>
                <a:latin typeface="Trebuchet MS"/>
                <a:cs typeface="Trebuchet MS"/>
              </a:rPr>
              <a:t>e</a:t>
            </a:r>
            <a:r>
              <a:rPr lang="en-US" spc="-200" dirty="0" smtClean="0">
                <a:solidFill>
                  <a:srgbClr val="262525"/>
                </a:solidFill>
                <a:latin typeface="Trebuchet MS"/>
                <a:cs typeface="Trebuchet MS"/>
              </a:rPr>
              <a:t>     </a:t>
            </a:r>
            <a:r>
              <a:rPr lang="en-US" spc="-170" dirty="0" smtClean="0">
                <a:solidFill>
                  <a:srgbClr val="262525"/>
                </a:solidFill>
                <a:latin typeface="Trebuchet MS"/>
                <a:cs typeface="Trebuchet MS"/>
              </a:rPr>
              <a:t>f</a:t>
            </a:r>
            <a:r>
              <a:rPr lang="en-US" spc="-65" dirty="0" smtClean="0">
                <a:solidFill>
                  <a:srgbClr val="262525"/>
                </a:solidFill>
                <a:latin typeface="Trebuchet MS"/>
                <a:cs typeface="Trebuchet MS"/>
              </a:rPr>
              <a:t>o</a:t>
            </a:r>
            <a:r>
              <a:rPr lang="en-US" spc="-120" dirty="0" smtClean="0">
                <a:solidFill>
                  <a:srgbClr val="262525"/>
                </a:solidFill>
                <a:latin typeface="Trebuchet MS"/>
                <a:cs typeface="Trebuchet MS"/>
              </a:rPr>
              <a:t>r</a:t>
            </a:r>
            <a:r>
              <a:rPr lang="en-US" spc="-215" dirty="0" smtClean="0">
                <a:solidFill>
                  <a:srgbClr val="262525"/>
                </a:solidFill>
                <a:latin typeface="Trebuchet MS"/>
                <a:cs typeface="Trebuchet MS"/>
              </a:rPr>
              <a:t> </a:t>
            </a:r>
            <a:r>
              <a:rPr lang="en-US" spc="-70" dirty="0" smtClean="0">
                <a:solidFill>
                  <a:srgbClr val="262525"/>
                </a:solidFill>
                <a:latin typeface="Trebuchet MS"/>
                <a:cs typeface="Trebuchet MS"/>
              </a:rPr>
              <a:t>y</a:t>
            </a:r>
            <a:r>
              <a:rPr lang="en-US" spc="-65" dirty="0" smtClean="0">
                <a:solidFill>
                  <a:srgbClr val="262525"/>
                </a:solidFill>
                <a:latin typeface="Trebuchet MS"/>
                <a:cs typeface="Trebuchet MS"/>
              </a:rPr>
              <a:t>o</a:t>
            </a:r>
            <a:r>
              <a:rPr lang="en-US" spc="-155" dirty="0" smtClean="0">
                <a:solidFill>
                  <a:srgbClr val="262525"/>
                </a:solidFill>
                <a:latin typeface="Trebuchet MS"/>
                <a:cs typeface="Trebuchet MS"/>
              </a:rPr>
              <a:t>u</a:t>
            </a:r>
            <a:r>
              <a:rPr lang="en-US" spc="-120" dirty="0" smtClean="0">
                <a:solidFill>
                  <a:srgbClr val="262525"/>
                </a:solidFill>
                <a:latin typeface="Trebuchet MS"/>
                <a:cs typeface="Trebuchet MS"/>
              </a:rPr>
              <a:t>r</a:t>
            </a:r>
            <a:r>
              <a:rPr lang="en-US" spc="-215" dirty="0" smtClean="0">
                <a:solidFill>
                  <a:srgbClr val="262525"/>
                </a:solidFill>
                <a:latin typeface="Trebuchet MS"/>
                <a:cs typeface="Trebuchet MS"/>
              </a:rPr>
              <a:t> </a:t>
            </a:r>
            <a:r>
              <a:rPr lang="en-US" spc="-95" dirty="0" smtClean="0">
                <a:solidFill>
                  <a:srgbClr val="262525"/>
                </a:solidFill>
                <a:latin typeface="Trebuchet MS"/>
                <a:cs typeface="Trebuchet MS"/>
              </a:rPr>
              <a:t>w</a:t>
            </a:r>
            <a:r>
              <a:rPr lang="en-US" spc="-65" dirty="0" smtClean="0">
                <a:solidFill>
                  <a:srgbClr val="262525"/>
                </a:solidFill>
                <a:latin typeface="Trebuchet MS"/>
                <a:cs typeface="Trebuchet MS"/>
              </a:rPr>
              <a:t>o</a:t>
            </a:r>
            <a:r>
              <a:rPr lang="en-US" spc="-200" dirty="0" smtClean="0">
                <a:solidFill>
                  <a:srgbClr val="262525"/>
                </a:solidFill>
                <a:latin typeface="Trebuchet MS"/>
                <a:cs typeface="Trebuchet MS"/>
              </a:rPr>
              <a:t>r</a:t>
            </a:r>
            <a:r>
              <a:rPr lang="en-US" spc="-75" dirty="0" smtClean="0">
                <a:solidFill>
                  <a:srgbClr val="262525"/>
                </a:solidFill>
                <a:latin typeface="Trebuchet MS"/>
                <a:cs typeface="Trebuchet MS"/>
              </a:rPr>
              <a:t>k</a:t>
            </a:r>
            <a:r>
              <a:rPr lang="en-US" spc="-150" dirty="0" smtClean="0">
                <a:solidFill>
                  <a:srgbClr val="262525"/>
                </a:solidFill>
                <a:latin typeface="Trebuchet MS"/>
                <a:cs typeface="Trebuchet MS"/>
              </a:rPr>
              <a:t> </a:t>
            </a:r>
            <a:r>
              <a:rPr lang="en-US" spc="-150" dirty="0" smtClean="0">
                <a:solidFill>
                  <a:srgbClr val="262525"/>
                </a:solidFill>
                <a:latin typeface="Trebuchet MS"/>
                <a:cs typeface="Trebuchet MS"/>
              </a:rPr>
              <a:t>  </a:t>
            </a:r>
            <a:r>
              <a:rPr lang="en-US" spc="-65" dirty="0" smtClean="0">
                <a:solidFill>
                  <a:srgbClr val="262525"/>
                </a:solidFill>
                <a:latin typeface="Trebuchet MS"/>
                <a:cs typeface="Trebuchet MS"/>
              </a:rPr>
              <a:t>o</a:t>
            </a:r>
            <a:r>
              <a:rPr lang="en-US" spc="-120" dirty="0" smtClean="0">
                <a:solidFill>
                  <a:srgbClr val="262525"/>
                </a:solidFill>
                <a:latin typeface="Trebuchet MS"/>
                <a:cs typeface="Trebuchet MS"/>
              </a:rPr>
              <a:t>r</a:t>
            </a:r>
            <a:r>
              <a:rPr lang="en-US" spc="-215" dirty="0" smtClean="0">
                <a:solidFill>
                  <a:srgbClr val="262525"/>
                </a:solidFill>
                <a:latin typeface="Trebuchet MS"/>
                <a:cs typeface="Trebuchet MS"/>
              </a:rPr>
              <a:t> </a:t>
            </a:r>
            <a:r>
              <a:rPr lang="en-US" spc="-95" dirty="0" smtClean="0">
                <a:solidFill>
                  <a:srgbClr val="262525"/>
                </a:solidFill>
                <a:latin typeface="Trebuchet MS"/>
                <a:cs typeface="Trebuchet MS"/>
              </a:rPr>
              <a:t>b</a:t>
            </a:r>
            <a:r>
              <a:rPr lang="en-US" spc="-155" dirty="0" smtClean="0">
                <a:solidFill>
                  <a:srgbClr val="262525"/>
                </a:solidFill>
                <a:latin typeface="Trebuchet MS"/>
                <a:cs typeface="Trebuchet MS"/>
              </a:rPr>
              <a:t>u</a:t>
            </a:r>
            <a:r>
              <a:rPr lang="en-US" spc="-5" dirty="0" smtClean="0">
                <a:solidFill>
                  <a:srgbClr val="262525"/>
                </a:solidFill>
                <a:latin typeface="Trebuchet MS"/>
                <a:cs typeface="Trebuchet MS"/>
              </a:rPr>
              <a:t>s</a:t>
            </a:r>
            <a:r>
              <a:rPr lang="en-US" spc="-190" dirty="0" smtClean="0">
                <a:solidFill>
                  <a:srgbClr val="262525"/>
                </a:solidFill>
                <a:latin typeface="Trebuchet MS"/>
                <a:cs typeface="Trebuchet MS"/>
              </a:rPr>
              <a:t>i</a:t>
            </a:r>
            <a:r>
              <a:rPr lang="en-US" spc="-155" dirty="0" smtClean="0">
                <a:solidFill>
                  <a:srgbClr val="262525"/>
                </a:solidFill>
                <a:latin typeface="Trebuchet MS"/>
                <a:cs typeface="Trebuchet MS"/>
              </a:rPr>
              <a:t>ne</a:t>
            </a:r>
            <a:r>
              <a:rPr lang="en-US" spc="-5" dirty="0" smtClean="0">
                <a:solidFill>
                  <a:srgbClr val="262525"/>
                </a:solidFill>
                <a:latin typeface="Trebuchet MS"/>
                <a:cs typeface="Trebuchet MS"/>
              </a:rPr>
              <a:t>ss</a:t>
            </a:r>
            <a:r>
              <a:rPr lang="en-US" spc="-220" dirty="0" smtClean="0">
                <a:solidFill>
                  <a:srgbClr val="262525"/>
                </a:solidFill>
                <a:latin typeface="Trebuchet MS"/>
                <a:cs typeface="Trebuchet MS"/>
              </a:rPr>
              <a:t>.</a:t>
            </a:r>
            <a:endParaRPr lang="en-US" dirty="0" smtClean="0">
              <a:latin typeface="Trebuchet MS"/>
              <a:cs typeface="Trebuchet MS"/>
            </a:endParaRPr>
          </a:p>
          <a:p>
            <a:endParaRPr lang="en-US" dirty="0"/>
          </a:p>
        </p:txBody>
      </p:sp>
      <p:sp>
        <p:nvSpPr>
          <p:cNvPr id="2" name="Title 1"/>
          <p:cNvSpPr>
            <a:spLocks noGrp="1"/>
          </p:cNvSpPr>
          <p:nvPr>
            <p:ph type="title"/>
          </p:nvPr>
        </p:nvSpPr>
        <p:spPr>
          <a:xfrm>
            <a:off x="762000" y="889000"/>
            <a:ext cx="9220200" cy="615553"/>
          </a:xfrm>
        </p:spPr>
        <p:txBody>
          <a:bodyPr>
            <a:normAutofit fontScale="90000"/>
          </a:bodyPr>
          <a:lstStyle/>
          <a:p>
            <a:r>
              <a:rPr lang="en-US" sz="4000" spc="-225" dirty="0" smtClean="0">
                <a:solidFill>
                  <a:srgbClr val="FF0000"/>
                </a:solidFill>
              </a:rPr>
              <a:t>PROJECT  TITLE   </a:t>
            </a:r>
            <a:r>
              <a:rPr lang="en-US" sz="4000" spc="-225" dirty="0" smtClean="0"/>
              <a:t>: </a:t>
            </a:r>
            <a:r>
              <a:rPr lang="en-US" sz="4000" spc="-225" dirty="0" smtClean="0">
                <a:solidFill>
                  <a:srgbClr val="00B0F0"/>
                </a:solidFill>
              </a:rPr>
              <a:t>P</a:t>
            </a:r>
            <a:r>
              <a:rPr lang="en-US" sz="4000" spc="-200" dirty="0" smtClean="0">
                <a:solidFill>
                  <a:srgbClr val="00B0F0"/>
                </a:solidFill>
              </a:rPr>
              <a:t>0</a:t>
            </a:r>
            <a:r>
              <a:rPr lang="en-US" sz="4000" spc="-250" dirty="0" smtClean="0">
                <a:solidFill>
                  <a:srgbClr val="00B0F0"/>
                </a:solidFill>
              </a:rPr>
              <a:t>R</a:t>
            </a:r>
            <a:r>
              <a:rPr lang="en-US" sz="4000" spc="-430" dirty="0" smtClean="0">
                <a:solidFill>
                  <a:srgbClr val="00B0F0"/>
                </a:solidFill>
              </a:rPr>
              <a:t>T</a:t>
            </a:r>
            <a:r>
              <a:rPr lang="en-US" sz="4000" spc="-380" dirty="0" smtClean="0">
                <a:solidFill>
                  <a:srgbClr val="00B0F0"/>
                </a:solidFill>
              </a:rPr>
              <a:t>FO</a:t>
            </a:r>
            <a:r>
              <a:rPr lang="en-US" sz="4000" spc="-430" dirty="0" smtClean="0">
                <a:solidFill>
                  <a:srgbClr val="00B0F0"/>
                </a:solidFill>
              </a:rPr>
              <a:t>LIO</a:t>
            </a:r>
            <a:r>
              <a:rPr lang="en-US" sz="4000" spc="-710" dirty="0" smtClean="0">
                <a:solidFill>
                  <a:srgbClr val="00B0F0"/>
                </a:solidFill>
              </a:rPr>
              <a:t>     </a:t>
            </a:r>
            <a:r>
              <a:rPr lang="en-US" sz="4000" spc="215" dirty="0" smtClean="0">
                <a:solidFill>
                  <a:srgbClr val="00B0F0"/>
                </a:solidFill>
              </a:rPr>
              <a:t>S</a:t>
            </a:r>
            <a:r>
              <a:rPr lang="en-US" sz="4000" spc="-430" dirty="0" smtClean="0">
                <a:solidFill>
                  <a:srgbClr val="00B0F0"/>
                </a:solidFill>
              </a:rPr>
              <a:t>ITE</a:t>
            </a:r>
            <a:endParaRPr lang="en-US"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685800" y="1879600"/>
            <a:ext cx="9126167" cy="4770537"/>
          </a:xfrm>
        </p:spPr>
        <p:txBody>
          <a:bodyPr>
            <a:normAutofit fontScale="47500" lnSpcReduction="20000"/>
          </a:bodyPr>
          <a:lstStyle/>
          <a:p>
            <a:r>
              <a:rPr lang="en-US" dirty="0" smtClean="0"/>
              <a:t>In this section, we'll be discussing the structure of the online portfolio site, what it should include and the key elements that will make the site look and work wonderfully</a:t>
            </a:r>
            <a:r>
              <a:rPr lang="en-US" dirty="0" smtClean="0"/>
              <a:t>.</a:t>
            </a:r>
          </a:p>
          <a:p>
            <a:r>
              <a:rPr lang="en-US" sz="2800" dirty="0" smtClean="0">
                <a:solidFill>
                  <a:srgbClr val="00B0F0"/>
                </a:solidFill>
              </a:rPr>
              <a:t>Homepage</a:t>
            </a:r>
          </a:p>
          <a:p>
            <a:r>
              <a:rPr lang="en-US" dirty="0" smtClean="0"/>
              <a:t>The </a:t>
            </a:r>
            <a:r>
              <a:rPr lang="en-US" dirty="0" smtClean="0"/>
              <a:t>homepage is the first page that visitors go to when they land on your site. It should introduce you, showcase your work and give an overview of your skills and abilities in an engaging way</a:t>
            </a:r>
            <a:r>
              <a:rPr lang="en-US" dirty="0" smtClean="0"/>
              <a:t>.</a:t>
            </a:r>
          </a:p>
          <a:p>
            <a:r>
              <a:rPr lang="en-US" sz="2800" dirty="0" smtClean="0">
                <a:solidFill>
                  <a:srgbClr val="00B0F0"/>
                </a:solidFill>
              </a:rPr>
              <a:t>About Me</a:t>
            </a:r>
          </a:p>
          <a:p>
            <a:r>
              <a:rPr lang="en-US" dirty="0" smtClean="0"/>
              <a:t>The </a:t>
            </a:r>
            <a:r>
              <a:rPr lang="en-US" dirty="0" smtClean="0"/>
              <a:t>about me page introduces yourself to potential clients or employers and shows them why you are the perfect candidate for a particular position. It should be a short introduction that gives potential employers an insight into who you are</a:t>
            </a:r>
            <a:r>
              <a:rPr lang="en-US" dirty="0" smtClean="0"/>
              <a:t>.</a:t>
            </a:r>
          </a:p>
          <a:p>
            <a:r>
              <a:rPr lang="en-US" sz="2800" dirty="0" smtClean="0">
                <a:solidFill>
                  <a:srgbClr val="00B0F0"/>
                </a:solidFill>
              </a:rPr>
              <a:t>Skills</a:t>
            </a:r>
          </a:p>
          <a:p>
            <a:r>
              <a:rPr lang="en-US" dirty="0" smtClean="0"/>
              <a:t>The </a:t>
            </a:r>
            <a:r>
              <a:rPr lang="en-US" dirty="0" smtClean="0"/>
              <a:t>skills page is where you showcase your skills by explaining them in detail. Use charts and graphs to visually show your level of experience and expertise</a:t>
            </a:r>
            <a:r>
              <a:rPr lang="en-US" dirty="0" smtClean="0"/>
              <a:t>.</a:t>
            </a:r>
          </a:p>
          <a:p>
            <a:r>
              <a:rPr lang="en-US" sz="2800" dirty="0" smtClean="0">
                <a:solidFill>
                  <a:srgbClr val="00B0F0"/>
                </a:solidFill>
              </a:rPr>
              <a:t>Portfolio</a:t>
            </a:r>
          </a:p>
          <a:p>
            <a:r>
              <a:rPr lang="en-US" dirty="0" smtClean="0"/>
              <a:t>The </a:t>
            </a:r>
            <a:r>
              <a:rPr lang="en-US" dirty="0" smtClean="0"/>
              <a:t>portfolio page should showcase your best work samples in a clear and </a:t>
            </a:r>
            <a:r>
              <a:rPr lang="en-US" dirty="0" err="1" smtClean="0"/>
              <a:t>organised</a:t>
            </a:r>
            <a:r>
              <a:rPr lang="en-US" dirty="0" smtClean="0"/>
              <a:t> layout. It should include clear descriptions, high-quality images, and be easy to use.</a:t>
            </a:r>
            <a:endParaRPr lang="en-US" dirty="0"/>
          </a:p>
        </p:txBody>
      </p:sp>
      <p:sp>
        <p:nvSpPr>
          <p:cNvPr id="2" name="Title 1"/>
          <p:cNvSpPr>
            <a:spLocks noGrp="1"/>
          </p:cNvSpPr>
          <p:nvPr>
            <p:ph type="title"/>
          </p:nvPr>
        </p:nvSpPr>
        <p:spPr>
          <a:xfrm>
            <a:off x="990600" y="812800"/>
            <a:ext cx="3505200" cy="988859"/>
          </a:xfrm>
        </p:spPr>
        <p:txBody>
          <a:bodyPr>
            <a:normAutofit/>
          </a:bodyPr>
          <a:lstStyle/>
          <a:p>
            <a:r>
              <a:rPr lang="en-US" dirty="0" smtClean="0">
                <a:solidFill>
                  <a:srgbClr val="FF0000"/>
                </a:solidFill>
              </a:rPr>
              <a:t>AGENDA</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30362" y="947593"/>
            <a:ext cx="3464560" cy="633730"/>
          </a:xfrm>
          <a:prstGeom prst="rect">
            <a:avLst/>
          </a:prstGeom>
        </p:spPr>
        <p:txBody>
          <a:bodyPr vert="horz" wrap="square" lIns="0" tIns="17145" rIns="0" bIns="0" rtlCol="0">
            <a:spAutoFit/>
          </a:bodyPr>
          <a:lstStyle/>
          <a:p>
            <a:pPr marL="12700">
              <a:lnSpc>
                <a:spcPct val="100000"/>
              </a:lnSpc>
              <a:spcBef>
                <a:spcPts val="135"/>
              </a:spcBef>
            </a:pPr>
            <a:r>
              <a:rPr spc="-60" dirty="0">
                <a:solidFill>
                  <a:srgbClr val="FF0000"/>
                </a:solidFill>
              </a:rPr>
              <a:t>P</a:t>
            </a:r>
            <a:r>
              <a:rPr spc="-295" dirty="0">
                <a:solidFill>
                  <a:srgbClr val="FF0000"/>
                </a:solidFill>
              </a:rPr>
              <a:t>r</a:t>
            </a:r>
            <a:r>
              <a:rPr spc="-125" dirty="0">
                <a:solidFill>
                  <a:srgbClr val="FF0000"/>
                </a:solidFill>
              </a:rPr>
              <a:t>o</a:t>
            </a:r>
            <a:r>
              <a:rPr spc="-655" dirty="0">
                <a:solidFill>
                  <a:srgbClr val="FF0000"/>
                </a:solidFill>
              </a:rPr>
              <a:t>j</a:t>
            </a:r>
            <a:r>
              <a:rPr spc="-160" dirty="0">
                <a:solidFill>
                  <a:srgbClr val="FF0000"/>
                </a:solidFill>
              </a:rPr>
              <a:t>e</a:t>
            </a:r>
            <a:r>
              <a:rPr spc="-35" dirty="0">
                <a:solidFill>
                  <a:srgbClr val="FF0000"/>
                </a:solidFill>
              </a:rPr>
              <a:t>c</a:t>
            </a:r>
            <a:r>
              <a:rPr spc="-254" dirty="0">
                <a:solidFill>
                  <a:srgbClr val="FF0000"/>
                </a:solidFill>
              </a:rPr>
              <a:t>t</a:t>
            </a:r>
            <a:r>
              <a:rPr spc="-680" dirty="0">
                <a:solidFill>
                  <a:srgbClr val="FF0000"/>
                </a:solidFill>
              </a:rPr>
              <a:t> </a:t>
            </a:r>
            <a:r>
              <a:rPr spc="-145" dirty="0">
                <a:solidFill>
                  <a:srgbClr val="FF0000"/>
                </a:solidFill>
              </a:rPr>
              <a:t>O</a:t>
            </a:r>
            <a:r>
              <a:rPr spc="-165" dirty="0">
                <a:solidFill>
                  <a:srgbClr val="FF0000"/>
                </a:solidFill>
              </a:rPr>
              <a:t>v</a:t>
            </a:r>
            <a:r>
              <a:rPr spc="-160" dirty="0">
                <a:solidFill>
                  <a:srgbClr val="FF0000"/>
                </a:solidFill>
              </a:rPr>
              <a:t>e</a:t>
            </a:r>
            <a:r>
              <a:rPr spc="-145" dirty="0">
                <a:solidFill>
                  <a:srgbClr val="FF0000"/>
                </a:solidFill>
              </a:rPr>
              <a:t>r</a:t>
            </a:r>
            <a:r>
              <a:rPr spc="-90" dirty="0">
                <a:solidFill>
                  <a:srgbClr val="FF0000"/>
                </a:solidFill>
              </a:rPr>
              <a:t>v</a:t>
            </a:r>
            <a:r>
              <a:rPr spc="-405" dirty="0">
                <a:solidFill>
                  <a:srgbClr val="FF0000"/>
                </a:solidFill>
              </a:rPr>
              <a:t>i</a:t>
            </a:r>
            <a:r>
              <a:rPr spc="-160" dirty="0">
                <a:solidFill>
                  <a:srgbClr val="FF0000"/>
                </a:solidFill>
              </a:rPr>
              <a:t>e</a:t>
            </a:r>
            <a:r>
              <a:rPr spc="-75" dirty="0">
                <a:solidFill>
                  <a:srgbClr val="FF0000"/>
                </a:solidFill>
              </a:rPr>
              <a:t>w</a:t>
            </a:r>
          </a:p>
        </p:txBody>
      </p:sp>
      <p:grpSp>
        <p:nvGrpSpPr>
          <p:cNvPr id="3" name="object 3"/>
          <p:cNvGrpSpPr/>
          <p:nvPr/>
        </p:nvGrpSpPr>
        <p:grpSpPr>
          <a:xfrm>
            <a:off x="1647824" y="1971674"/>
            <a:ext cx="3981450" cy="1409700"/>
            <a:chOff x="1647824" y="1971674"/>
            <a:chExt cx="3981450" cy="1409700"/>
          </a:xfrm>
        </p:grpSpPr>
        <p:sp>
          <p:nvSpPr>
            <p:cNvPr id="4" name="object 4"/>
            <p:cNvSpPr/>
            <p:nvPr/>
          </p:nvSpPr>
          <p:spPr>
            <a:xfrm>
              <a:off x="1652587" y="1976437"/>
              <a:ext cx="3971925" cy="1400175"/>
            </a:xfrm>
            <a:custGeom>
              <a:avLst/>
              <a:gdLst/>
              <a:ahLst/>
              <a:cxnLst/>
              <a:rect l="l" t="t" r="r" b="b"/>
              <a:pathLst>
                <a:path w="3971925" h="1400175">
                  <a:moveTo>
                    <a:pt x="3922976" y="1400174"/>
                  </a:moveTo>
                  <a:lnTo>
                    <a:pt x="48947" y="1400174"/>
                  </a:lnTo>
                  <a:lnTo>
                    <a:pt x="45541" y="1399839"/>
                  </a:lnTo>
                  <a:lnTo>
                    <a:pt x="10739" y="1379752"/>
                  </a:lnTo>
                  <a:lnTo>
                    <a:pt x="0" y="1351226"/>
                  </a:lnTo>
                  <a:lnTo>
                    <a:pt x="0" y="1347787"/>
                  </a:lnTo>
                  <a:lnTo>
                    <a:pt x="0" y="48947"/>
                  </a:lnTo>
                  <a:lnTo>
                    <a:pt x="17776" y="12911"/>
                  </a:lnTo>
                  <a:lnTo>
                    <a:pt x="48947" y="0"/>
                  </a:lnTo>
                  <a:lnTo>
                    <a:pt x="3922976" y="0"/>
                  </a:lnTo>
                  <a:lnTo>
                    <a:pt x="3959012" y="17776"/>
                  </a:lnTo>
                  <a:lnTo>
                    <a:pt x="3971924" y="48947"/>
                  </a:lnTo>
                  <a:lnTo>
                    <a:pt x="3971924" y="1351226"/>
                  </a:lnTo>
                  <a:lnTo>
                    <a:pt x="3954148" y="1387262"/>
                  </a:lnTo>
                  <a:lnTo>
                    <a:pt x="3926383" y="1399838"/>
                  </a:lnTo>
                  <a:lnTo>
                    <a:pt x="3922976" y="1400174"/>
                  </a:lnTo>
                  <a:close/>
                </a:path>
              </a:pathLst>
            </a:custGeom>
            <a:solidFill>
              <a:srgbClr val="D9DAF1"/>
            </a:solidFill>
          </p:spPr>
          <p:txBody>
            <a:bodyPr wrap="square" lIns="0" tIns="0" rIns="0" bIns="0" rtlCol="0"/>
            <a:lstStyle/>
            <a:p>
              <a:endParaRPr/>
            </a:p>
          </p:txBody>
        </p:sp>
        <p:sp>
          <p:nvSpPr>
            <p:cNvPr id="5" name="object 5"/>
            <p:cNvSpPr/>
            <p:nvPr/>
          </p:nvSpPr>
          <p:spPr>
            <a:xfrm>
              <a:off x="1652587" y="1976437"/>
              <a:ext cx="3971925" cy="1400175"/>
            </a:xfrm>
            <a:custGeom>
              <a:avLst/>
              <a:gdLst/>
              <a:ahLst/>
              <a:cxnLst/>
              <a:rect l="l" t="t" r="r" b="b"/>
              <a:pathLst>
                <a:path w="3971925" h="1400175">
                  <a:moveTo>
                    <a:pt x="0" y="1347787"/>
                  </a:moveTo>
                  <a:lnTo>
                    <a:pt x="0" y="52387"/>
                  </a:lnTo>
                  <a:lnTo>
                    <a:pt x="0" y="48947"/>
                  </a:lnTo>
                  <a:lnTo>
                    <a:pt x="335" y="45540"/>
                  </a:lnTo>
                  <a:lnTo>
                    <a:pt x="1006" y="42167"/>
                  </a:lnTo>
                  <a:lnTo>
                    <a:pt x="1677" y="38793"/>
                  </a:lnTo>
                  <a:lnTo>
                    <a:pt x="2671" y="35517"/>
                  </a:lnTo>
                  <a:lnTo>
                    <a:pt x="3987" y="32339"/>
                  </a:lnTo>
                  <a:lnTo>
                    <a:pt x="5304" y="29161"/>
                  </a:lnTo>
                  <a:lnTo>
                    <a:pt x="6917" y="26142"/>
                  </a:lnTo>
                  <a:lnTo>
                    <a:pt x="8828" y="23282"/>
                  </a:lnTo>
                  <a:lnTo>
                    <a:pt x="10739" y="20422"/>
                  </a:lnTo>
                  <a:lnTo>
                    <a:pt x="12911" y="17776"/>
                  </a:lnTo>
                  <a:lnTo>
                    <a:pt x="15344" y="15343"/>
                  </a:lnTo>
                  <a:lnTo>
                    <a:pt x="17776" y="12911"/>
                  </a:lnTo>
                  <a:lnTo>
                    <a:pt x="20422" y="10739"/>
                  </a:lnTo>
                  <a:lnTo>
                    <a:pt x="23282" y="8828"/>
                  </a:lnTo>
                  <a:lnTo>
                    <a:pt x="26142" y="6917"/>
                  </a:lnTo>
                  <a:lnTo>
                    <a:pt x="29161" y="5303"/>
                  </a:lnTo>
                  <a:lnTo>
                    <a:pt x="32339" y="3987"/>
                  </a:lnTo>
                  <a:lnTo>
                    <a:pt x="35517" y="2671"/>
                  </a:lnTo>
                  <a:lnTo>
                    <a:pt x="38793" y="1677"/>
                  </a:lnTo>
                  <a:lnTo>
                    <a:pt x="42167" y="1006"/>
                  </a:lnTo>
                  <a:lnTo>
                    <a:pt x="45541" y="335"/>
                  </a:lnTo>
                  <a:lnTo>
                    <a:pt x="48947" y="0"/>
                  </a:lnTo>
                  <a:lnTo>
                    <a:pt x="52387" y="0"/>
                  </a:lnTo>
                  <a:lnTo>
                    <a:pt x="3919537" y="0"/>
                  </a:lnTo>
                  <a:lnTo>
                    <a:pt x="3922976" y="0"/>
                  </a:lnTo>
                  <a:lnTo>
                    <a:pt x="3926383" y="335"/>
                  </a:lnTo>
                  <a:lnTo>
                    <a:pt x="3929757" y="1006"/>
                  </a:lnTo>
                  <a:lnTo>
                    <a:pt x="3933130" y="1677"/>
                  </a:lnTo>
                  <a:lnTo>
                    <a:pt x="3936406" y="2671"/>
                  </a:lnTo>
                  <a:lnTo>
                    <a:pt x="3939584" y="3987"/>
                  </a:lnTo>
                  <a:lnTo>
                    <a:pt x="3942762" y="5303"/>
                  </a:lnTo>
                  <a:lnTo>
                    <a:pt x="3945781" y="6917"/>
                  </a:lnTo>
                  <a:lnTo>
                    <a:pt x="3948641" y="8828"/>
                  </a:lnTo>
                  <a:lnTo>
                    <a:pt x="3951502" y="10739"/>
                  </a:lnTo>
                  <a:lnTo>
                    <a:pt x="3963095" y="23282"/>
                  </a:lnTo>
                  <a:lnTo>
                    <a:pt x="3965006" y="26142"/>
                  </a:lnTo>
                  <a:lnTo>
                    <a:pt x="3971924" y="52387"/>
                  </a:lnTo>
                  <a:lnTo>
                    <a:pt x="3971924" y="1347787"/>
                  </a:lnTo>
                  <a:lnTo>
                    <a:pt x="3956580" y="1384830"/>
                  </a:lnTo>
                  <a:lnTo>
                    <a:pt x="3948641" y="1391345"/>
                  </a:lnTo>
                  <a:lnTo>
                    <a:pt x="3945781" y="1393256"/>
                  </a:lnTo>
                  <a:lnTo>
                    <a:pt x="3919537" y="1400174"/>
                  </a:lnTo>
                  <a:lnTo>
                    <a:pt x="52387" y="1400174"/>
                  </a:lnTo>
                  <a:lnTo>
                    <a:pt x="23282" y="1391345"/>
                  </a:lnTo>
                  <a:lnTo>
                    <a:pt x="20422" y="1389434"/>
                  </a:lnTo>
                  <a:lnTo>
                    <a:pt x="17776" y="1387262"/>
                  </a:lnTo>
                  <a:lnTo>
                    <a:pt x="15344" y="1384830"/>
                  </a:lnTo>
                  <a:lnTo>
                    <a:pt x="12911" y="1382398"/>
                  </a:lnTo>
                  <a:lnTo>
                    <a:pt x="0" y="1351226"/>
                  </a:lnTo>
                  <a:lnTo>
                    <a:pt x="0" y="1347787"/>
                  </a:lnTo>
                  <a:close/>
                </a:path>
              </a:pathLst>
            </a:custGeom>
            <a:ln w="9524">
              <a:solidFill>
                <a:srgbClr val="B4B6E3"/>
              </a:solidFill>
            </a:ln>
          </p:spPr>
          <p:txBody>
            <a:bodyPr wrap="square" lIns="0" tIns="0" rIns="0" bIns="0" rtlCol="0"/>
            <a:lstStyle/>
            <a:p>
              <a:endParaRPr/>
            </a:p>
          </p:txBody>
        </p:sp>
      </p:grpSp>
      <p:grpSp>
        <p:nvGrpSpPr>
          <p:cNvPr id="6" name="object 6"/>
          <p:cNvGrpSpPr/>
          <p:nvPr/>
        </p:nvGrpSpPr>
        <p:grpSpPr>
          <a:xfrm>
            <a:off x="5800723" y="1971674"/>
            <a:ext cx="3990975" cy="1409700"/>
            <a:chOff x="5800723" y="1971674"/>
            <a:chExt cx="3990975" cy="1409700"/>
          </a:xfrm>
        </p:grpSpPr>
        <p:sp>
          <p:nvSpPr>
            <p:cNvPr id="7" name="object 7"/>
            <p:cNvSpPr/>
            <p:nvPr/>
          </p:nvSpPr>
          <p:spPr>
            <a:xfrm>
              <a:off x="5805486" y="1976437"/>
              <a:ext cx="3981450" cy="1400175"/>
            </a:xfrm>
            <a:custGeom>
              <a:avLst/>
              <a:gdLst/>
              <a:ahLst/>
              <a:cxnLst/>
              <a:rect l="l" t="t" r="r" b="b"/>
              <a:pathLst>
                <a:path w="3981450" h="1400175">
                  <a:moveTo>
                    <a:pt x="3932502" y="1400174"/>
                  </a:moveTo>
                  <a:lnTo>
                    <a:pt x="48948" y="1400174"/>
                  </a:lnTo>
                  <a:lnTo>
                    <a:pt x="45540" y="1399839"/>
                  </a:lnTo>
                  <a:lnTo>
                    <a:pt x="10740" y="1379752"/>
                  </a:lnTo>
                  <a:lnTo>
                    <a:pt x="0" y="1351226"/>
                  </a:lnTo>
                  <a:lnTo>
                    <a:pt x="0" y="1347787"/>
                  </a:lnTo>
                  <a:lnTo>
                    <a:pt x="0" y="48947"/>
                  </a:lnTo>
                  <a:lnTo>
                    <a:pt x="17775" y="12911"/>
                  </a:lnTo>
                  <a:lnTo>
                    <a:pt x="48948" y="0"/>
                  </a:lnTo>
                  <a:lnTo>
                    <a:pt x="3932502" y="0"/>
                  </a:lnTo>
                  <a:lnTo>
                    <a:pt x="3968538" y="17776"/>
                  </a:lnTo>
                  <a:lnTo>
                    <a:pt x="3981450" y="48947"/>
                  </a:lnTo>
                  <a:lnTo>
                    <a:pt x="3981450" y="1351226"/>
                  </a:lnTo>
                  <a:lnTo>
                    <a:pt x="3963673" y="1387262"/>
                  </a:lnTo>
                  <a:lnTo>
                    <a:pt x="3935908" y="1399838"/>
                  </a:lnTo>
                  <a:lnTo>
                    <a:pt x="3932502" y="1400174"/>
                  </a:lnTo>
                  <a:close/>
                </a:path>
              </a:pathLst>
            </a:custGeom>
            <a:solidFill>
              <a:srgbClr val="D9DAF1"/>
            </a:solidFill>
          </p:spPr>
          <p:txBody>
            <a:bodyPr wrap="square" lIns="0" tIns="0" rIns="0" bIns="0" rtlCol="0"/>
            <a:lstStyle/>
            <a:p>
              <a:endParaRPr/>
            </a:p>
          </p:txBody>
        </p:sp>
        <p:sp>
          <p:nvSpPr>
            <p:cNvPr id="8" name="object 8"/>
            <p:cNvSpPr/>
            <p:nvPr/>
          </p:nvSpPr>
          <p:spPr>
            <a:xfrm>
              <a:off x="5805486" y="1976437"/>
              <a:ext cx="3981450" cy="1400175"/>
            </a:xfrm>
            <a:custGeom>
              <a:avLst/>
              <a:gdLst/>
              <a:ahLst/>
              <a:cxnLst/>
              <a:rect l="l" t="t" r="r" b="b"/>
              <a:pathLst>
                <a:path w="3981450" h="1400175">
                  <a:moveTo>
                    <a:pt x="0" y="1347787"/>
                  </a:moveTo>
                  <a:lnTo>
                    <a:pt x="0" y="52387"/>
                  </a:lnTo>
                  <a:lnTo>
                    <a:pt x="0" y="48947"/>
                  </a:lnTo>
                  <a:lnTo>
                    <a:pt x="335" y="45540"/>
                  </a:lnTo>
                  <a:lnTo>
                    <a:pt x="20421" y="10739"/>
                  </a:lnTo>
                  <a:lnTo>
                    <a:pt x="23282" y="8828"/>
                  </a:lnTo>
                  <a:lnTo>
                    <a:pt x="26142" y="6917"/>
                  </a:lnTo>
                  <a:lnTo>
                    <a:pt x="29161" y="5303"/>
                  </a:lnTo>
                  <a:lnTo>
                    <a:pt x="32339" y="3987"/>
                  </a:lnTo>
                  <a:lnTo>
                    <a:pt x="35518" y="2671"/>
                  </a:lnTo>
                  <a:lnTo>
                    <a:pt x="38793" y="1677"/>
                  </a:lnTo>
                  <a:lnTo>
                    <a:pt x="42167" y="1006"/>
                  </a:lnTo>
                  <a:lnTo>
                    <a:pt x="45540" y="335"/>
                  </a:lnTo>
                  <a:lnTo>
                    <a:pt x="48948" y="0"/>
                  </a:lnTo>
                  <a:lnTo>
                    <a:pt x="52388" y="0"/>
                  </a:lnTo>
                  <a:lnTo>
                    <a:pt x="3929062" y="0"/>
                  </a:lnTo>
                  <a:lnTo>
                    <a:pt x="3932502" y="0"/>
                  </a:lnTo>
                  <a:lnTo>
                    <a:pt x="3935908" y="335"/>
                  </a:lnTo>
                  <a:lnTo>
                    <a:pt x="3958166" y="8828"/>
                  </a:lnTo>
                  <a:lnTo>
                    <a:pt x="3961027" y="10739"/>
                  </a:lnTo>
                  <a:lnTo>
                    <a:pt x="3972620" y="23282"/>
                  </a:lnTo>
                  <a:lnTo>
                    <a:pt x="3974530" y="26142"/>
                  </a:lnTo>
                  <a:lnTo>
                    <a:pt x="3980442" y="42167"/>
                  </a:lnTo>
                  <a:lnTo>
                    <a:pt x="3981114" y="45540"/>
                  </a:lnTo>
                  <a:lnTo>
                    <a:pt x="3981450" y="48947"/>
                  </a:lnTo>
                  <a:lnTo>
                    <a:pt x="3981450" y="52387"/>
                  </a:lnTo>
                  <a:lnTo>
                    <a:pt x="3981450" y="1347787"/>
                  </a:lnTo>
                  <a:lnTo>
                    <a:pt x="3981450" y="1351226"/>
                  </a:lnTo>
                  <a:lnTo>
                    <a:pt x="3981114" y="1354633"/>
                  </a:lnTo>
                  <a:lnTo>
                    <a:pt x="3980442" y="1358007"/>
                  </a:lnTo>
                  <a:lnTo>
                    <a:pt x="3979771" y="1361380"/>
                  </a:lnTo>
                  <a:lnTo>
                    <a:pt x="3958165" y="1391345"/>
                  </a:lnTo>
                  <a:lnTo>
                    <a:pt x="3955306" y="1393256"/>
                  </a:lnTo>
                  <a:lnTo>
                    <a:pt x="3929062" y="1400174"/>
                  </a:lnTo>
                  <a:lnTo>
                    <a:pt x="52388" y="1400174"/>
                  </a:lnTo>
                  <a:lnTo>
                    <a:pt x="23282" y="1391345"/>
                  </a:lnTo>
                  <a:lnTo>
                    <a:pt x="20421" y="1389434"/>
                  </a:lnTo>
                  <a:lnTo>
                    <a:pt x="17775" y="1387262"/>
                  </a:lnTo>
                  <a:lnTo>
                    <a:pt x="15343" y="1384830"/>
                  </a:lnTo>
                  <a:lnTo>
                    <a:pt x="12911" y="1382398"/>
                  </a:lnTo>
                  <a:lnTo>
                    <a:pt x="0" y="1351226"/>
                  </a:lnTo>
                  <a:lnTo>
                    <a:pt x="0" y="1347787"/>
                  </a:lnTo>
                  <a:close/>
                </a:path>
              </a:pathLst>
            </a:custGeom>
            <a:ln w="9524">
              <a:solidFill>
                <a:srgbClr val="B4B6E3"/>
              </a:solidFill>
            </a:ln>
          </p:spPr>
          <p:txBody>
            <a:bodyPr wrap="square" lIns="0" tIns="0" rIns="0" bIns="0" rtlCol="0"/>
            <a:lstStyle/>
            <a:p>
              <a:endParaRPr/>
            </a:p>
          </p:txBody>
        </p:sp>
      </p:grpSp>
      <p:grpSp>
        <p:nvGrpSpPr>
          <p:cNvPr id="9" name="object 9"/>
          <p:cNvGrpSpPr/>
          <p:nvPr/>
        </p:nvGrpSpPr>
        <p:grpSpPr>
          <a:xfrm>
            <a:off x="1647824" y="3552824"/>
            <a:ext cx="3981450" cy="1409700"/>
            <a:chOff x="1647824" y="3552824"/>
            <a:chExt cx="3981450" cy="1409700"/>
          </a:xfrm>
        </p:grpSpPr>
        <p:sp>
          <p:nvSpPr>
            <p:cNvPr id="10" name="object 10"/>
            <p:cNvSpPr/>
            <p:nvPr/>
          </p:nvSpPr>
          <p:spPr>
            <a:xfrm>
              <a:off x="1652587" y="3557587"/>
              <a:ext cx="3971925" cy="1400175"/>
            </a:xfrm>
            <a:custGeom>
              <a:avLst/>
              <a:gdLst/>
              <a:ahLst/>
              <a:cxnLst/>
              <a:rect l="l" t="t" r="r" b="b"/>
              <a:pathLst>
                <a:path w="3971925" h="1400175">
                  <a:moveTo>
                    <a:pt x="3922976" y="1400174"/>
                  </a:moveTo>
                  <a:lnTo>
                    <a:pt x="48947" y="1400174"/>
                  </a:lnTo>
                  <a:lnTo>
                    <a:pt x="45541" y="1399838"/>
                  </a:lnTo>
                  <a:lnTo>
                    <a:pt x="10739" y="1379751"/>
                  </a:lnTo>
                  <a:lnTo>
                    <a:pt x="0" y="1351227"/>
                  </a:lnTo>
                  <a:lnTo>
                    <a:pt x="0" y="1347787"/>
                  </a:lnTo>
                  <a:lnTo>
                    <a:pt x="0" y="48947"/>
                  </a:lnTo>
                  <a:lnTo>
                    <a:pt x="17776" y="12911"/>
                  </a:lnTo>
                  <a:lnTo>
                    <a:pt x="48947" y="0"/>
                  </a:lnTo>
                  <a:lnTo>
                    <a:pt x="3922976" y="0"/>
                  </a:lnTo>
                  <a:lnTo>
                    <a:pt x="3959012" y="17775"/>
                  </a:lnTo>
                  <a:lnTo>
                    <a:pt x="3971924" y="48947"/>
                  </a:lnTo>
                  <a:lnTo>
                    <a:pt x="3971924" y="1351227"/>
                  </a:lnTo>
                  <a:lnTo>
                    <a:pt x="3954148" y="1387262"/>
                  </a:lnTo>
                  <a:lnTo>
                    <a:pt x="3926383" y="1399838"/>
                  </a:lnTo>
                  <a:lnTo>
                    <a:pt x="3922976" y="1400174"/>
                  </a:lnTo>
                  <a:close/>
                </a:path>
              </a:pathLst>
            </a:custGeom>
            <a:solidFill>
              <a:srgbClr val="D9DAF1"/>
            </a:solidFill>
          </p:spPr>
          <p:txBody>
            <a:bodyPr wrap="square" lIns="0" tIns="0" rIns="0" bIns="0" rtlCol="0"/>
            <a:lstStyle/>
            <a:p>
              <a:endParaRPr/>
            </a:p>
          </p:txBody>
        </p:sp>
        <p:sp>
          <p:nvSpPr>
            <p:cNvPr id="11" name="object 11"/>
            <p:cNvSpPr/>
            <p:nvPr/>
          </p:nvSpPr>
          <p:spPr>
            <a:xfrm>
              <a:off x="1652587" y="3557587"/>
              <a:ext cx="3971925" cy="1400175"/>
            </a:xfrm>
            <a:custGeom>
              <a:avLst/>
              <a:gdLst/>
              <a:ahLst/>
              <a:cxnLst/>
              <a:rect l="l" t="t" r="r" b="b"/>
              <a:pathLst>
                <a:path w="3971925" h="1400175">
                  <a:moveTo>
                    <a:pt x="0" y="1347787"/>
                  </a:moveTo>
                  <a:lnTo>
                    <a:pt x="0" y="52387"/>
                  </a:lnTo>
                  <a:lnTo>
                    <a:pt x="0" y="48947"/>
                  </a:lnTo>
                  <a:lnTo>
                    <a:pt x="335" y="45540"/>
                  </a:lnTo>
                  <a:lnTo>
                    <a:pt x="1006" y="42166"/>
                  </a:lnTo>
                  <a:lnTo>
                    <a:pt x="1677" y="38792"/>
                  </a:lnTo>
                  <a:lnTo>
                    <a:pt x="2671" y="35517"/>
                  </a:lnTo>
                  <a:lnTo>
                    <a:pt x="3987" y="32338"/>
                  </a:lnTo>
                  <a:lnTo>
                    <a:pt x="5304" y="29160"/>
                  </a:lnTo>
                  <a:lnTo>
                    <a:pt x="15344" y="15343"/>
                  </a:lnTo>
                  <a:lnTo>
                    <a:pt x="17776" y="12911"/>
                  </a:lnTo>
                  <a:lnTo>
                    <a:pt x="20422" y="10739"/>
                  </a:lnTo>
                  <a:lnTo>
                    <a:pt x="23282" y="8828"/>
                  </a:lnTo>
                  <a:lnTo>
                    <a:pt x="26142" y="6917"/>
                  </a:lnTo>
                  <a:lnTo>
                    <a:pt x="48947" y="0"/>
                  </a:lnTo>
                  <a:lnTo>
                    <a:pt x="52387" y="0"/>
                  </a:lnTo>
                  <a:lnTo>
                    <a:pt x="3919537" y="0"/>
                  </a:lnTo>
                  <a:lnTo>
                    <a:pt x="3922976" y="0"/>
                  </a:lnTo>
                  <a:lnTo>
                    <a:pt x="3926383" y="335"/>
                  </a:lnTo>
                  <a:lnTo>
                    <a:pt x="3948641" y="8828"/>
                  </a:lnTo>
                  <a:lnTo>
                    <a:pt x="3951502" y="10739"/>
                  </a:lnTo>
                  <a:lnTo>
                    <a:pt x="3954148" y="12911"/>
                  </a:lnTo>
                  <a:lnTo>
                    <a:pt x="3956580" y="15343"/>
                  </a:lnTo>
                  <a:lnTo>
                    <a:pt x="3959012" y="17775"/>
                  </a:lnTo>
                  <a:lnTo>
                    <a:pt x="3971924" y="52387"/>
                  </a:lnTo>
                  <a:lnTo>
                    <a:pt x="3971924" y="1347787"/>
                  </a:lnTo>
                  <a:lnTo>
                    <a:pt x="3956580" y="1384830"/>
                  </a:lnTo>
                  <a:lnTo>
                    <a:pt x="3948641" y="1391345"/>
                  </a:lnTo>
                  <a:lnTo>
                    <a:pt x="3945781" y="1393256"/>
                  </a:lnTo>
                  <a:lnTo>
                    <a:pt x="3942762" y="1394869"/>
                  </a:lnTo>
                  <a:lnTo>
                    <a:pt x="3939584" y="1396186"/>
                  </a:lnTo>
                  <a:lnTo>
                    <a:pt x="3936406" y="1397502"/>
                  </a:lnTo>
                  <a:lnTo>
                    <a:pt x="3919537" y="1400174"/>
                  </a:lnTo>
                  <a:lnTo>
                    <a:pt x="52387" y="1400174"/>
                  </a:lnTo>
                  <a:lnTo>
                    <a:pt x="32339" y="1396186"/>
                  </a:lnTo>
                  <a:lnTo>
                    <a:pt x="29161" y="1394869"/>
                  </a:lnTo>
                  <a:lnTo>
                    <a:pt x="26142" y="1393256"/>
                  </a:lnTo>
                  <a:lnTo>
                    <a:pt x="23282" y="1391345"/>
                  </a:lnTo>
                  <a:lnTo>
                    <a:pt x="20422" y="1389434"/>
                  </a:lnTo>
                  <a:lnTo>
                    <a:pt x="8828" y="1376891"/>
                  </a:lnTo>
                  <a:lnTo>
                    <a:pt x="6917" y="1374031"/>
                  </a:lnTo>
                  <a:lnTo>
                    <a:pt x="0" y="1351227"/>
                  </a:lnTo>
                  <a:lnTo>
                    <a:pt x="0" y="1347787"/>
                  </a:lnTo>
                  <a:close/>
                </a:path>
              </a:pathLst>
            </a:custGeom>
            <a:ln w="9524">
              <a:solidFill>
                <a:srgbClr val="B4B6E3"/>
              </a:solidFill>
            </a:ln>
          </p:spPr>
          <p:txBody>
            <a:bodyPr wrap="square" lIns="0" tIns="0" rIns="0" bIns="0" rtlCol="0"/>
            <a:lstStyle/>
            <a:p>
              <a:endParaRPr/>
            </a:p>
          </p:txBody>
        </p:sp>
      </p:grpSp>
      <p:sp>
        <p:nvSpPr>
          <p:cNvPr id="12" name="object 12"/>
          <p:cNvSpPr txBox="1"/>
          <p:nvPr/>
        </p:nvSpPr>
        <p:spPr>
          <a:xfrm>
            <a:off x="1811337" y="2105746"/>
            <a:ext cx="3601720" cy="2633980"/>
          </a:xfrm>
          <a:prstGeom prst="rect">
            <a:avLst/>
          </a:prstGeom>
        </p:spPr>
        <p:txBody>
          <a:bodyPr vert="horz" wrap="square" lIns="0" tIns="12065" rIns="0" bIns="0" rtlCol="0">
            <a:spAutoFit/>
          </a:bodyPr>
          <a:lstStyle/>
          <a:p>
            <a:pPr marL="12700">
              <a:lnSpc>
                <a:spcPct val="100000"/>
              </a:lnSpc>
              <a:spcBef>
                <a:spcPts val="95"/>
              </a:spcBef>
            </a:pPr>
            <a:r>
              <a:rPr sz="2000" spc="-80" dirty="0">
                <a:solidFill>
                  <a:srgbClr val="262525"/>
                </a:solidFill>
                <a:latin typeface="Trebuchet MS"/>
                <a:cs typeface="Trebuchet MS"/>
              </a:rPr>
              <a:t>Goals</a:t>
            </a:r>
            <a:endParaRPr sz="2000">
              <a:latin typeface="Trebuchet MS"/>
              <a:cs typeface="Trebuchet MS"/>
            </a:endParaRPr>
          </a:p>
          <a:p>
            <a:pPr marL="12700" marR="320040">
              <a:lnSpc>
                <a:spcPct val="128899"/>
              </a:lnSpc>
              <a:spcBef>
                <a:spcPts val="745"/>
              </a:spcBef>
            </a:pPr>
            <a:r>
              <a:rPr sz="1600" spc="-195" dirty="0">
                <a:solidFill>
                  <a:srgbClr val="262525"/>
                </a:solidFill>
                <a:latin typeface="Trebuchet MS"/>
                <a:cs typeface="Trebuchet MS"/>
              </a:rPr>
              <a:t>W</a:t>
            </a:r>
            <a:r>
              <a:rPr sz="1600" spc="-155" dirty="0">
                <a:solidFill>
                  <a:srgbClr val="262525"/>
                </a:solidFill>
                <a:latin typeface="Trebuchet MS"/>
                <a:cs typeface="Trebuchet MS"/>
              </a:rPr>
              <a:t>e</a:t>
            </a:r>
            <a:r>
              <a:rPr sz="1600" spc="10" dirty="0">
                <a:solidFill>
                  <a:srgbClr val="262525"/>
                </a:solidFill>
                <a:latin typeface="Trebuchet MS"/>
                <a:cs typeface="Trebuchet MS"/>
              </a:rPr>
              <a:t>'</a:t>
            </a:r>
            <a:r>
              <a:rPr sz="1600" spc="-204" dirty="0">
                <a:solidFill>
                  <a:srgbClr val="262525"/>
                </a:solidFill>
                <a:latin typeface="Trebuchet MS"/>
                <a:cs typeface="Trebuchet MS"/>
              </a:rPr>
              <a:t>l</a:t>
            </a:r>
            <a:r>
              <a:rPr sz="1600" spc="-155" dirty="0">
                <a:solidFill>
                  <a:srgbClr val="262525"/>
                </a:solidFill>
                <a:latin typeface="Trebuchet MS"/>
                <a:cs typeface="Trebuchet MS"/>
              </a:rPr>
              <a:t>l</a:t>
            </a:r>
            <a:r>
              <a:rPr sz="1600" spc="-185" dirty="0">
                <a:solidFill>
                  <a:srgbClr val="262525"/>
                </a:solidFill>
                <a:latin typeface="Trebuchet MS"/>
                <a:cs typeface="Trebuchet MS"/>
              </a:rPr>
              <a:t> </a:t>
            </a:r>
            <a:r>
              <a:rPr sz="1600" spc="-95" dirty="0">
                <a:solidFill>
                  <a:srgbClr val="262525"/>
                </a:solidFill>
                <a:latin typeface="Trebuchet MS"/>
                <a:cs typeface="Trebuchet MS"/>
              </a:rPr>
              <a:t>d</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75" dirty="0">
                <a:solidFill>
                  <a:srgbClr val="262525"/>
                </a:solidFill>
                <a:latin typeface="Trebuchet MS"/>
                <a:cs typeface="Trebuchet MS"/>
              </a:rPr>
              <a:t>c</a:t>
            </a:r>
            <a:r>
              <a:rPr sz="1600" spc="-155" dirty="0">
                <a:solidFill>
                  <a:srgbClr val="262525"/>
                </a:solidFill>
                <a:latin typeface="Trebuchet MS"/>
                <a:cs typeface="Trebuchet MS"/>
              </a:rPr>
              <a:t>u</a:t>
            </a:r>
            <a:r>
              <a:rPr sz="1600" spc="-5" dirty="0">
                <a:solidFill>
                  <a:srgbClr val="262525"/>
                </a:solidFill>
                <a:latin typeface="Trebuchet MS"/>
                <a:cs typeface="Trebuchet MS"/>
              </a:rPr>
              <a:t>s</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70" dirty="0">
                <a:solidFill>
                  <a:srgbClr val="262525"/>
                </a:solidFill>
                <a:latin typeface="Trebuchet MS"/>
                <a:cs typeface="Trebuchet MS"/>
              </a:rPr>
              <a:t>p</a:t>
            </a:r>
            <a:r>
              <a:rPr sz="1600" spc="-155" dirty="0">
                <a:solidFill>
                  <a:srgbClr val="262525"/>
                </a:solidFill>
                <a:latin typeface="Trebuchet MS"/>
                <a:cs typeface="Trebuchet MS"/>
              </a:rPr>
              <a:t>u</a:t>
            </a:r>
            <a:r>
              <a:rPr sz="1600" spc="-200" dirty="0">
                <a:solidFill>
                  <a:srgbClr val="262525"/>
                </a:solidFill>
                <a:latin typeface="Trebuchet MS"/>
                <a:cs typeface="Trebuchet MS"/>
              </a:rPr>
              <a:t>r</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5" dirty="0">
                <a:solidFill>
                  <a:srgbClr val="262525"/>
                </a:solidFill>
                <a:latin typeface="Trebuchet MS"/>
                <a:cs typeface="Trebuchet MS"/>
              </a:rPr>
              <a:t>s</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65" dirty="0">
                <a:solidFill>
                  <a:srgbClr val="262525"/>
                </a:solidFill>
                <a:latin typeface="Trebuchet MS"/>
                <a:cs typeface="Trebuchet MS"/>
              </a:rPr>
              <a:t>o</a:t>
            </a:r>
            <a:r>
              <a:rPr sz="1600" spc="-95" dirty="0">
                <a:solidFill>
                  <a:srgbClr val="262525"/>
                </a:solidFill>
                <a:latin typeface="Trebuchet MS"/>
                <a:cs typeface="Trebuchet MS"/>
              </a:rPr>
              <a:t>b</a:t>
            </a:r>
            <a:r>
              <a:rPr sz="1600" spc="-320" dirty="0">
                <a:solidFill>
                  <a:srgbClr val="262525"/>
                </a:solidFill>
                <a:latin typeface="Trebuchet MS"/>
                <a:cs typeface="Trebuchet MS"/>
              </a:rPr>
              <a:t>j</a:t>
            </a:r>
            <a:r>
              <a:rPr sz="1600" spc="-155" dirty="0">
                <a:solidFill>
                  <a:srgbClr val="262525"/>
                </a:solidFill>
                <a:latin typeface="Trebuchet MS"/>
                <a:cs typeface="Trebuchet MS"/>
              </a:rPr>
              <a:t>e</a:t>
            </a:r>
            <a:r>
              <a:rPr sz="1600" spc="-75" dirty="0">
                <a:solidFill>
                  <a:srgbClr val="262525"/>
                </a:solidFill>
                <a:latin typeface="Trebuchet MS"/>
                <a:cs typeface="Trebuchet MS"/>
              </a:rPr>
              <a:t>c</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65" dirty="0">
                <a:solidFill>
                  <a:srgbClr val="262525"/>
                </a:solidFill>
                <a:latin typeface="Trebuchet MS"/>
                <a:cs typeface="Trebuchet MS"/>
              </a:rPr>
              <a:t>v</a:t>
            </a:r>
            <a:r>
              <a:rPr sz="1600" spc="-155" dirty="0">
                <a:solidFill>
                  <a:srgbClr val="262525"/>
                </a:solidFill>
                <a:latin typeface="Trebuchet MS"/>
                <a:cs typeface="Trebuchet MS"/>
              </a:rPr>
              <a:t>e</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65" dirty="0">
                <a:solidFill>
                  <a:srgbClr val="262525"/>
                </a:solidFill>
                <a:latin typeface="Trebuchet MS"/>
                <a:cs typeface="Trebuchet MS"/>
              </a:rPr>
              <a:t>o</a:t>
            </a:r>
            <a:r>
              <a:rPr sz="1600" spc="-95" dirty="0">
                <a:solidFill>
                  <a:srgbClr val="262525"/>
                </a:solidFill>
                <a:latin typeface="Trebuchet MS"/>
                <a:cs typeface="Trebuchet MS"/>
              </a:rPr>
              <a:t>f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125" dirty="0">
                <a:solidFill>
                  <a:srgbClr val="262525"/>
                </a:solidFill>
                <a:latin typeface="Trebuchet MS"/>
                <a:cs typeface="Trebuchet MS"/>
              </a:rPr>
              <a:t>r</a:t>
            </a:r>
            <a:r>
              <a:rPr sz="1600" spc="-140" dirty="0">
                <a:solidFill>
                  <a:srgbClr val="262525"/>
                </a:solidFill>
                <a:latin typeface="Trebuchet MS"/>
                <a:cs typeface="Trebuchet MS"/>
              </a:rPr>
              <a:t>t</a:t>
            </a:r>
            <a:r>
              <a:rPr sz="1600" spc="-170" dirty="0">
                <a:solidFill>
                  <a:srgbClr val="262525"/>
                </a:solidFill>
                <a:latin typeface="Trebuchet MS"/>
                <a:cs typeface="Trebuchet MS"/>
              </a:rPr>
              <a:t>f</a:t>
            </a:r>
            <a:r>
              <a:rPr sz="1600" spc="-65" dirty="0">
                <a:solidFill>
                  <a:srgbClr val="262525"/>
                </a:solidFill>
                <a:latin typeface="Trebuchet MS"/>
                <a:cs typeface="Trebuchet MS"/>
              </a:rPr>
              <a:t>o</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65" dirty="0">
                <a:solidFill>
                  <a:srgbClr val="262525"/>
                </a:solidFill>
                <a:latin typeface="Trebuchet MS"/>
                <a:cs typeface="Trebuchet MS"/>
              </a:rPr>
              <a:t>o</a:t>
            </a:r>
            <a:r>
              <a:rPr sz="1600" spc="-220" dirty="0">
                <a:solidFill>
                  <a:srgbClr val="262525"/>
                </a:solidFill>
                <a:latin typeface="Trebuchet MS"/>
                <a:cs typeface="Trebuchet MS"/>
              </a:rPr>
              <a:t>.</a:t>
            </a:r>
            <a:endParaRPr sz="1600">
              <a:latin typeface="Trebuchet MS"/>
              <a:cs typeface="Trebuchet MS"/>
            </a:endParaRPr>
          </a:p>
          <a:p>
            <a:pPr>
              <a:lnSpc>
                <a:spcPct val="100000"/>
              </a:lnSpc>
            </a:pPr>
            <a:endParaRPr sz="1600">
              <a:latin typeface="Trebuchet MS"/>
              <a:cs typeface="Trebuchet MS"/>
            </a:endParaRPr>
          </a:p>
          <a:p>
            <a:pPr>
              <a:lnSpc>
                <a:spcPct val="100000"/>
              </a:lnSpc>
            </a:pPr>
            <a:endParaRPr sz="2150">
              <a:latin typeface="Trebuchet MS"/>
              <a:cs typeface="Trebuchet MS"/>
            </a:endParaRPr>
          </a:p>
          <a:p>
            <a:pPr marL="12700">
              <a:lnSpc>
                <a:spcPct val="100000"/>
              </a:lnSpc>
            </a:pPr>
            <a:r>
              <a:rPr sz="2000" spc="-60" dirty="0">
                <a:solidFill>
                  <a:srgbClr val="262525"/>
                </a:solidFill>
                <a:latin typeface="Trebuchet MS"/>
                <a:cs typeface="Trebuchet MS"/>
              </a:rPr>
              <a:t>Design</a:t>
            </a:r>
            <a:endParaRPr sz="2000">
              <a:latin typeface="Trebuchet MS"/>
              <a:cs typeface="Trebuchet MS"/>
            </a:endParaRPr>
          </a:p>
          <a:p>
            <a:pPr marL="12700" marR="5080">
              <a:lnSpc>
                <a:spcPct val="128899"/>
              </a:lnSpc>
              <a:spcBef>
                <a:spcPts val="745"/>
              </a:spcBef>
            </a:pPr>
            <a:r>
              <a:rPr sz="1600" spc="-20" dirty="0">
                <a:solidFill>
                  <a:srgbClr val="262525"/>
                </a:solidFill>
                <a:latin typeface="Trebuchet MS"/>
                <a:cs typeface="Trebuchet MS"/>
              </a:rPr>
              <a:t>P</a:t>
            </a:r>
            <a:r>
              <a:rPr sz="1600" spc="-200" dirty="0">
                <a:solidFill>
                  <a:srgbClr val="262525"/>
                </a:solidFill>
                <a:latin typeface="Trebuchet MS"/>
                <a:cs typeface="Trebuchet MS"/>
              </a:rPr>
              <a:t>r</a:t>
            </a:r>
            <a:r>
              <a:rPr sz="1600" spc="-65" dirty="0">
                <a:solidFill>
                  <a:srgbClr val="262525"/>
                </a:solidFill>
                <a:latin typeface="Trebuchet MS"/>
                <a:cs typeface="Trebuchet MS"/>
              </a:rPr>
              <a:t>o</a:t>
            </a:r>
            <a:r>
              <a:rPr sz="1600" spc="-95" dirty="0">
                <a:solidFill>
                  <a:srgbClr val="262525"/>
                </a:solidFill>
                <a:latin typeface="Trebuchet MS"/>
                <a:cs typeface="Trebuchet MS"/>
              </a:rPr>
              <a:t>d</a:t>
            </a:r>
            <a:r>
              <a:rPr sz="1600" spc="-155" dirty="0">
                <a:solidFill>
                  <a:srgbClr val="262525"/>
                </a:solidFill>
                <a:latin typeface="Trebuchet MS"/>
                <a:cs typeface="Trebuchet MS"/>
              </a:rPr>
              <a:t>u</a:t>
            </a:r>
            <a:r>
              <a:rPr sz="1600" spc="-75" dirty="0">
                <a:solidFill>
                  <a:srgbClr val="262525"/>
                </a:solidFill>
                <a:latin typeface="Trebuchet MS"/>
                <a:cs typeface="Trebuchet MS"/>
              </a:rPr>
              <a:t>c</a:t>
            </a:r>
            <a:r>
              <a:rPr sz="1600" spc="-190" dirty="0">
                <a:solidFill>
                  <a:srgbClr val="262525"/>
                </a:solidFill>
                <a:latin typeface="Trebuchet MS"/>
                <a:cs typeface="Trebuchet MS"/>
              </a:rPr>
              <a:t>i</a:t>
            </a:r>
            <a:r>
              <a:rPr sz="1600" spc="-155" dirty="0">
                <a:solidFill>
                  <a:srgbClr val="262525"/>
                </a:solidFill>
                <a:latin typeface="Trebuchet MS"/>
                <a:cs typeface="Trebuchet MS"/>
              </a:rPr>
              <a:t>n</a:t>
            </a:r>
            <a:r>
              <a:rPr sz="1600" spc="15" dirty="0">
                <a:solidFill>
                  <a:srgbClr val="262525"/>
                </a:solidFill>
                <a:latin typeface="Trebuchet MS"/>
                <a:cs typeface="Trebuchet MS"/>
              </a:rPr>
              <a:t>g</a:t>
            </a:r>
            <a:r>
              <a:rPr sz="1600" spc="-160" dirty="0">
                <a:solidFill>
                  <a:srgbClr val="262525"/>
                </a:solidFill>
                <a:latin typeface="Trebuchet MS"/>
                <a:cs typeface="Trebuchet MS"/>
              </a:rPr>
              <a:t> </a:t>
            </a:r>
            <a:r>
              <a:rPr sz="1600" spc="-80" dirty="0">
                <a:solidFill>
                  <a:srgbClr val="262525"/>
                </a:solidFill>
                <a:latin typeface="Trebuchet MS"/>
                <a:cs typeface="Trebuchet MS"/>
              </a:rPr>
              <a:t>a</a:t>
            </a:r>
            <a:r>
              <a:rPr sz="1600" spc="-175" dirty="0">
                <a:solidFill>
                  <a:srgbClr val="262525"/>
                </a:solidFill>
                <a:latin typeface="Trebuchet MS"/>
                <a:cs typeface="Trebuchet MS"/>
              </a:rPr>
              <a:t> </a:t>
            </a:r>
            <a:r>
              <a:rPr sz="1600" spc="-65" dirty="0">
                <a:solidFill>
                  <a:srgbClr val="262525"/>
                </a:solidFill>
                <a:latin typeface="Trebuchet MS"/>
                <a:cs typeface="Trebuchet MS"/>
              </a:rPr>
              <a:t>v</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155" dirty="0">
                <a:solidFill>
                  <a:srgbClr val="262525"/>
                </a:solidFill>
                <a:latin typeface="Trebuchet MS"/>
                <a:cs typeface="Trebuchet MS"/>
              </a:rPr>
              <a:t>u</a:t>
            </a:r>
            <a:r>
              <a:rPr sz="1600" spc="-120" dirty="0">
                <a:solidFill>
                  <a:srgbClr val="262525"/>
                </a:solidFill>
                <a:latin typeface="Trebuchet MS"/>
                <a:cs typeface="Trebuchet MS"/>
              </a:rPr>
              <a:t>a</a:t>
            </a:r>
            <a:r>
              <a:rPr sz="1600" spc="-204" dirty="0">
                <a:solidFill>
                  <a:srgbClr val="262525"/>
                </a:solidFill>
                <a:latin typeface="Trebuchet MS"/>
                <a:cs typeface="Trebuchet MS"/>
              </a:rPr>
              <a:t>ll</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55" dirty="0">
                <a:solidFill>
                  <a:srgbClr val="262525"/>
                </a:solidFill>
                <a:latin typeface="Trebuchet MS"/>
                <a:cs typeface="Trebuchet MS"/>
              </a:rPr>
              <a:t>en</a:t>
            </a:r>
            <a:r>
              <a:rPr sz="1600" spc="-10" dirty="0">
                <a:solidFill>
                  <a:srgbClr val="262525"/>
                </a:solidFill>
                <a:latin typeface="Trebuchet MS"/>
                <a:cs typeface="Trebuchet MS"/>
              </a:rPr>
              <a:t>g</a:t>
            </a:r>
            <a:r>
              <a:rPr sz="1600" spc="-120" dirty="0">
                <a:solidFill>
                  <a:srgbClr val="262525"/>
                </a:solidFill>
                <a:latin typeface="Trebuchet MS"/>
                <a:cs typeface="Trebuchet MS"/>
              </a:rPr>
              <a:t>a</a:t>
            </a:r>
            <a:r>
              <a:rPr sz="1600" spc="-10" dirty="0">
                <a:solidFill>
                  <a:srgbClr val="262525"/>
                </a:solidFill>
                <a:latin typeface="Trebuchet MS"/>
                <a:cs typeface="Trebuchet MS"/>
              </a:rPr>
              <a:t>g</a:t>
            </a:r>
            <a:r>
              <a:rPr sz="1600" spc="-190" dirty="0">
                <a:solidFill>
                  <a:srgbClr val="262525"/>
                </a:solidFill>
                <a:latin typeface="Trebuchet MS"/>
                <a:cs typeface="Trebuchet MS"/>
              </a:rPr>
              <a:t>i</a:t>
            </a:r>
            <a:r>
              <a:rPr sz="1600" spc="-155" dirty="0">
                <a:solidFill>
                  <a:srgbClr val="262525"/>
                </a:solidFill>
                <a:latin typeface="Trebuchet MS"/>
                <a:cs typeface="Trebuchet MS"/>
              </a:rPr>
              <a:t>n</a:t>
            </a:r>
            <a:r>
              <a:rPr sz="1600" spc="15" dirty="0">
                <a:solidFill>
                  <a:srgbClr val="262525"/>
                </a:solidFill>
                <a:latin typeface="Trebuchet MS"/>
                <a:cs typeface="Trebuchet MS"/>
              </a:rPr>
              <a:t>g</a:t>
            </a:r>
            <a:r>
              <a:rPr sz="1600" spc="-160"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155" dirty="0">
                <a:solidFill>
                  <a:srgbClr val="262525"/>
                </a:solidFill>
                <a:latin typeface="Trebuchet MS"/>
                <a:cs typeface="Trebuchet MS"/>
              </a:rPr>
              <a:t>u</a:t>
            </a:r>
            <a:r>
              <a:rPr sz="1600" spc="-5" dirty="0">
                <a:solidFill>
                  <a:srgbClr val="262525"/>
                </a:solidFill>
                <a:latin typeface="Trebuchet MS"/>
                <a:cs typeface="Trebuchet MS"/>
              </a:rPr>
              <a:t>s</a:t>
            </a:r>
            <a:r>
              <a:rPr sz="1600" spc="-155" dirty="0">
                <a:solidFill>
                  <a:srgbClr val="262525"/>
                </a:solidFill>
                <a:latin typeface="Trebuchet MS"/>
                <a:cs typeface="Trebuchet MS"/>
              </a:rPr>
              <a:t>e</a:t>
            </a:r>
            <a:r>
              <a:rPr sz="1600" spc="-275" dirty="0">
                <a:solidFill>
                  <a:srgbClr val="262525"/>
                </a:solidFill>
                <a:latin typeface="Trebuchet MS"/>
                <a:cs typeface="Trebuchet MS"/>
              </a:rPr>
              <a:t>r</a:t>
            </a:r>
            <a:r>
              <a:rPr sz="1600" spc="-20" dirty="0">
                <a:solidFill>
                  <a:srgbClr val="262525"/>
                </a:solidFill>
                <a:latin typeface="Trebuchet MS"/>
                <a:cs typeface="Trebuchet MS"/>
              </a:rPr>
              <a:t>-</a:t>
            </a:r>
            <a:r>
              <a:rPr sz="1600" spc="-170" dirty="0">
                <a:solidFill>
                  <a:srgbClr val="262525"/>
                </a:solidFill>
                <a:latin typeface="Trebuchet MS"/>
                <a:cs typeface="Trebuchet MS"/>
              </a:rPr>
              <a:t>f</a:t>
            </a:r>
            <a:r>
              <a:rPr sz="1600" spc="-200" dirty="0">
                <a:solidFill>
                  <a:srgbClr val="262525"/>
                </a:solidFill>
                <a:latin typeface="Trebuchet MS"/>
                <a:cs typeface="Trebuchet MS"/>
              </a:rPr>
              <a:t>r</a:t>
            </a:r>
            <a:r>
              <a:rPr sz="1600" spc="-190" dirty="0">
                <a:solidFill>
                  <a:srgbClr val="262525"/>
                </a:solidFill>
                <a:latin typeface="Trebuchet MS"/>
                <a:cs typeface="Trebuchet MS"/>
              </a:rPr>
              <a:t>i</a:t>
            </a:r>
            <a:r>
              <a:rPr sz="1600" spc="-155" dirty="0">
                <a:solidFill>
                  <a:srgbClr val="262525"/>
                </a:solidFill>
                <a:latin typeface="Trebuchet MS"/>
                <a:cs typeface="Trebuchet MS"/>
              </a:rPr>
              <a:t>en</a:t>
            </a:r>
            <a:r>
              <a:rPr sz="1600" spc="-95" dirty="0">
                <a:solidFill>
                  <a:srgbClr val="262525"/>
                </a:solidFill>
                <a:latin typeface="Trebuchet MS"/>
                <a:cs typeface="Trebuchet MS"/>
              </a:rPr>
              <a:t>d</a:t>
            </a:r>
            <a:r>
              <a:rPr sz="1600" spc="-204" dirty="0">
                <a:solidFill>
                  <a:srgbClr val="262525"/>
                </a:solidFill>
                <a:latin typeface="Trebuchet MS"/>
                <a:cs typeface="Trebuchet MS"/>
              </a:rPr>
              <a:t>l</a:t>
            </a:r>
            <a:r>
              <a:rPr sz="1600" spc="-30" dirty="0">
                <a:solidFill>
                  <a:srgbClr val="262525"/>
                </a:solidFill>
                <a:latin typeface="Trebuchet MS"/>
                <a:cs typeface="Trebuchet MS"/>
              </a:rPr>
              <a:t>y  </a:t>
            </a:r>
            <a:r>
              <a:rPr sz="1600" spc="-155" dirty="0">
                <a:solidFill>
                  <a:srgbClr val="262525"/>
                </a:solidFill>
                <a:latin typeface="Trebuchet MS"/>
                <a:cs typeface="Trebuchet MS"/>
              </a:rPr>
              <a:t>experience.</a:t>
            </a:r>
            <a:endParaRPr sz="1600">
              <a:latin typeface="Trebuchet MS"/>
              <a:cs typeface="Trebuchet MS"/>
            </a:endParaRPr>
          </a:p>
        </p:txBody>
      </p:sp>
      <p:grpSp>
        <p:nvGrpSpPr>
          <p:cNvPr id="13" name="object 13"/>
          <p:cNvGrpSpPr/>
          <p:nvPr/>
        </p:nvGrpSpPr>
        <p:grpSpPr>
          <a:xfrm>
            <a:off x="5800723" y="3552824"/>
            <a:ext cx="3990975" cy="1409700"/>
            <a:chOff x="5800723" y="3552824"/>
            <a:chExt cx="3990975" cy="1409700"/>
          </a:xfrm>
        </p:grpSpPr>
        <p:sp>
          <p:nvSpPr>
            <p:cNvPr id="14" name="object 14"/>
            <p:cNvSpPr/>
            <p:nvPr/>
          </p:nvSpPr>
          <p:spPr>
            <a:xfrm>
              <a:off x="5805486" y="3557587"/>
              <a:ext cx="3981450" cy="1400175"/>
            </a:xfrm>
            <a:custGeom>
              <a:avLst/>
              <a:gdLst/>
              <a:ahLst/>
              <a:cxnLst/>
              <a:rect l="l" t="t" r="r" b="b"/>
              <a:pathLst>
                <a:path w="3981450" h="1400175">
                  <a:moveTo>
                    <a:pt x="3932502" y="1400174"/>
                  </a:moveTo>
                  <a:lnTo>
                    <a:pt x="48948" y="1400174"/>
                  </a:lnTo>
                  <a:lnTo>
                    <a:pt x="45540" y="1399838"/>
                  </a:lnTo>
                  <a:lnTo>
                    <a:pt x="10740" y="1379751"/>
                  </a:lnTo>
                  <a:lnTo>
                    <a:pt x="0" y="1351227"/>
                  </a:lnTo>
                  <a:lnTo>
                    <a:pt x="0" y="1347787"/>
                  </a:lnTo>
                  <a:lnTo>
                    <a:pt x="0" y="48947"/>
                  </a:lnTo>
                  <a:lnTo>
                    <a:pt x="17775" y="12911"/>
                  </a:lnTo>
                  <a:lnTo>
                    <a:pt x="48948" y="0"/>
                  </a:lnTo>
                  <a:lnTo>
                    <a:pt x="3932502" y="0"/>
                  </a:lnTo>
                  <a:lnTo>
                    <a:pt x="3968538" y="17775"/>
                  </a:lnTo>
                  <a:lnTo>
                    <a:pt x="3981450" y="48947"/>
                  </a:lnTo>
                  <a:lnTo>
                    <a:pt x="3981450" y="1351227"/>
                  </a:lnTo>
                  <a:lnTo>
                    <a:pt x="3963673" y="1387262"/>
                  </a:lnTo>
                  <a:lnTo>
                    <a:pt x="3935908" y="1399838"/>
                  </a:lnTo>
                  <a:lnTo>
                    <a:pt x="3932502" y="1400174"/>
                  </a:lnTo>
                  <a:close/>
                </a:path>
              </a:pathLst>
            </a:custGeom>
            <a:solidFill>
              <a:srgbClr val="D9DAF1"/>
            </a:solidFill>
          </p:spPr>
          <p:txBody>
            <a:bodyPr wrap="square" lIns="0" tIns="0" rIns="0" bIns="0" rtlCol="0"/>
            <a:lstStyle/>
            <a:p>
              <a:endParaRPr/>
            </a:p>
          </p:txBody>
        </p:sp>
        <p:sp>
          <p:nvSpPr>
            <p:cNvPr id="15" name="object 15"/>
            <p:cNvSpPr/>
            <p:nvPr/>
          </p:nvSpPr>
          <p:spPr>
            <a:xfrm>
              <a:off x="5805486" y="3557587"/>
              <a:ext cx="3981450" cy="1400175"/>
            </a:xfrm>
            <a:custGeom>
              <a:avLst/>
              <a:gdLst/>
              <a:ahLst/>
              <a:cxnLst/>
              <a:rect l="l" t="t" r="r" b="b"/>
              <a:pathLst>
                <a:path w="3981450" h="1400175">
                  <a:moveTo>
                    <a:pt x="0" y="1347787"/>
                  </a:moveTo>
                  <a:lnTo>
                    <a:pt x="0" y="52387"/>
                  </a:lnTo>
                  <a:lnTo>
                    <a:pt x="0" y="48947"/>
                  </a:lnTo>
                  <a:lnTo>
                    <a:pt x="335" y="45540"/>
                  </a:lnTo>
                  <a:lnTo>
                    <a:pt x="15343" y="15343"/>
                  </a:lnTo>
                  <a:lnTo>
                    <a:pt x="17775" y="12911"/>
                  </a:lnTo>
                  <a:lnTo>
                    <a:pt x="20421" y="10739"/>
                  </a:lnTo>
                  <a:lnTo>
                    <a:pt x="23282" y="8828"/>
                  </a:lnTo>
                  <a:lnTo>
                    <a:pt x="26142" y="6917"/>
                  </a:lnTo>
                  <a:lnTo>
                    <a:pt x="48948" y="0"/>
                  </a:lnTo>
                  <a:lnTo>
                    <a:pt x="52388" y="0"/>
                  </a:lnTo>
                  <a:lnTo>
                    <a:pt x="3929062" y="0"/>
                  </a:lnTo>
                  <a:lnTo>
                    <a:pt x="3932502" y="0"/>
                  </a:lnTo>
                  <a:lnTo>
                    <a:pt x="3935908" y="335"/>
                  </a:lnTo>
                  <a:lnTo>
                    <a:pt x="3958166" y="8828"/>
                  </a:lnTo>
                  <a:lnTo>
                    <a:pt x="3961027" y="10739"/>
                  </a:lnTo>
                  <a:lnTo>
                    <a:pt x="3963673" y="12911"/>
                  </a:lnTo>
                  <a:lnTo>
                    <a:pt x="3966105" y="15343"/>
                  </a:lnTo>
                  <a:lnTo>
                    <a:pt x="3968538" y="17775"/>
                  </a:lnTo>
                  <a:lnTo>
                    <a:pt x="3980442" y="42166"/>
                  </a:lnTo>
                  <a:lnTo>
                    <a:pt x="3981114" y="45540"/>
                  </a:lnTo>
                  <a:lnTo>
                    <a:pt x="3981450" y="48947"/>
                  </a:lnTo>
                  <a:lnTo>
                    <a:pt x="3981450" y="52387"/>
                  </a:lnTo>
                  <a:lnTo>
                    <a:pt x="3981450" y="1347787"/>
                  </a:lnTo>
                  <a:lnTo>
                    <a:pt x="3981450" y="1351227"/>
                  </a:lnTo>
                  <a:lnTo>
                    <a:pt x="3981114" y="1354633"/>
                  </a:lnTo>
                  <a:lnTo>
                    <a:pt x="3980442" y="1358007"/>
                  </a:lnTo>
                  <a:lnTo>
                    <a:pt x="3979771" y="1361380"/>
                  </a:lnTo>
                  <a:lnTo>
                    <a:pt x="3972620" y="1376891"/>
                  </a:lnTo>
                  <a:lnTo>
                    <a:pt x="3970710" y="1379751"/>
                  </a:lnTo>
                  <a:lnTo>
                    <a:pt x="3958165" y="1391345"/>
                  </a:lnTo>
                  <a:lnTo>
                    <a:pt x="3955306" y="1393256"/>
                  </a:lnTo>
                  <a:lnTo>
                    <a:pt x="3952286" y="1394869"/>
                  </a:lnTo>
                  <a:lnTo>
                    <a:pt x="3949109" y="1396186"/>
                  </a:lnTo>
                  <a:lnTo>
                    <a:pt x="3945930" y="1397502"/>
                  </a:lnTo>
                  <a:lnTo>
                    <a:pt x="3929062" y="1400174"/>
                  </a:lnTo>
                  <a:lnTo>
                    <a:pt x="52388" y="1400174"/>
                  </a:lnTo>
                  <a:lnTo>
                    <a:pt x="32339" y="1396186"/>
                  </a:lnTo>
                  <a:lnTo>
                    <a:pt x="29161" y="1394869"/>
                  </a:lnTo>
                  <a:lnTo>
                    <a:pt x="2670" y="1364656"/>
                  </a:lnTo>
                  <a:lnTo>
                    <a:pt x="0" y="1351227"/>
                  </a:lnTo>
                  <a:lnTo>
                    <a:pt x="0" y="1347787"/>
                  </a:lnTo>
                  <a:close/>
                </a:path>
              </a:pathLst>
            </a:custGeom>
            <a:ln w="9524">
              <a:solidFill>
                <a:srgbClr val="B4B6E3"/>
              </a:solidFill>
            </a:ln>
          </p:spPr>
          <p:txBody>
            <a:bodyPr wrap="square" lIns="0" tIns="0" rIns="0" bIns="0" rtlCol="0"/>
            <a:lstStyle/>
            <a:p>
              <a:endParaRPr/>
            </a:p>
          </p:txBody>
        </p:sp>
      </p:grpSp>
      <p:sp>
        <p:nvSpPr>
          <p:cNvPr id="16" name="object 16"/>
          <p:cNvSpPr txBox="1"/>
          <p:nvPr/>
        </p:nvSpPr>
        <p:spPr>
          <a:xfrm>
            <a:off x="5968999" y="2105746"/>
            <a:ext cx="3422015" cy="2848729"/>
          </a:xfrm>
          <a:prstGeom prst="rect">
            <a:avLst/>
          </a:prstGeom>
        </p:spPr>
        <p:txBody>
          <a:bodyPr vert="horz" wrap="square" lIns="0" tIns="12065" rIns="0" bIns="0" rtlCol="0">
            <a:spAutoFit/>
          </a:bodyPr>
          <a:lstStyle/>
          <a:p>
            <a:pPr marL="12700">
              <a:lnSpc>
                <a:spcPct val="100000"/>
              </a:lnSpc>
              <a:spcBef>
                <a:spcPts val="95"/>
              </a:spcBef>
            </a:pPr>
            <a:r>
              <a:rPr sz="2000" spc="-105" dirty="0">
                <a:solidFill>
                  <a:srgbClr val="262525"/>
                </a:solidFill>
                <a:latin typeface="Trebuchet MS"/>
                <a:cs typeface="Trebuchet MS"/>
              </a:rPr>
              <a:t>Branding</a:t>
            </a:r>
            <a:endParaRPr sz="2000">
              <a:latin typeface="Trebuchet MS"/>
              <a:cs typeface="Trebuchet MS"/>
            </a:endParaRPr>
          </a:p>
          <a:p>
            <a:pPr marL="12700" marR="5080">
              <a:lnSpc>
                <a:spcPct val="128899"/>
              </a:lnSpc>
              <a:spcBef>
                <a:spcPts val="745"/>
              </a:spcBef>
            </a:pPr>
            <a:r>
              <a:rPr sz="1600" spc="-120" dirty="0">
                <a:solidFill>
                  <a:srgbClr val="262525"/>
                </a:solidFill>
                <a:latin typeface="Trebuchet MS"/>
                <a:cs typeface="Trebuchet MS"/>
              </a:rPr>
              <a:t>Create</a:t>
            </a:r>
            <a:r>
              <a:rPr sz="1600" spc="-200" dirty="0">
                <a:solidFill>
                  <a:srgbClr val="262525"/>
                </a:solidFill>
                <a:latin typeface="Trebuchet MS"/>
                <a:cs typeface="Trebuchet MS"/>
              </a:rPr>
              <a:t> </a:t>
            </a:r>
            <a:r>
              <a:rPr sz="1600" spc="-80" dirty="0">
                <a:solidFill>
                  <a:srgbClr val="262525"/>
                </a:solidFill>
                <a:latin typeface="Trebuchet MS"/>
                <a:cs typeface="Trebuchet MS"/>
              </a:rPr>
              <a:t>a</a:t>
            </a:r>
            <a:r>
              <a:rPr sz="1600" spc="-175" dirty="0">
                <a:solidFill>
                  <a:srgbClr val="262525"/>
                </a:solidFill>
                <a:latin typeface="Trebuchet MS"/>
                <a:cs typeface="Trebuchet MS"/>
              </a:rPr>
              <a:t> </a:t>
            </a:r>
            <a:r>
              <a:rPr sz="1600" spc="-125" dirty="0">
                <a:solidFill>
                  <a:srgbClr val="262525"/>
                </a:solidFill>
                <a:latin typeface="Trebuchet MS"/>
                <a:cs typeface="Trebuchet MS"/>
              </a:rPr>
              <a:t>brand</a:t>
            </a:r>
            <a:r>
              <a:rPr sz="1600" spc="-175" dirty="0">
                <a:solidFill>
                  <a:srgbClr val="262525"/>
                </a:solidFill>
                <a:latin typeface="Trebuchet MS"/>
                <a:cs typeface="Trebuchet MS"/>
              </a:rPr>
              <a:t> </a:t>
            </a:r>
            <a:r>
              <a:rPr sz="1600" spc="-140" dirty="0">
                <a:solidFill>
                  <a:srgbClr val="262525"/>
                </a:solidFill>
                <a:latin typeface="Trebuchet MS"/>
                <a:cs typeface="Trebuchet MS"/>
              </a:rPr>
              <a:t>identity</a:t>
            </a:r>
            <a:r>
              <a:rPr sz="1600" spc="-160" dirty="0">
                <a:solidFill>
                  <a:srgbClr val="262525"/>
                </a:solidFill>
                <a:latin typeface="Trebuchet MS"/>
                <a:cs typeface="Trebuchet MS"/>
              </a:rPr>
              <a:t> </a:t>
            </a:r>
            <a:r>
              <a:rPr sz="1600" spc="-140" dirty="0">
                <a:solidFill>
                  <a:srgbClr val="262525"/>
                </a:solidFill>
                <a:latin typeface="Trebuchet MS"/>
                <a:cs typeface="Trebuchet MS"/>
              </a:rPr>
              <a:t>that</a:t>
            </a:r>
            <a:r>
              <a:rPr sz="1600" spc="-130" dirty="0">
                <a:solidFill>
                  <a:srgbClr val="262525"/>
                </a:solidFill>
                <a:latin typeface="Trebuchet MS"/>
                <a:cs typeface="Trebuchet MS"/>
              </a:rPr>
              <a:t> </a:t>
            </a:r>
            <a:r>
              <a:rPr sz="1600" spc="-70" dirty="0">
                <a:solidFill>
                  <a:srgbClr val="262525"/>
                </a:solidFill>
                <a:latin typeface="Trebuchet MS"/>
                <a:cs typeface="Trebuchet MS"/>
              </a:rPr>
              <a:t>showcases</a:t>
            </a:r>
            <a:r>
              <a:rPr sz="1600" spc="-195" dirty="0">
                <a:solidFill>
                  <a:srgbClr val="262525"/>
                </a:solidFill>
                <a:latin typeface="Trebuchet MS"/>
                <a:cs typeface="Trebuchet MS"/>
              </a:rPr>
              <a:t> </a:t>
            </a:r>
            <a:r>
              <a:rPr sz="1600" spc="-105">
                <a:solidFill>
                  <a:srgbClr val="262525"/>
                </a:solidFill>
                <a:latin typeface="Trebuchet MS"/>
                <a:cs typeface="Trebuchet MS"/>
              </a:rPr>
              <a:t>your </a:t>
            </a:r>
            <a:r>
              <a:rPr sz="1600" spc="-465">
                <a:solidFill>
                  <a:srgbClr val="262525"/>
                </a:solidFill>
                <a:latin typeface="Trebuchet MS"/>
                <a:cs typeface="Trebuchet MS"/>
              </a:rPr>
              <a:t> </a:t>
            </a:r>
            <a:r>
              <a:rPr sz="1600" spc="-5" smtClean="0">
                <a:solidFill>
                  <a:srgbClr val="262525"/>
                </a:solidFill>
                <a:latin typeface="Trebuchet MS"/>
                <a:cs typeface="Trebuchet MS"/>
              </a:rPr>
              <a:t>s</a:t>
            </a:r>
            <a:r>
              <a:rPr sz="1600" spc="-140" smtClean="0">
                <a:solidFill>
                  <a:srgbClr val="262525"/>
                </a:solidFill>
                <a:latin typeface="Trebuchet MS"/>
                <a:cs typeface="Trebuchet MS"/>
              </a:rPr>
              <a:t>t</a:t>
            </a:r>
            <a:r>
              <a:rPr sz="1600" spc="-70" smtClean="0">
                <a:solidFill>
                  <a:srgbClr val="262525"/>
                </a:solidFill>
                <a:latin typeface="Trebuchet MS"/>
                <a:cs typeface="Trebuchet MS"/>
              </a:rPr>
              <a:t>y</a:t>
            </a:r>
            <a:r>
              <a:rPr sz="1600" spc="-204" smtClean="0">
                <a:solidFill>
                  <a:srgbClr val="262525"/>
                </a:solidFill>
                <a:latin typeface="Trebuchet MS"/>
                <a:cs typeface="Trebuchet MS"/>
              </a:rPr>
              <a:t>l</a:t>
            </a:r>
            <a:r>
              <a:rPr lang="en-US" sz="1600" spc="-90" dirty="0">
                <a:solidFill>
                  <a:srgbClr val="262525"/>
                </a:solidFill>
                <a:latin typeface="Trebuchet MS"/>
                <a:cs typeface="Trebuchet MS"/>
              </a:rPr>
              <a:t>e</a:t>
            </a:r>
            <a:r>
              <a:rPr sz="1600" spc="-200" smtClean="0">
                <a:solidFill>
                  <a:srgbClr val="262525"/>
                </a:solidFill>
                <a:latin typeface="Trebuchet MS"/>
                <a:cs typeface="Trebuchet MS"/>
              </a:rPr>
              <a:t> </a:t>
            </a:r>
            <a:r>
              <a:rPr sz="1600" spc="-120">
                <a:solidFill>
                  <a:srgbClr val="262525"/>
                </a:solidFill>
                <a:latin typeface="Trebuchet MS"/>
                <a:cs typeface="Trebuchet MS"/>
              </a:rPr>
              <a:t>a</a:t>
            </a:r>
            <a:r>
              <a:rPr sz="1600" spc="-155">
                <a:solidFill>
                  <a:srgbClr val="262525"/>
                </a:solidFill>
                <a:latin typeface="Trebuchet MS"/>
                <a:cs typeface="Trebuchet MS"/>
              </a:rPr>
              <a:t>n</a:t>
            </a:r>
            <a:r>
              <a:rPr sz="1600" spc="-55">
                <a:solidFill>
                  <a:srgbClr val="262525"/>
                </a:solidFill>
                <a:latin typeface="Trebuchet MS"/>
                <a:cs typeface="Trebuchet MS"/>
              </a:rPr>
              <a:t>d</a:t>
            </a:r>
            <a:r>
              <a:rPr sz="1600" spc="-175">
                <a:solidFill>
                  <a:srgbClr val="262525"/>
                </a:solidFill>
                <a:latin typeface="Trebuchet MS"/>
                <a:cs typeface="Trebuchet MS"/>
              </a:rPr>
              <a:t> </a:t>
            </a:r>
            <a:r>
              <a:rPr sz="1600" spc="-170" smtClean="0">
                <a:solidFill>
                  <a:srgbClr val="262525"/>
                </a:solidFill>
                <a:latin typeface="Trebuchet MS"/>
                <a:cs typeface="Trebuchet MS"/>
              </a:rPr>
              <a:t>p</a:t>
            </a:r>
            <a:r>
              <a:rPr sz="1600" spc="-155" smtClean="0">
                <a:solidFill>
                  <a:srgbClr val="262525"/>
                </a:solidFill>
                <a:latin typeface="Trebuchet MS"/>
                <a:cs typeface="Trebuchet MS"/>
              </a:rPr>
              <a:t>e</a:t>
            </a:r>
            <a:r>
              <a:rPr sz="1600" spc="-200" smtClean="0">
                <a:solidFill>
                  <a:srgbClr val="262525"/>
                </a:solidFill>
                <a:latin typeface="Trebuchet MS"/>
                <a:cs typeface="Trebuchet MS"/>
              </a:rPr>
              <a:t>r</a:t>
            </a:r>
            <a:r>
              <a:rPr sz="1600" spc="-5" smtClean="0">
                <a:solidFill>
                  <a:srgbClr val="262525"/>
                </a:solidFill>
                <a:latin typeface="Trebuchet MS"/>
                <a:cs typeface="Trebuchet MS"/>
              </a:rPr>
              <a:t>s</a:t>
            </a:r>
            <a:r>
              <a:rPr sz="1600" spc="-65" smtClean="0">
                <a:solidFill>
                  <a:srgbClr val="262525"/>
                </a:solidFill>
                <a:latin typeface="Trebuchet MS"/>
                <a:cs typeface="Trebuchet MS"/>
              </a:rPr>
              <a:t>o</a:t>
            </a:r>
            <a:r>
              <a:rPr sz="1600" spc="-155" smtClean="0">
                <a:solidFill>
                  <a:srgbClr val="262525"/>
                </a:solidFill>
                <a:latin typeface="Trebuchet MS"/>
                <a:cs typeface="Trebuchet MS"/>
              </a:rPr>
              <a:t>n</a:t>
            </a:r>
            <a:r>
              <a:rPr sz="1600" spc="-120" smtClean="0">
                <a:solidFill>
                  <a:srgbClr val="262525"/>
                </a:solidFill>
                <a:latin typeface="Trebuchet MS"/>
                <a:cs typeface="Trebuchet MS"/>
              </a:rPr>
              <a:t>a</a:t>
            </a:r>
            <a:r>
              <a:rPr sz="1600" spc="-204" smtClean="0">
                <a:solidFill>
                  <a:srgbClr val="262525"/>
                </a:solidFill>
                <a:latin typeface="Trebuchet MS"/>
                <a:cs typeface="Trebuchet MS"/>
              </a:rPr>
              <a:t>l</a:t>
            </a:r>
            <a:r>
              <a:rPr sz="1600" spc="-190" smtClean="0">
                <a:solidFill>
                  <a:srgbClr val="262525"/>
                </a:solidFill>
                <a:latin typeface="Trebuchet MS"/>
                <a:cs typeface="Trebuchet MS"/>
              </a:rPr>
              <a:t>i</a:t>
            </a:r>
            <a:r>
              <a:rPr sz="1600" spc="-140" smtClean="0">
                <a:solidFill>
                  <a:srgbClr val="262525"/>
                </a:solidFill>
                <a:latin typeface="Trebuchet MS"/>
                <a:cs typeface="Trebuchet MS"/>
              </a:rPr>
              <a:t>t</a:t>
            </a:r>
            <a:r>
              <a:rPr sz="1600" spc="-145" smtClean="0">
                <a:solidFill>
                  <a:srgbClr val="262525"/>
                </a:solidFill>
                <a:latin typeface="Trebuchet MS"/>
                <a:cs typeface="Trebuchet MS"/>
              </a:rPr>
              <a:t>y</a:t>
            </a:r>
            <a:r>
              <a:rPr lang="en-US" sz="1600" spc="-220" dirty="0">
                <a:solidFill>
                  <a:srgbClr val="262525"/>
                </a:solidFill>
                <a:latin typeface="Trebuchet MS"/>
                <a:cs typeface="Trebuchet MS"/>
              </a:rPr>
              <a:t>.</a:t>
            </a:r>
            <a:endParaRPr sz="1600">
              <a:latin typeface="Trebuchet MS"/>
              <a:cs typeface="Trebuchet MS"/>
            </a:endParaRPr>
          </a:p>
          <a:p>
            <a:pPr>
              <a:lnSpc>
                <a:spcPct val="100000"/>
              </a:lnSpc>
            </a:pPr>
            <a:endParaRPr sz="1600">
              <a:latin typeface="Trebuchet MS"/>
              <a:cs typeface="Trebuchet MS"/>
            </a:endParaRPr>
          </a:p>
          <a:p>
            <a:pPr>
              <a:lnSpc>
                <a:spcPct val="100000"/>
              </a:lnSpc>
            </a:pPr>
            <a:endParaRPr sz="2150">
              <a:latin typeface="Trebuchet MS"/>
              <a:cs typeface="Trebuchet MS"/>
            </a:endParaRPr>
          </a:p>
          <a:p>
            <a:pPr marL="12700">
              <a:lnSpc>
                <a:spcPct val="100000"/>
              </a:lnSpc>
            </a:pPr>
            <a:r>
              <a:rPr lang="en-US" sz="2000" spc="-114" dirty="0">
                <a:solidFill>
                  <a:srgbClr val="262525"/>
                </a:solidFill>
                <a:latin typeface="Trebuchet MS"/>
                <a:cs typeface="Trebuchet MS"/>
              </a:rPr>
              <a:t>D</a:t>
            </a:r>
            <a:r>
              <a:rPr sz="2000" spc="-114" smtClean="0">
                <a:solidFill>
                  <a:srgbClr val="262525"/>
                </a:solidFill>
                <a:latin typeface="Trebuchet MS"/>
                <a:cs typeface="Trebuchet MS"/>
              </a:rPr>
              <a:t>evelopment</a:t>
            </a:r>
            <a:endParaRPr sz="2000">
              <a:latin typeface="Trebuchet MS"/>
              <a:cs typeface="Trebuchet MS"/>
            </a:endParaRPr>
          </a:p>
          <a:p>
            <a:pPr marL="12700" marR="38735">
              <a:lnSpc>
                <a:spcPct val="128899"/>
              </a:lnSpc>
              <a:spcBef>
                <a:spcPts val="745"/>
              </a:spcBef>
            </a:pPr>
            <a:r>
              <a:rPr sz="1600" spc="-30" dirty="0">
                <a:solidFill>
                  <a:srgbClr val="262525"/>
                </a:solidFill>
                <a:latin typeface="Trebuchet MS"/>
                <a:cs typeface="Trebuchet MS"/>
              </a:rPr>
              <a:t>H</a:t>
            </a:r>
            <a:r>
              <a:rPr sz="1600" spc="-65" dirty="0">
                <a:solidFill>
                  <a:srgbClr val="262525"/>
                </a:solidFill>
                <a:latin typeface="Trebuchet MS"/>
                <a:cs typeface="Trebuchet MS"/>
              </a:rPr>
              <a:t>o</a:t>
            </a:r>
            <a:r>
              <a:rPr sz="1600" spc="-95" dirty="0">
                <a:solidFill>
                  <a:srgbClr val="262525"/>
                </a:solidFill>
                <a:latin typeface="Trebuchet MS"/>
                <a:cs typeface="Trebuchet MS"/>
              </a:rPr>
              <a:t>w</a:t>
            </a:r>
            <a:r>
              <a:rPr sz="1600" spc="-135" dirty="0">
                <a:solidFill>
                  <a:srgbClr val="262525"/>
                </a:solidFill>
                <a:latin typeface="Trebuchet MS"/>
                <a:cs typeface="Trebuchet MS"/>
              </a:rPr>
              <a:t> </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65" dirty="0">
                <a:solidFill>
                  <a:srgbClr val="262525"/>
                </a:solidFill>
                <a:latin typeface="Trebuchet MS"/>
                <a:cs typeface="Trebuchet MS"/>
              </a:rPr>
              <a:t>v</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65" dirty="0">
                <a:solidFill>
                  <a:srgbClr val="262525"/>
                </a:solidFill>
                <a:latin typeface="Trebuchet MS"/>
                <a:cs typeface="Trebuchet MS"/>
              </a:rPr>
              <a:t>o</a:t>
            </a:r>
            <a:r>
              <a:rPr sz="1600" spc="-70" dirty="0">
                <a:solidFill>
                  <a:srgbClr val="262525"/>
                </a:solidFill>
                <a:latin typeface="Trebuchet MS"/>
                <a:cs typeface="Trebuchet MS"/>
              </a:rPr>
              <a:t>p</a:t>
            </a:r>
            <a:r>
              <a:rPr sz="1600" spc="-235"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95" dirty="0">
                <a:solidFill>
                  <a:srgbClr val="262525"/>
                </a:solidFill>
                <a:latin typeface="Trebuchet MS"/>
                <a:cs typeface="Trebuchet MS"/>
              </a:rPr>
              <a:t>b</a:t>
            </a:r>
            <a:r>
              <a:rPr sz="1600" spc="-155" dirty="0">
                <a:solidFill>
                  <a:srgbClr val="262525"/>
                </a:solidFill>
                <a:latin typeface="Trebuchet MS"/>
                <a:cs typeface="Trebuchet MS"/>
              </a:rPr>
              <a:t>u</a:t>
            </a:r>
            <a:r>
              <a:rPr sz="1600" spc="-190" dirty="0">
                <a:solidFill>
                  <a:srgbClr val="262525"/>
                </a:solidFill>
                <a:latin typeface="Trebuchet MS"/>
                <a:cs typeface="Trebuchet MS"/>
              </a:rPr>
              <a:t>i</a:t>
            </a:r>
            <a:r>
              <a:rPr sz="1600" spc="-204" dirty="0">
                <a:solidFill>
                  <a:srgbClr val="262525"/>
                </a:solidFill>
                <a:latin typeface="Trebuchet MS"/>
                <a:cs typeface="Trebuchet MS"/>
              </a:rPr>
              <a:t>l</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125" dirty="0">
                <a:solidFill>
                  <a:srgbClr val="262525"/>
                </a:solidFill>
                <a:latin typeface="Trebuchet MS"/>
                <a:cs typeface="Trebuchet MS"/>
              </a:rPr>
              <a:t>r</a:t>
            </a:r>
            <a:r>
              <a:rPr sz="1600" spc="-140" dirty="0">
                <a:solidFill>
                  <a:srgbClr val="262525"/>
                </a:solidFill>
                <a:latin typeface="Trebuchet MS"/>
                <a:cs typeface="Trebuchet MS"/>
              </a:rPr>
              <a:t>t</a:t>
            </a:r>
            <a:r>
              <a:rPr sz="1600" spc="-170" dirty="0">
                <a:solidFill>
                  <a:srgbClr val="262525"/>
                </a:solidFill>
                <a:latin typeface="Trebuchet MS"/>
                <a:cs typeface="Trebuchet MS"/>
              </a:rPr>
              <a:t>f</a:t>
            </a:r>
            <a:r>
              <a:rPr sz="1600" spc="-65" dirty="0">
                <a:solidFill>
                  <a:srgbClr val="262525"/>
                </a:solidFill>
                <a:latin typeface="Trebuchet MS"/>
                <a:cs typeface="Trebuchet MS"/>
              </a:rPr>
              <a:t>o</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65" dirty="0">
                <a:solidFill>
                  <a:srgbClr val="262525"/>
                </a:solidFill>
                <a:latin typeface="Trebuchet MS"/>
                <a:cs typeface="Trebuchet MS"/>
              </a:rPr>
              <a:t>e  </a:t>
            </a:r>
            <a:r>
              <a:rPr sz="1600" spc="-190" dirty="0">
                <a:solidFill>
                  <a:srgbClr val="262525"/>
                </a:solidFill>
                <a:latin typeface="Trebuchet MS"/>
                <a:cs typeface="Trebuchet MS"/>
              </a:rPr>
              <a:t>i</a:t>
            </a:r>
            <a:r>
              <a:rPr sz="1600" spc="-155" dirty="0">
                <a:solidFill>
                  <a:srgbClr val="262525"/>
                </a:solidFill>
                <a:latin typeface="Trebuchet MS"/>
                <a:cs typeface="Trebuchet MS"/>
              </a:rPr>
              <a:t>n</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80" dirty="0">
                <a:solidFill>
                  <a:srgbClr val="262525"/>
                </a:solidFill>
                <a:latin typeface="Trebuchet MS"/>
                <a:cs typeface="Trebuchet MS"/>
              </a:rPr>
              <a:t>a</a:t>
            </a:r>
            <a:r>
              <a:rPr sz="1600" spc="-175" dirty="0">
                <a:solidFill>
                  <a:srgbClr val="262525"/>
                </a:solidFill>
                <a:latin typeface="Trebuchet MS"/>
                <a:cs typeface="Trebuchet MS"/>
              </a:rPr>
              <a:t> </a:t>
            </a:r>
            <a:r>
              <a:rPr sz="1600" spc="-5" dirty="0">
                <a:solidFill>
                  <a:srgbClr val="262525"/>
                </a:solidFill>
                <a:latin typeface="Trebuchet MS"/>
                <a:cs typeface="Trebuchet MS"/>
              </a:rPr>
              <a:t>s</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235" dirty="0">
                <a:solidFill>
                  <a:srgbClr val="262525"/>
                </a:solidFill>
                <a:latin typeface="Trebuchet MS"/>
                <a:cs typeface="Trebuchet MS"/>
              </a:rPr>
              <a:t>m</a:t>
            </a:r>
            <a:r>
              <a:rPr sz="1600" spc="-204" dirty="0">
                <a:solidFill>
                  <a:srgbClr val="262525"/>
                </a:solidFill>
                <a:latin typeface="Trebuchet MS"/>
                <a:cs typeface="Trebuchet MS"/>
              </a:rPr>
              <a:t>l</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155" dirty="0">
                <a:solidFill>
                  <a:srgbClr val="262525"/>
                </a:solidFill>
                <a:latin typeface="Trebuchet MS"/>
                <a:cs typeface="Trebuchet MS"/>
              </a:rPr>
              <a:t>u</a:t>
            </a:r>
            <a:r>
              <a:rPr sz="1600" spc="-5" dirty="0">
                <a:solidFill>
                  <a:srgbClr val="262525"/>
                </a:solidFill>
                <a:latin typeface="Trebuchet MS"/>
                <a:cs typeface="Trebuchet MS"/>
              </a:rPr>
              <a:t>s</a:t>
            </a:r>
            <a:r>
              <a:rPr sz="1600" spc="-155" dirty="0">
                <a:solidFill>
                  <a:srgbClr val="262525"/>
                </a:solidFill>
                <a:latin typeface="Trebuchet MS"/>
                <a:cs typeface="Trebuchet MS"/>
              </a:rPr>
              <a:t>e</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55" dirty="0">
                <a:solidFill>
                  <a:srgbClr val="262525"/>
                </a:solidFill>
                <a:latin typeface="Trebuchet MS"/>
                <a:cs typeface="Trebuchet MS"/>
              </a:rPr>
              <a:t>e</a:t>
            </a:r>
            <a:r>
              <a:rPr sz="1600" spc="-85" dirty="0">
                <a:solidFill>
                  <a:srgbClr val="262525"/>
                </a:solidFill>
                <a:latin typeface="Trebuchet MS"/>
                <a:cs typeface="Trebuchet MS"/>
              </a:rPr>
              <a:t>x</a:t>
            </a:r>
            <a:r>
              <a:rPr sz="1600" spc="-170" dirty="0">
                <a:solidFill>
                  <a:srgbClr val="262525"/>
                </a:solidFill>
                <a:latin typeface="Trebuchet MS"/>
                <a:cs typeface="Trebuchet MS"/>
              </a:rPr>
              <a:t>p</a:t>
            </a:r>
            <a:r>
              <a:rPr sz="1600" spc="-155" dirty="0">
                <a:solidFill>
                  <a:srgbClr val="262525"/>
                </a:solidFill>
                <a:latin typeface="Trebuchet MS"/>
                <a:cs typeface="Trebuchet MS"/>
              </a:rPr>
              <a:t>e</a:t>
            </a:r>
            <a:r>
              <a:rPr sz="1600" spc="-200" dirty="0">
                <a:solidFill>
                  <a:srgbClr val="262525"/>
                </a:solidFill>
                <a:latin typeface="Trebuchet MS"/>
                <a:cs typeface="Trebuchet MS"/>
              </a:rPr>
              <a:t>r</a:t>
            </a:r>
            <a:r>
              <a:rPr sz="1600" spc="-190" dirty="0">
                <a:solidFill>
                  <a:srgbClr val="262525"/>
                </a:solidFill>
                <a:latin typeface="Trebuchet MS"/>
                <a:cs typeface="Trebuchet MS"/>
              </a:rPr>
              <a:t>i</a:t>
            </a:r>
            <a:r>
              <a:rPr sz="1600" spc="-155" dirty="0">
                <a:solidFill>
                  <a:srgbClr val="262525"/>
                </a:solidFill>
                <a:latin typeface="Trebuchet MS"/>
                <a:cs typeface="Trebuchet MS"/>
              </a:rPr>
              <a:t>en</a:t>
            </a:r>
            <a:r>
              <a:rPr sz="1600" spc="-75" dirty="0">
                <a:solidFill>
                  <a:srgbClr val="262525"/>
                </a:solidFill>
                <a:latin typeface="Trebuchet MS"/>
                <a:cs typeface="Trebuchet MS"/>
              </a:rPr>
              <a:t>c</a:t>
            </a:r>
            <a:r>
              <a:rPr sz="1600" spc="-155" dirty="0">
                <a:solidFill>
                  <a:srgbClr val="262525"/>
                </a:solidFill>
                <a:latin typeface="Trebuchet MS"/>
                <a:cs typeface="Trebuchet MS"/>
              </a:rPr>
              <a:t>e</a:t>
            </a:r>
            <a:r>
              <a:rPr sz="1600" spc="-220" dirty="0">
                <a:solidFill>
                  <a:srgbClr val="262525"/>
                </a:solidFill>
                <a:latin typeface="Trebuchet MS"/>
                <a:cs typeface="Trebuchet MS"/>
              </a:rPr>
              <a:t>.</a:t>
            </a:r>
            <a:endParaRPr sz="16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 y="4762"/>
            <a:ext cx="0" cy="5996305"/>
          </a:xfrm>
          <a:custGeom>
            <a:avLst/>
            <a:gdLst/>
            <a:ahLst/>
            <a:cxnLst/>
            <a:rect l="l" t="t" r="r" b="b"/>
            <a:pathLst>
              <a:path h="5996305">
                <a:moveTo>
                  <a:pt x="0" y="5995987"/>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228600" y="355600"/>
            <a:ext cx="8437564" cy="771365"/>
          </a:xfrm>
          <a:prstGeom prst="rect">
            <a:avLst/>
          </a:prstGeom>
        </p:spPr>
        <p:txBody>
          <a:bodyPr vert="horz" wrap="square" lIns="0" tIns="17145" rIns="0" bIns="0" rtlCol="0">
            <a:spAutoFit/>
          </a:bodyPr>
          <a:lstStyle/>
          <a:p>
            <a:pPr marL="12700">
              <a:lnSpc>
                <a:spcPct val="100000"/>
              </a:lnSpc>
              <a:spcBef>
                <a:spcPts val="135"/>
              </a:spcBef>
            </a:pPr>
            <a:r>
              <a:rPr spc="55" dirty="0">
                <a:solidFill>
                  <a:srgbClr val="FF0000"/>
                </a:solidFill>
              </a:rPr>
              <a:t>W</a:t>
            </a:r>
            <a:r>
              <a:rPr spc="-90" dirty="0">
                <a:solidFill>
                  <a:srgbClr val="FF0000"/>
                </a:solidFill>
              </a:rPr>
              <a:t>h</a:t>
            </a:r>
            <a:r>
              <a:rPr spc="-50" dirty="0">
                <a:solidFill>
                  <a:srgbClr val="FF0000"/>
                </a:solidFill>
              </a:rPr>
              <a:t>o</a:t>
            </a:r>
            <a:r>
              <a:rPr spc="-615" dirty="0">
                <a:solidFill>
                  <a:srgbClr val="FF0000"/>
                </a:solidFill>
              </a:rPr>
              <a:t> </a:t>
            </a:r>
            <a:r>
              <a:rPr spc="110" dirty="0">
                <a:solidFill>
                  <a:srgbClr val="FF0000"/>
                </a:solidFill>
              </a:rPr>
              <a:t>A</a:t>
            </a:r>
            <a:r>
              <a:rPr spc="-295" dirty="0">
                <a:solidFill>
                  <a:srgbClr val="FF0000"/>
                </a:solidFill>
              </a:rPr>
              <a:t>r</a:t>
            </a:r>
            <a:r>
              <a:rPr spc="-140" dirty="0">
                <a:solidFill>
                  <a:srgbClr val="FF0000"/>
                </a:solidFill>
              </a:rPr>
              <a:t>e</a:t>
            </a:r>
            <a:r>
              <a:rPr spc="-560" dirty="0">
                <a:solidFill>
                  <a:srgbClr val="FF0000"/>
                </a:solidFill>
              </a:rPr>
              <a:t> </a:t>
            </a:r>
            <a:r>
              <a:rPr spc="-320" dirty="0">
                <a:solidFill>
                  <a:srgbClr val="FF0000"/>
                </a:solidFill>
              </a:rPr>
              <a:t>t</a:t>
            </a:r>
            <a:r>
              <a:rPr spc="-90" dirty="0">
                <a:solidFill>
                  <a:srgbClr val="FF0000"/>
                </a:solidFill>
              </a:rPr>
              <a:t>h</a:t>
            </a:r>
            <a:r>
              <a:rPr spc="-140" dirty="0">
                <a:solidFill>
                  <a:srgbClr val="FF0000"/>
                </a:solidFill>
              </a:rPr>
              <a:t>e</a:t>
            </a:r>
            <a:r>
              <a:rPr spc="-560" dirty="0">
                <a:solidFill>
                  <a:srgbClr val="FF0000"/>
                </a:solidFill>
              </a:rPr>
              <a:t> </a:t>
            </a:r>
            <a:r>
              <a:rPr spc="-120" dirty="0">
                <a:solidFill>
                  <a:srgbClr val="FF0000"/>
                </a:solidFill>
              </a:rPr>
              <a:t>E</a:t>
            </a:r>
            <a:r>
              <a:rPr spc="-85" dirty="0">
                <a:solidFill>
                  <a:srgbClr val="FF0000"/>
                </a:solidFill>
              </a:rPr>
              <a:t>n</a:t>
            </a:r>
            <a:r>
              <a:rPr spc="-60" dirty="0">
                <a:solidFill>
                  <a:srgbClr val="FF0000"/>
                </a:solidFill>
              </a:rPr>
              <a:t>d</a:t>
            </a:r>
            <a:r>
              <a:rPr spc="-615" dirty="0">
                <a:solidFill>
                  <a:srgbClr val="FF0000"/>
                </a:solidFill>
              </a:rPr>
              <a:t> </a:t>
            </a:r>
            <a:r>
              <a:rPr spc="-190" dirty="0">
                <a:solidFill>
                  <a:srgbClr val="FF0000"/>
                </a:solidFill>
              </a:rPr>
              <a:t>U</a:t>
            </a:r>
            <a:r>
              <a:rPr spc="170" dirty="0">
                <a:solidFill>
                  <a:srgbClr val="FF0000"/>
                </a:solidFill>
              </a:rPr>
              <a:t>s</a:t>
            </a:r>
            <a:r>
              <a:rPr spc="-160" dirty="0">
                <a:solidFill>
                  <a:srgbClr val="FF0000"/>
                </a:solidFill>
              </a:rPr>
              <a:t>e</a:t>
            </a:r>
            <a:r>
              <a:rPr spc="-220" dirty="0">
                <a:solidFill>
                  <a:srgbClr val="FF0000"/>
                </a:solidFill>
              </a:rPr>
              <a:t>r</a:t>
            </a:r>
            <a:r>
              <a:rPr spc="170" dirty="0">
                <a:solidFill>
                  <a:srgbClr val="FF0000"/>
                </a:solidFill>
              </a:rPr>
              <a:t>s</a:t>
            </a:r>
            <a:r>
              <a:rPr spc="445" dirty="0">
                <a:solidFill>
                  <a:srgbClr val="FF0000"/>
                </a:solidFill>
              </a:rPr>
              <a:t>?</a:t>
            </a:r>
          </a:p>
        </p:txBody>
      </p:sp>
      <p:sp>
        <p:nvSpPr>
          <p:cNvPr id="4" name="object 4"/>
          <p:cNvSpPr txBox="1"/>
          <p:nvPr/>
        </p:nvSpPr>
        <p:spPr>
          <a:xfrm>
            <a:off x="630237" y="1639021"/>
            <a:ext cx="5554980" cy="3357879"/>
          </a:xfrm>
          <a:prstGeom prst="rect">
            <a:avLst/>
          </a:prstGeom>
        </p:spPr>
        <p:txBody>
          <a:bodyPr vert="horz" wrap="square" lIns="0" tIns="12065" rIns="0" bIns="0" rtlCol="0">
            <a:spAutoFit/>
          </a:bodyPr>
          <a:lstStyle/>
          <a:p>
            <a:pPr marL="12700">
              <a:lnSpc>
                <a:spcPct val="100000"/>
              </a:lnSpc>
              <a:spcBef>
                <a:spcPts val="95"/>
              </a:spcBef>
            </a:pPr>
            <a:r>
              <a:rPr sz="2000" spc="-90" dirty="0">
                <a:latin typeface="Trebuchet MS"/>
                <a:cs typeface="Trebuchet MS"/>
              </a:rPr>
              <a:t>Clients</a:t>
            </a:r>
            <a:endParaRPr sz="2000">
              <a:latin typeface="Trebuchet MS"/>
              <a:cs typeface="Trebuchet MS"/>
            </a:endParaRPr>
          </a:p>
          <a:p>
            <a:pPr marL="12700" marR="5080">
              <a:lnSpc>
                <a:spcPct val="128899"/>
              </a:lnSpc>
              <a:spcBef>
                <a:spcPts val="1570"/>
              </a:spcBef>
            </a:pPr>
            <a:r>
              <a:rPr sz="1600" spc="-50" dirty="0">
                <a:solidFill>
                  <a:srgbClr val="262525"/>
                </a:solidFill>
                <a:latin typeface="Trebuchet MS"/>
                <a:cs typeface="Trebuchet MS"/>
              </a:rPr>
              <a:t>Make</a:t>
            </a:r>
            <a:r>
              <a:rPr sz="1600" spc="-200" dirty="0">
                <a:solidFill>
                  <a:srgbClr val="262525"/>
                </a:solidFill>
                <a:latin typeface="Trebuchet MS"/>
                <a:cs typeface="Trebuchet MS"/>
              </a:rPr>
              <a:t> </a:t>
            </a:r>
            <a:r>
              <a:rPr sz="1600" spc="-80" dirty="0">
                <a:solidFill>
                  <a:srgbClr val="262525"/>
                </a:solidFill>
                <a:latin typeface="Trebuchet MS"/>
                <a:cs typeface="Trebuchet MS"/>
              </a:rPr>
              <a:t>a</a:t>
            </a:r>
            <a:r>
              <a:rPr sz="1600" spc="-170" dirty="0">
                <a:solidFill>
                  <a:srgbClr val="262525"/>
                </a:solidFill>
                <a:latin typeface="Trebuchet MS"/>
                <a:cs typeface="Trebuchet MS"/>
              </a:rPr>
              <a:t> </a:t>
            </a:r>
            <a:r>
              <a:rPr sz="1600" spc="-50" dirty="0">
                <a:solidFill>
                  <a:srgbClr val="262525"/>
                </a:solidFill>
                <a:latin typeface="Trebuchet MS"/>
                <a:cs typeface="Trebuchet MS"/>
              </a:rPr>
              <a:t>good</a:t>
            </a:r>
            <a:r>
              <a:rPr sz="1600" spc="-175" dirty="0">
                <a:solidFill>
                  <a:srgbClr val="262525"/>
                </a:solidFill>
                <a:latin typeface="Trebuchet MS"/>
                <a:cs typeface="Trebuchet MS"/>
              </a:rPr>
              <a:t> </a:t>
            </a:r>
            <a:r>
              <a:rPr sz="1600" spc="-130" dirty="0">
                <a:solidFill>
                  <a:srgbClr val="262525"/>
                </a:solidFill>
                <a:latin typeface="Trebuchet MS"/>
                <a:cs typeface="Trebuchet MS"/>
              </a:rPr>
              <a:t>impression</a:t>
            </a:r>
            <a:r>
              <a:rPr sz="1600" spc="-200" dirty="0">
                <a:solidFill>
                  <a:srgbClr val="262525"/>
                </a:solidFill>
                <a:latin typeface="Trebuchet MS"/>
                <a:cs typeface="Trebuchet MS"/>
              </a:rPr>
              <a:t> </a:t>
            </a:r>
            <a:r>
              <a:rPr sz="1600" spc="-75" dirty="0">
                <a:solidFill>
                  <a:srgbClr val="262525"/>
                </a:solidFill>
                <a:latin typeface="Trebuchet MS"/>
                <a:cs typeface="Trebuchet MS"/>
              </a:rPr>
              <a:t>on</a:t>
            </a:r>
            <a:r>
              <a:rPr sz="1600" spc="-204" dirty="0">
                <a:solidFill>
                  <a:srgbClr val="262525"/>
                </a:solidFill>
                <a:latin typeface="Trebuchet MS"/>
                <a:cs typeface="Trebuchet MS"/>
              </a:rPr>
              <a:t> </a:t>
            </a:r>
            <a:r>
              <a:rPr sz="1600" spc="-120" dirty="0">
                <a:solidFill>
                  <a:srgbClr val="262525"/>
                </a:solidFill>
                <a:latin typeface="Trebuchet MS"/>
                <a:cs typeface="Trebuchet MS"/>
              </a:rPr>
              <a:t>prospective</a:t>
            </a:r>
            <a:r>
              <a:rPr sz="1600" spc="-195" dirty="0">
                <a:solidFill>
                  <a:srgbClr val="262525"/>
                </a:solidFill>
                <a:latin typeface="Trebuchet MS"/>
                <a:cs typeface="Trebuchet MS"/>
              </a:rPr>
              <a:t> </a:t>
            </a:r>
            <a:r>
              <a:rPr sz="1600" spc="-125" dirty="0">
                <a:solidFill>
                  <a:srgbClr val="262525"/>
                </a:solidFill>
                <a:latin typeface="Trebuchet MS"/>
                <a:cs typeface="Trebuchet MS"/>
              </a:rPr>
              <a:t>clients</a:t>
            </a:r>
            <a:r>
              <a:rPr sz="1600" spc="-190" dirty="0">
                <a:solidFill>
                  <a:srgbClr val="262525"/>
                </a:solidFill>
                <a:latin typeface="Trebuchet MS"/>
                <a:cs typeface="Trebuchet MS"/>
              </a:rPr>
              <a:t> </a:t>
            </a:r>
            <a:r>
              <a:rPr sz="1600" spc="-110" dirty="0">
                <a:solidFill>
                  <a:srgbClr val="262525"/>
                </a:solidFill>
                <a:latin typeface="Trebuchet MS"/>
                <a:cs typeface="Trebuchet MS"/>
              </a:rPr>
              <a:t>and</a:t>
            </a:r>
            <a:r>
              <a:rPr sz="1600" spc="-175" dirty="0">
                <a:solidFill>
                  <a:srgbClr val="262525"/>
                </a:solidFill>
                <a:latin typeface="Trebuchet MS"/>
                <a:cs typeface="Trebuchet MS"/>
              </a:rPr>
              <a:t> </a:t>
            </a:r>
            <a:r>
              <a:rPr sz="1600" spc="-85" dirty="0">
                <a:solidFill>
                  <a:srgbClr val="262525"/>
                </a:solidFill>
                <a:latin typeface="Trebuchet MS"/>
                <a:cs typeface="Trebuchet MS"/>
              </a:rPr>
              <a:t>give</a:t>
            </a:r>
            <a:r>
              <a:rPr sz="1600" spc="-195" dirty="0">
                <a:solidFill>
                  <a:srgbClr val="262525"/>
                </a:solidFill>
                <a:latin typeface="Trebuchet MS"/>
                <a:cs typeface="Trebuchet MS"/>
              </a:rPr>
              <a:t> </a:t>
            </a:r>
            <a:r>
              <a:rPr sz="1600" spc="-150" dirty="0">
                <a:solidFill>
                  <a:srgbClr val="262525"/>
                </a:solidFill>
                <a:latin typeface="Trebuchet MS"/>
                <a:cs typeface="Trebuchet MS"/>
              </a:rPr>
              <a:t>them</a:t>
            </a:r>
            <a:r>
              <a:rPr sz="1600" spc="-210" dirty="0">
                <a:solidFill>
                  <a:srgbClr val="262525"/>
                </a:solidFill>
                <a:latin typeface="Trebuchet MS"/>
                <a:cs typeface="Trebuchet MS"/>
              </a:rPr>
              <a:t> </a:t>
            </a:r>
            <a:r>
              <a:rPr sz="1600" spc="-80" dirty="0">
                <a:solidFill>
                  <a:srgbClr val="262525"/>
                </a:solidFill>
                <a:latin typeface="Trebuchet MS"/>
                <a:cs typeface="Trebuchet MS"/>
              </a:rPr>
              <a:t>a</a:t>
            </a:r>
            <a:r>
              <a:rPr sz="1600" spc="-170" dirty="0">
                <a:solidFill>
                  <a:srgbClr val="262525"/>
                </a:solidFill>
                <a:latin typeface="Trebuchet MS"/>
                <a:cs typeface="Trebuchet MS"/>
              </a:rPr>
              <a:t> </a:t>
            </a:r>
            <a:r>
              <a:rPr sz="1600" spc="-100" dirty="0">
                <a:solidFill>
                  <a:srgbClr val="262525"/>
                </a:solidFill>
                <a:latin typeface="Trebuchet MS"/>
                <a:cs typeface="Trebuchet MS"/>
              </a:rPr>
              <a:t>taste</a:t>
            </a:r>
            <a:r>
              <a:rPr sz="1600" spc="-195" dirty="0">
                <a:solidFill>
                  <a:srgbClr val="262525"/>
                </a:solidFill>
                <a:latin typeface="Trebuchet MS"/>
                <a:cs typeface="Trebuchet MS"/>
              </a:rPr>
              <a:t> </a:t>
            </a:r>
            <a:r>
              <a:rPr sz="1600" spc="-120" dirty="0">
                <a:solidFill>
                  <a:srgbClr val="262525"/>
                </a:solidFill>
                <a:latin typeface="Trebuchet MS"/>
                <a:cs typeface="Trebuchet MS"/>
              </a:rPr>
              <a:t>for </a:t>
            </a:r>
            <a:r>
              <a:rPr sz="1600" spc="-470" dirty="0">
                <a:solidFill>
                  <a:srgbClr val="262525"/>
                </a:solidFill>
                <a:latin typeface="Trebuchet MS"/>
                <a:cs typeface="Trebuchet MS"/>
              </a:rPr>
              <a:t> </a:t>
            </a:r>
            <a:r>
              <a:rPr sz="1600" spc="-105" dirty="0">
                <a:solidFill>
                  <a:srgbClr val="262525"/>
                </a:solidFill>
                <a:latin typeface="Trebuchet MS"/>
                <a:cs typeface="Trebuchet MS"/>
              </a:rPr>
              <a:t>your</a:t>
            </a:r>
            <a:r>
              <a:rPr sz="1600" spc="-220" dirty="0">
                <a:solidFill>
                  <a:srgbClr val="262525"/>
                </a:solidFill>
                <a:latin typeface="Trebuchet MS"/>
                <a:cs typeface="Trebuchet MS"/>
              </a:rPr>
              <a:t> </a:t>
            </a:r>
            <a:r>
              <a:rPr sz="1600" spc="-135" dirty="0">
                <a:solidFill>
                  <a:srgbClr val="262525"/>
                </a:solidFill>
                <a:latin typeface="Trebuchet MS"/>
                <a:cs typeface="Trebuchet MS"/>
              </a:rPr>
              <a:t>work.</a:t>
            </a:r>
            <a:endParaRPr sz="1600">
              <a:latin typeface="Trebuchet MS"/>
              <a:cs typeface="Trebuchet MS"/>
            </a:endParaRPr>
          </a:p>
          <a:p>
            <a:pPr>
              <a:lnSpc>
                <a:spcPct val="100000"/>
              </a:lnSpc>
              <a:spcBef>
                <a:spcPts val="30"/>
              </a:spcBef>
            </a:pPr>
            <a:endParaRPr sz="1850">
              <a:latin typeface="Trebuchet MS"/>
              <a:cs typeface="Trebuchet MS"/>
            </a:endParaRPr>
          </a:p>
          <a:p>
            <a:pPr marL="12700">
              <a:lnSpc>
                <a:spcPct val="100000"/>
              </a:lnSpc>
            </a:pPr>
            <a:r>
              <a:rPr sz="2000" spc="-105" dirty="0">
                <a:latin typeface="Trebuchet MS"/>
                <a:cs typeface="Trebuchet MS"/>
              </a:rPr>
              <a:t>Employers</a:t>
            </a:r>
            <a:endParaRPr sz="2000">
              <a:latin typeface="Trebuchet MS"/>
              <a:cs typeface="Trebuchet MS"/>
            </a:endParaRPr>
          </a:p>
          <a:p>
            <a:pPr>
              <a:lnSpc>
                <a:spcPct val="100000"/>
              </a:lnSpc>
              <a:spcBef>
                <a:spcPts val="35"/>
              </a:spcBef>
            </a:pPr>
            <a:endParaRPr sz="1800">
              <a:latin typeface="Trebuchet MS"/>
              <a:cs typeface="Trebuchet MS"/>
            </a:endParaRPr>
          </a:p>
          <a:p>
            <a:pPr marL="12700">
              <a:lnSpc>
                <a:spcPct val="100000"/>
              </a:lnSpc>
            </a:pPr>
            <a:r>
              <a:rPr sz="1600" spc="-35" dirty="0">
                <a:solidFill>
                  <a:srgbClr val="262525"/>
                </a:solidFill>
                <a:latin typeface="Trebuchet MS"/>
                <a:cs typeface="Trebuchet MS"/>
              </a:rPr>
              <a:t>Use</a:t>
            </a:r>
            <a:r>
              <a:rPr sz="1600" spc="-200" dirty="0">
                <a:solidFill>
                  <a:srgbClr val="262525"/>
                </a:solidFill>
                <a:latin typeface="Trebuchet MS"/>
                <a:cs typeface="Trebuchet MS"/>
              </a:rPr>
              <a:t> </a:t>
            </a:r>
            <a:r>
              <a:rPr sz="1600" spc="-105" dirty="0">
                <a:solidFill>
                  <a:srgbClr val="262525"/>
                </a:solidFill>
                <a:latin typeface="Trebuchet MS"/>
                <a:cs typeface="Trebuchet MS"/>
              </a:rPr>
              <a:t>your</a:t>
            </a:r>
            <a:r>
              <a:rPr sz="1600" spc="-215" dirty="0">
                <a:solidFill>
                  <a:srgbClr val="262525"/>
                </a:solidFill>
                <a:latin typeface="Trebuchet MS"/>
                <a:cs typeface="Trebuchet MS"/>
              </a:rPr>
              <a:t> </a:t>
            </a:r>
            <a:r>
              <a:rPr sz="1600" spc="-130" dirty="0">
                <a:solidFill>
                  <a:srgbClr val="262525"/>
                </a:solidFill>
                <a:latin typeface="Trebuchet MS"/>
                <a:cs typeface="Trebuchet MS"/>
              </a:rPr>
              <a:t>portfolio</a:t>
            </a:r>
            <a:r>
              <a:rPr sz="1600" spc="-145" dirty="0">
                <a:solidFill>
                  <a:srgbClr val="262525"/>
                </a:solidFill>
                <a:latin typeface="Trebuchet MS"/>
                <a:cs typeface="Trebuchet MS"/>
              </a:rPr>
              <a:t> </a:t>
            </a:r>
            <a:r>
              <a:rPr sz="1600" spc="-100" dirty="0">
                <a:solidFill>
                  <a:srgbClr val="262525"/>
                </a:solidFill>
                <a:latin typeface="Trebuchet MS"/>
                <a:cs typeface="Trebuchet MS"/>
              </a:rPr>
              <a:t>to</a:t>
            </a:r>
            <a:r>
              <a:rPr sz="1600" spc="-145" dirty="0">
                <a:solidFill>
                  <a:srgbClr val="262525"/>
                </a:solidFill>
                <a:latin typeface="Trebuchet MS"/>
                <a:cs typeface="Trebuchet MS"/>
              </a:rPr>
              <a:t> </a:t>
            </a:r>
            <a:r>
              <a:rPr sz="1600" spc="-135" dirty="0">
                <a:solidFill>
                  <a:srgbClr val="262525"/>
                </a:solidFill>
                <a:latin typeface="Trebuchet MS"/>
                <a:cs typeface="Trebuchet MS"/>
              </a:rPr>
              <a:t>land</a:t>
            </a:r>
            <a:r>
              <a:rPr sz="1600" spc="-175" dirty="0">
                <a:solidFill>
                  <a:srgbClr val="262525"/>
                </a:solidFill>
                <a:latin typeface="Trebuchet MS"/>
                <a:cs typeface="Trebuchet MS"/>
              </a:rPr>
              <a:t> </a:t>
            </a:r>
            <a:r>
              <a:rPr sz="1600" spc="-130" dirty="0">
                <a:solidFill>
                  <a:srgbClr val="262525"/>
                </a:solidFill>
                <a:latin typeface="Trebuchet MS"/>
                <a:cs typeface="Trebuchet MS"/>
              </a:rPr>
              <a:t>the</a:t>
            </a:r>
            <a:r>
              <a:rPr sz="1600" spc="-200" dirty="0">
                <a:solidFill>
                  <a:srgbClr val="262525"/>
                </a:solidFill>
                <a:latin typeface="Trebuchet MS"/>
                <a:cs typeface="Trebuchet MS"/>
              </a:rPr>
              <a:t> </a:t>
            </a:r>
            <a:r>
              <a:rPr sz="1600" spc="-145" dirty="0">
                <a:solidFill>
                  <a:srgbClr val="262525"/>
                </a:solidFill>
                <a:latin typeface="Trebuchet MS"/>
                <a:cs typeface="Trebuchet MS"/>
              </a:rPr>
              <a:t>job</a:t>
            </a:r>
            <a:r>
              <a:rPr sz="1600" spc="-175" dirty="0">
                <a:solidFill>
                  <a:srgbClr val="262525"/>
                </a:solidFill>
                <a:latin typeface="Trebuchet MS"/>
                <a:cs typeface="Trebuchet MS"/>
              </a:rPr>
              <a:t> </a:t>
            </a:r>
            <a:r>
              <a:rPr sz="1600" spc="-85" dirty="0">
                <a:solidFill>
                  <a:srgbClr val="262525"/>
                </a:solidFill>
                <a:latin typeface="Trebuchet MS"/>
                <a:cs typeface="Trebuchet MS"/>
              </a:rPr>
              <a:t>of</a:t>
            </a:r>
            <a:r>
              <a:rPr sz="1600" spc="-200" dirty="0">
                <a:solidFill>
                  <a:srgbClr val="262525"/>
                </a:solidFill>
                <a:latin typeface="Trebuchet MS"/>
                <a:cs typeface="Trebuchet MS"/>
              </a:rPr>
              <a:t> </a:t>
            </a:r>
            <a:r>
              <a:rPr sz="1600" spc="-105" dirty="0">
                <a:solidFill>
                  <a:srgbClr val="262525"/>
                </a:solidFill>
                <a:latin typeface="Trebuchet MS"/>
                <a:cs typeface="Trebuchet MS"/>
              </a:rPr>
              <a:t>your</a:t>
            </a:r>
            <a:r>
              <a:rPr sz="1600" spc="-215" dirty="0">
                <a:solidFill>
                  <a:srgbClr val="262525"/>
                </a:solidFill>
                <a:latin typeface="Trebuchet MS"/>
                <a:cs typeface="Trebuchet MS"/>
              </a:rPr>
              <a:t> </a:t>
            </a:r>
            <a:r>
              <a:rPr sz="1600" spc="-150" dirty="0">
                <a:solidFill>
                  <a:srgbClr val="262525"/>
                </a:solidFill>
                <a:latin typeface="Trebuchet MS"/>
                <a:cs typeface="Trebuchet MS"/>
              </a:rPr>
              <a:t>dreams.</a:t>
            </a:r>
            <a:endParaRPr sz="1600">
              <a:latin typeface="Trebuchet MS"/>
              <a:cs typeface="Trebuchet MS"/>
            </a:endParaRPr>
          </a:p>
          <a:p>
            <a:pPr>
              <a:lnSpc>
                <a:spcPct val="100000"/>
              </a:lnSpc>
              <a:spcBef>
                <a:spcPts val="50"/>
              </a:spcBef>
            </a:pPr>
            <a:endParaRPr sz="1900">
              <a:latin typeface="Trebuchet MS"/>
              <a:cs typeface="Trebuchet MS"/>
            </a:endParaRPr>
          </a:p>
          <a:p>
            <a:pPr marL="12700">
              <a:lnSpc>
                <a:spcPct val="100000"/>
              </a:lnSpc>
            </a:pPr>
            <a:r>
              <a:rPr sz="2000" spc="-65" dirty="0">
                <a:latin typeface="Trebuchet MS"/>
                <a:cs typeface="Trebuchet MS"/>
              </a:rPr>
              <a:t>Viewers</a:t>
            </a:r>
            <a:endParaRPr sz="2000">
              <a:latin typeface="Trebuchet MS"/>
              <a:cs typeface="Trebuchet MS"/>
            </a:endParaRPr>
          </a:p>
          <a:p>
            <a:pPr>
              <a:lnSpc>
                <a:spcPct val="100000"/>
              </a:lnSpc>
              <a:spcBef>
                <a:spcPts val="35"/>
              </a:spcBef>
            </a:pPr>
            <a:endParaRPr sz="1800">
              <a:latin typeface="Trebuchet MS"/>
              <a:cs typeface="Trebuchet MS"/>
            </a:endParaRPr>
          </a:p>
          <a:p>
            <a:pPr marL="12700">
              <a:lnSpc>
                <a:spcPct val="100000"/>
              </a:lnSpc>
            </a:pPr>
            <a:r>
              <a:rPr sz="1600" spc="-75" dirty="0">
                <a:solidFill>
                  <a:srgbClr val="262525"/>
                </a:solidFill>
                <a:latin typeface="Trebuchet MS"/>
                <a:cs typeface="Trebuchet MS"/>
              </a:rPr>
              <a:t>Showcase</a:t>
            </a:r>
            <a:r>
              <a:rPr sz="1600" spc="-195" dirty="0">
                <a:solidFill>
                  <a:srgbClr val="262525"/>
                </a:solidFill>
                <a:latin typeface="Trebuchet MS"/>
                <a:cs typeface="Trebuchet MS"/>
              </a:rPr>
              <a:t> </a:t>
            </a:r>
            <a:r>
              <a:rPr sz="1600" spc="-105" dirty="0">
                <a:solidFill>
                  <a:srgbClr val="262525"/>
                </a:solidFill>
                <a:latin typeface="Trebuchet MS"/>
                <a:cs typeface="Trebuchet MS"/>
              </a:rPr>
              <a:t>your</a:t>
            </a:r>
            <a:r>
              <a:rPr sz="1600" spc="-210" dirty="0">
                <a:solidFill>
                  <a:srgbClr val="262525"/>
                </a:solidFill>
                <a:latin typeface="Trebuchet MS"/>
                <a:cs typeface="Trebuchet MS"/>
              </a:rPr>
              <a:t> </a:t>
            </a:r>
            <a:r>
              <a:rPr sz="1600" spc="-100" dirty="0">
                <a:solidFill>
                  <a:srgbClr val="262525"/>
                </a:solidFill>
                <a:latin typeface="Trebuchet MS"/>
                <a:cs typeface="Trebuchet MS"/>
              </a:rPr>
              <a:t>best</a:t>
            </a:r>
            <a:r>
              <a:rPr sz="1600" spc="-125" dirty="0">
                <a:solidFill>
                  <a:srgbClr val="262525"/>
                </a:solidFill>
                <a:latin typeface="Trebuchet MS"/>
                <a:cs typeface="Trebuchet MS"/>
              </a:rPr>
              <a:t> </a:t>
            </a:r>
            <a:r>
              <a:rPr sz="1600" spc="-110" dirty="0">
                <a:solidFill>
                  <a:srgbClr val="262525"/>
                </a:solidFill>
                <a:latin typeface="Trebuchet MS"/>
                <a:cs typeface="Trebuchet MS"/>
              </a:rPr>
              <a:t>work</a:t>
            </a:r>
            <a:r>
              <a:rPr sz="1600" spc="-140" dirty="0">
                <a:solidFill>
                  <a:srgbClr val="262525"/>
                </a:solidFill>
                <a:latin typeface="Trebuchet MS"/>
                <a:cs typeface="Trebuchet MS"/>
              </a:rPr>
              <a:t> </a:t>
            </a:r>
            <a:r>
              <a:rPr sz="1600" spc="-110" dirty="0">
                <a:solidFill>
                  <a:srgbClr val="262525"/>
                </a:solidFill>
                <a:latin typeface="Trebuchet MS"/>
                <a:cs typeface="Trebuchet MS"/>
              </a:rPr>
              <a:t>and</a:t>
            </a:r>
            <a:r>
              <a:rPr sz="1600" spc="-170" dirty="0">
                <a:solidFill>
                  <a:srgbClr val="262525"/>
                </a:solidFill>
                <a:latin typeface="Trebuchet MS"/>
                <a:cs typeface="Trebuchet MS"/>
              </a:rPr>
              <a:t> </a:t>
            </a:r>
            <a:r>
              <a:rPr sz="1600" spc="-145" dirty="0">
                <a:solidFill>
                  <a:srgbClr val="262525"/>
                </a:solidFill>
                <a:latin typeface="Trebuchet MS"/>
                <a:cs typeface="Trebuchet MS"/>
              </a:rPr>
              <a:t>inspire</a:t>
            </a:r>
            <a:r>
              <a:rPr sz="1600" spc="-195" dirty="0">
                <a:solidFill>
                  <a:srgbClr val="262525"/>
                </a:solidFill>
                <a:latin typeface="Trebuchet MS"/>
                <a:cs typeface="Trebuchet MS"/>
              </a:rPr>
              <a:t> </a:t>
            </a:r>
            <a:r>
              <a:rPr sz="1600" spc="-110" dirty="0">
                <a:solidFill>
                  <a:srgbClr val="262525"/>
                </a:solidFill>
                <a:latin typeface="Trebuchet MS"/>
                <a:cs typeface="Trebuchet MS"/>
              </a:rPr>
              <a:t>others</a:t>
            </a:r>
            <a:r>
              <a:rPr sz="1600" spc="-190" dirty="0">
                <a:solidFill>
                  <a:srgbClr val="262525"/>
                </a:solidFill>
                <a:latin typeface="Trebuchet MS"/>
                <a:cs typeface="Trebuchet MS"/>
              </a:rPr>
              <a:t> </a:t>
            </a:r>
            <a:r>
              <a:rPr sz="1600" spc="-140" dirty="0">
                <a:solidFill>
                  <a:srgbClr val="262525"/>
                </a:solidFill>
                <a:latin typeface="Trebuchet MS"/>
                <a:cs typeface="Trebuchet MS"/>
              </a:rPr>
              <a:t>in</a:t>
            </a:r>
            <a:r>
              <a:rPr sz="1600" spc="-200" dirty="0">
                <a:solidFill>
                  <a:srgbClr val="262525"/>
                </a:solidFill>
                <a:latin typeface="Trebuchet MS"/>
                <a:cs typeface="Trebuchet MS"/>
              </a:rPr>
              <a:t> </a:t>
            </a:r>
            <a:r>
              <a:rPr sz="1600" spc="-130" dirty="0">
                <a:solidFill>
                  <a:srgbClr val="262525"/>
                </a:solidFill>
                <a:latin typeface="Trebuchet MS"/>
                <a:cs typeface="Trebuchet MS"/>
              </a:rPr>
              <a:t>the</a:t>
            </a:r>
            <a:r>
              <a:rPr sz="1600" spc="-195" dirty="0">
                <a:solidFill>
                  <a:srgbClr val="262525"/>
                </a:solidFill>
                <a:latin typeface="Trebuchet MS"/>
                <a:cs typeface="Trebuchet MS"/>
              </a:rPr>
              <a:t> </a:t>
            </a:r>
            <a:r>
              <a:rPr sz="1600" spc="-130" dirty="0">
                <a:solidFill>
                  <a:srgbClr val="262525"/>
                </a:solidFill>
                <a:latin typeface="Trebuchet MS"/>
                <a:cs typeface="Trebuchet MS"/>
              </a:rPr>
              <a:t>creative</a:t>
            </a:r>
            <a:r>
              <a:rPr sz="1600" spc="-190" dirty="0">
                <a:solidFill>
                  <a:srgbClr val="262525"/>
                </a:solidFill>
                <a:latin typeface="Trebuchet MS"/>
                <a:cs typeface="Trebuchet MS"/>
              </a:rPr>
              <a:t> </a:t>
            </a:r>
            <a:r>
              <a:rPr sz="1600" spc="-160" dirty="0">
                <a:solidFill>
                  <a:srgbClr val="262525"/>
                </a:solidFill>
                <a:latin typeface="Trebuchet MS"/>
                <a:cs typeface="Trebuchet MS"/>
              </a:rPr>
              <a:t>community.</a:t>
            </a:r>
            <a:endParaRPr sz="16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 y="4762"/>
            <a:ext cx="11420475" cy="7863205"/>
          </a:xfrm>
          <a:custGeom>
            <a:avLst/>
            <a:gdLst/>
            <a:ahLst/>
            <a:cxnLst/>
            <a:rect l="l" t="t" r="r" b="b"/>
            <a:pathLst>
              <a:path w="11420475" h="7863205">
                <a:moveTo>
                  <a:pt x="0" y="0"/>
                </a:moveTo>
                <a:lnTo>
                  <a:pt x="11420474" y="0"/>
                </a:lnTo>
                <a:lnTo>
                  <a:pt x="11420474" y="7862886"/>
                </a:lnTo>
              </a:path>
              <a:path w="11420475" h="7863205">
                <a:moveTo>
                  <a:pt x="0" y="7862886"/>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1630362" y="385618"/>
            <a:ext cx="4714875" cy="633730"/>
          </a:xfrm>
          <a:prstGeom prst="rect">
            <a:avLst/>
          </a:prstGeom>
        </p:spPr>
        <p:txBody>
          <a:bodyPr vert="horz" wrap="square" lIns="0" tIns="17145" rIns="0" bIns="0" rtlCol="0">
            <a:spAutoFit/>
          </a:bodyPr>
          <a:lstStyle/>
          <a:p>
            <a:pPr marL="12700">
              <a:lnSpc>
                <a:spcPct val="100000"/>
              </a:lnSpc>
              <a:spcBef>
                <a:spcPts val="135"/>
              </a:spcBef>
            </a:pPr>
            <a:r>
              <a:rPr spc="245" dirty="0">
                <a:solidFill>
                  <a:srgbClr val="FF0000"/>
                </a:solidFill>
              </a:rPr>
              <a:t>S</a:t>
            </a:r>
            <a:r>
              <a:rPr spc="-125" dirty="0">
                <a:solidFill>
                  <a:srgbClr val="FF0000"/>
                </a:solidFill>
              </a:rPr>
              <a:t>o</a:t>
            </a:r>
            <a:r>
              <a:rPr spc="-295" dirty="0">
                <a:solidFill>
                  <a:srgbClr val="FF0000"/>
                </a:solidFill>
              </a:rPr>
              <a:t>l</a:t>
            </a:r>
            <a:r>
              <a:rPr spc="-85" dirty="0">
                <a:solidFill>
                  <a:srgbClr val="FF0000"/>
                </a:solidFill>
              </a:rPr>
              <a:t>u</a:t>
            </a:r>
            <a:r>
              <a:rPr spc="-395" dirty="0">
                <a:solidFill>
                  <a:srgbClr val="FF0000"/>
                </a:solidFill>
              </a:rPr>
              <a:t>t</a:t>
            </a:r>
            <a:r>
              <a:rPr spc="-405" dirty="0">
                <a:solidFill>
                  <a:srgbClr val="FF0000"/>
                </a:solidFill>
              </a:rPr>
              <a:t>i</a:t>
            </a:r>
            <a:r>
              <a:rPr spc="-125" dirty="0">
                <a:solidFill>
                  <a:srgbClr val="FF0000"/>
                </a:solidFill>
              </a:rPr>
              <a:t>o</a:t>
            </a:r>
            <a:r>
              <a:rPr spc="-60" dirty="0">
                <a:solidFill>
                  <a:srgbClr val="FF0000"/>
                </a:solidFill>
              </a:rPr>
              <a:t>n</a:t>
            </a:r>
            <a:r>
              <a:rPr spc="-570" dirty="0">
                <a:solidFill>
                  <a:srgbClr val="FF0000"/>
                </a:solidFill>
              </a:rPr>
              <a:t> </a:t>
            </a:r>
            <a:r>
              <a:rPr spc="-515" dirty="0">
                <a:solidFill>
                  <a:srgbClr val="FF0000"/>
                </a:solidFill>
              </a:rPr>
              <a:t>&amp;</a:t>
            </a:r>
            <a:r>
              <a:rPr spc="-595" dirty="0">
                <a:solidFill>
                  <a:srgbClr val="FF0000"/>
                </a:solidFill>
              </a:rPr>
              <a:t> </a:t>
            </a:r>
            <a:r>
              <a:rPr spc="-60" dirty="0">
                <a:solidFill>
                  <a:srgbClr val="FF0000"/>
                </a:solidFill>
              </a:rPr>
              <a:t>P</a:t>
            </a:r>
            <a:r>
              <a:rPr spc="-295" dirty="0">
                <a:solidFill>
                  <a:srgbClr val="FF0000"/>
                </a:solidFill>
              </a:rPr>
              <a:t>r</a:t>
            </a:r>
            <a:r>
              <a:rPr spc="-160" dirty="0">
                <a:solidFill>
                  <a:srgbClr val="FF0000"/>
                </a:solidFill>
              </a:rPr>
              <a:t>e</a:t>
            </a:r>
            <a:r>
              <a:rPr spc="170" dirty="0">
                <a:solidFill>
                  <a:srgbClr val="FF0000"/>
                </a:solidFill>
              </a:rPr>
              <a:t>s</a:t>
            </a:r>
            <a:r>
              <a:rPr spc="-160" dirty="0">
                <a:solidFill>
                  <a:srgbClr val="FF0000"/>
                </a:solidFill>
              </a:rPr>
              <a:t>e</a:t>
            </a:r>
            <a:r>
              <a:rPr spc="-85" dirty="0">
                <a:solidFill>
                  <a:srgbClr val="FF0000"/>
                </a:solidFill>
              </a:rPr>
              <a:t>n</a:t>
            </a:r>
            <a:r>
              <a:rPr spc="-395" dirty="0">
                <a:solidFill>
                  <a:srgbClr val="FF0000"/>
                </a:solidFill>
              </a:rPr>
              <a:t>t</a:t>
            </a:r>
            <a:r>
              <a:rPr spc="-155" dirty="0">
                <a:solidFill>
                  <a:srgbClr val="FF0000"/>
                </a:solidFill>
              </a:rPr>
              <a:t>a</a:t>
            </a:r>
            <a:r>
              <a:rPr spc="-395" dirty="0">
                <a:solidFill>
                  <a:srgbClr val="FF0000"/>
                </a:solidFill>
              </a:rPr>
              <a:t>t</a:t>
            </a:r>
            <a:r>
              <a:rPr spc="-405" dirty="0">
                <a:solidFill>
                  <a:srgbClr val="FF0000"/>
                </a:solidFill>
              </a:rPr>
              <a:t>i</a:t>
            </a:r>
            <a:r>
              <a:rPr spc="-125" dirty="0">
                <a:solidFill>
                  <a:srgbClr val="FF0000"/>
                </a:solidFill>
              </a:rPr>
              <a:t>o</a:t>
            </a:r>
            <a:r>
              <a:rPr spc="-60" dirty="0">
                <a:solidFill>
                  <a:srgbClr val="FF0000"/>
                </a:solidFill>
              </a:rPr>
              <a:t>n</a:t>
            </a:r>
          </a:p>
        </p:txBody>
      </p:sp>
      <p:sp>
        <p:nvSpPr>
          <p:cNvPr id="8" name="object 8"/>
          <p:cNvSpPr txBox="1"/>
          <p:nvPr/>
        </p:nvSpPr>
        <p:spPr>
          <a:xfrm>
            <a:off x="1827262" y="1531215"/>
            <a:ext cx="151765" cy="390525"/>
          </a:xfrm>
          <a:prstGeom prst="rect">
            <a:avLst/>
          </a:prstGeom>
        </p:spPr>
        <p:txBody>
          <a:bodyPr vert="horz" wrap="square" lIns="0" tIns="11430" rIns="0" bIns="0" rtlCol="0">
            <a:spAutoFit/>
          </a:bodyPr>
          <a:lstStyle/>
          <a:p>
            <a:pPr marL="12700">
              <a:lnSpc>
                <a:spcPct val="100000"/>
              </a:lnSpc>
              <a:spcBef>
                <a:spcPts val="90"/>
              </a:spcBef>
            </a:pPr>
            <a:r>
              <a:rPr sz="2400" spc="-270" smtClean="0">
                <a:solidFill>
                  <a:srgbClr val="262525"/>
                </a:solidFill>
                <a:latin typeface="Trebuchet MS"/>
                <a:cs typeface="Trebuchet MS"/>
              </a:rPr>
              <a:t>1</a:t>
            </a:r>
            <a:endParaRPr sz="2400">
              <a:latin typeface="Trebuchet MS"/>
              <a:cs typeface="Trebuchet MS"/>
            </a:endParaRPr>
          </a:p>
        </p:txBody>
      </p:sp>
      <p:sp>
        <p:nvSpPr>
          <p:cNvPr id="9" name="object 9"/>
          <p:cNvSpPr txBox="1"/>
          <p:nvPr/>
        </p:nvSpPr>
        <p:spPr>
          <a:xfrm>
            <a:off x="2830512" y="1534246"/>
            <a:ext cx="3319779" cy="738505"/>
          </a:xfrm>
          <a:prstGeom prst="rect">
            <a:avLst/>
          </a:prstGeom>
        </p:spPr>
        <p:txBody>
          <a:bodyPr vert="horz" wrap="square" lIns="0" tIns="12065" rIns="0" bIns="0" rtlCol="0">
            <a:spAutoFit/>
          </a:bodyPr>
          <a:lstStyle/>
          <a:p>
            <a:pPr marL="12700">
              <a:lnSpc>
                <a:spcPct val="100000"/>
              </a:lnSpc>
              <a:spcBef>
                <a:spcPts val="95"/>
              </a:spcBef>
            </a:pPr>
            <a:r>
              <a:rPr sz="2000" spc="-80" dirty="0">
                <a:solidFill>
                  <a:srgbClr val="262525"/>
                </a:solidFill>
                <a:latin typeface="Trebuchet MS"/>
                <a:cs typeface="Trebuchet MS"/>
              </a:rPr>
              <a:t>Concept</a:t>
            </a:r>
            <a:endParaRPr sz="2000">
              <a:latin typeface="Trebuchet MS"/>
              <a:cs typeface="Trebuchet MS"/>
            </a:endParaRPr>
          </a:p>
          <a:p>
            <a:pPr marL="12700">
              <a:lnSpc>
                <a:spcPct val="100000"/>
              </a:lnSpc>
              <a:spcBef>
                <a:spcPts val="1300"/>
              </a:spcBef>
            </a:pPr>
            <a:r>
              <a:rPr sz="1600" spc="35" dirty="0">
                <a:solidFill>
                  <a:srgbClr val="262525"/>
                </a:solidFill>
                <a:latin typeface="Trebuchet MS"/>
                <a:cs typeface="Trebuchet MS"/>
              </a:rPr>
              <a:t>D</a:t>
            </a:r>
            <a:r>
              <a:rPr sz="1600" spc="-155" dirty="0">
                <a:solidFill>
                  <a:srgbClr val="262525"/>
                </a:solidFill>
                <a:latin typeface="Trebuchet MS"/>
                <a:cs typeface="Trebuchet MS"/>
              </a:rPr>
              <a:t>e</a:t>
            </a:r>
            <a:r>
              <a:rPr sz="1600" spc="-65" dirty="0">
                <a:solidFill>
                  <a:srgbClr val="262525"/>
                </a:solidFill>
                <a:latin typeface="Trebuchet MS"/>
                <a:cs typeface="Trebuchet MS"/>
              </a:rPr>
              <a:t>v</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65" dirty="0">
                <a:solidFill>
                  <a:srgbClr val="262525"/>
                </a:solidFill>
                <a:latin typeface="Trebuchet MS"/>
                <a:cs typeface="Trebuchet MS"/>
              </a:rPr>
              <a:t>o</a:t>
            </a:r>
            <a:r>
              <a:rPr sz="1600" spc="-70" dirty="0">
                <a:solidFill>
                  <a:srgbClr val="262525"/>
                </a:solidFill>
                <a:latin typeface="Trebuchet MS"/>
                <a:cs typeface="Trebuchet MS"/>
              </a:rPr>
              <a:t>p</a:t>
            </a:r>
            <a:r>
              <a:rPr sz="1600" spc="-235"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75" dirty="0">
                <a:solidFill>
                  <a:srgbClr val="262525"/>
                </a:solidFill>
                <a:latin typeface="Trebuchet MS"/>
                <a:cs typeface="Trebuchet MS"/>
              </a:rPr>
              <a:t>c</a:t>
            </a:r>
            <a:r>
              <a:rPr sz="1600" spc="-65" dirty="0">
                <a:solidFill>
                  <a:srgbClr val="262525"/>
                </a:solidFill>
                <a:latin typeface="Trebuchet MS"/>
                <a:cs typeface="Trebuchet MS"/>
              </a:rPr>
              <a:t>o</a:t>
            </a:r>
            <a:r>
              <a:rPr sz="1600" spc="-200" dirty="0">
                <a:solidFill>
                  <a:srgbClr val="262525"/>
                </a:solidFill>
                <a:latin typeface="Trebuchet MS"/>
                <a:cs typeface="Trebuchet MS"/>
              </a:rPr>
              <a:t>r</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75" dirty="0">
                <a:solidFill>
                  <a:srgbClr val="262525"/>
                </a:solidFill>
                <a:latin typeface="Trebuchet MS"/>
                <a:cs typeface="Trebuchet MS"/>
              </a:rPr>
              <a:t>c</a:t>
            </a:r>
            <a:r>
              <a:rPr sz="1600" spc="-65" dirty="0">
                <a:solidFill>
                  <a:srgbClr val="262525"/>
                </a:solidFill>
                <a:latin typeface="Trebuchet MS"/>
                <a:cs typeface="Trebuchet MS"/>
              </a:rPr>
              <a:t>o</a:t>
            </a:r>
            <a:r>
              <a:rPr sz="1600" spc="-155" dirty="0">
                <a:solidFill>
                  <a:srgbClr val="262525"/>
                </a:solidFill>
                <a:latin typeface="Trebuchet MS"/>
                <a:cs typeface="Trebuchet MS"/>
              </a:rPr>
              <a:t>n</a:t>
            </a:r>
            <a:r>
              <a:rPr sz="1600" spc="-75" dirty="0">
                <a:solidFill>
                  <a:srgbClr val="262525"/>
                </a:solidFill>
                <a:latin typeface="Trebuchet MS"/>
                <a:cs typeface="Trebuchet MS"/>
              </a:rPr>
              <a:t>c</a:t>
            </a:r>
            <a:r>
              <a:rPr sz="1600" spc="-155" dirty="0">
                <a:solidFill>
                  <a:srgbClr val="262525"/>
                </a:solidFill>
                <a:latin typeface="Trebuchet MS"/>
                <a:cs typeface="Trebuchet MS"/>
              </a:rPr>
              <a:t>e</a:t>
            </a:r>
            <a:r>
              <a:rPr sz="1600" spc="-170" dirty="0">
                <a:solidFill>
                  <a:srgbClr val="262525"/>
                </a:solidFill>
                <a:latin typeface="Trebuchet MS"/>
                <a:cs typeface="Trebuchet MS"/>
              </a:rPr>
              <a:t>p</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65" dirty="0">
                <a:solidFill>
                  <a:srgbClr val="262525"/>
                </a:solidFill>
                <a:latin typeface="Trebuchet MS"/>
                <a:cs typeface="Trebuchet MS"/>
              </a:rPr>
              <a:t>o</a:t>
            </a:r>
            <a:r>
              <a:rPr sz="1600" spc="-105" dirty="0">
                <a:solidFill>
                  <a:srgbClr val="262525"/>
                </a:solidFill>
                <a:latin typeface="Trebuchet MS"/>
                <a:cs typeface="Trebuchet MS"/>
              </a:rPr>
              <a:t>f</a:t>
            </a:r>
            <a:r>
              <a:rPr sz="1600" spc="-200"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125" dirty="0">
                <a:solidFill>
                  <a:srgbClr val="262525"/>
                </a:solidFill>
                <a:latin typeface="Trebuchet MS"/>
                <a:cs typeface="Trebuchet MS"/>
              </a:rPr>
              <a:t>r</a:t>
            </a:r>
            <a:r>
              <a:rPr sz="1600" spc="-140" dirty="0">
                <a:solidFill>
                  <a:srgbClr val="262525"/>
                </a:solidFill>
                <a:latin typeface="Trebuchet MS"/>
                <a:cs typeface="Trebuchet MS"/>
              </a:rPr>
              <a:t>t</a:t>
            </a:r>
            <a:r>
              <a:rPr sz="1600" spc="-170" dirty="0">
                <a:solidFill>
                  <a:srgbClr val="262525"/>
                </a:solidFill>
                <a:latin typeface="Trebuchet MS"/>
                <a:cs typeface="Trebuchet MS"/>
              </a:rPr>
              <a:t>f</a:t>
            </a:r>
            <a:r>
              <a:rPr sz="1600" spc="-65" dirty="0">
                <a:solidFill>
                  <a:srgbClr val="262525"/>
                </a:solidFill>
                <a:latin typeface="Trebuchet MS"/>
                <a:cs typeface="Trebuchet MS"/>
              </a:rPr>
              <a:t>o</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65" dirty="0">
                <a:solidFill>
                  <a:srgbClr val="262525"/>
                </a:solidFill>
                <a:latin typeface="Trebuchet MS"/>
                <a:cs typeface="Trebuchet MS"/>
              </a:rPr>
              <a:t>o</a:t>
            </a:r>
            <a:r>
              <a:rPr sz="1600" spc="-220" dirty="0">
                <a:solidFill>
                  <a:srgbClr val="262525"/>
                </a:solidFill>
                <a:latin typeface="Trebuchet MS"/>
                <a:cs typeface="Trebuchet MS"/>
              </a:rPr>
              <a:t>.</a:t>
            </a:r>
            <a:endParaRPr sz="1600">
              <a:latin typeface="Trebuchet MS"/>
              <a:cs typeface="Trebuchet MS"/>
            </a:endParaRPr>
          </a:p>
        </p:txBody>
      </p:sp>
      <p:sp>
        <p:nvSpPr>
          <p:cNvPr id="14" name="object 14"/>
          <p:cNvSpPr txBox="1"/>
          <p:nvPr/>
        </p:nvSpPr>
        <p:spPr>
          <a:xfrm>
            <a:off x="1808212" y="3074265"/>
            <a:ext cx="187960" cy="390525"/>
          </a:xfrm>
          <a:prstGeom prst="rect">
            <a:avLst/>
          </a:prstGeom>
        </p:spPr>
        <p:txBody>
          <a:bodyPr vert="horz" wrap="square" lIns="0" tIns="11430" rIns="0" bIns="0" rtlCol="0">
            <a:spAutoFit/>
          </a:bodyPr>
          <a:lstStyle/>
          <a:p>
            <a:pPr marL="12700">
              <a:lnSpc>
                <a:spcPct val="100000"/>
              </a:lnSpc>
              <a:spcBef>
                <a:spcPts val="90"/>
              </a:spcBef>
            </a:pPr>
            <a:r>
              <a:rPr sz="2400" spc="15" dirty="0">
                <a:solidFill>
                  <a:srgbClr val="262525"/>
                </a:solidFill>
                <a:latin typeface="Trebuchet MS"/>
                <a:cs typeface="Trebuchet MS"/>
              </a:rPr>
              <a:t>2</a:t>
            </a:r>
            <a:endParaRPr sz="2400">
              <a:latin typeface="Trebuchet MS"/>
              <a:cs typeface="Trebuchet MS"/>
            </a:endParaRPr>
          </a:p>
        </p:txBody>
      </p:sp>
      <p:sp>
        <p:nvSpPr>
          <p:cNvPr id="15" name="object 15"/>
          <p:cNvSpPr txBox="1"/>
          <p:nvPr/>
        </p:nvSpPr>
        <p:spPr>
          <a:xfrm>
            <a:off x="2830512" y="3077296"/>
            <a:ext cx="6363970" cy="738505"/>
          </a:xfrm>
          <a:prstGeom prst="rect">
            <a:avLst/>
          </a:prstGeom>
        </p:spPr>
        <p:txBody>
          <a:bodyPr vert="horz" wrap="square" lIns="0" tIns="12065" rIns="0" bIns="0" rtlCol="0">
            <a:spAutoFit/>
          </a:bodyPr>
          <a:lstStyle/>
          <a:p>
            <a:pPr marL="12700">
              <a:lnSpc>
                <a:spcPct val="100000"/>
              </a:lnSpc>
              <a:spcBef>
                <a:spcPts val="95"/>
              </a:spcBef>
            </a:pPr>
            <a:r>
              <a:rPr sz="2000" spc="-114" dirty="0">
                <a:solidFill>
                  <a:srgbClr val="262525"/>
                </a:solidFill>
                <a:latin typeface="Trebuchet MS"/>
                <a:cs typeface="Trebuchet MS"/>
              </a:rPr>
              <a:t>Layout</a:t>
            </a:r>
            <a:endParaRPr sz="2000">
              <a:latin typeface="Trebuchet MS"/>
              <a:cs typeface="Trebuchet MS"/>
            </a:endParaRPr>
          </a:p>
          <a:p>
            <a:pPr marL="12700">
              <a:lnSpc>
                <a:spcPct val="100000"/>
              </a:lnSpc>
              <a:spcBef>
                <a:spcPts val="1300"/>
              </a:spcBef>
            </a:pPr>
            <a:r>
              <a:rPr sz="1600" spc="-95" dirty="0">
                <a:solidFill>
                  <a:srgbClr val="262525"/>
                </a:solidFill>
                <a:latin typeface="Trebuchet MS"/>
                <a:cs typeface="Trebuchet MS"/>
              </a:rPr>
              <a:t>Decide</a:t>
            </a:r>
            <a:r>
              <a:rPr sz="1600" spc="-200" dirty="0">
                <a:solidFill>
                  <a:srgbClr val="262525"/>
                </a:solidFill>
                <a:latin typeface="Trebuchet MS"/>
                <a:cs typeface="Trebuchet MS"/>
              </a:rPr>
              <a:t> </a:t>
            </a:r>
            <a:r>
              <a:rPr sz="1600" spc="-75" dirty="0">
                <a:solidFill>
                  <a:srgbClr val="262525"/>
                </a:solidFill>
                <a:latin typeface="Trebuchet MS"/>
                <a:cs typeface="Trebuchet MS"/>
              </a:rPr>
              <a:t>on</a:t>
            </a:r>
            <a:r>
              <a:rPr sz="1600" spc="-200" dirty="0">
                <a:solidFill>
                  <a:srgbClr val="262525"/>
                </a:solidFill>
                <a:latin typeface="Trebuchet MS"/>
                <a:cs typeface="Trebuchet MS"/>
              </a:rPr>
              <a:t> </a:t>
            </a:r>
            <a:r>
              <a:rPr sz="1600" spc="-105" dirty="0">
                <a:solidFill>
                  <a:srgbClr val="262525"/>
                </a:solidFill>
                <a:latin typeface="Trebuchet MS"/>
                <a:cs typeface="Trebuchet MS"/>
              </a:rPr>
              <a:t>an</a:t>
            </a:r>
            <a:r>
              <a:rPr sz="1600" spc="-200" dirty="0">
                <a:solidFill>
                  <a:srgbClr val="262525"/>
                </a:solidFill>
                <a:latin typeface="Trebuchet MS"/>
                <a:cs typeface="Trebuchet MS"/>
              </a:rPr>
              <a:t> </a:t>
            </a:r>
            <a:r>
              <a:rPr sz="1600" spc="-145" dirty="0">
                <a:solidFill>
                  <a:srgbClr val="262525"/>
                </a:solidFill>
                <a:latin typeface="Trebuchet MS"/>
                <a:cs typeface="Trebuchet MS"/>
              </a:rPr>
              <a:t>intuitive</a:t>
            </a:r>
            <a:r>
              <a:rPr sz="1600" spc="-200" dirty="0">
                <a:solidFill>
                  <a:srgbClr val="262525"/>
                </a:solidFill>
                <a:latin typeface="Trebuchet MS"/>
                <a:cs typeface="Trebuchet MS"/>
              </a:rPr>
              <a:t> </a:t>
            </a:r>
            <a:r>
              <a:rPr sz="1600" spc="-110" dirty="0">
                <a:solidFill>
                  <a:srgbClr val="262525"/>
                </a:solidFill>
                <a:latin typeface="Trebuchet MS"/>
                <a:cs typeface="Trebuchet MS"/>
              </a:rPr>
              <a:t>and</a:t>
            </a:r>
            <a:r>
              <a:rPr sz="1600" spc="-170" dirty="0">
                <a:solidFill>
                  <a:srgbClr val="262525"/>
                </a:solidFill>
                <a:latin typeface="Trebuchet MS"/>
                <a:cs typeface="Trebuchet MS"/>
              </a:rPr>
              <a:t> </a:t>
            </a:r>
            <a:r>
              <a:rPr sz="1600" spc="-140" dirty="0">
                <a:solidFill>
                  <a:srgbClr val="262525"/>
                </a:solidFill>
                <a:latin typeface="Trebuchet MS"/>
                <a:cs typeface="Trebuchet MS"/>
              </a:rPr>
              <a:t>user-friendly</a:t>
            </a:r>
            <a:r>
              <a:rPr sz="1600" spc="-160" dirty="0">
                <a:solidFill>
                  <a:srgbClr val="262525"/>
                </a:solidFill>
                <a:latin typeface="Trebuchet MS"/>
                <a:cs typeface="Trebuchet MS"/>
              </a:rPr>
              <a:t> </a:t>
            </a:r>
            <a:r>
              <a:rPr sz="1600" spc="-125" dirty="0">
                <a:solidFill>
                  <a:srgbClr val="262525"/>
                </a:solidFill>
                <a:latin typeface="Trebuchet MS"/>
                <a:cs typeface="Trebuchet MS"/>
              </a:rPr>
              <a:t>layout </a:t>
            </a:r>
            <a:r>
              <a:rPr sz="1600" spc="-140" dirty="0">
                <a:solidFill>
                  <a:srgbClr val="262525"/>
                </a:solidFill>
                <a:latin typeface="Trebuchet MS"/>
                <a:cs typeface="Trebuchet MS"/>
              </a:rPr>
              <a:t>that</a:t>
            </a:r>
            <a:r>
              <a:rPr sz="1600" spc="-125" dirty="0">
                <a:solidFill>
                  <a:srgbClr val="262525"/>
                </a:solidFill>
                <a:latin typeface="Trebuchet MS"/>
                <a:cs typeface="Trebuchet MS"/>
              </a:rPr>
              <a:t> </a:t>
            </a:r>
            <a:r>
              <a:rPr sz="1600" spc="-110" dirty="0">
                <a:solidFill>
                  <a:srgbClr val="262525"/>
                </a:solidFill>
                <a:latin typeface="Trebuchet MS"/>
                <a:cs typeface="Trebuchet MS"/>
              </a:rPr>
              <a:t>accommodates</a:t>
            </a:r>
            <a:r>
              <a:rPr sz="1600" spc="-190" dirty="0">
                <a:solidFill>
                  <a:srgbClr val="262525"/>
                </a:solidFill>
                <a:latin typeface="Trebuchet MS"/>
                <a:cs typeface="Trebuchet MS"/>
              </a:rPr>
              <a:t> </a:t>
            </a:r>
            <a:r>
              <a:rPr sz="1600" spc="-160" dirty="0">
                <a:solidFill>
                  <a:srgbClr val="262525"/>
                </a:solidFill>
                <a:latin typeface="Trebuchet MS"/>
                <a:cs typeface="Trebuchet MS"/>
              </a:rPr>
              <a:t>all</a:t>
            </a:r>
            <a:r>
              <a:rPr sz="1600" spc="-185" dirty="0">
                <a:solidFill>
                  <a:srgbClr val="262525"/>
                </a:solidFill>
                <a:latin typeface="Trebuchet MS"/>
                <a:cs typeface="Trebuchet MS"/>
              </a:rPr>
              <a:t> </a:t>
            </a:r>
            <a:r>
              <a:rPr sz="1600" spc="-105" dirty="0">
                <a:solidFill>
                  <a:srgbClr val="262525"/>
                </a:solidFill>
                <a:latin typeface="Trebuchet MS"/>
                <a:cs typeface="Trebuchet MS"/>
              </a:rPr>
              <a:t>your</a:t>
            </a:r>
            <a:r>
              <a:rPr sz="1600" spc="-210" dirty="0">
                <a:solidFill>
                  <a:srgbClr val="262525"/>
                </a:solidFill>
                <a:latin typeface="Trebuchet MS"/>
                <a:cs typeface="Trebuchet MS"/>
              </a:rPr>
              <a:t> </a:t>
            </a:r>
            <a:r>
              <a:rPr sz="1600" spc="-140" dirty="0">
                <a:solidFill>
                  <a:srgbClr val="262525"/>
                </a:solidFill>
                <a:latin typeface="Trebuchet MS"/>
                <a:cs typeface="Trebuchet MS"/>
              </a:rPr>
              <a:t>content.</a:t>
            </a:r>
            <a:endParaRPr sz="1600">
              <a:latin typeface="Trebuchet MS"/>
              <a:cs typeface="Trebuchet MS"/>
            </a:endParaRPr>
          </a:p>
        </p:txBody>
      </p:sp>
      <p:sp>
        <p:nvSpPr>
          <p:cNvPr id="20" name="object 20"/>
          <p:cNvSpPr txBox="1"/>
          <p:nvPr/>
        </p:nvSpPr>
        <p:spPr>
          <a:xfrm>
            <a:off x="1808212" y="4617315"/>
            <a:ext cx="195580" cy="390525"/>
          </a:xfrm>
          <a:prstGeom prst="rect">
            <a:avLst/>
          </a:prstGeom>
        </p:spPr>
        <p:txBody>
          <a:bodyPr vert="horz" wrap="square" lIns="0" tIns="11430" rIns="0" bIns="0" rtlCol="0">
            <a:spAutoFit/>
          </a:bodyPr>
          <a:lstStyle/>
          <a:p>
            <a:pPr marL="12700">
              <a:lnSpc>
                <a:spcPct val="100000"/>
              </a:lnSpc>
              <a:spcBef>
                <a:spcPts val="90"/>
              </a:spcBef>
            </a:pPr>
            <a:r>
              <a:rPr sz="2400" spc="75" dirty="0">
                <a:solidFill>
                  <a:srgbClr val="262525"/>
                </a:solidFill>
                <a:latin typeface="Trebuchet MS"/>
                <a:cs typeface="Trebuchet MS"/>
              </a:rPr>
              <a:t>3</a:t>
            </a:r>
            <a:endParaRPr sz="2400">
              <a:latin typeface="Trebuchet MS"/>
              <a:cs typeface="Trebuchet MS"/>
            </a:endParaRPr>
          </a:p>
        </p:txBody>
      </p:sp>
      <p:sp>
        <p:nvSpPr>
          <p:cNvPr id="21" name="object 21"/>
          <p:cNvSpPr txBox="1"/>
          <p:nvPr/>
        </p:nvSpPr>
        <p:spPr>
          <a:xfrm>
            <a:off x="2830512" y="4620346"/>
            <a:ext cx="6696075" cy="738505"/>
          </a:xfrm>
          <a:prstGeom prst="rect">
            <a:avLst/>
          </a:prstGeom>
        </p:spPr>
        <p:txBody>
          <a:bodyPr vert="horz" wrap="square" lIns="0" tIns="12065" rIns="0" bIns="0" rtlCol="0">
            <a:spAutoFit/>
          </a:bodyPr>
          <a:lstStyle/>
          <a:p>
            <a:pPr marL="12700">
              <a:lnSpc>
                <a:spcPct val="100000"/>
              </a:lnSpc>
              <a:spcBef>
                <a:spcPts val="95"/>
              </a:spcBef>
            </a:pPr>
            <a:r>
              <a:rPr sz="2000" spc="25" dirty="0">
                <a:solidFill>
                  <a:srgbClr val="262525"/>
                </a:solidFill>
                <a:latin typeface="Trebuchet MS"/>
                <a:cs typeface="Trebuchet MS"/>
              </a:rPr>
              <a:t>C</a:t>
            </a:r>
            <a:r>
              <a:rPr sz="2000" spc="-80" dirty="0">
                <a:solidFill>
                  <a:srgbClr val="262525"/>
                </a:solidFill>
                <a:latin typeface="Trebuchet MS"/>
                <a:cs typeface="Trebuchet MS"/>
              </a:rPr>
              <a:t>o</a:t>
            </a:r>
            <a:r>
              <a:rPr sz="2000" spc="-95" dirty="0">
                <a:solidFill>
                  <a:srgbClr val="262525"/>
                </a:solidFill>
                <a:latin typeface="Trebuchet MS"/>
                <a:cs typeface="Trebuchet MS"/>
              </a:rPr>
              <a:t>n</a:t>
            </a:r>
            <a:r>
              <a:rPr sz="2000" spc="-250" dirty="0">
                <a:solidFill>
                  <a:srgbClr val="262525"/>
                </a:solidFill>
                <a:latin typeface="Trebuchet MS"/>
                <a:cs typeface="Trebuchet MS"/>
              </a:rPr>
              <a:t>t</a:t>
            </a:r>
            <a:r>
              <a:rPr sz="2000" spc="-95" dirty="0">
                <a:solidFill>
                  <a:srgbClr val="262525"/>
                </a:solidFill>
                <a:latin typeface="Trebuchet MS"/>
                <a:cs typeface="Trebuchet MS"/>
              </a:rPr>
              <a:t>en</a:t>
            </a:r>
            <a:r>
              <a:rPr sz="2000" spc="-140" dirty="0">
                <a:solidFill>
                  <a:srgbClr val="262525"/>
                </a:solidFill>
                <a:latin typeface="Trebuchet MS"/>
                <a:cs typeface="Trebuchet MS"/>
              </a:rPr>
              <a:t>t</a:t>
            </a:r>
            <a:r>
              <a:rPr sz="2000" spc="-385" dirty="0">
                <a:solidFill>
                  <a:srgbClr val="262525"/>
                </a:solidFill>
                <a:latin typeface="Trebuchet MS"/>
                <a:cs typeface="Trebuchet MS"/>
              </a:rPr>
              <a:t> </a:t>
            </a:r>
            <a:r>
              <a:rPr sz="2000" spc="105" dirty="0">
                <a:solidFill>
                  <a:srgbClr val="262525"/>
                </a:solidFill>
                <a:latin typeface="Trebuchet MS"/>
                <a:cs typeface="Trebuchet MS"/>
              </a:rPr>
              <a:t>S</a:t>
            </a:r>
            <a:r>
              <a:rPr sz="2000" spc="-250" dirty="0">
                <a:solidFill>
                  <a:srgbClr val="262525"/>
                </a:solidFill>
                <a:latin typeface="Trebuchet MS"/>
                <a:cs typeface="Trebuchet MS"/>
              </a:rPr>
              <a:t>t</a:t>
            </a:r>
            <a:r>
              <a:rPr sz="2000" spc="-160" dirty="0">
                <a:solidFill>
                  <a:srgbClr val="262525"/>
                </a:solidFill>
                <a:latin typeface="Trebuchet MS"/>
                <a:cs typeface="Trebuchet MS"/>
              </a:rPr>
              <a:t>r</a:t>
            </a:r>
            <a:r>
              <a:rPr sz="2000" spc="-130" dirty="0">
                <a:solidFill>
                  <a:srgbClr val="262525"/>
                </a:solidFill>
                <a:latin typeface="Trebuchet MS"/>
                <a:cs typeface="Trebuchet MS"/>
              </a:rPr>
              <a:t>a</a:t>
            </a:r>
            <a:r>
              <a:rPr sz="2000" spc="-250" dirty="0">
                <a:solidFill>
                  <a:srgbClr val="262525"/>
                </a:solidFill>
                <a:latin typeface="Trebuchet MS"/>
                <a:cs typeface="Trebuchet MS"/>
              </a:rPr>
              <a:t>t</a:t>
            </a:r>
            <a:r>
              <a:rPr sz="2000" spc="-95" dirty="0">
                <a:solidFill>
                  <a:srgbClr val="262525"/>
                </a:solidFill>
                <a:latin typeface="Trebuchet MS"/>
                <a:cs typeface="Trebuchet MS"/>
              </a:rPr>
              <a:t>e</a:t>
            </a:r>
            <a:r>
              <a:rPr sz="2000" spc="-10" dirty="0">
                <a:solidFill>
                  <a:srgbClr val="262525"/>
                </a:solidFill>
                <a:latin typeface="Trebuchet MS"/>
                <a:cs typeface="Trebuchet MS"/>
              </a:rPr>
              <a:t>g</a:t>
            </a:r>
            <a:r>
              <a:rPr sz="2000" dirty="0">
                <a:solidFill>
                  <a:srgbClr val="262525"/>
                </a:solidFill>
                <a:latin typeface="Trebuchet MS"/>
                <a:cs typeface="Trebuchet MS"/>
              </a:rPr>
              <a:t>y</a:t>
            </a:r>
            <a:endParaRPr sz="2000">
              <a:latin typeface="Trebuchet MS"/>
              <a:cs typeface="Trebuchet MS"/>
            </a:endParaRPr>
          </a:p>
          <a:p>
            <a:pPr marL="12700">
              <a:lnSpc>
                <a:spcPct val="100000"/>
              </a:lnSpc>
              <a:spcBef>
                <a:spcPts val="1300"/>
              </a:spcBef>
            </a:pPr>
            <a:r>
              <a:rPr sz="1600" spc="-130" dirty="0">
                <a:solidFill>
                  <a:srgbClr val="262525"/>
                </a:solidFill>
                <a:latin typeface="Trebuchet MS"/>
                <a:cs typeface="Trebuchet MS"/>
              </a:rPr>
              <a:t>Craft</a:t>
            </a:r>
            <a:r>
              <a:rPr sz="1600" spc="-125" dirty="0">
                <a:solidFill>
                  <a:srgbClr val="262525"/>
                </a:solidFill>
                <a:latin typeface="Trebuchet MS"/>
                <a:cs typeface="Trebuchet MS"/>
              </a:rPr>
              <a:t> </a:t>
            </a:r>
            <a:r>
              <a:rPr sz="1600" spc="-80" dirty="0">
                <a:solidFill>
                  <a:srgbClr val="262525"/>
                </a:solidFill>
                <a:latin typeface="Trebuchet MS"/>
                <a:cs typeface="Trebuchet MS"/>
              </a:rPr>
              <a:t>a</a:t>
            </a:r>
            <a:r>
              <a:rPr sz="1600" spc="-170" dirty="0">
                <a:solidFill>
                  <a:srgbClr val="262525"/>
                </a:solidFill>
                <a:latin typeface="Trebuchet MS"/>
                <a:cs typeface="Trebuchet MS"/>
              </a:rPr>
              <a:t> </a:t>
            </a:r>
            <a:r>
              <a:rPr sz="1600" spc="-130" dirty="0">
                <a:solidFill>
                  <a:srgbClr val="262525"/>
                </a:solidFill>
                <a:latin typeface="Trebuchet MS"/>
                <a:cs typeface="Trebuchet MS"/>
              </a:rPr>
              <a:t>content</a:t>
            </a:r>
            <a:r>
              <a:rPr sz="1600" spc="-125" dirty="0">
                <a:solidFill>
                  <a:srgbClr val="262525"/>
                </a:solidFill>
                <a:latin typeface="Trebuchet MS"/>
                <a:cs typeface="Trebuchet MS"/>
              </a:rPr>
              <a:t> </a:t>
            </a:r>
            <a:r>
              <a:rPr sz="1600" spc="-100" dirty="0">
                <a:solidFill>
                  <a:srgbClr val="262525"/>
                </a:solidFill>
                <a:latin typeface="Trebuchet MS"/>
                <a:cs typeface="Trebuchet MS"/>
              </a:rPr>
              <a:t>strategy</a:t>
            </a:r>
            <a:r>
              <a:rPr sz="1600" spc="-160" dirty="0">
                <a:solidFill>
                  <a:srgbClr val="262525"/>
                </a:solidFill>
                <a:latin typeface="Trebuchet MS"/>
                <a:cs typeface="Trebuchet MS"/>
              </a:rPr>
              <a:t> </a:t>
            </a:r>
            <a:r>
              <a:rPr sz="1600" spc="-140" dirty="0">
                <a:solidFill>
                  <a:srgbClr val="262525"/>
                </a:solidFill>
                <a:latin typeface="Trebuchet MS"/>
                <a:cs typeface="Trebuchet MS"/>
              </a:rPr>
              <a:t>that</a:t>
            </a:r>
            <a:r>
              <a:rPr sz="1600" spc="-120" dirty="0">
                <a:solidFill>
                  <a:srgbClr val="262525"/>
                </a:solidFill>
                <a:latin typeface="Trebuchet MS"/>
                <a:cs typeface="Trebuchet MS"/>
              </a:rPr>
              <a:t> </a:t>
            </a:r>
            <a:r>
              <a:rPr sz="1600" spc="-70" dirty="0">
                <a:solidFill>
                  <a:srgbClr val="262525"/>
                </a:solidFill>
                <a:latin typeface="Trebuchet MS"/>
                <a:cs typeface="Trebuchet MS"/>
              </a:rPr>
              <a:t>showcases</a:t>
            </a:r>
            <a:r>
              <a:rPr sz="1600" spc="-190" dirty="0">
                <a:solidFill>
                  <a:srgbClr val="262525"/>
                </a:solidFill>
                <a:latin typeface="Trebuchet MS"/>
                <a:cs typeface="Trebuchet MS"/>
              </a:rPr>
              <a:t> </a:t>
            </a:r>
            <a:r>
              <a:rPr sz="1600" spc="-105" dirty="0">
                <a:solidFill>
                  <a:srgbClr val="262525"/>
                </a:solidFill>
                <a:latin typeface="Trebuchet MS"/>
                <a:cs typeface="Trebuchet MS"/>
              </a:rPr>
              <a:t>your</a:t>
            </a:r>
            <a:r>
              <a:rPr sz="1600" spc="-210" dirty="0">
                <a:solidFill>
                  <a:srgbClr val="262525"/>
                </a:solidFill>
                <a:latin typeface="Trebuchet MS"/>
                <a:cs typeface="Trebuchet MS"/>
              </a:rPr>
              <a:t> </a:t>
            </a:r>
            <a:r>
              <a:rPr sz="1600" spc="-110" dirty="0">
                <a:solidFill>
                  <a:srgbClr val="262525"/>
                </a:solidFill>
                <a:latin typeface="Trebuchet MS"/>
                <a:cs typeface="Trebuchet MS"/>
              </a:rPr>
              <a:t>work</a:t>
            </a:r>
            <a:r>
              <a:rPr sz="1600" spc="-145" dirty="0">
                <a:solidFill>
                  <a:srgbClr val="262525"/>
                </a:solidFill>
                <a:latin typeface="Trebuchet MS"/>
                <a:cs typeface="Trebuchet MS"/>
              </a:rPr>
              <a:t> </a:t>
            </a:r>
            <a:r>
              <a:rPr sz="1600" spc="-110" dirty="0">
                <a:solidFill>
                  <a:srgbClr val="262525"/>
                </a:solidFill>
                <a:latin typeface="Trebuchet MS"/>
                <a:cs typeface="Trebuchet MS"/>
              </a:rPr>
              <a:t>and</a:t>
            </a:r>
            <a:r>
              <a:rPr sz="1600" spc="-170" dirty="0">
                <a:solidFill>
                  <a:srgbClr val="262525"/>
                </a:solidFill>
                <a:latin typeface="Trebuchet MS"/>
                <a:cs typeface="Trebuchet MS"/>
              </a:rPr>
              <a:t> </a:t>
            </a:r>
            <a:r>
              <a:rPr sz="1600" spc="-130" dirty="0">
                <a:solidFill>
                  <a:srgbClr val="262525"/>
                </a:solidFill>
                <a:latin typeface="Trebuchet MS"/>
                <a:cs typeface="Trebuchet MS"/>
              </a:rPr>
              <a:t>tells</a:t>
            </a:r>
            <a:r>
              <a:rPr sz="1600" spc="-190" dirty="0">
                <a:solidFill>
                  <a:srgbClr val="262525"/>
                </a:solidFill>
                <a:latin typeface="Trebuchet MS"/>
                <a:cs typeface="Trebuchet MS"/>
              </a:rPr>
              <a:t> </a:t>
            </a:r>
            <a:r>
              <a:rPr sz="1600" spc="-105" dirty="0">
                <a:solidFill>
                  <a:srgbClr val="262525"/>
                </a:solidFill>
                <a:latin typeface="Trebuchet MS"/>
                <a:cs typeface="Trebuchet MS"/>
              </a:rPr>
              <a:t>your</a:t>
            </a:r>
            <a:r>
              <a:rPr sz="1600" spc="-210" dirty="0">
                <a:solidFill>
                  <a:srgbClr val="262525"/>
                </a:solidFill>
                <a:latin typeface="Trebuchet MS"/>
                <a:cs typeface="Trebuchet MS"/>
              </a:rPr>
              <a:t> </a:t>
            </a:r>
            <a:r>
              <a:rPr sz="1600" spc="-90" dirty="0">
                <a:solidFill>
                  <a:srgbClr val="262525"/>
                </a:solidFill>
                <a:latin typeface="Trebuchet MS"/>
                <a:cs typeface="Trebuchet MS"/>
              </a:rPr>
              <a:t>story</a:t>
            </a:r>
            <a:r>
              <a:rPr sz="1600" spc="-160" dirty="0">
                <a:solidFill>
                  <a:srgbClr val="262525"/>
                </a:solidFill>
                <a:latin typeface="Trebuchet MS"/>
                <a:cs typeface="Trebuchet MS"/>
              </a:rPr>
              <a:t> </a:t>
            </a:r>
            <a:r>
              <a:rPr sz="1600" spc="-140" dirty="0">
                <a:solidFill>
                  <a:srgbClr val="262525"/>
                </a:solidFill>
                <a:latin typeface="Trebuchet MS"/>
                <a:cs typeface="Trebuchet MS"/>
              </a:rPr>
              <a:t>in</a:t>
            </a:r>
            <a:r>
              <a:rPr sz="1600" spc="-200" dirty="0">
                <a:solidFill>
                  <a:srgbClr val="262525"/>
                </a:solidFill>
                <a:latin typeface="Trebuchet MS"/>
                <a:cs typeface="Trebuchet MS"/>
              </a:rPr>
              <a:t> </a:t>
            </a:r>
            <a:r>
              <a:rPr sz="1600" spc="-130" dirty="0">
                <a:solidFill>
                  <a:srgbClr val="262525"/>
                </a:solidFill>
                <a:latin typeface="Trebuchet MS"/>
                <a:cs typeface="Trebuchet MS"/>
              </a:rPr>
              <a:t>the</a:t>
            </a:r>
            <a:r>
              <a:rPr sz="1600" spc="-195" dirty="0">
                <a:solidFill>
                  <a:srgbClr val="262525"/>
                </a:solidFill>
                <a:latin typeface="Trebuchet MS"/>
                <a:cs typeface="Trebuchet MS"/>
              </a:rPr>
              <a:t> </a:t>
            </a:r>
            <a:r>
              <a:rPr sz="1600" spc="-100" dirty="0">
                <a:solidFill>
                  <a:srgbClr val="262525"/>
                </a:solidFill>
                <a:latin typeface="Trebuchet MS"/>
                <a:cs typeface="Trebuchet MS"/>
              </a:rPr>
              <a:t>best</a:t>
            </a:r>
            <a:r>
              <a:rPr sz="1600" spc="-120" dirty="0">
                <a:solidFill>
                  <a:srgbClr val="262525"/>
                </a:solidFill>
                <a:latin typeface="Trebuchet MS"/>
                <a:cs typeface="Trebuchet MS"/>
              </a:rPr>
              <a:t> </a:t>
            </a:r>
            <a:r>
              <a:rPr sz="1600" spc="-150" dirty="0">
                <a:solidFill>
                  <a:srgbClr val="262525"/>
                </a:solidFill>
                <a:latin typeface="Trebuchet MS"/>
                <a:cs typeface="Trebuchet MS"/>
              </a:rPr>
              <a:t>light.</a:t>
            </a:r>
            <a:endParaRPr sz="1600">
              <a:latin typeface="Trebuchet MS"/>
              <a:cs typeface="Trebuchet MS"/>
            </a:endParaRPr>
          </a:p>
        </p:txBody>
      </p:sp>
      <p:sp>
        <p:nvSpPr>
          <p:cNvPr id="26" name="object 26"/>
          <p:cNvSpPr txBox="1"/>
          <p:nvPr/>
        </p:nvSpPr>
        <p:spPr>
          <a:xfrm>
            <a:off x="1798687" y="6160365"/>
            <a:ext cx="200025" cy="390525"/>
          </a:xfrm>
          <a:prstGeom prst="rect">
            <a:avLst/>
          </a:prstGeom>
        </p:spPr>
        <p:txBody>
          <a:bodyPr vert="horz" wrap="square" lIns="0" tIns="11430" rIns="0" bIns="0" rtlCol="0">
            <a:spAutoFit/>
          </a:bodyPr>
          <a:lstStyle/>
          <a:p>
            <a:pPr marL="12700">
              <a:lnSpc>
                <a:spcPct val="100000"/>
              </a:lnSpc>
              <a:spcBef>
                <a:spcPts val="90"/>
              </a:spcBef>
            </a:pPr>
            <a:r>
              <a:rPr sz="2400" spc="110" dirty="0">
                <a:solidFill>
                  <a:srgbClr val="262525"/>
                </a:solidFill>
                <a:latin typeface="Trebuchet MS"/>
                <a:cs typeface="Trebuchet MS"/>
              </a:rPr>
              <a:t>4</a:t>
            </a:r>
            <a:endParaRPr sz="2400">
              <a:latin typeface="Trebuchet MS"/>
              <a:cs typeface="Trebuchet MS"/>
            </a:endParaRPr>
          </a:p>
        </p:txBody>
      </p:sp>
      <p:sp>
        <p:nvSpPr>
          <p:cNvPr id="27" name="object 27"/>
          <p:cNvSpPr txBox="1"/>
          <p:nvPr/>
        </p:nvSpPr>
        <p:spPr>
          <a:xfrm>
            <a:off x="2830512" y="6163396"/>
            <a:ext cx="5904865" cy="738505"/>
          </a:xfrm>
          <a:prstGeom prst="rect">
            <a:avLst/>
          </a:prstGeom>
        </p:spPr>
        <p:txBody>
          <a:bodyPr vert="horz" wrap="square" lIns="0" tIns="12065" rIns="0" bIns="0" rtlCol="0">
            <a:spAutoFit/>
          </a:bodyPr>
          <a:lstStyle/>
          <a:p>
            <a:pPr marL="12700">
              <a:lnSpc>
                <a:spcPct val="100000"/>
              </a:lnSpc>
              <a:spcBef>
                <a:spcPts val="95"/>
              </a:spcBef>
            </a:pPr>
            <a:r>
              <a:rPr sz="2000" spc="-130" dirty="0">
                <a:solidFill>
                  <a:srgbClr val="262525"/>
                </a:solidFill>
                <a:latin typeface="Trebuchet MS"/>
                <a:cs typeface="Trebuchet MS"/>
              </a:rPr>
              <a:t>Presentation</a:t>
            </a:r>
            <a:endParaRPr sz="2000">
              <a:latin typeface="Trebuchet MS"/>
              <a:cs typeface="Trebuchet MS"/>
            </a:endParaRPr>
          </a:p>
          <a:p>
            <a:pPr marL="12700">
              <a:lnSpc>
                <a:spcPct val="100000"/>
              </a:lnSpc>
              <a:spcBef>
                <a:spcPts val="1300"/>
              </a:spcBef>
            </a:pPr>
            <a:r>
              <a:rPr sz="1600" spc="-135" dirty="0">
                <a:solidFill>
                  <a:srgbClr val="262525"/>
                </a:solidFill>
                <a:latin typeface="Trebuchet MS"/>
                <a:cs typeface="Trebuchet MS"/>
              </a:rPr>
              <a:t>Refine</a:t>
            </a:r>
            <a:r>
              <a:rPr sz="1600" spc="-200" dirty="0">
                <a:solidFill>
                  <a:srgbClr val="262525"/>
                </a:solidFill>
                <a:latin typeface="Trebuchet MS"/>
                <a:cs typeface="Trebuchet MS"/>
              </a:rPr>
              <a:t> </a:t>
            </a:r>
            <a:r>
              <a:rPr sz="1600" spc="-130" dirty="0">
                <a:solidFill>
                  <a:srgbClr val="262525"/>
                </a:solidFill>
                <a:latin typeface="Trebuchet MS"/>
                <a:cs typeface="Trebuchet MS"/>
              </a:rPr>
              <a:t>the</a:t>
            </a:r>
            <a:r>
              <a:rPr sz="1600" spc="-200" dirty="0">
                <a:solidFill>
                  <a:srgbClr val="262525"/>
                </a:solidFill>
                <a:latin typeface="Trebuchet MS"/>
                <a:cs typeface="Trebuchet MS"/>
              </a:rPr>
              <a:t> </a:t>
            </a:r>
            <a:r>
              <a:rPr sz="1600" spc="-130" dirty="0">
                <a:solidFill>
                  <a:srgbClr val="262525"/>
                </a:solidFill>
                <a:latin typeface="Trebuchet MS"/>
                <a:cs typeface="Trebuchet MS"/>
              </a:rPr>
              <a:t>presentation</a:t>
            </a:r>
            <a:r>
              <a:rPr sz="1600" spc="-204" dirty="0">
                <a:solidFill>
                  <a:srgbClr val="262525"/>
                </a:solidFill>
                <a:latin typeface="Trebuchet MS"/>
                <a:cs typeface="Trebuchet MS"/>
              </a:rPr>
              <a:t> </a:t>
            </a:r>
            <a:r>
              <a:rPr sz="1600" spc="-85" dirty="0">
                <a:solidFill>
                  <a:srgbClr val="262525"/>
                </a:solidFill>
                <a:latin typeface="Trebuchet MS"/>
                <a:cs typeface="Trebuchet MS"/>
              </a:rPr>
              <a:t>of</a:t>
            </a:r>
            <a:r>
              <a:rPr sz="1600" spc="-195" dirty="0">
                <a:solidFill>
                  <a:srgbClr val="262525"/>
                </a:solidFill>
                <a:latin typeface="Trebuchet MS"/>
                <a:cs typeface="Trebuchet MS"/>
              </a:rPr>
              <a:t> </a:t>
            </a:r>
            <a:r>
              <a:rPr sz="1600" spc="-105" dirty="0">
                <a:solidFill>
                  <a:srgbClr val="262525"/>
                </a:solidFill>
                <a:latin typeface="Trebuchet MS"/>
                <a:cs typeface="Trebuchet MS"/>
              </a:rPr>
              <a:t>your</a:t>
            </a:r>
            <a:r>
              <a:rPr sz="1600" spc="-215" dirty="0">
                <a:solidFill>
                  <a:srgbClr val="262525"/>
                </a:solidFill>
                <a:latin typeface="Trebuchet MS"/>
                <a:cs typeface="Trebuchet MS"/>
              </a:rPr>
              <a:t> </a:t>
            </a:r>
            <a:r>
              <a:rPr sz="1600" spc="-130" dirty="0">
                <a:solidFill>
                  <a:srgbClr val="262525"/>
                </a:solidFill>
                <a:latin typeface="Trebuchet MS"/>
                <a:cs typeface="Trebuchet MS"/>
              </a:rPr>
              <a:t>portfolio</a:t>
            </a:r>
            <a:r>
              <a:rPr sz="1600" spc="-145" dirty="0">
                <a:solidFill>
                  <a:srgbClr val="262525"/>
                </a:solidFill>
                <a:latin typeface="Trebuchet MS"/>
                <a:cs typeface="Trebuchet MS"/>
              </a:rPr>
              <a:t> </a:t>
            </a:r>
            <a:r>
              <a:rPr sz="1600" spc="-100" dirty="0">
                <a:solidFill>
                  <a:srgbClr val="262525"/>
                </a:solidFill>
                <a:latin typeface="Trebuchet MS"/>
                <a:cs typeface="Trebuchet MS"/>
              </a:rPr>
              <a:t>to</a:t>
            </a:r>
            <a:r>
              <a:rPr sz="1600" spc="-140" dirty="0">
                <a:solidFill>
                  <a:srgbClr val="262525"/>
                </a:solidFill>
                <a:latin typeface="Trebuchet MS"/>
                <a:cs typeface="Trebuchet MS"/>
              </a:rPr>
              <a:t> </a:t>
            </a:r>
            <a:r>
              <a:rPr sz="1600" spc="-135" dirty="0">
                <a:solidFill>
                  <a:srgbClr val="262525"/>
                </a:solidFill>
                <a:latin typeface="Trebuchet MS"/>
                <a:cs typeface="Trebuchet MS"/>
              </a:rPr>
              <a:t>make</a:t>
            </a:r>
            <a:r>
              <a:rPr sz="1600" spc="-200" dirty="0">
                <a:solidFill>
                  <a:srgbClr val="262525"/>
                </a:solidFill>
                <a:latin typeface="Trebuchet MS"/>
                <a:cs typeface="Trebuchet MS"/>
              </a:rPr>
              <a:t> </a:t>
            </a:r>
            <a:r>
              <a:rPr sz="1600" spc="-165" dirty="0">
                <a:solidFill>
                  <a:srgbClr val="262525"/>
                </a:solidFill>
                <a:latin typeface="Trebuchet MS"/>
                <a:cs typeface="Trebuchet MS"/>
              </a:rPr>
              <a:t>it</a:t>
            </a:r>
            <a:r>
              <a:rPr sz="1600" spc="-130" dirty="0">
                <a:solidFill>
                  <a:srgbClr val="262525"/>
                </a:solidFill>
                <a:latin typeface="Trebuchet MS"/>
                <a:cs typeface="Trebuchet MS"/>
              </a:rPr>
              <a:t> </a:t>
            </a:r>
            <a:r>
              <a:rPr sz="1600" spc="-95" dirty="0">
                <a:solidFill>
                  <a:srgbClr val="262525"/>
                </a:solidFill>
                <a:latin typeface="Trebuchet MS"/>
                <a:cs typeface="Trebuchet MS"/>
              </a:rPr>
              <a:t>stand</a:t>
            </a:r>
            <a:r>
              <a:rPr sz="1600" spc="-175" dirty="0">
                <a:solidFill>
                  <a:srgbClr val="262525"/>
                </a:solidFill>
                <a:latin typeface="Trebuchet MS"/>
                <a:cs typeface="Trebuchet MS"/>
              </a:rPr>
              <a:t> </a:t>
            </a:r>
            <a:r>
              <a:rPr sz="1600" spc="-125" dirty="0">
                <a:solidFill>
                  <a:srgbClr val="262525"/>
                </a:solidFill>
                <a:latin typeface="Trebuchet MS"/>
                <a:cs typeface="Trebuchet MS"/>
              </a:rPr>
              <a:t>out </a:t>
            </a:r>
            <a:r>
              <a:rPr sz="1600" spc="-150" dirty="0">
                <a:solidFill>
                  <a:srgbClr val="262525"/>
                </a:solidFill>
                <a:latin typeface="Trebuchet MS"/>
                <a:cs typeface="Trebuchet MS"/>
              </a:rPr>
              <a:t>from</a:t>
            </a:r>
            <a:r>
              <a:rPr sz="1600" spc="-210" dirty="0">
                <a:solidFill>
                  <a:srgbClr val="262525"/>
                </a:solidFill>
                <a:latin typeface="Trebuchet MS"/>
                <a:cs typeface="Trebuchet MS"/>
              </a:rPr>
              <a:t> </a:t>
            </a:r>
            <a:r>
              <a:rPr sz="1600" spc="-130" dirty="0">
                <a:solidFill>
                  <a:srgbClr val="262525"/>
                </a:solidFill>
                <a:latin typeface="Trebuchet MS"/>
                <a:cs typeface="Trebuchet MS"/>
              </a:rPr>
              <a:t>the</a:t>
            </a:r>
            <a:r>
              <a:rPr sz="1600" spc="-200" dirty="0">
                <a:solidFill>
                  <a:srgbClr val="262525"/>
                </a:solidFill>
                <a:latin typeface="Trebuchet MS"/>
                <a:cs typeface="Trebuchet MS"/>
              </a:rPr>
              <a:t> </a:t>
            </a:r>
            <a:r>
              <a:rPr sz="1600" spc="-125" dirty="0">
                <a:solidFill>
                  <a:srgbClr val="262525"/>
                </a:solidFill>
                <a:latin typeface="Trebuchet MS"/>
                <a:cs typeface="Trebuchet MS"/>
              </a:rPr>
              <a:t>crowd.</a:t>
            </a:r>
            <a:endParaRPr sz="16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 y="4762"/>
            <a:ext cx="0" cy="5996305"/>
          </a:xfrm>
          <a:custGeom>
            <a:avLst/>
            <a:gdLst/>
            <a:ahLst/>
            <a:cxnLst/>
            <a:rect l="l" t="t" r="r" b="b"/>
            <a:pathLst>
              <a:path h="5996305">
                <a:moveTo>
                  <a:pt x="0" y="5995987"/>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1524000" y="660400"/>
            <a:ext cx="4672330" cy="771365"/>
          </a:xfrm>
          <a:prstGeom prst="rect">
            <a:avLst/>
          </a:prstGeom>
        </p:spPr>
        <p:txBody>
          <a:bodyPr vert="horz" wrap="square" lIns="0" tIns="17145" rIns="0" bIns="0" rtlCol="0">
            <a:spAutoFit/>
          </a:bodyPr>
          <a:lstStyle/>
          <a:p>
            <a:pPr marL="12700">
              <a:lnSpc>
                <a:spcPct val="100000"/>
              </a:lnSpc>
              <a:spcBef>
                <a:spcPts val="135"/>
              </a:spcBef>
            </a:pPr>
            <a:r>
              <a:rPr spc="-170" dirty="0">
                <a:solidFill>
                  <a:srgbClr val="FF0000"/>
                </a:solidFill>
              </a:rPr>
              <a:t>W</a:t>
            </a:r>
            <a:r>
              <a:rPr spc="-200" dirty="0">
                <a:solidFill>
                  <a:srgbClr val="FF0000"/>
                </a:solidFill>
              </a:rPr>
              <a:t>o</a:t>
            </a:r>
            <a:r>
              <a:rPr spc="-75" dirty="0">
                <a:solidFill>
                  <a:srgbClr val="FF0000"/>
                </a:solidFill>
              </a:rPr>
              <a:t>w</a:t>
            </a:r>
            <a:r>
              <a:rPr spc="-665" dirty="0">
                <a:solidFill>
                  <a:srgbClr val="FF0000"/>
                </a:solidFill>
              </a:rPr>
              <a:t> </a:t>
            </a:r>
            <a:r>
              <a:rPr spc="-405" dirty="0">
                <a:solidFill>
                  <a:srgbClr val="FF0000"/>
                </a:solidFill>
              </a:rPr>
              <a:t>i</a:t>
            </a:r>
            <a:r>
              <a:rPr spc="-60" dirty="0">
                <a:solidFill>
                  <a:srgbClr val="FF0000"/>
                </a:solidFill>
              </a:rPr>
              <a:t>n</a:t>
            </a:r>
            <a:r>
              <a:rPr spc="-570" dirty="0">
                <a:solidFill>
                  <a:srgbClr val="FF0000"/>
                </a:solidFill>
              </a:rPr>
              <a:t> </a:t>
            </a:r>
            <a:r>
              <a:rPr spc="245" dirty="0">
                <a:solidFill>
                  <a:srgbClr val="FF0000"/>
                </a:solidFill>
              </a:rPr>
              <a:t>S</a:t>
            </a:r>
            <a:r>
              <a:rPr spc="-105" dirty="0">
                <a:solidFill>
                  <a:srgbClr val="FF0000"/>
                </a:solidFill>
              </a:rPr>
              <a:t>y</a:t>
            </a:r>
            <a:r>
              <a:rPr spc="170" dirty="0">
                <a:solidFill>
                  <a:srgbClr val="FF0000"/>
                </a:solidFill>
              </a:rPr>
              <a:t>s</a:t>
            </a:r>
            <a:r>
              <a:rPr spc="-395" dirty="0">
                <a:solidFill>
                  <a:srgbClr val="FF0000"/>
                </a:solidFill>
              </a:rPr>
              <a:t>t</a:t>
            </a:r>
            <a:r>
              <a:rPr spc="-160" dirty="0">
                <a:solidFill>
                  <a:srgbClr val="FF0000"/>
                </a:solidFill>
              </a:rPr>
              <a:t>e</a:t>
            </a:r>
            <a:r>
              <a:rPr spc="-204" dirty="0">
                <a:solidFill>
                  <a:srgbClr val="FF0000"/>
                </a:solidFill>
              </a:rPr>
              <a:t>m</a:t>
            </a:r>
          </a:p>
        </p:txBody>
      </p:sp>
      <p:pic>
        <p:nvPicPr>
          <p:cNvPr id="4" name="object 4"/>
          <p:cNvPicPr/>
          <p:nvPr/>
        </p:nvPicPr>
        <p:blipFill>
          <a:blip r:embed="rId2" cstate="print"/>
          <a:stretch>
            <a:fillRect/>
          </a:stretch>
        </p:blipFill>
        <p:spPr>
          <a:xfrm>
            <a:off x="1647825" y="1752600"/>
            <a:ext cx="2543174" cy="1571624"/>
          </a:xfrm>
          <a:prstGeom prst="rect">
            <a:avLst/>
          </a:prstGeom>
        </p:spPr>
      </p:pic>
      <p:sp>
        <p:nvSpPr>
          <p:cNvPr id="5" name="object 5"/>
          <p:cNvSpPr txBox="1"/>
          <p:nvPr/>
        </p:nvSpPr>
        <p:spPr>
          <a:xfrm>
            <a:off x="1630362" y="3496396"/>
            <a:ext cx="2471420" cy="1052830"/>
          </a:xfrm>
          <a:prstGeom prst="rect">
            <a:avLst/>
          </a:prstGeom>
        </p:spPr>
        <p:txBody>
          <a:bodyPr vert="horz" wrap="square" lIns="0" tIns="12065" rIns="0" bIns="0" rtlCol="0">
            <a:spAutoFit/>
          </a:bodyPr>
          <a:lstStyle/>
          <a:p>
            <a:pPr marL="12700">
              <a:lnSpc>
                <a:spcPct val="100000"/>
              </a:lnSpc>
              <a:spcBef>
                <a:spcPts val="95"/>
              </a:spcBef>
            </a:pPr>
            <a:r>
              <a:rPr sz="2000" spc="-160" dirty="0">
                <a:latin typeface="Trebuchet MS"/>
                <a:cs typeface="Trebuchet MS"/>
              </a:rPr>
              <a:t>I</a:t>
            </a:r>
            <a:r>
              <a:rPr sz="2000" spc="-95" dirty="0">
                <a:latin typeface="Trebuchet MS"/>
                <a:cs typeface="Trebuchet MS"/>
              </a:rPr>
              <a:t>n</a:t>
            </a:r>
            <a:r>
              <a:rPr sz="2000" spc="-250" dirty="0">
                <a:latin typeface="Trebuchet MS"/>
                <a:cs typeface="Trebuchet MS"/>
              </a:rPr>
              <a:t>t</a:t>
            </a:r>
            <a:r>
              <a:rPr sz="2000" spc="-95" dirty="0">
                <a:latin typeface="Trebuchet MS"/>
                <a:cs typeface="Trebuchet MS"/>
              </a:rPr>
              <a:t>e</a:t>
            </a:r>
            <a:r>
              <a:rPr sz="2000" spc="-160" dirty="0">
                <a:latin typeface="Trebuchet MS"/>
                <a:cs typeface="Trebuchet MS"/>
              </a:rPr>
              <a:t>r</a:t>
            </a:r>
            <a:r>
              <a:rPr sz="2000" spc="-175" dirty="0">
                <a:latin typeface="Trebuchet MS"/>
                <a:cs typeface="Trebuchet MS"/>
              </a:rPr>
              <a:t>i</a:t>
            </a:r>
            <a:r>
              <a:rPr sz="2000" spc="-80" dirty="0">
                <a:latin typeface="Trebuchet MS"/>
                <a:cs typeface="Trebuchet MS"/>
              </a:rPr>
              <a:t>o</a:t>
            </a:r>
            <a:r>
              <a:rPr sz="2000" spc="-90" dirty="0">
                <a:latin typeface="Trebuchet MS"/>
                <a:cs typeface="Trebuchet MS"/>
              </a:rPr>
              <a:t>r</a:t>
            </a:r>
            <a:r>
              <a:rPr sz="2000" spc="-345" dirty="0">
                <a:latin typeface="Trebuchet MS"/>
                <a:cs typeface="Trebuchet MS"/>
              </a:rPr>
              <a:t> </a:t>
            </a:r>
            <a:r>
              <a:rPr sz="2000" spc="-80" dirty="0">
                <a:latin typeface="Trebuchet MS"/>
                <a:cs typeface="Trebuchet MS"/>
              </a:rPr>
              <a:t>D</a:t>
            </a:r>
            <a:r>
              <a:rPr sz="2000" spc="-95" dirty="0">
                <a:latin typeface="Trebuchet MS"/>
                <a:cs typeface="Trebuchet MS"/>
              </a:rPr>
              <a:t>e</a:t>
            </a:r>
            <a:r>
              <a:rPr sz="2000" spc="35" dirty="0">
                <a:latin typeface="Trebuchet MS"/>
                <a:cs typeface="Trebuchet MS"/>
              </a:rPr>
              <a:t>s</a:t>
            </a:r>
            <a:r>
              <a:rPr sz="2000" spc="-175" dirty="0">
                <a:latin typeface="Trebuchet MS"/>
                <a:cs typeface="Trebuchet MS"/>
              </a:rPr>
              <a:t>i</a:t>
            </a:r>
            <a:r>
              <a:rPr sz="2000" spc="-10" dirty="0">
                <a:latin typeface="Trebuchet MS"/>
                <a:cs typeface="Trebuchet MS"/>
              </a:rPr>
              <a:t>g</a:t>
            </a:r>
            <a:r>
              <a:rPr sz="2000" spc="-45" dirty="0">
                <a:latin typeface="Trebuchet MS"/>
                <a:cs typeface="Trebuchet MS"/>
              </a:rPr>
              <a:t>n</a:t>
            </a:r>
            <a:r>
              <a:rPr sz="2000" spc="-330" dirty="0">
                <a:latin typeface="Trebuchet MS"/>
                <a:cs typeface="Trebuchet MS"/>
              </a:rPr>
              <a:t> </a:t>
            </a:r>
            <a:r>
              <a:rPr sz="2000" spc="-120" dirty="0">
                <a:latin typeface="Trebuchet MS"/>
                <a:cs typeface="Trebuchet MS"/>
              </a:rPr>
              <a:t>P</a:t>
            </a:r>
            <a:r>
              <a:rPr sz="2000" spc="-80" dirty="0">
                <a:latin typeface="Trebuchet MS"/>
                <a:cs typeface="Trebuchet MS"/>
              </a:rPr>
              <a:t>o</a:t>
            </a:r>
            <a:r>
              <a:rPr sz="2000" spc="-85" dirty="0">
                <a:latin typeface="Trebuchet MS"/>
                <a:cs typeface="Trebuchet MS"/>
              </a:rPr>
              <a:t>r</a:t>
            </a:r>
            <a:r>
              <a:rPr sz="2000" spc="-250" dirty="0">
                <a:latin typeface="Trebuchet MS"/>
                <a:cs typeface="Trebuchet MS"/>
              </a:rPr>
              <a:t>t</a:t>
            </a:r>
            <a:r>
              <a:rPr sz="2000" spc="-120" dirty="0">
                <a:latin typeface="Trebuchet MS"/>
                <a:cs typeface="Trebuchet MS"/>
              </a:rPr>
              <a:t>f</a:t>
            </a:r>
            <a:r>
              <a:rPr sz="2000" spc="-80" dirty="0">
                <a:latin typeface="Trebuchet MS"/>
                <a:cs typeface="Trebuchet MS"/>
              </a:rPr>
              <a:t>o</a:t>
            </a:r>
            <a:r>
              <a:rPr sz="2000" spc="-195" dirty="0">
                <a:latin typeface="Trebuchet MS"/>
                <a:cs typeface="Trebuchet MS"/>
              </a:rPr>
              <a:t>l</a:t>
            </a:r>
            <a:r>
              <a:rPr sz="2000" spc="-175" dirty="0">
                <a:latin typeface="Trebuchet MS"/>
                <a:cs typeface="Trebuchet MS"/>
              </a:rPr>
              <a:t>i</a:t>
            </a:r>
            <a:r>
              <a:rPr sz="2000" spc="-80" dirty="0">
                <a:latin typeface="Trebuchet MS"/>
                <a:cs typeface="Trebuchet MS"/>
              </a:rPr>
              <a:t>o</a:t>
            </a:r>
            <a:r>
              <a:rPr sz="2000" spc="135" dirty="0">
                <a:latin typeface="Trebuchet MS"/>
                <a:cs typeface="Trebuchet MS"/>
              </a:rPr>
              <a:t>s</a:t>
            </a:r>
            <a:endParaRPr sz="2000">
              <a:latin typeface="Trebuchet MS"/>
              <a:cs typeface="Trebuchet MS"/>
            </a:endParaRPr>
          </a:p>
          <a:p>
            <a:pPr marL="12700" marR="93345">
              <a:lnSpc>
                <a:spcPct val="128899"/>
              </a:lnSpc>
              <a:spcBef>
                <a:spcPts val="745"/>
              </a:spcBef>
            </a:pPr>
            <a:r>
              <a:rPr sz="1600" spc="25" dirty="0">
                <a:solidFill>
                  <a:srgbClr val="262525"/>
                </a:solidFill>
                <a:latin typeface="Trebuchet MS"/>
                <a:cs typeface="Trebuchet MS"/>
              </a:rPr>
              <a:t>S</a:t>
            </a:r>
            <a:r>
              <a:rPr sz="1600" spc="-155" dirty="0">
                <a:solidFill>
                  <a:srgbClr val="262525"/>
                </a:solidFill>
                <a:latin typeface="Trebuchet MS"/>
                <a:cs typeface="Trebuchet MS"/>
              </a:rPr>
              <a:t>h</a:t>
            </a:r>
            <a:r>
              <a:rPr sz="1600" spc="-65" dirty="0">
                <a:solidFill>
                  <a:srgbClr val="262525"/>
                </a:solidFill>
                <a:latin typeface="Trebuchet MS"/>
                <a:cs typeface="Trebuchet MS"/>
              </a:rPr>
              <a:t>o</a:t>
            </a:r>
            <a:r>
              <a:rPr sz="1600" spc="-95" dirty="0">
                <a:solidFill>
                  <a:srgbClr val="262525"/>
                </a:solidFill>
                <a:latin typeface="Trebuchet MS"/>
                <a:cs typeface="Trebuchet MS"/>
              </a:rPr>
              <a:t>w</a:t>
            </a:r>
            <a:r>
              <a:rPr sz="1600" spc="-75" dirty="0">
                <a:solidFill>
                  <a:srgbClr val="262525"/>
                </a:solidFill>
                <a:latin typeface="Trebuchet MS"/>
                <a:cs typeface="Trebuchet MS"/>
              </a:rPr>
              <a:t>c</a:t>
            </a:r>
            <a:r>
              <a:rPr sz="1600" spc="-120" dirty="0">
                <a:solidFill>
                  <a:srgbClr val="262525"/>
                </a:solidFill>
                <a:latin typeface="Trebuchet MS"/>
                <a:cs typeface="Trebuchet MS"/>
              </a:rPr>
              <a:t>a</a:t>
            </a:r>
            <a:r>
              <a:rPr sz="1600" spc="-5" dirty="0">
                <a:solidFill>
                  <a:srgbClr val="262525"/>
                </a:solidFill>
                <a:latin typeface="Trebuchet MS"/>
                <a:cs typeface="Trebuchet MS"/>
              </a:rPr>
              <a:t>s</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155" dirty="0">
                <a:solidFill>
                  <a:srgbClr val="262525"/>
                </a:solidFill>
                <a:latin typeface="Trebuchet MS"/>
                <a:cs typeface="Trebuchet MS"/>
              </a:rPr>
              <a:t>n</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40" dirty="0">
                <a:solidFill>
                  <a:srgbClr val="262525"/>
                </a:solidFill>
                <a:latin typeface="Trebuchet MS"/>
                <a:cs typeface="Trebuchet MS"/>
              </a:rPr>
              <a:t>d  </a:t>
            </a:r>
            <a:r>
              <a:rPr sz="1600" spc="-155" dirty="0">
                <a:solidFill>
                  <a:srgbClr val="262525"/>
                </a:solidFill>
                <a:latin typeface="Trebuchet MS"/>
                <a:cs typeface="Trebuchet MS"/>
              </a:rPr>
              <a:t>h</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155" dirty="0">
                <a:solidFill>
                  <a:srgbClr val="262525"/>
                </a:solidFill>
                <a:latin typeface="Trebuchet MS"/>
                <a:cs typeface="Trebuchet MS"/>
              </a:rPr>
              <a:t>h</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155" dirty="0">
                <a:solidFill>
                  <a:srgbClr val="262525"/>
                </a:solidFill>
                <a:latin typeface="Trebuchet MS"/>
                <a:cs typeface="Trebuchet MS"/>
              </a:rPr>
              <a:t>h</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he</a:t>
            </a:r>
            <a:r>
              <a:rPr sz="1600" spc="-190" dirty="0">
                <a:solidFill>
                  <a:srgbClr val="262525"/>
                </a:solidFill>
                <a:latin typeface="Trebuchet MS"/>
                <a:cs typeface="Trebuchet MS"/>
              </a:rPr>
              <a:t>i</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40" dirty="0">
                <a:solidFill>
                  <a:srgbClr val="262525"/>
                </a:solidFill>
                <a:latin typeface="Trebuchet MS"/>
                <a:cs typeface="Trebuchet MS"/>
              </a:rPr>
              <a:t>t</a:t>
            </a:r>
            <a:r>
              <a:rPr sz="1600" spc="-155" dirty="0">
                <a:solidFill>
                  <a:srgbClr val="262525"/>
                </a:solidFill>
                <a:latin typeface="Trebuchet MS"/>
                <a:cs typeface="Trebuchet MS"/>
              </a:rPr>
              <a:t>he</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40" dirty="0">
                <a:solidFill>
                  <a:srgbClr val="262525"/>
                </a:solidFill>
                <a:latin typeface="Trebuchet MS"/>
                <a:cs typeface="Trebuchet MS"/>
              </a:rPr>
              <a:t>c</a:t>
            </a:r>
            <a:r>
              <a:rPr sz="1600" spc="-165" dirty="0">
                <a:solidFill>
                  <a:srgbClr val="262525"/>
                </a:solidFill>
                <a:latin typeface="Trebuchet MS"/>
                <a:cs typeface="Trebuchet MS"/>
              </a:rPr>
              <a:t> </a:t>
            </a:r>
            <a:r>
              <a:rPr sz="1600" spc="-120" dirty="0">
                <a:solidFill>
                  <a:srgbClr val="262525"/>
                </a:solidFill>
                <a:latin typeface="Trebuchet MS"/>
                <a:cs typeface="Trebuchet MS"/>
              </a:rPr>
              <a:t>a</a:t>
            </a:r>
            <a:r>
              <a:rPr sz="1600" spc="-170" dirty="0">
                <a:solidFill>
                  <a:srgbClr val="262525"/>
                </a:solidFill>
                <a:latin typeface="Trebuchet MS"/>
                <a:cs typeface="Trebuchet MS"/>
              </a:rPr>
              <a:t>pp</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204" dirty="0">
                <a:solidFill>
                  <a:srgbClr val="262525"/>
                </a:solidFill>
                <a:latin typeface="Trebuchet MS"/>
                <a:cs typeface="Trebuchet MS"/>
              </a:rPr>
              <a:t>l</a:t>
            </a:r>
            <a:r>
              <a:rPr sz="1600" spc="-220" dirty="0">
                <a:solidFill>
                  <a:srgbClr val="262525"/>
                </a:solidFill>
                <a:latin typeface="Trebuchet MS"/>
                <a:cs typeface="Trebuchet MS"/>
              </a:rPr>
              <a:t>.</a:t>
            </a:r>
            <a:endParaRPr sz="1600">
              <a:latin typeface="Trebuchet MS"/>
              <a:cs typeface="Trebuchet MS"/>
            </a:endParaRPr>
          </a:p>
        </p:txBody>
      </p:sp>
      <p:pic>
        <p:nvPicPr>
          <p:cNvPr id="6" name="object 6"/>
          <p:cNvPicPr/>
          <p:nvPr/>
        </p:nvPicPr>
        <p:blipFill>
          <a:blip r:embed="rId3" cstate="print"/>
          <a:stretch>
            <a:fillRect/>
          </a:stretch>
        </p:blipFill>
        <p:spPr>
          <a:xfrm>
            <a:off x="4448175" y="1752600"/>
            <a:ext cx="2543174" cy="1571624"/>
          </a:xfrm>
          <a:prstGeom prst="rect">
            <a:avLst/>
          </a:prstGeom>
        </p:spPr>
      </p:pic>
      <p:sp>
        <p:nvSpPr>
          <p:cNvPr id="7" name="object 7"/>
          <p:cNvSpPr txBox="1"/>
          <p:nvPr/>
        </p:nvSpPr>
        <p:spPr>
          <a:xfrm>
            <a:off x="4430712" y="3496396"/>
            <a:ext cx="2423160" cy="1357630"/>
          </a:xfrm>
          <a:prstGeom prst="rect">
            <a:avLst/>
          </a:prstGeom>
        </p:spPr>
        <p:txBody>
          <a:bodyPr vert="horz" wrap="square" lIns="0" tIns="12065" rIns="0" bIns="0" rtlCol="0">
            <a:spAutoFit/>
          </a:bodyPr>
          <a:lstStyle/>
          <a:p>
            <a:pPr marL="12700">
              <a:lnSpc>
                <a:spcPct val="100000"/>
              </a:lnSpc>
              <a:spcBef>
                <a:spcPts val="95"/>
              </a:spcBef>
            </a:pPr>
            <a:r>
              <a:rPr sz="2000" spc="25" dirty="0">
                <a:latin typeface="Trebuchet MS"/>
                <a:cs typeface="Trebuchet MS"/>
              </a:rPr>
              <a:t>C</a:t>
            </a:r>
            <a:r>
              <a:rPr sz="2000" spc="-235" dirty="0">
                <a:latin typeface="Trebuchet MS"/>
                <a:cs typeface="Trebuchet MS"/>
              </a:rPr>
              <a:t>r</a:t>
            </a:r>
            <a:r>
              <a:rPr sz="2000" spc="-95" dirty="0">
                <a:latin typeface="Trebuchet MS"/>
                <a:cs typeface="Trebuchet MS"/>
              </a:rPr>
              <a:t>e</a:t>
            </a:r>
            <a:r>
              <a:rPr sz="2000" spc="-130" dirty="0">
                <a:latin typeface="Trebuchet MS"/>
                <a:cs typeface="Trebuchet MS"/>
              </a:rPr>
              <a:t>a</a:t>
            </a:r>
            <a:r>
              <a:rPr sz="2000" spc="-250" dirty="0">
                <a:latin typeface="Trebuchet MS"/>
                <a:cs typeface="Trebuchet MS"/>
              </a:rPr>
              <a:t>t</a:t>
            </a:r>
            <a:r>
              <a:rPr sz="2000" spc="-175" dirty="0">
                <a:latin typeface="Trebuchet MS"/>
                <a:cs typeface="Trebuchet MS"/>
              </a:rPr>
              <a:t>i</a:t>
            </a:r>
            <a:r>
              <a:rPr sz="2000" spc="-60" dirty="0">
                <a:latin typeface="Trebuchet MS"/>
                <a:cs typeface="Trebuchet MS"/>
              </a:rPr>
              <a:t>v</a:t>
            </a:r>
            <a:r>
              <a:rPr sz="2000" spc="-85" dirty="0">
                <a:latin typeface="Trebuchet MS"/>
                <a:cs typeface="Trebuchet MS"/>
              </a:rPr>
              <a:t>e</a:t>
            </a:r>
            <a:r>
              <a:rPr sz="2000" spc="-290" dirty="0">
                <a:latin typeface="Trebuchet MS"/>
                <a:cs typeface="Trebuchet MS"/>
              </a:rPr>
              <a:t> </a:t>
            </a:r>
            <a:r>
              <a:rPr sz="2000" spc="-120" dirty="0">
                <a:latin typeface="Trebuchet MS"/>
                <a:cs typeface="Trebuchet MS"/>
              </a:rPr>
              <a:t>P</a:t>
            </a:r>
            <a:r>
              <a:rPr sz="2000" spc="-80" dirty="0">
                <a:latin typeface="Trebuchet MS"/>
                <a:cs typeface="Trebuchet MS"/>
              </a:rPr>
              <a:t>o</a:t>
            </a:r>
            <a:r>
              <a:rPr sz="2000" spc="-85" dirty="0">
                <a:latin typeface="Trebuchet MS"/>
                <a:cs typeface="Trebuchet MS"/>
              </a:rPr>
              <a:t>r</a:t>
            </a:r>
            <a:r>
              <a:rPr sz="2000" spc="-250" dirty="0">
                <a:latin typeface="Trebuchet MS"/>
                <a:cs typeface="Trebuchet MS"/>
              </a:rPr>
              <a:t>t</a:t>
            </a:r>
            <a:r>
              <a:rPr sz="2000" spc="-120" dirty="0">
                <a:latin typeface="Trebuchet MS"/>
                <a:cs typeface="Trebuchet MS"/>
              </a:rPr>
              <a:t>f</a:t>
            </a:r>
            <a:r>
              <a:rPr sz="2000" spc="-80" dirty="0">
                <a:latin typeface="Trebuchet MS"/>
                <a:cs typeface="Trebuchet MS"/>
              </a:rPr>
              <a:t>o</a:t>
            </a:r>
            <a:r>
              <a:rPr sz="2000" spc="-195" dirty="0">
                <a:latin typeface="Trebuchet MS"/>
                <a:cs typeface="Trebuchet MS"/>
              </a:rPr>
              <a:t>l</a:t>
            </a:r>
            <a:r>
              <a:rPr sz="2000" spc="-175" dirty="0">
                <a:latin typeface="Trebuchet MS"/>
                <a:cs typeface="Trebuchet MS"/>
              </a:rPr>
              <a:t>i</a:t>
            </a:r>
            <a:r>
              <a:rPr sz="2000" spc="-80" dirty="0">
                <a:latin typeface="Trebuchet MS"/>
                <a:cs typeface="Trebuchet MS"/>
              </a:rPr>
              <a:t>o</a:t>
            </a:r>
            <a:r>
              <a:rPr sz="2000" spc="135" dirty="0">
                <a:latin typeface="Trebuchet MS"/>
                <a:cs typeface="Trebuchet MS"/>
              </a:rPr>
              <a:t>s</a:t>
            </a:r>
            <a:endParaRPr sz="2000">
              <a:latin typeface="Trebuchet MS"/>
              <a:cs typeface="Trebuchet MS"/>
            </a:endParaRPr>
          </a:p>
          <a:p>
            <a:pPr marL="12700" marR="5080">
              <a:lnSpc>
                <a:spcPct val="127000"/>
              </a:lnSpc>
              <a:spcBef>
                <a:spcPts val="780"/>
              </a:spcBef>
            </a:pPr>
            <a:r>
              <a:rPr sz="1600" spc="-15" dirty="0">
                <a:solidFill>
                  <a:srgbClr val="262525"/>
                </a:solidFill>
                <a:latin typeface="Trebuchet MS"/>
                <a:cs typeface="Trebuchet MS"/>
              </a:rPr>
              <a:t>C</a:t>
            </a:r>
            <a:r>
              <a:rPr sz="1600" spc="-200" dirty="0">
                <a:solidFill>
                  <a:srgbClr val="262525"/>
                </a:solidFill>
                <a:latin typeface="Trebuchet MS"/>
                <a:cs typeface="Trebuchet MS"/>
              </a:rPr>
              <a:t>r</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65" dirty="0">
                <a:solidFill>
                  <a:srgbClr val="262525"/>
                </a:solidFill>
                <a:latin typeface="Trebuchet MS"/>
                <a:cs typeface="Trebuchet MS"/>
              </a:rPr>
              <a:t>v</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5" dirty="0">
                <a:solidFill>
                  <a:srgbClr val="262525"/>
                </a:solidFill>
                <a:latin typeface="Trebuchet MS"/>
                <a:cs typeface="Trebuchet MS"/>
              </a:rPr>
              <a:t>s</a:t>
            </a:r>
            <a:r>
              <a:rPr sz="1600" spc="-155" dirty="0">
                <a:solidFill>
                  <a:srgbClr val="262525"/>
                </a:solidFill>
                <a:latin typeface="Trebuchet MS"/>
                <a:cs typeface="Trebuchet MS"/>
              </a:rPr>
              <a:t>h</a:t>
            </a:r>
            <a:r>
              <a:rPr sz="1600" spc="-65" dirty="0">
                <a:solidFill>
                  <a:srgbClr val="262525"/>
                </a:solidFill>
                <a:latin typeface="Trebuchet MS"/>
                <a:cs typeface="Trebuchet MS"/>
              </a:rPr>
              <a:t>o</a:t>
            </a:r>
            <a:r>
              <a:rPr sz="1600" spc="-95" dirty="0">
                <a:solidFill>
                  <a:srgbClr val="262525"/>
                </a:solidFill>
                <a:latin typeface="Trebuchet MS"/>
                <a:cs typeface="Trebuchet MS"/>
              </a:rPr>
              <a:t>w</a:t>
            </a:r>
            <a:r>
              <a:rPr sz="1600" spc="-75" dirty="0">
                <a:solidFill>
                  <a:srgbClr val="262525"/>
                </a:solidFill>
                <a:latin typeface="Trebuchet MS"/>
                <a:cs typeface="Trebuchet MS"/>
              </a:rPr>
              <a:t>c</a:t>
            </a:r>
            <a:r>
              <a:rPr sz="1600" spc="-120" dirty="0">
                <a:solidFill>
                  <a:srgbClr val="262525"/>
                </a:solidFill>
                <a:latin typeface="Trebuchet MS"/>
                <a:cs typeface="Trebuchet MS"/>
              </a:rPr>
              <a:t>a</a:t>
            </a:r>
            <a:r>
              <a:rPr sz="1600" spc="-5" dirty="0">
                <a:solidFill>
                  <a:srgbClr val="262525"/>
                </a:solidFill>
                <a:latin typeface="Trebuchet MS"/>
                <a:cs typeface="Trebuchet MS"/>
              </a:rPr>
              <a:t>s</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95" dirty="0">
                <a:solidFill>
                  <a:srgbClr val="262525"/>
                </a:solidFill>
                <a:latin typeface="Trebuchet MS"/>
                <a:cs typeface="Trebuchet MS"/>
              </a:rPr>
              <a:t>w</a:t>
            </a:r>
            <a:r>
              <a:rPr sz="1600" spc="-65" dirty="0">
                <a:solidFill>
                  <a:srgbClr val="262525"/>
                </a:solidFill>
                <a:latin typeface="Trebuchet MS"/>
                <a:cs typeface="Trebuchet MS"/>
              </a:rPr>
              <a:t>o</a:t>
            </a:r>
            <a:r>
              <a:rPr sz="1600" spc="-200" dirty="0">
                <a:solidFill>
                  <a:srgbClr val="262525"/>
                </a:solidFill>
                <a:latin typeface="Trebuchet MS"/>
                <a:cs typeface="Trebuchet MS"/>
              </a:rPr>
              <a:t>r</a:t>
            </a:r>
            <a:r>
              <a:rPr sz="1600" spc="-55" dirty="0">
                <a:solidFill>
                  <a:srgbClr val="262525"/>
                </a:solidFill>
                <a:latin typeface="Trebuchet MS"/>
                <a:cs typeface="Trebuchet MS"/>
              </a:rPr>
              <a:t>k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155" dirty="0">
                <a:solidFill>
                  <a:srgbClr val="262525"/>
                </a:solidFill>
                <a:latin typeface="Trebuchet MS"/>
                <a:cs typeface="Trebuchet MS"/>
              </a:rPr>
              <a:t>e</a:t>
            </a:r>
            <a:r>
              <a:rPr sz="1600" spc="-85" dirty="0">
                <a:solidFill>
                  <a:srgbClr val="262525"/>
                </a:solidFill>
                <a:latin typeface="Trebuchet MS"/>
                <a:cs typeface="Trebuchet MS"/>
              </a:rPr>
              <a:t>x</a:t>
            </a:r>
            <a:r>
              <a:rPr sz="1600" spc="-170" dirty="0">
                <a:solidFill>
                  <a:srgbClr val="262525"/>
                </a:solidFill>
                <a:latin typeface="Trebuchet MS"/>
                <a:cs typeface="Trebuchet MS"/>
              </a:rPr>
              <a:t>p</a:t>
            </a:r>
            <a:r>
              <a:rPr sz="1600" spc="-155" dirty="0">
                <a:solidFill>
                  <a:srgbClr val="262525"/>
                </a:solidFill>
                <a:latin typeface="Trebuchet MS"/>
                <a:cs typeface="Trebuchet MS"/>
              </a:rPr>
              <a:t>e</a:t>
            </a:r>
            <a:r>
              <a:rPr sz="1600" spc="-125" dirty="0">
                <a:solidFill>
                  <a:srgbClr val="262525"/>
                </a:solidFill>
                <a:latin typeface="Trebuchet MS"/>
                <a:cs typeface="Trebuchet MS"/>
              </a:rPr>
              <a:t>r</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190" dirty="0">
                <a:solidFill>
                  <a:srgbClr val="262525"/>
                </a:solidFill>
                <a:latin typeface="Trebuchet MS"/>
                <a:cs typeface="Trebuchet MS"/>
              </a:rPr>
              <a:t>i</a:t>
            </a:r>
            <a:r>
              <a:rPr sz="1600" spc="-235" dirty="0">
                <a:solidFill>
                  <a:srgbClr val="262525"/>
                </a:solidFill>
                <a:latin typeface="Trebuchet MS"/>
                <a:cs typeface="Trebuchet MS"/>
              </a:rPr>
              <a:t>m</a:t>
            </a:r>
            <a:r>
              <a:rPr sz="1600" spc="-170" dirty="0">
                <a:solidFill>
                  <a:srgbClr val="262525"/>
                </a:solidFill>
                <a:latin typeface="Trebuchet MS"/>
                <a:cs typeface="Trebuchet MS"/>
              </a:rPr>
              <a:t>p</a:t>
            </a:r>
            <a:r>
              <a:rPr sz="1600" spc="-200" dirty="0">
                <a:solidFill>
                  <a:srgbClr val="262525"/>
                </a:solidFill>
                <a:latin typeface="Trebuchet MS"/>
                <a:cs typeface="Trebuchet MS"/>
              </a:rPr>
              <a:t>r</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05" dirty="0">
                <a:solidFill>
                  <a:srgbClr val="262525"/>
                </a:solidFill>
                <a:latin typeface="Trebuchet MS"/>
                <a:cs typeface="Trebuchet MS"/>
              </a:rPr>
              <a:t>r  </a:t>
            </a:r>
            <a:r>
              <a:rPr sz="1600" spc="-145" dirty="0">
                <a:solidFill>
                  <a:srgbClr val="262525"/>
                </a:solidFill>
                <a:latin typeface="Trebuchet MS"/>
                <a:cs typeface="Trebuchet MS"/>
              </a:rPr>
              <a:t>audience.</a:t>
            </a:r>
            <a:endParaRPr sz="1600">
              <a:latin typeface="Trebuchet MS"/>
              <a:cs typeface="Trebuchet MS"/>
            </a:endParaRPr>
          </a:p>
        </p:txBody>
      </p:sp>
      <p:pic>
        <p:nvPicPr>
          <p:cNvPr id="8" name="object 8"/>
          <p:cNvPicPr/>
          <p:nvPr/>
        </p:nvPicPr>
        <p:blipFill>
          <a:blip r:embed="rId4" cstate="print"/>
          <a:stretch>
            <a:fillRect/>
          </a:stretch>
        </p:blipFill>
        <p:spPr>
          <a:xfrm>
            <a:off x="7248525" y="1752600"/>
            <a:ext cx="2543174" cy="1571624"/>
          </a:xfrm>
          <a:prstGeom prst="rect">
            <a:avLst/>
          </a:prstGeom>
        </p:spPr>
      </p:pic>
      <p:sp>
        <p:nvSpPr>
          <p:cNvPr id="9" name="object 9"/>
          <p:cNvSpPr txBox="1"/>
          <p:nvPr/>
        </p:nvSpPr>
        <p:spPr>
          <a:xfrm>
            <a:off x="7231062" y="3496396"/>
            <a:ext cx="2390140" cy="605790"/>
          </a:xfrm>
          <a:prstGeom prst="rect">
            <a:avLst/>
          </a:prstGeom>
        </p:spPr>
        <p:txBody>
          <a:bodyPr vert="horz" wrap="square" lIns="0" tIns="44450" rIns="0" bIns="0" rtlCol="0">
            <a:spAutoFit/>
          </a:bodyPr>
          <a:lstStyle/>
          <a:p>
            <a:pPr marL="12700" marR="5080">
              <a:lnSpc>
                <a:spcPts val="2180"/>
              </a:lnSpc>
              <a:spcBef>
                <a:spcPts val="350"/>
              </a:spcBef>
            </a:pPr>
            <a:r>
              <a:rPr sz="2000" spc="-130" dirty="0">
                <a:latin typeface="Trebuchet MS"/>
                <a:cs typeface="Trebuchet MS"/>
              </a:rPr>
              <a:t>F</a:t>
            </a:r>
            <a:r>
              <a:rPr sz="2000" spc="-235" dirty="0">
                <a:latin typeface="Trebuchet MS"/>
                <a:cs typeface="Trebuchet MS"/>
              </a:rPr>
              <a:t>r</a:t>
            </a:r>
            <a:r>
              <a:rPr sz="2000" spc="-80" dirty="0">
                <a:latin typeface="Trebuchet MS"/>
                <a:cs typeface="Trebuchet MS"/>
              </a:rPr>
              <a:t>o</a:t>
            </a:r>
            <a:r>
              <a:rPr sz="2000" spc="-95" dirty="0">
                <a:latin typeface="Trebuchet MS"/>
                <a:cs typeface="Trebuchet MS"/>
              </a:rPr>
              <a:t>n</a:t>
            </a:r>
            <a:r>
              <a:rPr sz="2000" spc="-250" dirty="0">
                <a:latin typeface="Trebuchet MS"/>
                <a:cs typeface="Trebuchet MS"/>
              </a:rPr>
              <a:t>t</a:t>
            </a:r>
            <a:r>
              <a:rPr sz="2000" spc="35" dirty="0">
                <a:latin typeface="Trebuchet MS"/>
                <a:cs typeface="Trebuchet MS"/>
              </a:rPr>
              <a:t>-</a:t>
            </a:r>
            <a:r>
              <a:rPr sz="2000" spc="-150" dirty="0">
                <a:latin typeface="Trebuchet MS"/>
                <a:cs typeface="Trebuchet MS"/>
              </a:rPr>
              <a:t>E</a:t>
            </a:r>
            <a:r>
              <a:rPr sz="2000" spc="-95" dirty="0">
                <a:latin typeface="Trebuchet MS"/>
                <a:cs typeface="Trebuchet MS"/>
              </a:rPr>
              <a:t>n</a:t>
            </a:r>
            <a:r>
              <a:rPr sz="2000" spc="-45" dirty="0">
                <a:latin typeface="Trebuchet MS"/>
                <a:cs typeface="Trebuchet MS"/>
              </a:rPr>
              <a:t>d</a:t>
            </a:r>
            <a:r>
              <a:rPr sz="2000" spc="-355" dirty="0">
                <a:latin typeface="Trebuchet MS"/>
                <a:cs typeface="Trebuchet MS"/>
              </a:rPr>
              <a:t> </a:t>
            </a:r>
            <a:r>
              <a:rPr sz="2000" spc="-80" dirty="0">
                <a:latin typeface="Trebuchet MS"/>
                <a:cs typeface="Trebuchet MS"/>
              </a:rPr>
              <a:t>D</a:t>
            </a:r>
            <a:r>
              <a:rPr sz="2000" spc="-95" dirty="0">
                <a:latin typeface="Trebuchet MS"/>
                <a:cs typeface="Trebuchet MS"/>
              </a:rPr>
              <a:t>e</a:t>
            </a:r>
            <a:r>
              <a:rPr sz="2000" spc="-60" dirty="0">
                <a:latin typeface="Trebuchet MS"/>
                <a:cs typeface="Trebuchet MS"/>
              </a:rPr>
              <a:t>v</a:t>
            </a:r>
            <a:r>
              <a:rPr sz="2000" spc="-95" dirty="0">
                <a:latin typeface="Trebuchet MS"/>
                <a:cs typeface="Trebuchet MS"/>
              </a:rPr>
              <a:t>e</a:t>
            </a:r>
            <a:r>
              <a:rPr sz="2000" spc="-195" dirty="0">
                <a:latin typeface="Trebuchet MS"/>
                <a:cs typeface="Trebuchet MS"/>
              </a:rPr>
              <a:t>l</a:t>
            </a:r>
            <a:r>
              <a:rPr sz="2000" spc="-80" dirty="0">
                <a:latin typeface="Trebuchet MS"/>
                <a:cs typeface="Trebuchet MS"/>
              </a:rPr>
              <a:t>o</a:t>
            </a:r>
            <a:r>
              <a:rPr sz="2000" spc="-120" dirty="0">
                <a:latin typeface="Trebuchet MS"/>
                <a:cs typeface="Trebuchet MS"/>
              </a:rPr>
              <a:t>p</a:t>
            </a:r>
            <a:r>
              <a:rPr sz="2000" spc="-215" dirty="0">
                <a:latin typeface="Trebuchet MS"/>
                <a:cs typeface="Trebuchet MS"/>
              </a:rPr>
              <a:t>m</a:t>
            </a:r>
            <a:r>
              <a:rPr sz="2000" spc="-95" dirty="0">
                <a:latin typeface="Trebuchet MS"/>
                <a:cs typeface="Trebuchet MS"/>
              </a:rPr>
              <a:t>en</a:t>
            </a:r>
            <a:r>
              <a:rPr sz="2000" spc="-120" dirty="0">
                <a:latin typeface="Trebuchet MS"/>
                <a:cs typeface="Trebuchet MS"/>
              </a:rPr>
              <a:t>t  </a:t>
            </a:r>
            <a:r>
              <a:rPr sz="2000" spc="-105" dirty="0">
                <a:latin typeface="Trebuchet MS"/>
                <a:cs typeface="Trebuchet MS"/>
              </a:rPr>
              <a:t>Portfolios</a:t>
            </a:r>
            <a:endParaRPr sz="2000">
              <a:latin typeface="Trebuchet MS"/>
              <a:cs typeface="Trebuchet MS"/>
            </a:endParaRPr>
          </a:p>
        </p:txBody>
      </p:sp>
      <p:sp>
        <p:nvSpPr>
          <p:cNvPr id="10" name="object 10"/>
          <p:cNvSpPr txBox="1"/>
          <p:nvPr/>
        </p:nvSpPr>
        <p:spPr>
          <a:xfrm>
            <a:off x="7231062" y="4190249"/>
            <a:ext cx="2473325" cy="939800"/>
          </a:xfrm>
          <a:prstGeom prst="rect">
            <a:avLst/>
          </a:prstGeom>
        </p:spPr>
        <p:txBody>
          <a:bodyPr vert="horz" wrap="square" lIns="0" tIns="12700" rIns="0" bIns="0" rtlCol="0">
            <a:spAutoFit/>
          </a:bodyPr>
          <a:lstStyle/>
          <a:p>
            <a:pPr marL="12700" marR="5080">
              <a:lnSpc>
                <a:spcPct val="125000"/>
              </a:lnSpc>
              <a:spcBef>
                <a:spcPts val="100"/>
              </a:spcBef>
            </a:pPr>
            <a:r>
              <a:rPr sz="1600" spc="25" dirty="0">
                <a:solidFill>
                  <a:srgbClr val="262525"/>
                </a:solidFill>
                <a:latin typeface="Trebuchet MS"/>
                <a:cs typeface="Trebuchet MS"/>
              </a:rPr>
              <a:t>S</a:t>
            </a:r>
            <a:r>
              <a:rPr sz="1600" spc="-155" dirty="0">
                <a:solidFill>
                  <a:srgbClr val="262525"/>
                </a:solidFill>
                <a:latin typeface="Trebuchet MS"/>
                <a:cs typeface="Trebuchet MS"/>
              </a:rPr>
              <a:t>h</a:t>
            </a:r>
            <a:r>
              <a:rPr sz="1600" spc="-65" dirty="0">
                <a:solidFill>
                  <a:srgbClr val="262525"/>
                </a:solidFill>
                <a:latin typeface="Trebuchet MS"/>
                <a:cs typeface="Trebuchet MS"/>
              </a:rPr>
              <a:t>o</a:t>
            </a:r>
            <a:r>
              <a:rPr sz="1600" spc="-95" dirty="0">
                <a:solidFill>
                  <a:srgbClr val="262525"/>
                </a:solidFill>
                <a:latin typeface="Trebuchet MS"/>
                <a:cs typeface="Trebuchet MS"/>
              </a:rPr>
              <a:t>w</a:t>
            </a:r>
            <a:r>
              <a:rPr sz="1600" spc="-135"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20" dirty="0">
                <a:solidFill>
                  <a:srgbClr val="262525"/>
                </a:solidFill>
                <a:latin typeface="Trebuchet MS"/>
                <a:cs typeface="Trebuchet MS"/>
              </a:rPr>
              <a:t>a</a:t>
            </a:r>
            <a:r>
              <a:rPr sz="1600" spc="-95" dirty="0">
                <a:solidFill>
                  <a:srgbClr val="262525"/>
                </a:solidFill>
                <a:latin typeface="Trebuchet MS"/>
                <a:cs typeface="Trebuchet MS"/>
              </a:rPr>
              <a:t>b</a:t>
            </a:r>
            <a:r>
              <a:rPr sz="1600" spc="-190" dirty="0">
                <a:solidFill>
                  <a:srgbClr val="262525"/>
                </a:solidFill>
                <a:latin typeface="Trebuchet MS"/>
                <a:cs typeface="Trebuchet MS"/>
              </a:rPr>
              <a:t>i</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55" dirty="0">
                <a:solidFill>
                  <a:srgbClr val="262525"/>
                </a:solidFill>
                <a:latin typeface="Trebuchet MS"/>
                <a:cs typeface="Trebuchet MS"/>
              </a:rPr>
              <a:t>n</a:t>
            </a:r>
            <a:r>
              <a:rPr sz="1600" spc="-65" dirty="0">
                <a:solidFill>
                  <a:srgbClr val="262525"/>
                </a:solidFill>
                <a:latin typeface="Trebuchet MS"/>
                <a:cs typeface="Trebuchet MS"/>
              </a:rPr>
              <a:t>o</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65" dirty="0">
                <a:solidFill>
                  <a:srgbClr val="262525"/>
                </a:solidFill>
                <a:latin typeface="Trebuchet MS"/>
                <a:cs typeface="Trebuchet MS"/>
              </a:rPr>
              <a:t>o</a:t>
            </a:r>
            <a:r>
              <a:rPr sz="1600" spc="-155" dirty="0">
                <a:solidFill>
                  <a:srgbClr val="262525"/>
                </a:solidFill>
                <a:latin typeface="Trebuchet MS"/>
                <a:cs typeface="Trebuchet MS"/>
              </a:rPr>
              <a:t>n</a:t>
            </a:r>
            <a:r>
              <a:rPr sz="1600" spc="-204" dirty="0">
                <a:solidFill>
                  <a:srgbClr val="262525"/>
                </a:solidFill>
                <a:latin typeface="Trebuchet MS"/>
                <a:cs typeface="Trebuchet MS"/>
              </a:rPr>
              <a:t>l</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90" dirty="0">
                <a:solidFill>
                  <a:srgbClr val="262525"/>
                </a:solidFill>
                <a:latin typeface="Trebuchet MS"/>
                <a:cs typeface="Trebuchet MS"/>
              </a:rPr>
              <a:t>i</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65" dirty="0">
                <a:solidFill>
                  <a:srgbClr val="262525"/>
                </a:solidFill>
                <a:latin typeface="Trebuchet MS"/>
                <a:cs typeface="Trebuchet MS"/>
              </a:rPr>
              <a:t>e  </a:t>
            </a:r>
            <a:r>
              <a:rPr sz="1600" spc="-75" dirty="0">
                <a:solidFill>
                  <a:srgbClr val="262525"/>
                </a:solidFill>
                <a:latin typeface="Trebuchet MS"/>
                <a:cs typeface="Trebuchet MS"/>
              </a:rPr>
              <a:t>c</a:t>
            </a:r>
            <a:r>
              <a:rPr sz="1600" spc="-65" dirty="0">
                <a:solidFill>
                  <a:srgbClr val="262525"/>
                </a:solidFill>
                <a:latin typeface="Trebuchet MS"/>
                <a:cs typeface="Trebuchet MS"/>
              </a:rPr>
              <a:t>o</a:t>
            </a:r>
            <a:r>
              <a:rPr sz="1600" spc="-95" dirty="0">
                <a:solidFill>
                  <a:srgbClr val="262525"/>
                </a:solidFill>
                <a:latin typeface="Trebuchet MS"/>
                <a:cs typeface="Trebuchet MS"/>
              </a:rPr>
              <a:t>d</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95" dirty="0">
                <a:solidFill>
                  <a:srgbClr val="262525"/>
                </a:solidFill>
                <a:latin typeface="Trebuchet MS"/>
                <a:cs typeface="Trebuchet MS"/>
              </a:rPr>
              <a:t>b</a:t>
            </a:r>
            <a:r>
              <a:rPr sz="1600" spc="-155" dirty="0">
                <a:solidFill>
                  <a:srgbClr val="262525"/>
                </a:solidFill>
                <a:latin typeface="Trebuchet MS"/>
                <a:cs typeface="Trebuchet MS"/>
              </a:rPr>
              <a:t>u</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120" dirty="0">
                <a:solidFill>
                  <a:srgbClr val="262525"/>
                </a:solidFill>
                <a:latin typeface="Trebuchet MS"/>
                <a:cs typeface="Trebuchet MS"/>
              </a:rPr>
              <a:t>a</a:t>
            </a:r>
            <a:r>
              <a:rPr sz="1600" spc="-204" dirty="0">
                <a:solidFill>
                  <a:srgbClr val="262525"/>
                </a:solidFill>
                <a:latin typeface="Trebuchet MS"/>
                <a:cs typeface="Trebuchet MS"/>
              </a:rPr>
              <a:t>l</a:t>
            </a:r>
            <a:r>
              <a:rPr sz="1600" spc="-5" dirty="0">
                <a:solidFill>
                  <a:srgbClr val="262525"/>
                </a:solidFill>
                <a:latin typeface="Trebuchet MS"/>
                <a:cs typeface="Trebuchet MS"/>
              </a:rPr>
              <a:t>s</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190" dirty="0">
                <a:solidFill>
                  <a:srgbClr val="262525"/>
                </a:solidFill>
                <a:latin typeface="Trebuchet MS"/>
                <a:cs typeface="Trebuchet MS"/>
              </a:rPr>
              <a:t>i</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60" dirty="0">
                <a:solidFill>
                  <a:srgbClr val="262525"/>
                </a:solidFill>
                <a:latin typeface="Trebuchet MS"/>
                <a:cs typeface="Trebuchet MS"/>
              </a:rPr>
              <a:t>n  </a:t>
            </a:r>
            <a:r>
              <a:rPr sz="1600" spc="-125" dirty="0">
                <a:solidFill>
                  <a:srgbClr val="262525"/>
                </a:solidFill>
                <a:latin typeface="Trebuchet MS"/>
                <a:cs typeface="Trebuchet MS"/>
              </a:rPr>
              <a:t>aesthetics.</a:t>
            </a:r>
            <a:endParaRPr sz="160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812800"/>
            <a:ext cx="3200400" cy="771365"/>
          </a:xfrm>
          <a:prstGeom prst="rect">
            <a:avLst/>
          </a:prstGeom>
        </p:spPr>
        <p:txBody>
          <a:bodyPr vert="horz" wrap="square" lIns="0" tIns="17145" rIns="0" bIns="0" rtlCol="0">
            <a:spAutoFit/>
          </a:bodyPr>
          <a:lstStyle/>
          <a:p>
            <a:pPr marL="336550">
              <a:lnSpc>
                <a:spcPct val="100000"/>
              </a:lnSpc>
              <a:spcBef>
                <a:spcPts val="135"/>
              </a:spcBef>
            </a:pPr>
            <a:r>
              <a:rPr spc="240" dirty="0">
                <a:solidFill>
                  <a:srgbClr val="FF0000"/>
                </a:solidFill>
              </a:rPr>
              <a:t>M</a:t>
            </a:r>
            <a:r>
              <a:rPr spc="-125" dirty="0">
                <a:solidFill>
                  <a:srgbClr val="FF0000"/>
                </a:solidFill>
              </a:rPr>
              <a:t>o</a:t>
            </a:r>
            <a:r>
              <a:rPr spc="-135" dirty="0">
                <a:solidFill>
                  <a:srgbClr val="FF0000"/>
                </a:solidFill>
              </a:rPr>
              <a:t>d</a:t>
            </a:r>
            <a:r>
              <a:rPr spc="-160" dirty="0">
                <a:solidFill>
                  <a:srgbClr val="FF0000"/>
                </a:solidFill>
              </a:rPr>
              <a:t>e</a:t>
            </a:r>
            <a:r>
              <a:rPr spc="-295" dirty="0">
                <a:solidFill>
                  <a:srgbClr val="FF0000"/>
                </a:solidFill>
              </a:rPr>
              <a:t>l</a:t>
            </a:r>
            <a:r>
              <a:rPr spc="-405" dirty="0">
                <a:solidFill>
                  <a:srgbClr val="FF0000"/>
                </a:solidFill>
              </a:rPr>
              <a:t>i</a:t>
            </a:r>
            <a:r>
              <a:rPr spc="-85" dirty="0">
                <a:solidFill>
                  <a:srgbClr val="FF0000"/>
                </a:solidFill>
              </a:rPr>
              <a:t>n</a:t>
            </a:r>
            <a:r>
              <a:rPr spc="150" dirty="0">
                <a:solidFill>
                  <a:srgbClr val="FF0000"/>
                </a:solidFill>
              </a:rPr>
              <a:t>g</a:t>
            </a:r>
          </a:p>
        </p:txBody>
      </p:sp>
      <p:grpSp>
        <p:nvGrpSpPr>
          <p:cNvPr id="3" name="object 3"/>
          <p:cNvGrpSpPr/>
          <p:nvPr/>
        </p:nvGrpSpPr>
        <p:grpSpPr>
          <a:xfrm>
            <a:off x="4933949" y="1752599"/>
            <a:ext cx="381000" cy="390525"/>
            <a:chOff x="4933949" y="1752599"/>
            <a:chExt cx="381000" cy="390525"/>
          </a:xfrm>
        </p:grpSpPr>
        <p:sp>
          <p:nvSpPr>
            <p:cNvPr id="4" name="object 4"/>
            <p:cNvSpPr/>
            <p:nvPr/>
          </p:nvSpPr>
          <p:spPr>
            <a:xfrm>
              <a:off x="4938711" y="1757362"/>
              <a:ext cx="371475" cy="381000"/>
            </a:xfrm>
            <a:custGeom>
              <a:avLst/>
              <a:gdLst/>
              <a:ahLst/>
              <a:cxnLst/>
              <a:rect l="l" t="t" r="r" b="b"/>
              <a:pathLst>
                <a:path w="371475" h="381000">
                  <a:moveTo>
                    <a:pt x="322527" y="380999"/>
                  </a:moveTo>
                  <a:lnTo>
                    <a:pt x="48948" y="380999"/>
                  </a:lnTo>
                  <a:lnTo>
                    <a:pt x="45540" y="380664"/>
                  </a:lnTo>
                  <a:lnTo>
                    <a:pt x="10740" y="360577"/>
                  </a:lnTo>
                  <a:lnTo>
                    <a:pt x="0" y="332052"/>
                  </a:lnTo>
                  <a:lnTo>
                    <a:pt x="0" y="328612"/>
                  </a:lnTo>
                  <a:lnTo>
                    <a:pt x="0" y="48947"/>
                  </a:lnTo>
                  <a:lnTo>
                    <a:pt x="17776" y="12911"/>
                  </a:lnTo>
                  <a:lnTo>
                    <a:pt x="48948" y="0"/>
                  </a:lnTo>
                  <a:lnTo>
                    <a:pt x="322527" y="0"/>
                  </a:lnTo>
                  <a:lnTo>
                    <a:pt x="358562" y="17775"/>
                  </a:lnTo>
                  <a:lnTo>
                    <a:pt x="371475" y="48947"/>
                  </a:lnTo>
                  <a:lnTo>
                    <a:pt x="371475" y="332052"/>
                  </a:lnTo>
                  <a:lnTo>
                    <a:pt x="353698" y="368088"/>
                  </a:lnTo>
                  <a:lnTo>
                    <a:pt x="325934" y="380664"/>
                  </a:lnTo>
                  <a:lnTo>
                    <a:pt x="322527" y="380999"/>
                  </a:lnTo>
                  <a:close/>
                </a:path>
              </a:pathLst>
            </a:custGeom>
            <a:solidFill>
              <a:srgbClr val="D9DAF1"/>
            </a:solidFill>
          </p:spPr>
          <p:txBody>
            <a:bodyPr wrap="square" lIns="0" tIns="0" rIns="0" bIns="0" rtlCol="0"/>
            <a:lstStyle/>
            <a:p>
              <a:endParaRPr/>
            </a:p>
          </p:txBody>
        </p:sp>
        <p:sp>
          <p:nvSpPr>
            <p:cNvPr id="5" name="object 5"/>
            <p:cNvSpPr/>
            <p:nvPr/>
          </p:nvSpPr>
          <p:spPr>
            <a:xfrm>
              <a:off x="4938711" y="1757362"/>
              <a:ext cx="371475" cy="381000"/>
            </a:xfrm>
            <a:custGeom>
              <a:avLst/>
              <a:gdLst/>
              <a:ahLst/>
              <a:cxnLst/>
              <a:rect l="l" t="t" r="r" b="b"/>
              <a:pathLst>
                <a:path w="371475" h="381000">
                  <a:moveTo>
                    <a:pt x="0" y="328612"/>
                  </a:moveTo>
                  <a:lnTo>
                    <a:pt x="0" y="52387"/>
                  </a:lnTo>
                  <a:lnTo>
                    <a:pt x="0" y="48947"/>
                  </a:lnTo>
                  <a:lnTo>
                    <a:pt x="335" y="45540"/>
                  </a:lnTo>
                  <a:lnTo>
                    <a:pt x="1006" y="42166"/>
                  </a:lnTo>
                  <a:lnTo>
                    <a:pt x="1678" y="38793"/>
                  </a:lnTo>
                  <a:lnTo>
                    <a:pt x="2671" y="35517"/>
                  </a:lnTo>
                  <a:lnTo>
                    <a:pt x="3988" y="32339"/>
                  </a:lnTo>
                  <a:lnTo>
                    <a:pt x="5304" y="29161"/>
                  </a:lnTo>
                  <a:lnTo>
                    <a:pt x="6918" y="26142"/>
                  </a:lnTo>
                  <a:lnTo>
                    <a:pt x="8829" y="23282"/>
                  </a:lnTo>
                  <a:lnTo>
                    <a:pt x="10740" y="20422"/>
                  </a:lnTo>
                  <a:lnTo>
                    <a:pt x="12911" y="17775"/>
                  </a:lnTo>
                  <a:lnTo>
                    <a:pt x="15344" y="15343"/>
                  </a:lnTo>
                  <a:lnTo>
                    <a:pt x="17776" y="12911"/>
                  </a:lnTo>
                  <a:lnTo>
                    <a:pt x="20422" y="10739"/>
                  </a:lnTo>
                  <a:lnTo>
                    <a:pt x="23282" y="8828"/>
                  </a:lnTo>
                  <a:lnTo>
                    <a:pt x="26142" y="6917"/>
                  </a:lnTo>
                  <a:lnTo>
                    <a:pt x="29161" y="5303"/>
                  </a:lnTo>
                  <a:lnTo>
                    <a:pt x="32339" y="3987"/>
                  </a:lnTo>
                  <a:lnTo>
                    <a:pt x="35518" y="2671"/>
                  </a:lnTo>
                  <a:lnTo>
                    <a:pt x="38793" y="1677"/>
                  </a:lnTo>
                  <a:lnTo>
                    <a:pt x="42167" y="1006"/>
                  </a:lnTo>
                  <a:lnTo>
                    <a:pt x="45540" y="335"/>
                  </a:lnTo>
                  <a:lnTo>
                    <a:pt x="48948" y="0"/>
                  </a:lnTo>
                  <a:lnTo>
                    <a:pt x="52388" y="0"/>
                  </a:lnTo>
                  <a:lnTo>
                    <a:pt x="319088" y="0"/>
                  </a:lnTo>
                  <a:lnTo>
                    <a:pt x="322527" y="0"/>
                  </a:lnTo>
                  <a:lnTo>
                    <a:pt x="325934" y="335"/>
                  </a:lnTo>
                  <a:lnTo>
                    <a:pt x="360734" y="20422"/>
                  </a:lnTo>
                  <a:lnTo>
                    <a:pt x="367486" y="32339"/>
                  </a:lnTo>
                  <a:lnTo>
                    <a:pt x="368803" y="35517"/>
                  </a:lnTo>
                  <a:lnTo>
                    <a:pt x="369797" y="38793"/>
                  </a:lnTo>
                  <a:lnTo>
                    <a:pt x="370468" y="42166"/>
                  </a:lnTo>
                  <a:lnTo>
                    <a:pt x="371140" y="45540"/>
                  </a:lnTo>
                  <a:lnTo>
                    <a:pt x="371475" y="48947"/>
                  </a:lnTo>
                  <a:lnTo>
                    <a:pt x="371475" y="52387"/>
                  </a:lnTo>
                  <a:lnTo>
                    <a:pt x="371475" y="328612"/>
                  </a:lnTo>
                  <a:lnTo>
                    <a:pt x="371475" y="332052"/>
                  </a:lnTo>
                  <a:lnTo>
                    <a:pt x="371140" y="335459"/>
                  </a:lnTo>
                  <a:lnTo>
                    <a:pt x="370468" y="338832"/>
                  </a:lnTo>
                  <a:lnTo>
                    <a:pt x="369797" y="342206"/>
                  </a:lnTo>
                  <a:lnTo>
                    <a:pt x="368803" y="345482"/>
                  </a:lnTo>
                  <a:lnTo>
                    <a:pt x="367486" y="348660"/>
                  </a:lnTo>
                  <a:lnTo>
                    <a:pt x="366170" y="351838"/>
                  </a:lnTo>
                  <a:lnTo>
                    <a:pt x="364556" y="354857"/>
                  </a:lnTo>
                  <a:lnTo>
                    <a:pt x="362645" y="357717"/>
                  </a:lnTo>
                  <a:lnTo>
                    <a:pt x="360734" y="360577"/>
                  </a:lnTo>
                  <a:lnTo>
                    <a:pt x="348192" y="372170"/>
                  </a:lnTo>
                  <a:lnTo>
                    <a:pt x="345332" y="374081"/>
                  </a:lnTo>
                  <a:lnTo>
                    <a:pt x="342313" y="375695"/>
                  </a:lnTo>
                  <a:lnTo>
                    <a:pt x="339135" y="377011"/>
                  </a:lnTo>
                  <a:lnTo>
                    <a:pt x="335956" y="378328"/>
                  </a:lnTo>
                  <a:lnTo>
                    <a:pt x="319088" y="380999"/>
                  </a:lnTo>
                  <a:lnTo>
                    <a:pt x="52388" y="380999"/>
                  </a:lnTo>
                  <a:lnTo>
                    <a:pt x="48948" y="380999"/>
                  </a:lnTo>
                  <a:lnTo>
                    <a:pt x="45540" y="380664"/>
                  </a:lnTo>
                  <a:lnTo>
                    <a:pt x="42167" y="379993"/>
                  </a:lnTo>
                  <a:lnTo>
                    <a:pt x="38793" y="379322"/>
                  </a:lnTo>
                  <a:lnTo>
                    <a:pt x="35518" y="378328"/>
                  </a:lnTo>
                  <a:lnTo>
                    <a:pt x="32339" y="377011"/>
                  </a:lnTo>
                  <a:lnTo>
                    <a:pt x="29161" y="375695"/>
                  </a:lnTo>
                  <a:lnTo>
                    <a:pt x="26142" y="374081"/>
                  </a:lnTo>
                  <a:lnTo>
                    <a:pt x="23282" y="372170"/>
                  </a:lnTo>
                  <a:lnTo>
                    <a:pt x="20422" y="370259"/>
                  </a:lnTo>
                  <a:lnTo>
                    <a:pt x="17776" y="368088"/>
                  </a:lnTo>
                  <a:lnTo>
                    <a:pt x="15344" y="365655"/>
                  </a:lnTo>
                  <a:lnTo>
                    <a:pt x="12911" y="363223"/>
                  </a:lnTo>
                  <a:lnTo>
                    <a:pt x="3988" y="348660"/>
                  </a:lnTo>
                  <a:lnTo>
                    <a:pt x="2671" y="345482"/>
                  </a:lnTo>
                  <a:lnTo>
                    <a:pt x="1678" y="342206"/>
                  </a:lnTo>
                  <a:lnTo>
                    <a:pt x="1006" y="338832"/>
                  </a:lnTo>
                  <a:lnTo>
                    <a:pt x="335" y="335459"/>
                  </a:lnTo>
                  <a:lnTo>
                    <a:pt x="0" y="332052"/>
                  </a:lnTo>
                  <a:lnTo>
                    <a:pt x="0" y="328612"/>
                  </a:lnTo>
                  <a:close/>
                </a:path>
              </a:pathLst>
            </a:custGeom>
            <a:ln w="9524">
              <a:solidFill>
                <a:srgbClr val="B4B6E3"/>
              </a:solidFill>
            </a:ln>
          </p:spPr>
          <p:txBody>
            <a:bodyPr wrap="square" lIns="0" tIns="0" rIns="0" bIns="0" rtlCol="0"/>
            <a:lstStyle/>
            <a:p>
              <a:endParaRPr/>
            </a:p>
          </p:txBody>
        </p:sp>
      </p:grpSp>
      <p:sp>
        <p:nvSpPr>
          <p:cNvPr id="6" name="object 6"/>
          <p:cNvSpPr txBox="1"/>
          <p:nvPr/>
        </p:nvSpPr>
        <p:spPr>
          <a:xfrm>
            <a:off x="5049093" y="1721715"/>
            <a:ext cx="151765" cy="390525"/>
          </a:xfrm>
          <a:prstGeom prst="rect">
            <a:avLst/>
          </a:prstGeom>
        </p:spPr>
        <p:txBody>
          <a:bodyPr vert="horz" wrap="square" lIns="0" tIns="11430" rIns="0" bIns="0" rtlCol="0">
            <a:spAutoFit/>
          </a:bodyPr>
          <a:lstStyle/>
          <a:p>
            <a:pPr marL="12700">
              <a:lnSpc>
                <a:spcPct val="100000"/>
              </a:lnSpc>
              <a:spcBef>
                <a:spcPts val="90"/>
              </a:spcBef>
            </a:pPr>
            <a:r>
              <a:rPr sz="2400" spc="-270" dirty="0">
                <a:solidFill>
                  <a:srgbClr val="262525"/>
                </a:solidFill>
                <a:latin typeface="Trebuchet MS"/>
                <a:cs typeface="Trebuchet MS"/>
              </a:rPr>
              <a:t>1</a:t>
            </a:r>
            <a:endParaRPr sz="2400">
              <a:latin typeface="Trebuchet MS"/>
              <a:cs typeface="Trebuchet MS"/>
            </a:endParaRPr>
          </a:p>
        </p:txBody>
      </p:sp>
      <p:sp>
        <p:nvSpPr>
          <p:cNvPr id="7" name="object 7"/>
          <p:cNvSpPr txBox="1"/>
          <p:nvPr/>
        </p:nvSpPr>
        <p:spPr>
          <a:xfrm>
            <a:off x="5473699" y="1762846"/>
            <a:ext cx="1720850" cy="1671955"/>
          </a:xfrm>
          <a:prstGeom prst="rect">
            <a:avLst/>
          </a:prstGeom>
        </p:spPr>
        <p:txBody>
          <a:bodyPr vert="horz" wrap="square" lIns="0" tIns="12065" rIns="0" bIns="0" rtlCol="0">
            <a:spAutoFit/>
          </a:bodyPr>
          <a:lstStyle/>
          <a:p>
            <a:pPr marL="12700">
              <a:lnSpc>
                <a:spcPct val="100000"/>
              </a:lnSpc>
              <a:spcBef>
                <a:spcPts val="95"/>
              </a:spcBef>
            </a:pPr>
            <a:r>
              <a:rPr sz="2000" spc="-70" dirty="0">
                <a:solidFill>
                  <a:srgbClr val="262525"/>
                </a:solidFill>
                <a:latin typeface="Trebuchet MS"/>
                <a:cs typeface="Trebuchet MS"/>
              </a:rPr>
              <a:t>Consistency</a:t>
            </a:r>
            <a:endParaRPr sz="2000">
              <a:latin typeface="Trebuchet MS"/>
              <a:cs typeface="Trebuchet MS"/>
            </a:endParaRPr>
          </a:p>
          <a:p>
            <a:pPr marL="12700" marR="5080">
              <a:lnSpc>
                <a:spcPct val="127600"/>
              </a:lnSpc>
              <a:spcBef>
                <a:spcPts val="770"/>
              </a:spcBef>
            </a:pPr>
            <a:r>
              <a:rPr sz="1600" spc="-15" dirty="0">
                <a:solidFill>
                  <a:srgbClr val="262525"/>
                </a:solidFill>
                <a:latin typeface="Trebuchet MS"/>
                <a:cs typeface="Trebuchet MS"/>
              </a:rPr>
              <a:t>C</a:t>
            </a:r>
            <a:r>
              <a:rPr sz="1600" spc="-65" dirty="0">
                <a:solidFill>
                  <a:srgbClr val="262525"/>
                </a:solidFill>
                <a:latin typeface="Trebuchet MS"/>
                <a:cs typeface="Trebuchet MS"/>
              </a:rPr>
              <a:t>o</a:t>
            </a:r>
            <a:r>
              <a:rPr sz="1600" spc="-155" dirty="0">
                <a:solidFill>
                  <a:srgbClr val="262525"/>
                </a:solidFill>
                <a:latin typeface="Trebuchet MS"/>
                <a:cs typeface="Trebuchet MS"/>
              </a:rPr>
              <a:t>n</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140" dirty="0">
                <a:solidFill>
                  <a:srgbClr val="262525"/>
                </a:solidFill>
                <a:latin typeface="Trebuchet MS"/>
                <a:cs typeface="Trebuchet MS"/>
              </a:rPr>
              <a:t>t</a:t>
            </a:r>
            <a:r>
              <a:rPr sz="1600" spc="-155" dirty="0">
                <a:solidFill>
                  <a:srgbClr val="262525"/>
                </a:solidFill>
                <a:latin typeface="Trebuchet MS"/>
                <a:cs typeface="Trebuchet MS"/>
              </a:rPr>
              <a:t>en</a:t>
            </a:r>
            <a:r>
              <a:rPr sz="1600" spc="-75" dirty="0">
                <a:solidFill>
                  <a:srgbClr val="262525"/>
                </a:solidFill>
                <a:latin typeface="Trebuchet MS"/>
                <a:cs typeface="Trebuchet MS"/>
              </a:rPr>
              <a:t>c</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90" dirty="0">
                <a:solidFill>
                  <a:srgbClr val="262525"/>
                </a:solidFill>
                <a:latin typeface="Trebuchet MS"/>
                <a:cs typeface="Trebuchet MS"/>
              </a:rPr>
              <a:t>i</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155" dirty="0">
                <a:solidFill>
                  <a:srgbClr val="262525"/>
                </a:solidFill>
                <a:latin typeface="Trebuchet MS"/>
                <a:cs typeface="Trebuchet MS"/>
              </a:rPr>
              <a:t>u</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55" dirty="0">
                <a:solidFill>
                  <a:srgbClr val="262525"/>
                </a:solidFill>
                <a:latin typeface="Trebuchet MS"/>
                <a:cs typeface="Trebuchet MS"/>
              </a:rPr>
              <a:t>n</a:t>
            </a:r>
            <a:r>
              <a:rPr sz="1600" spc="10" dirty="0">
                <a:solidFill>
                  <a:srgbClr val="262525"/>
                </a:solidFill>
                <a:latin typeface="Trebuchet MS"/>
                <a:cs typeface="Trebuchet MS"/>
              </a:rPr>
              <a:t>g  </a:t>
            </a:r>
            <a:r>
              <a:rPr sz="1600" spc="-140" dirty="0">
                <a:solidFill>
                  <a:srgbClr val="262525"/>
                </a:solidFill>
                <a:latin typeface="Trebuchet MS"/>
                <a:cs typeface="Trebuchet MS"/>
              </a:rPr>
              <a:t>t</a:t>
            </a:r>
            <a:r>
              <a:rPr sz="1600" spc="-70" dirty="0">
                <a:solidFill>
                  <a:srgbClr val="262525"/>
                </a:solidFill>
                <a:latin typeface="Trebuchet MS"/>
                <a:cs typeface="Trebuchet MS"/>
              </a:rPr>
              <a:t>y</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10" dirty="0">
                <a:solidFill>
                  <a:srgbClr val="262525"/>
                </a:solidFill>
                <a:latin typeface="Trebuchet MS"/>
                <a:cs typeface="Trebuchet MS"/>
              </a:rPr>
              <a:t>g</a:t>
            </a:r>
            <a:r>
              <a:rPr sz="1600" spc="-200" dirty="0">
                <a:solidFill>
                  <a:srgbClr val="262525"/>
                </a:solidFill>
                <a:latin typeface="Trebuchet MS"/>
                <a:cs typeface="Trebuchet MS"/>
              </a:rPr>
              <a:t>r</a:t>
            </a:r>
            <a:r>
              <a:rPr sz="1600" spc="-120" dirty="0">
                <a:solidFill>
                  <a:srgbClr val="262525"/>
                </a:solidFill>
                <a:latin typeface="Trebuchet MS"/>
                <a:cs typeface="Trebuchet MS"/>
              </a:rPr>
              <a:t>a</a:t>
            </a:r>
            <a:r>
              <a:rPr sz="1600" spc="-170" dirty="0">
                <a:solidFill>
                  <a:srgbClr val="262525"/>
                </a:solidFill>
                <a:latin typeface="Trebuchet MS"/>
                <a:cs typeface="Trebuchet MS"/>
              </a:rPr>
              <a:t>p</a:t>
            </a:r>
            <a:r>
              <a:rPr sz="1600" spc="-155" dirty="0">
                <a:solidFill>
                  <a:srgbClr val="262525"/>
                </a:solidFill>
                <a:latin typeface="Trebuchet MS"/>
                <a:cs typeface="Trebuchet MS"/>
              </a:rPr>
              <a:t>h</a:t>
            </a:r>
            <a:r>
              <a:rPr sz="1600" spc="-190" dirty="0">
                <a:solidFill>
                  <a:srgbClr val="262525"/>
                </a:solidFill>
                <a:latin typeface="Trebuchet MS"/>
                <a:cs typeface="Trebuchet MS"/>
              </a:rPr>
              <a:t>i</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210" dirty="0">
                <a:solidFill>
                  <a:srgbClr val="262525"/>
                </a:solidFill>
                <a:latin typeface="Trebuchet MS"/>
                <a:cs typeface="Trebuchet MS"/>
              </a:rPr>
              <a:t>,</a:t>
            </a:r>
            <a:r>
              <a:rPr sz="1600" spc="-165"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60" dirty="0">
                <a:solidFill>
                  <a:srgbClr val="262525"/>
                </a:solidFill>
                <a:latin typeface="Trebuchet MS"/>
                <a:cs typeface="Trebuchet MS"/>
              </a:rPr>
              <a:t>n  </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155" dirty="0">
                <a:solidFill>
                  <a:srgbClr val="262525"/>
                </a:solidFill>
                <a:latin typeface="Trebuchet MS"/>
                <a:cs typeface="Trebuchet MS"/>
              </a:rPr>
              <a:t>e</a:t>
            </a:r>
            <a:r>
              <a:rPr sz="1600" spc="-235" dirty="0">
                <a:solidFill>
                  <a:srgbClr val="262525"/>
                </a:solidFill>
                <a:latin typeface="Trebuchet MS"/>
                <a:cs typeface="Trebuchet MS"/>
              </a:rPr>
              <a:t>m</a:t>
            </a:r>
            <a:r>
              <a:rPr sz="1600" spc="-155" dirty="0">
                <a:solidFill>
                  <a:srgbClr val="262525"/>
                </a:solidFill>
                <a:latin typeface="Trebuchet MS"/>
                <a:cs typeface="Trebuchet MS"/>
              </a:rPr>
              <a:t>en</a:t>
            </a:r>
            <a:r>
              <a:rPr sz="1600" spc="-140" dirty="0">
                <a:solidFill>
                  <a:srgbClr val="262525"/>
                </a:solidFill>
                <a:latin typeface="Trebuchet MS"/>
                <a:cs typeface="Trebuchet MS"/>
              </a:rPr>
              <a:t>t</a:t>
            </a:r>
            <a:r>
              <a:rPr sz="1600" spc="-5" dirty="0">
                <a:solidFill>
                  <a:srgbClr val="262525"/>
                </a:solidFill>
                <a:latin typeface="Trebuchet MS"/>
                <a:cs typeface="Trebuchet MS"/>
              </a:rPr>
              <a:t>s</a:t>
            </a:r>
            <a:r>
              <a:rPr sz="1600" spc="-210" dirty="0">
                <a:solidFill>
                  <a:srgbClr val="262525"/>
                </a:solidFill>
                <a:latin typeface="Trebuchet MS"/>
                <a:cs typeface="Trebuchet MS"/>
              </a:rPr>
              <a:t>,</a:t>
            </a:r>
            <a:r>
              <a:rPr sz="1600" spc="-165" dirty="0">
                <a:solidFill>
                  <a:srgbClr val="262525"/>
                </a:solidFill>
                <a:latin typeface="Trebuchet MS"/>
                <a:cs typeface="Trebuchet MS"/>
              </a:rPr>
              <a:t> </a:t>
            </a:r>
            <a:r>
              <a:rPr sz="1600" spc="-190" dirty="0">
                <a:solidFill>
                  <a:srgbClr val="262525"/>
                </a:solidFill>
                <a:latin typeface="Trebuchet MS"/>
                <a:cs typeface="Trebuchet MS"/>
              </a:rPr>
              <a:t>i</a:t>
            </a:r>
            <a:r>
              <a:rPr sz="1600" spc="-235" dirty="0">
                <a:solidFill>
                  <a:srgbClr val="262525"/>
                </a:solidFill>
                <a:latin typeface="Trebuchet MS"/>
                <a:cs typeface="Trebuchet MS"/>
              </a:rPr>
              <a:t>m</a:t>
            </a:r>
            <a:r>
              <a:rPr sz="1600" spc="-120" dirty="0">
                <a:solidFill>
                  <a:srgbClr val="262525"/>
                </a:solidFill>
                <a:latin typeface="Trebuchet MS"/>
                <a:cs typeface="Trebuchet MS"/>
              </a:rPr>
              <a:t>a</a:t>
            </a:r>
            <a:r>
              <a:rPr sz="1600" spc="-10" dirty="0">
                <a:solidFill>
                  <a:srgbClr val="262525"/>
                </a:solidFill>
                <a:latin typeface="Trebuchet MS"/>
                <a:cs typeface="Trebuchet MS"/>
              </a:rPr>
              <a:t>g</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210" dirty="0">
                <a:solidFill>
                  <a:srgbClr val="262525"/>
                </a:solidFill>
                <a:latin typeface="Trebuchet MS"/>
                <a:cs typeface="Trebuchet MS"/>
              </a:rPr>
              <a:t>,</a:t>
            </a:r>
            <a:r>
              <a:rPr sz="1600" spc="-165"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40" dirty="0">
                <a:solidFill>
                  <a:srgbClr val="262525"/>
                </a:solidFill>
                <a:latin typeface="Trebuchet MS"/>
                <a:cs typeface="Trebuchet MS"/>
              </a:rPr>
              <a:t>d  </a:t>
            </a:r>
            <a:r>
              <a:rPr sz="1600" spc="-95" dirty="0">
                <a:solidFill>
                  <a:srgbClr val="262525"/>
                </a:solidFill>
                <a:latin typeface="Trebuchet MS"/>
                <a:cs typeface="Trebuchet MS"/>
              </a:rPr>
              <a:t>b</a:t>
            </a:r>
            <a:r>
              <a:rPr sz="1600" spc="-200" dirty="0">
                <a:solidFill>
                  <a:srgbClr val="262525"/>
                </a:solidFill>
                <a:latin typeface="Trebuchet MS"/>
                <a:cs typeface="Trebuchet MS"/>
              </a:rPr>
              <a:t>r</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95" dirty="0">
                <a:solidFill>
                  <a:srgbClr val="262525"/>
                </a:solidFill>
                <a:latin typeface="Trebuchet MS"/>
                <a:cs typeface="Trebuchet MS"/>
              </a:rPr>
              <a:t>d</a:t>
            </a:r>
            <a:r>
              <a:rPr sz="1600" spc="-190" dirty="0">
                <a:solidFill>
                  <a:srgbClr val="262525"/>
                </a:solidFill>
                <a:latin typeface="Trebuchet MS"/>
                <a:cs typeface="Trebuchet MS"/>
              </a:rPr>
              <a:t>i</a:t>
            </a:r>
            <a:r>
              <a:rPr sz="1600" spc="-155" dirty="0">
                <a:solidFill>
                  <a:srgbClr val="262525"/>
                </a:solidFill>
                <a:latin typeface="Trebuchet MS"/>
                <a:cs typeface="Trebuchet MS"/>
              </a:rPr>
              <a:t>n</a:t>
            </a:r>
            <a:r>
              <a:rPr sz="1600" spc="15" dirty="0">
                <a:solidFill>
                  <a:srgbClr val="262525"/>
                </a:solidFill>
                <a:latin typeface="Trebuchet MS"/>
                <a:cs typeface="Trebuchet MS"/>
              </a:rPr>
              <a:t>g</a:t>
            </a:r>
            <a:r>
              <a:rPr sz="1600" spc="-160" dirty="0">
                <a:solidFill>
                  <a:srgbClr val="262525"/>
                </a:solidFill>
                <a:latin typeface="Trebuchet MS"/>
                <a:cs typeface="Trebuchet MS"/>
              </a:rPr>
              <a:t> </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155" dirty="0">
                <a:solidFill>
                  <a:srgbClr val="262525"/>
                </a:solidFill>
                <a:latin typeface="Trebuchet MS"/>
                <a:cs typeface="Trebuchet MS"/>
              </a:rPr>
              <a:t>e</a:t>
            </a:r>
            <a:r>
              <a:rPr sz="1600" spc="-235" dirty="0">
                <a:solidFill>
                  <a:srgbClr val="262525"/>
                </a:solidFill>
                <a:latin typeface="Trebuchet MS"/>
                <a:cs typeface="Trebuchet MS"/>
              </a:rPr>
              <a:t>m</a:t>
            </a:r>
            <a:r>
              <a:rPr sz="1600" spc="-155" dirty="0">
                <a:solidFill>
                  <a:srgbClr val="262525"/>
                </a:solidFill>
                <a:latin typeface="Trebuchet MS"/>
                <a:cs typeface="Trebuchet MS"/>
              </a:rPr>
              <a:t>en</a:t>
            </a:r>
            <a:r>
              <a:rPr sz="1600" spc="-140" dirty="0">
                <a:solidFill>
                  <a:srgbClr val="262525"/>
                </a:solidFill>
                <a:latin typeface="Trebuchet MS"/>
                <a:cs typeface="Trebuchet MS"/>
              </a:rPr>
              <a:t>t</a:t>
            </a:r>
            <a:r>
              <a:rPr sz="1600" spc="-5" dirty="0">
                <a:solidFill>
                  <a:srgbClr val="262525"/>
                </a:solidFill>
                <a:latin typeface="Trebuchet MS"/>
                <a:cs typeface="Trebuchet MS"/>
              </a:rPr>
              <a:t>s</a:t>
            </a:r>
            <a:r>
              <a:rPr sz="1600" spc="-220" dirty="0">
                <a:solidFill>
                  <a:srgbClr val="262525"/>
                </a:solidFill>
                <a:latin typeface="Trebuchet MS"/>
                <a:cs typeface="Trebuchet MS"/>
              </a:rPr>
              <a:t>.</a:t>
            </a:r>
            <a:endParaRPr sz="1600">
              <a:latin typeface="Trebuchet MS"/>
              <a:cs typeface="Trebuchet MS"/>
            </a:endParaRPr>
          </a:p>
        </p:txBody>
      </p:sp>
      <p:grpSp>
        <p:nvGrpSpPr>
          <p:cNvPr id="8" name="object 8"/>
          <p:cNvGrpSpPr/>
          <p:nvPr/>
        </p:nvGrpSpPr>
        <p:grpSpPr>
          <a:xfrm>
            <a:off x="7943848" y="1752599"/>
            <a:ext cx="390525" cy="390525"/>
            <a:chOff x="7943848" y="1752599"/>
            <a:chExt cx="390525" cy="390525"/>
          </a:xfrm>
        </p:grpSpPr>
        <p:sp>
          <p:nvSpPr>
            <p:cNvPr id="9" name="object 9"/>
            <p:cNvSpPr/>
            <p:nvPr/>
          </p:nvSpPr>
          <p:spPr>
            <a:xfrm>
              <a:off x="7948610" y="1757362"/>
              <a:ext cx="381000" cy="381000"/>
            </a:xfrm>
            <a:custGeom>
              <a:avLst/>
              <a:gdLst/>
              <a:ahLst/>
              <a:cxnLst/>
              <a:rect l="l" t="t" r="r" b="b"/>
              <a:pathLst>
                <a:path w="381000" h="381000">
                  <a:moveTo>
                    <a:pt x="332052" y="380999"/>
                  </a:moveTo>
                  <a:lnTo>
                    <a:pt x="48948" y="380999"/>
                  </a:lnTo>
                  <a:lnTo>
                    <a:pt x="45540" y="380664"/>
                  </a:lnTo>
                  <a:lnTo>
                    <a:pt x="10738" y="360577"/>
                  </a:lnTo>
                  <a:lnTo>
                    <a:pt x="0" y="332052"/>
                  </a:lnTo>
                  <a:lnTo>
                    <a:pt x="0" y="328612"/>
                  </a:lnTo>
                  <a:lnTo>
                    <a:pt x="0" y="48947"/>
                  </a:lnTo>
                  <a:lnTo>
                    <a:pt x="17776" y="12911"/>
                  </a:lnTo>
                  <a:lnTo>
                    <a:pt x="48948" y="0"/>
                  </a:lnTo>
                  <a:lnTo>
                    <a:pt x="332052" y="0"/>
                  </a:lnTo>
                  <a:lnTo>
                    <a:pt x="368087" y="17775"/>
                  </a:lnTo>
                  <a:lnTo>
                    <a:pt x="380999" y="48947"/>
                  </a:lnTo>
                  <a:lnTo>
                    <a:pt x="380999" y="332052"/>
                  </a:lnTo>
                  <a:lnTo>
                    <a:pt x="363223" y="368088"/>
                  </a:lnTo>
                  <a:lnTo>
                    <a:pt x="335459" y="380664"/>
                  </a:lnTo>
                  <a:lnTo>
                    <a:pt x="332052" y="380999"/>
                  </a:lnTo>
                  <a:close/>
                </a:path>
              </a:pathLst>
            </a:custGeom>
            <a:solidFill>
              <a:srgbClr val="D9DAF1"/>
            </a:solidFill>
          </p:spPr>
          <p:txBody>
            <a:bodyPr wrap="square" lIns="0" tIns="0" rIns="0" bIns="0" rtlCol="0"/>
            <a:lstStyle/>
            <a:p>
              <a:endParaRPr/>
            </a:p>
          </p:txBody>
        </p:sp>
        <p:sp>
          <p:nvSpPr>
            <p:cNvPr id="10" name="object 10"/>
            <p:cNvSpPr/>
            <p:nvPr/>
          </p:nvSpPr>
          <p:spPr>
            <a:xfrm>
              <a:off x="7948610" y="1757362"/>
              <a:ext cx="381000" cy="381000"/>
            </a:xfrm>
            <a:custGeom>
              <a:avLst/>
              <a:gdLst/>
              <a:ahLst/>
              <a:cxnLst/>
              <a:rect l="l" t="t" r="r" b="b"/>
              <a:pathLst>
                <a:path w="381000" h="381000">
                  <a:moveTo>
                    <a:pt x="0" y="328612"/>
                  </a:moveTo>
                  <a:lnTo>
                    <a:pt x="0" y="52387"/>
                  </a:lnTo>
                  <a:lnTo>
                    <a:pt x="0" y="48947"/>
                  </a:lnTo>
                  <a:lnTo>
                    <a:pt x="335" y="45540"/>
                  </a:lnTo>
                  <a:lnTo>
                    <a:pt x="1005" y="42166"/>
                  </a:lnTo>
                  <a:lnTo>
                    <a:pt x="1677" y="38793"/>
                  </a:lnTo>
                  <a:lnTo>
                    <a:pt x="2670" y="35517"/>
                  </a:lnTo>
                  <a:lnTo>
                    <a:pt x="3986" y="32339"/>
                  </a:lnTo>
                  <a:lnTo>
                    <a:pt x="5303" y="29161"/>
                  </a:lnTo>
                  <a:lnTo>
                    <a:pt x="6917" y="26142"/>
                  </a:lnTo>
                  <a:lnTo>
                    <a:pt x="8828" y="23282"/>
                  </a:lnTo>
                  <a:lnTo>
                    <a:pt x="10739" y="20422"/>
                  </a:lnTo>
                  <a:lnTo>
                    <a:pt x="12910" y="17775"/>
                  </a:lnTo>
                  <a:lnTo>
                    <a:pt x="15343" y="15343"/>
                  </a:lnTo>
                  <a:lnTo>
                    <a:pt x="17776" y="12911"/>
                  </a:lnTo>
                  <a:lnTo>
                    <a:pt x="20422" y="10739"/>
                  </a:lnTo>
                  <a:lnTo>
                    <a:pt x="23282" y="8828"/>
                  </a:lnTo>
                  <a:lnTo>
                    <a:pt x="26142" y="6917"/>
                  </a:lnTo>
                  <a:lnTo>
                    <a:pt x="29160" y="5303"/>
                  </a:lnTo>
                  <a:lnTo>
                    <a:pt x="32339" y="3987"/>
                  </a:lnTo>
                  <a:lnTo>
                    <a:pt x="35517" y="2671"/>
                  </a:lnTo>
                  <a:lnTo>
                    <a:pt x="38792" y="1677"/>
                  </a:lnTo>
                  <a:lnTo>
                    <a:pt x="42167" y="1006"/>
                  </a:lnTo>
                  <a:lnTo>
                    <a:pt x="45540" y="335"/>
                  </a:lnTo>
                  <a:lnTo>
                    <a:pt x="48948" y="0"/>
                  </a:lnTo>
                  <a:lnTo>
                    <a:pt x="52388" y="0"/>
                  </a:lnTo>
                  <a:lnTo>
                    <a:pt x="328613" y="0"/>
                  </a:lnTo>
                  <a:lnTo>
                    <a:pt x="332052" y="0"/>
                  </a:lnTo>
                  <a:lnTo>
                    <a:pt x="335459" y="335"/>
                  </a:lnTo>
                  <a:lnTo>
                    <a:pt x="357716" y="8828"/>
                  </a:lnTo>
                  <a:lnTo>
                    <a:pt x="360577" y="10739"/>
                  </a:lnTo>
                  <a:lnTo>
                    <a:pt x="380664" y="45540"/>
                  </a:lnTo>
                  <a:lnTo>
                    <a:pt x="381000" y="52387"/>
                  </a:lnTo>
                  <a:lnTo>
                    <a:pt x="381000" y="328612"/>
                  </a:lnTo>
                  <a:lnTo>
                    <a:pt x="372170" y="357717"/>
                  </a:lnTo>
                  <a:lnTo>
                    <a:pt x="370259" y="360577"/>
                  </a:lnTo>
                  <a:lnTo>
                    <a:pt x="357717" y="372170"/>
                  </a:lnTo>
                  <a:lnTo>
                    <a:pt x="354856" y="374081"/>
                  </a:lnTo>
                  <a:lnTo>
                    <a:pt x="328613" y="380999"/>
                  </a:lnTo>
                  <a:lnTo>
                    <a:pt x="52388" y="380999"/>
                  </a:lnTo>
                  <a:lnTo>
                    <a:pt x="48948" y="380999"/>
                  </a:lnTo>
                  <a:lnTo>
                    <a:pt x="45540" y="380664"/>
                  </a:lnTo>
                  <a:lnTo>
                    <a:pt x="42167" y="379993"/>
                  </a:lnTo>
                  <a:lnTo>
                    <a:pt x="38792" y="379322"/>
                  </a:lnTo>
                  <a:lnTo>
                    <a:pt x="35517" y="378328"/>
                  </a:lnTo>
                  <a:lnTo>
                    <a:pt x="32339" y="377011"/>
                  </a:lnTo>
                  <a:lnTo>
                    <a:pt x="29160" y="375695"/>
                  </a:lnTo>
                  <a:lnTo>
                    <a:pt x="15343" y="365655"/>
                  </a:lnTo>
                  <a:lnTo>
                    <a:pt x="12910" y="363223"/>
                  </a:lnTo>
                  <a:lnTo>
                    <a:pt x="10738" y="360577"/>
                  </a:lnTo>
                  <a:lnTo>
                    <a:pt x="8827" y="357717"/>
                  </a:lnTo>
                  <a:lnTo>
                    <a:pt x="6917" y="354857"/>
                  </a:lnTo>
                  <a:lnTo>
                    <a:pt x="5303" y="351838"/>
                  </a:lnTo>
                  <a:lnTo>
                    <a:pt x="3986" y="348660"/>
                  </a:lnTo>
                  <a:lnTo>
                    <a:pt x="2670" y="345482"/>
                  </a:lnTo>
                  <a:lnTo>
                    <a:pt x="1677" y="342206"/>
                  </a:lnTo>
                  <a:lnTo>
                    <a:pt x="1005" y="338832"/>
                  </a:lnTo>
                  <a:lnTo>
                    <a:pt x="335" y="335459"/>
                  </a:lnTo>
                  <a:lnTo>
                    <a:pt x="0" y="332052"/>
                  </a:lnTo>
                  <a:lnTo>
                    <a:pt x="0" y="328612"/>
                  </a:lnTo>
                  <a:close/>
                </a:path>
              </a:pathLst>
            </a:custGeom>
            <a:ln w="9524">
              <a:solidFill>
                <a:srgbClr val="B4B6E3"/>
              </a:solidFill>
            </a:ln>
          </p:spPr>
          <p:txBody>
            <a:bodyPr wrap="square" lIns="0" tIns="0" rIns="0" bIns="0" rtlCol="0"/>
            <a:lstStyle/>
            <a:p>
              <a:endParaRPr/>
            </a:p>
          </p:txBody>
        </p:sp>
      </p:grpSp>
      <p:sp>
        <p:nvSpPr>
          <p:cNvPr id="11" name="object 11"/>
          <p:cNvSpPr txBox="1"/>
          <p:nvPr/>
        </p:nvSpPr>
        <p:spPr>
          <a:xfrm>
            <a:off x="8044705" y="1721715"/>
            <a:ext cx="187960" cy="390525"/>
          </a:xfrm>
          <a:prstGeom prst="rect">
            <a:avLst/>
          </a:prstGeom>
        </p:spPr>
        <p:txBody>
          <a:bodyPr vert="horz" wrap="square" lIns="0" tIns="11430" rIns="0" bIns="0" rtlCol="0">
            <a:spAutoFit/>
          </a:bodyPr>
          <a:lstStyle/>
          <a:p>
            <a:pPr marL="12700">
              <a:lnSpc>
                <a:spcPct val="100000"/>
              </a:lnSpc>
              <a:spcBef>
                <a:spcPts val="90"/>
              </a:spcBef>
            </a:pPr>
            <a:r>
              <a:rPr sz="2400" spc="15" dirty="0">
                <a:solidFill>
                  <a:srgbClr val="262525"/>
                </a:solidFill>
                <a:latin typeface="Trebuchet MS"/>
                <a:cs typeface="Trebuchet MS"/>
              </a:rPr>
              <a:t>2</a:t>
            </a:r>
            <a:endParaRPr sz="2400">
              <a:latin typeface="Trebuchet MS"/>
              <a:cs typeface="Trebuchet MS"/>
            </a:endParaRPr>
          </a:p>
        </p:txBody>
      </p:sp>
      <p:sp>
        <p:nvSpPr>
          <p:cNvPr id="12" name="object 12"/>
          <p:cNvSpPr txBox="1"/>
          <p:nvPr/>
        </p:nvSpPr>
        <p:spPr>
          <a:xfrm>
            <a:off x="8488362" y="1762846"/>
            <a:ext cx="1945005" cy="1976755"/>
          </a:xfrm>
          <a:prstGeom prst="rect">
            <a:avLst/>
          </a:prstGeom>
        </p:spPr>
        <p:txBody>
          <a:bodyPr vert="horz" wrap="square" lIns="0" tIns="12065" rIns="0" bIns="0" rtlCol="0">
            <a:spAutoFit/>
          </a:bodyPr>
          <a:lstStyle/>
          <a:p>
            <a:pPr marL="12700">
              <a:lnSpc>
                <a:spcPct val="100000"/>
              </a:lnSpc>
              <a:spcBef>
                <a:spcPts val="95"/>
              </a:spcBef>
            </a:pPr>
            <a:r>
              <a:rPr sz="2000" spc="-125" dirty="0">
                <a:solidFill>
                  <a:srgbClr val="262525"/>
                </a:solidFill>
                <a:latin typeface="Trebuchet MS"/>
                <a:cs typeface="Trebuchet MS"/>
              </a:rPr>
              <a:t>Simplicity</a:t>
            </a:r>
            <a:endParaRPr sz="2000">
              <a:latin typeface="Trebuchet MS"/>
              <a:cs typeface="Trebuchet MS"/>
            </a:endParaRPr>
          </a:p>
          <a:p>
            <a:pPr marL="12700" marR="5080">
              <a:lnSpc>
                <a:spcPct val="127000"/>
              </a:lnSpc>
              <a:spcBef>
                <a:spcPts val="780"/>
              </a:spcBef>
            </a:pPr>
            <a:r>
              <a:rPr sz="1600" spc="25" dirty="0">
                <a:solidFill>
                  <a:srgbClr val="262525"/>
                </a:solidFill>
                <a:latin typeface="Trebuchet MS"/>
                <a:cs typeface="Trebuchet MS"/>
              </a:rPr>
              <a:t>S</a:t>
            </a:r>
            <a:r>
              <a:rPr sz="1600" spc="-190" dirty="0">
                <a:solidFill>
                  <a:srgbClr val="262525"/>
                </a:solidFill>
                <a:latin typeface="Trebuchet MS"/>
                <a:cs typeface="Trebuchet MS"/>
              </a:rPr>
              <a:t>i</a:t>
            </a:r>
            <a:r>
              <a:rPr sz="1600" spc="-235" dirty="0">
                <a:solidFill>
                  <a:srgbClr val="262525"/>
                </a:solidFill>
                <a:latin typeface="Trebuchet MS"/>
                <a:cs typeface="Trebuchet MS"/>
              </a:rPr>
              <a:t>m</a:t>
            </a:r>
            <a:r>
              <a:rPr sz="1600" spc="-170" dirty="0">
                <a:solidFill>
                  <a:srgbClr val="262525"/>
                </a:solidFill>
                <a:latin typeface="Trebuchet MS"/>
                <a:cs typeface="Trebuchet MS"/>
              </a:rPr>
              <a:t>p</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75" dirty="0">
                <a:solidFill>
                  <a:srgbClr val="262525"/>
                </a:solidFill>
                <a:latin typeface="Trebuchet MS"/>
                <a:cs typeface="Trebuchet MS"/>
              </a:rPr>
              <a:t>c</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90" dirty="0">
                <a:solidFill>
                  <a:srgbClr val="262525"/>
                </a:solidFill>
                <a:latin typeface="Trebuchet MS"/>
                <a:cs typeface="Trebuchet MS"/>
              </a:rPr>
              <a:t>i</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55" dirty="0">
                <a:solidFill>
                  <a:srgbClr val="262525"/>
                </a:solidFill>
                <a:latin typeface="Trebuchet MS"/>
                <a:cs typeface="Trebuchet MS"/>
              </a:rPr>
              <a:t>u</a:t>
            </a:r>
            <a:r>
              <a:rPr sz="1600" spc="-204" dirty="0">
                <a:solidFill>
                  <a:srgbClr val="262525"/>
                </a:solidFill>
                <a:latin typeface="Trebuchet MS"/>
                <a:cs typeface="Trebuchet MS"/>
              </a:rPr>
              <a:t>l</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235" dirty="0">
                <a:solidFill>
                  <a:srgbClr val="262525"/>
                </a:solidFill>
                <a:latin typeface="Trebuchet MS"/>
                <a:cs typeface="Trebuchet MS"/>
              </a:rPr>
              <a:t>m</a:t>
            </a:r>
            <a:r>
              <a:rPr sz="1600" spc="-120" dirty="0">
                <a:solidFill>
                  <a:srgbClr val="262525"/>
                </a:solidFill>
                <a:latin typeface="Trebuchet MS"/>
                <a:cs typeface="Trebuchet MS"/>
              </a:rPr>
              <a:t>a</a:t>
            </a:r>
            <a:r>
              <a:rPr sz="1600" spc="-140" dirty="0">
                <a:solidFill>
                  <a:srgbClr val="262525"/>
                </a:solidFill>
                <a:latin typeface="Trebuchet MS"/>
                <a:cs typeface="Trebuchet MS"/>
              </a:rPr>
              <a:t>t</a:t>
            </a:r>
            <a:r>
              <a:rPr sz="1600" spc="-65" dirty="0">
                <a:solidFill>
                  <a:srgbClr val="262525"/>
                </a:solidFill>
                <a:latin typeface="Trebuchet MS"/>
                <a:cs typeface="Trebuchet MS"/>
              </a:rPr>
              <a:t>e  </a:t>
            </a:r>
            <a:r>
              <a:rPr sz="1600" spc="-5" dirty="0">
                <a:solidFill>
                  <a:srgbClr val="262525"/>
                </a:solidFill>
                <a:latin typeface="Trebuchet MS"/>
                <a:cs typeface="Trebuchet MS"/>
              </a:rPr>
              <a:t>s</a:t>
            </a:r>
            <a:r>
              <a:rPr sz="1600" spc="-65" dirty="0">
                <a:solidFill>
                  <a:srgbClr val="262525"/>
                </a:solidFill>
                <a:latin typeface="Trebuchet MS"/>
                <a:cs typeface="Trebuchet MS"/>
              </a:rPr>
              <a:t>o</a:t>
            </a:r>
            <a:r>
              <a:rPr sz="1600" spc="-170" dirty="0">
                <a:solidFill>
                  <a:srgbClr val="262525"/>
                </a:solidFill>
                <a:latin typeface="Trebuchet MS"/>
                <a:cs typeface="Trebuchet MS"/>
              </a:rPr>
              <a:t>p</a:t>
            </a:r>
            <a:r>
              <a:rPr sz="1600" spc="-155" dirty="0">
                <a:solidFill>
                  <a:srgbClr val="262525"/>
                </a:solidFill>
                <a:latin typeface="Trebuchet MS"/>
                <a:cs typeface="Trebuchet MS"/>
              </a:rPr>
              <a:t>h</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75" dirty="0">
                <a:solidFill>
                  <a:srgbClr val="262525"/>
                </a:solidFill>
                <a:latin typeface="Trebuchet MS"/>
                <a:cs typeface="Trebuchet MS"/>
              </a:rPr>
              <a:t>c</a:t>
            </a:r>
            <a:r>
              <a:rPr sz="1600" spc="-120" dirty="0">
                <a:solidFill>
                  <a:srgbClr val="262525"/>
                </a:solidFill>
                <a:latin typeface="Trebuchet MS"/>
                <a:cs typeface="Trebuchet MS"/>
              </a:rPr>
              <a:t>a</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65" dirty="0">
                <a:solidFill>
                  <a:srgbClr val="262525"/>
                </a:solidFill>
                <a:latin typeface="Trebuchet MS"/>
                <a:cs typeface="Trebuchet MS"/>
              </a:rPr>
              <a:t>o</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30" dirty="0">
                <a:solidFill>
                  <a:srgbClr val="262525"/>
                </a:solidFill>
                <a:latin typeface="Trebuchet MS"/>
                <a:cs typeface="Trebuchet MS"/>
              </a:rPr>
              <a:t>-</a:t>
            </a:r>
            <a:r>
              <a:rPr sz="1600" spc="-185" dirty="0">
                <a:solidFill>
                  <a:srgbClr val="262525"/>
                </a:solidFill>
                <a:latin typeface="Trebuchet MS"/>
                <a:cs typeface="Trebuchet MS"/>
              </a:rPr>
              <a:t> </a:t>
            </a:r>
            <a:r>
              <a:rPr sz="1600" spc="-75" dirty="0">
                <a:solidFill>
                  <a:srgbClr val="262525"/>
                </a:solidFill>
                <a:latin typeface="Trebuchet MS"/>
                <a:cs typeface="Trebuchet MS"/>
              </a:rPr>
              <a:t>c</a:t>
            </a:r>
            <a:r>
              <a:rPr sz="1600" spc="-155" dirty="0">
                <a:solidFill>
                  <a:srgbClr val="262525"/>
                </a:solidFill>
                <a:latin typeface="Trebuchet MS"/>
                <a:cs typeface="Trebuchet MS"/>
              </a:rPr>
              <a:t>h</a:t>
            </a:r>
            <a:r>
              <a:rPr sz="1600" spc="-65" dirty="0">
                <a:solidFill>
                  <a:srgbClr val="262525"/>
                </a:solidFill>
                <a:latin typeface="Trebuchet MS"/>
                <a:cs typeface="Trebuchet MS"/>
              </a:rPr>
              <a:t>oo</a:t>
            </a:r>
            <a:r>
              <a:rPr sz="1600" spc="-5" dirty="0">
                <a:solidFill>
                  <a:srgbClr val="262525"/>
                </a:solidFill>
                <a:latin typeface="Trebuchet MS"/>
                <a:cs typeface="Trebuchet MS"/>
              </a:rPr>
              <a:t>s</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60" dirty="0">
                <a:solidFill>
                  <a:srgbClr val="262525"/>
                </a:solidFill>
                <a:latin typeface="Trebuchet MS"/>
                <a:cs typeface="Trebuchet MS"/>
              </a:rPr>
              <a:t>a  </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235" dirty="0">
                <a:solidFill>
                  <a:srgbClr val="262525"/>
                </a:solidFill>
                <a:latin typeface="Trebuchet MS"/>
                <a:cs typeface="Trebuchet MS"/>
              </a:rPr>
              <a:t>m</a:t>
            </a:r>
            <a:r>
              <a:rPr sz="1600" spc="-170" dirty="0">
                <a:solidFill>
                  <a:srgbClr val="262525"/>
                </a:solidFill>
                <a:latin typeface="Trebuchet MS"/>
                <a:cs typeface="Trebuchet MS"/>
              </a:rPr>
              <a:t>p</a:t>
            </a:r>
            <a:r>
              <a:rPr sz="1600" spc="-204" dirty="0">
                <a:solidFill>
                  <a:srgbClr val="262525"/>
                </a:solidFill>
                <a:latin typeface="Trebuchet MS"/>
                <a:cs typeface="Trebuchet MS"/>
              </a:rPr>
              <a:t>l</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75" dirty="0">
                <a:solidFill>
                  <a:srgbClr val="262525"/>
                </a:solidFill>
                <a:latin typeface="Trebuchet MS"/>
                <a:cs typeface="Trebuchet MS"/>
              </a:rPr>
              <a:t>c</a:t>
            </a:r>
            <a:r>
              <a:rPr sz="1600" spc="-204" dirty="0">
                <a:solidFill>
                  <a:srgbClr val="262525"/>
                </a:solidFill>
                <a:latin typeface="Trebuchet MS"/>
                <a:cs typeface="Trebuchet MS"/>
              </a:rPr>
              <a:t>l</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60" dirty="0">
                <a:solidFill>
                  <a:srgbClr val="262525"/>
                </a:solidFill>
                <a:latin typeface="Trebuchet MS"/>
                <a:cs typeface="Trebuchet MS"/>
              </a:rPr>
              <a:t>n  </a:t>
            </a:r>
            <a:r>
              <a:rPr sz="1600" spc="-75" dirty="0">
                <a:solidFill>
                  <a:srgbClr val="262525"/>
                </a:solidFill>
                <a:latin typeface="Trebuchet MS"/>
                <a:cs typeface="Trebuchet MS"/>
              </a:rPr>
              <a:t>c</a:t>
            </a:r>
            <a:r>
              <a:rPr sz="1600" spc="-65" dirty="0">
                <a:solidFill>
                  <a:srgbClr val="262525"/>
                </a:solidFill>
                <a:latin typeface="Trebuchet MS"/>
                <a:cs typeface="Trebuchet MS"/>
              </a:rPr>
              <a:t>o</a:t>
            </a:r>
            <a:r>
              <a:rPr sz="1600" spc="-155" dirty="0">
                <a:solidFill>
                  <a:srgbClr val="262525"/>
                </a:solidFill>
                <a:latin typeface="Trebuchet MS"/>
                <a:cs typeface="Trebuchet MS"/>
              </a:rPr>
              <a:t>n</a:t>
            </a:r>
            <a:r>
              <a:rPr sz="1600" spc="-75" dirty="0">
                <a:solidFill>
                  <a:srgbClr val="262525"/>
                </a:solidFill>
                <a:latin typeface="Trebuchet MS"/>
                <a:cs typeface="Trebuchet MS"/>
              </a:rPr>
              <a:t>c</a:t>
            </a:r>
            <a:r>
              <a:rPr sz="1600" spc="-155" dirty="0">
                <a:solidFill>
                  <a:srgbClr val="262525"/>
                </a:solidFill>
                <a:latin typeface="Trebuchet MS"/>
                <a:cs typeface="Trebuchet MS"/>
              </a:rPr>
              <a:t>e</a:t>
            </a:r>
            <a:r>
              <a:rPr sz="1600" spc="-170" dirty="0">
                <a:solidFill>
                  <a:srgbClr val="262525"/>
                </a:solidFill>
                <a:latin typeface="Trebuchet MS"/>
                <a:cs typeface="Trebuchet MS"/>
              </a:rPr>
              <a:t>p</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120" dirty="0">
                <a:solidFill>
                  <a:srgbClr val="262525"/>
                </a:solidFill>
                <a:latin typeface="Trebuchet MS"/>
                <a:cs typeface="Trebuchet MS"/>
              </a:rPr>
              <a:t>a</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95" dirty="0">
                <a:solidFill>
                  <a:srgbClr val="262525"/>
                </a:solidFill>
                <a:latin typeface="Trebuchet MS"/>
                <a:cs typeface="Trebuchet MS"/>
              </a:rPr>
              <a:t>d</a:t>
            </a:r>
            <a:r>
              <a:rPr sz="1600" spc="-65" dirty="0">
                <a:solidFill>
                  <a:srgbClr val="262525"/>
                </a:solidFill>
                <a:latin typeface="Trebuchet MS"/>
                <a:cs typeface="Trebuchet MS"/>
              </a:rPr>
              <a:t>o</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55" dirty="0">
                <a:solidFill>
                  <a:srgbClr val="262525"/>
                </a:solidFill>
                <a:latin typeface="Trebuchet MS"/>
                <a:cs typeface="Trebuchet MS"/>
              </a:rPr>
              <a:t>n</a:t>
            </a:r>
            <a:r>
              <a:rPr sz="1600" spc="10" dirty="0">
                <a:solidFill>
                  <a:srgbClr val="262525"/>
                </a:solidFill>
                <a:latin typeface="Trebuchet MS"/>
                <a:cs typeface="Trebuchet MS"/>
              </a:rPr>
              <a:t>'</a:t>
            </a:r>
            <a:r>
              <a:rPr sz="1600" spc="-125" dirty="0">
                <a:solidFill>
                  <a:srgbClr val="262525"/>
                </a:solidFill>
                <a:latin typeface="Trebuchet MS"/>
                <a:cs typeface="Trebuchet MS"/>
              </a:rPr>
              <a:t>t  </a:t>
            </a:r>
            <a:r>
              <a:rPr sz="1600" spc="-65" dirty="0">
                <a:solidFill>
                  <a:srgbClr val="262525"/>
                </a:solidFill>
                <a:latin typeface="Trebuchet MS"/>
                <a:cs typeface="Trebuchet MS"/>
              </a:rPr>
              <a:t>ov</a:t>
            </a:r>
            <a:r>
              <a:rPr sz="1600" spc="-155" dirty="0">
                <a:solidFill>
                  <a:srgbClr val="262525"/>
                </a:solidFill>
                <a:latin typeface="Trebuchet MS"/>
                <a:cs typeface="Trebuchet MS"/>
              </a:rPr>
              <a:t>e</a:t>
            </a:r>
            <a:r>
              <a:rPr sz="1600" spc="-200" dirty="0">
                <a:solidFill>
                  <a:srgbClr val="262525"/>
                </a:solidFill>
                <a:latin typeface="Trebuchet MS"/>
                <a:cs typeface="Trebuchet MS"/>
              </a:rPr>
              <a:t>r</a:t>
            </a:r>
            <a:r>
              <a:rPr sz="1600" spc="-95" dirty="0">
                <a:solidFill>
                  <a:srgbClr val="262525"/>
                </a:solidFill>
                <a:latin typeface="Trebuchet MS"/>
                <a:cs typeface="Trebuchet MS"/>
              </a:rPr>
              <a:t>w</a:t>
            </a:r>
            <a:r>
              <a:rPr sz="1600" spc="-155" dirty="0">
                <a:solidFill>
                  <a:srgbClr val="262525"/>
                </a:solidFill>
                <a:latin typeface="Trebuchet MS"/>
                <a:cs typeface="Trebuchet MS"/>
              </a:rPr>
              <a:t>he</a:t>
            </a:r>
            <a:r>
              <a:rPr sz="1600" spc="-204" dirty="0">
                <a:solidFill>
                  <a:srgbClr val="262525"/>
                </a:solidFill>
                <a:latin typeface="Trebuchet MS"/>
                <a:cs typeface="Trebuchet MS"/>
              </a:rPr>
              <a:t>l</a:t>
            </a:r>
            <a:r>
              <a:rPr sz="1600" spc="-155" dirty="0">
                <a:solidFill>
                  <a:srgbClr val="262525"/>
                </a:solidFill>
                <a:latin typeface="Trebuchet MS"/>
                <a:cs typeface="Trebuchet MS"/>
              </a:rPr>
              <a:t>m</a:t>
            </a:r>
            <a:r>
              <a:rPr sz="1600" spc="-210"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65" dirty="0">
                <a:solidFill>
                  <a:srgbClr val="262525"/>
                </a:solidFill>
                <a:latin typeface="Trebuchet MS"/>
                <a:cs typeface="Trebuchet MS"/>
              </a:rPr>
              <a:t>v</a:t>
            </a:r>
            <a:r>
              <a:rPr sz="1600" spc="-190" dirty="0">
                <a:solidFill>
                  <a:srgbClr val="262525"/>
                </a:solidFill>
                <a:latin typeface="Trebuchet MS"/>
                <a:cs typeface="Trebuchet MS"/>
              </a:rPr>
              <a:t>i</a:t>
            </a:r>
            <a:r>
              <a:rPr sz="1600" spc="-155" dirty="0">
                <a:solidFill>
                  <a:srgbClr val="262525"/>
                </a:solidFill>
                <a:latin typeface="Trebuchet MS"/>
                <a:cs typeface="Trebuchet MS"/>
              </a:rPr>
              <a:t>e</a:t>
            </a:r>
            <a:r>
              <a:rPr sz="1600" spc="-95" dirty="0">
                <a:solidFill>
                  <a:srgbClr val="262525"/>
                </a:solidFill>
                <a:latin typeface="Trebuchet MS"/>
                <a:cs typeface="Trebuchet MS"/>
              </a:rPr>
              <a:t>w</a:t>
            </a:r>
            <a:r>
              <a:rPr sz="1600" spc="-155" dirty="0">
                <a:solidFill>
                  <a:srgbClr val="262525"/>
                </a:solidFill>
                <a:latin typeface="Trebuchet MS"/>
                <a:cs typeface="Trebuchet MS"/>
              </a:rPr>
              <a:t>e</a:t>
            </a:r>
            <a:r>
              <a:rPr sz="1600" spc="-275" dirty="0">
                <a:solidFill>
                  <a:srgbClr val="262525"/>
                </a:solidFill>
                <a:latin typeface="Trebuchet MS"/>
                <a:cs typeface="Trebuchet MS"/>
              </a:rPr>
              <a:t>r</a:t>
            </a:r>
            <a:r>
              <a:rPr sz="1600" spc="-220" dirty="0">
                <a:solidFill>
                  <a:srgbClr val="262525"/>
                </a:solidFill>
                <a:latin typeface="Trebuchet MS"/>
                <a:cs typeface="Trebuchet MS"/>
              </a:rPr>
              <a:t>.</a:t>
            </a:r>
            <a:endParaRPr sz="1600">
              <a:latin typeface="Trebuchet MS"/>
              <a:cs typeface="Trebuchet MS"/>
            </a:endParaRPr>
          </a:p>
        </p:txBody>
      </p:sp>
      <p:grpSp>
        <p:nvGrpSpPr>
          <p:cNvPr id="13" name="object 13"/>
          <p:cNvGrpSpPr/>
          <p:nvPr/>
        </p:nvGrpSpPr>
        <p:grpSpPr>
          <a:xfrm>
            <a:off x="4933949" y="4114799"/>
            <a:ext cx="381000" cy="390525"/>
            <a:chOff x="4933949" y="4114799"/>
            <a:chExt cx="381000" cy="390525"/>
          </a:xfrm>
        </p:grpSpPr>
        <p:sp>
          <p:nvSpPr>
            <p:cNvPr id="14" name="object 14"/>
            <p:cNvSpPr/>
            <p:nvPr/>
          </p:nvSpPr>
          <p:spPr>
            <a:xfrm>
              <a:off x="4938711" y="4119562"/>
              <a:ext cx="371475" cy="381000"/>
            </a:xfrm>
            <a:custGeom>
              <a:avLst/>
              <a:gdLst/>
              <a:ahLst/>
              <a:cxnLst/>
              <a:rect l="l" t="t" r="r" b="b"/>
              <a:pathLst>
                <a:path w="371475" h="381000">
                  <a:moveTo>
                    <a:pt x="322527" y="380999"/>
                  </a:moveTo>
                  <a:lnTo>
                    <a:pt x="48948" y="380999"/>
                  </a:lnTo>
                  <a:lnTo>
                    <a:pt x="45540" y="380664"/>
                  </a:lnTo>
                  <a:lnTo>
                    <a:pt x="10740" y="360577"/>
                  </a:lnTo>
                  <a:lnTo>
                    <a:pt x="0" y="332052"/>
                  </a:lnTo>
                  <a:lnTo>
                    <a:pt x="0" y="328612"/>
                  </a:lnTo>
                  <a:lnTo>
                    <a:pt x="0" y="48947"/>
                  </a:lnTo>
                  <a:lnTo>
                    <a:pt x="17776" y="12911"/>
                  </a:lnTo>
                  <a:lnTo>
                    <a:pt x="48948" y="0"/>
                  </a:lnTo>
                  <a:lnTo>
                    <a:pt x="322527" y="0"/>
                  </a:lnTo>
                  <a:lnTo>
                    <a:pt x="358562" y="17775"/>
                  </a:lnTo>
                  <a:lnTo>
                    <a:pt x="371475" y="48947"/>
                  </a:lnTo>
                  <a:lnTo>
                    <a:pt x="371475" y="332052"/>
                  </a:lnTo>
                  <a:lnTo>
                    <a:pt x="353698" y="368087"/>
                  </a:lnTo>
                  <a:lnTo>
                    <a:pt x="325934" y="380664"/>
                  </a:lnTo>
                  <a:lnTo>
                    <a:pt x="322527" y="380999"/>
                  </a:lnTo>
                  <a:close/>
                </a:path>
              </a:pathLst>
            </a:custGeom>
            <a:solidFill>
              <a:srgbClr val="D9DAF1"/>
            </a:solidFill>
          </p:spPr>
          <p:txBody>
            <a:bodyPr wrap="square" lIns="0" tIns="0" rIns="0" bIns="0" rtlCol="0"/>
            <a:lstStyle/>
            <a:p>
              <a:endParaRPr/>
            </a:p>
          </p:txBody>
        </p:sp>
        <p:sp>
          <p:nvSpPr>
            <p:cNvPr id="15" name="object 15"/>
            <p:cNvSpPr/>
            <p:nvPr/>
          </p:nvSpPr>
          <p:spPr>
            <a:xfrm>
              <a:off x="4938711" y="4119562"/>
              <a:ext cx="371475" cy="381000"/>
            </a:xfrm>
            <a:custGeom>
              <a:avLst/>
              <a:gdLst/>
              <a:ahLst/>
              <a:cxnLst/>
              <a:rect l="l" t="t" r="r" b="b"/>
              <a:pathLst>
                <a:path w="371475" h="381000">
                  <a:moveTo>
                    <a:pt x="0" y="328612"/>
                  </a:moveTo>
                  <a:lnTo>
                    <a:pt x="0" y="52387"/>
                  </a:lnTo>
                  <a:lnTo>
                    <a:pt x="0" y="48947"/>
                  </a:lnTo>
                  <a:lnTo>
                    <a:pt x="335" y="45540"/>
                  </a:lnTo>
                  <a:lnTo>
                    <a:pt x="1006" y="42166"/>
                  </a:lnTo>
                  <a:lnTo>
                    <a:pt x="1678" y="38792"/>
                  </a:lnTo>
                  <a:lnTo>
                    <a:pt x="2671" y="35517"/>
                  </a:lnTo>
                  <a:lnTo>
                    <a:pt x="3988" y="32338"/>
                  </a:lnTo>
                  <a:lnTo>
                    <a:pt x="5304" y="29160"/>
                  </a:lnTo>
                  <a:lnTo>
                    <a:pt x="15344" y="15343"/>
                  </a:lnTo>
                  <a:lnTo>
                    <a:pt x="17776" y="12911"/>
                  </a:lnTo>
                  <a:lnTo>
                    <a:pt x="20422" y="10739"/>
                  </a:lnTo>
                  <a:lnTo>
                    <a:pt x="23282" y="8828"/>
                  </a:lnTo>
                  <a:lnTo>
                    <a:pt x="26142" y="6917"/>
                  </a:lnTo>
                  <a:lnTo>
                    <a:pt x="29161" y="5303"/>
                  </a:lnTo>
                  <a:lnTo>
                    <a:pt x="32339" y="3987"/>
                  </a:lnTo>
                  <a:lnTo>
                    <a:pt x="35518" y="2671"/>
                  </a:lnTo>
                  <a:lnTo>
                    <a:pt x="38793" y="1677"/>
                  </a:lnTo>
                  <a:lnTo>
                    <a:pt x="42167" y="1006"/>
                  </a:lnTo>
                  <a:lnTo>
                    <a:pt x="45540" y="335"/>
                  </a:lnTo>
                  <a:lnTo>
                    <a:pt x="48948" y="0"/>
                  </a:lnTo>
                  <a:lnTo>
                    <a:pt x="52388" y="0"/>
                  </a:lnTo>
                  <a:lnTo>
                    <a:pt x="319088" y="0"/>
                  </a:lnTo>
                  <a:lnTo>
                    <a:pt x="322527" y="0"/>
                  </a:lnTo>
                  <a:lnTo>
                    <a:pt x="325934" y="335"/>
                  </a:lnTo>
                  <a:lnTo>
                    <a:pt x="360734" y="20421"/>
                  </a:lnTo>
                  <a:lnTo>
                    <a:pt x="367486" y="32339"/>
                  </a:lnTo>
                  <a:lnTo>
                    <a:pt x="368803" y="35517"/>
                  </a:lnTo>
                  <a:lnTo>
                    <a:pt x="369797" y="38792"/>
                  </a:lnTo>
                  <a:lnTo>
                    <a:pt x="370468" y="42166"/>
                  </a:lnTo>
                  <a:lnTo>
                    <a:pt x="371140" y="45540"/>
                  </a:lnTo>
                  <a:lnTo>
                    <a:pt x="371475" y="48947"/>
                  </a:lnTo>
                  <a:lnTo>
                    <a:pt x="371475" y="52387"/>
                  </a:lnTo>
                  <a:lnTo>
                    <a:pt x="371475" y="328612"/>
                  </a:lnTo>
                  <a:lnTo>
                    <a:pt x="371475" y="332052"/>
                  </a:lnTo>
                  <a:lnTo>
                    <a:pt x="371140" y="335458"/>
                  </a:lnTo>
                  <a:lnTo>
                    <a:pt x="370468" y="338832"/>
                  </a:lnTo>
                  <a:lnTo>
                    <a:pt x="369797" y="342205"/>
                  </a:lnTo>
                  <a:lnTo>
                    <a:pt x="368803" y="345481"/>
                  </a:lnTo>
                  <a:lnTo>
                    <a:pt x="367486" y="348659"/>
                  </a:lnTo>
                  <a:lnTo>
                    <a:pt x="366170" y="351837"/>
                  </a:lnTo>
                  <a:lnTo>
                    <a:pt x="364556" y="354856"/>
                  </a:lnTo>
                  <a:lnTo>
                    <a:pt x="362645" y="357716"/>
                  </a:lnTo>
                  <a:lnTo>
                    <a:pt x="360734" y="360576"/>
                  </a:lnTo>
                  <a:lnTo>
                    <a:pt x="348192" y="372170"/>
                  </a:lnTo>
                  <a:lnTo>
                    <a:pt x="345332" y="374081"/>
                  </a:lnTo>
                  <a:lnTo>
                    <a:pt x="319088" y="380999"/>
                  </a:lnTo>
                  <a:lnTo>
                    <a:pt x="52388" y="380999"/>
                  </a:lnTo>
                  <a:lnTo>
                    <a:pt x="23282" y="372170"/>
                  </a:lnTo>
                  <a:lnTo>
                    <a:pt x="20422" y="370259"/>
                  </a:lnTo>
                  <a:lnTo>
                    <a:pt x="17776" y="368087"/>
                  </a:lnTo>
                  <a:lnTo>
                    <a:pt x="15344" y="365655"/>
                  </a:lnTo>
                  <a:lnTo>
                    <a:pt x="12911" y="363223"/>
                  </a:lnTo>
                  <a:lnTo>
                    <a:pt x="0" y="332052"/>
                  </a:lnTo>
                  <a:lnTo>
                    <a:pt x="0" y="328612"/>
                  </a:lnTo>
                  <a:close/>
                </a:path>
              </a:pathLst>
            </a:custGeom>
            <a:ln w="9524">
              <a:solidFill>
                <a:srgbClr val="B4B6E3"/>
              </a:solidFill>
            </a:ln>
          </p:spPr>
          <p:txBody>
            <a:bodyPr wrap="square" lIns="0" tIns="0" rIns="0" bIns="0" rtlCol="0"/>
            <a:lstStyle/>
            <a:p>
              <a:endParaRPr/>
            </a:p>
          </p:txBody>
        </p:sp>
      </p:grpSp>
      <p:sp>
        <p:nvSpPr>
          <p:cNvPr id="16" name="object 16"/>
          <p:cNvSpPr txBox="1"/>
          <p:nvPr/>
        </p:nvSpPr>
        <p:spPr>
          <a:xfrm>
            <a:off x="5030043" y="4083915"/>
            <a:ext cx="195580" cy="390525"/>
          </a:xfrm>
          <a:prstGeom prst="rect">
            <a:avLst/>
          </a:prstGeom>
        </p:spPr>
        <p:txBody>
          <a:bodyPr vert="horz" wrap="square" lIns="0" tIns="11430" rIns="0" bIns="0" rtlCol="0">
            <a:spAutoFit/>
          </a:bodyPr>
          <a:lstStyle/>
          <a:p>
            <a:pPr marL="12700">
              <a:lnSpc>
                <a:spcPct val="100000"/>
              </a:lnSpc>
              <a:spcBef>
                <a:spcPts val="90"/>
              </a:spcBef>
            </a:pPr>
            <a:r>
              <a:rPr sz="2400" spc="75" dirty="0">
                <a:solidFill>
                  <a:srgbClr val="262525"/>
                </a:solidFill>
                <a:latin typeface="Trebuchet MS"/>
                <a:cs typeface="Trebuchet MS"/>
              </a:rPr>
              <a:t>3</a:t>
            </a:r>
            <a:endParaRPr sz="2400">
              <a:latin typeface="Trebuchet MS"/>
              <a:cs typeface="Trebuchet MS"/>
            </a:endParaRPr>
          </a:p>
        </p:txBody>
      </p:sp>
      <p:sp>
        <p:nvSpPr>
          <p:cNvPr id="17" name="object 17"/>
          <p:cNvSpPr txBox="1"/>
          <p:nvPr/>
        </p:nvSpPr>
        <p:spPr>
          <a:xfrm>
            <a:off x="5473699" y="4125046"/>
            <a:ext cx="5257800" cy="1052830"/>
          </a:xfrm>
          <a:prstGeom prst="rect">
            <a:avLst/>
          </a:prstGeom>
        </p:spPr>
        <p:txBody>
          <a:bodyPr vert="horz" wrap="square" lIns="0" tIns="12065" rIns="0" bIns="0" rtlCol="0">
            <a:spAutoFit/>
          </a:bodyPr>
          <a:lstStyle/>
          <a:p>
            <a:pPr marL="12700">
              <a:lnSpc>
                <a:spcPct val="100000"/>
              </a:lnSpc>
              <a:spcBef>
                <a:spcPts val="95"/>
              </a:spcBef>
            </a:pPr>
            <a:r>
              <a:rPr sz="2000" spc="-140" dirty="0">
                <a:solidFill>
                  <a:srgbClr val="262525"/>
                </a:solidFill>
                <a:latin typeface="Trebuchet MS"/>
                <a:cs typeface="Trebuchet MS"/>
              </a:rPr>
              <a:t>Functionality</a:t>
            </a:r>
            <a:endParaRPr sz="2000">
              <a:latin typeface="Trebuchet MS"/>
              <a:cs typeface="Trebuchet MS"/>
            </a:endParaRPr>
          </a:p>
          <a:p>
            <a:pPr marL="12700" marR="5080">
              <a:lnSpc>
                <a:spcPct val="128899"/>
              </a:lnSpc>
              <a:spcBef>
                <a:spcPts val="745"/>
              </a:spcBef>
            </a:pPr>
            <a:r>
              <a:rPr sz="1600" spc="-125" dirty="0">
                <a:solidFill>
                  <a:srgbClr val="262525"/>
                </a:solidFill>
                <a:latin typeface="Trebuchet MS"/>
                <a:cs typeface="Trebuchet MS"/>
              </a:rPr>
              <a:t>Keep</a:t>
            </a:r>
            <a:r>
              <a:rPr sz="1600" spc="-229" dirty="0">
                <a:solidFill>
                  <a:srgbClr val="262525"/>
                </a:solidFill>
                <a:latin typeface="Trebuchet MS"/>
                <a:cs typeface="Trebuchet MS"/>
              </a:rPr>
              <a:t> </a:t>
            </a:r>
            <a:r>
              <a:rPr sz="1600" spc="-130" dirty="0">
                <a:solidFill>
                  <a:srgbClr val="262525"/>
                </a:solidFill>
                <a:latin typeface="Trebuchet MS"/>
                <a:cs typeface="Trebuchet MS"/>
              </a:rPr>
              <a:t>the</a:t>
            </a:r>
            <a:r>
              <a:rPr sz="1600" spc="-195" dirty="0">
                <a:solidFill>
                  <a:srgbClr val="262525"/>
                </a:solidFill>
                <a:latin typeface="Trebuchet MS"/>
                <a:cs typeface="Trebuchet MS"/>
              </a:rPr>
              <a:t> </a:t>
            </a:r>
            <a:r>
              <a:rPr sz="1600" spc="-110" dirty="0">
                <a:solidFill>
                  <a:srgbClr val="262525"/>
                </a:solidFill>
                <a:latin typeface="Trebuchet MS"/>
                <a:cs typeface="Trebuchet MS"/>
              </a:rPr>
              <a:t>user</a:t>
            </a:r>
            <a:r>
              <a:rPr sz="1600" spc="-204" dirty="0">
                <a:solidFill>
                  <a:srgbClr val="262525"/>
                </a:solidFill>
                <a:latin typeface="Trebuchet MS"/>
                <a:cs typeface="Trebuchet MS"/>
              </a:rPr>
              <a:t> </a:t>
            </a:r>
            <a:r>
              <a:rPr sz="1600" spc="-145" dirty="0">
                <a:solidFill>
                  <a:srgbClr val="262525"/>
                </a:solidFill>
                <a:latin typeface="Trebuchet MS"/>
                <a:cs typeface="Trebuchet MS"/>
              </a:rPr>
              <a:t>experience</a:t>
            </a:r>
            <a:r>
              <a:rPr sz="1600" spc="-195" dirty="0">
                <a:solidFill>
                  <a:srgbClr val="262525"/>
                </a:solidFill>
                <a:latin typeface="Trebuchet MS"/>
                <a:cs typeface="Trebuchet MS"/>
              </a:rPr>
              <a:t> </a:t>
            </a:r>
            <a:r>
              <a:rPr sz="1600" spc="-140" dirty="0">
                <a:solidFill>
                  <a:srgbClr val="262525"/>
                </a:solidFill>
                <a:latin typeface="Trebuchet MS"/>
                <a:cs typeface="Trebuchet MS"/>
              </a:rPr>
              <a:t>in</a:t>
            </a:r>
            <a:r>
              <a:rPr sz="1600" spc="-195" dirty="0">
                <a:solidFill>
                  <a:srgbClr val="262525"/>
                </a:solidFill>
                <a:latin typeface="Trebuchet MS"/>
                <a:cs typeface="Trebuchet MS"/>
              </a:rPr>
              <a:t> </a:t>
            </a:r>
            <a:r>
              <a:rPr sz="1600" spc="-160" dirty="0">
                <a:solidFill>
                  <a:srgbClr val="262525"/>
                </a:solidFill>
                <a:latin typeface="Trebuchet MS"/>
                <a:cs typeface="Trebuchet MS"/>
              </a:rPr>
              <a:t>mind</a:t>
            </a:r>
            <a:r>
              <a:rPr sz="1600" spc="-165" dirty="0">
                <a:solidFill>
                  <a:srgbClr val="262525"/>
                </a:solidFill>
                <a:latin typeface="Trebuchet MS"/>
                <a:cs typeface="Trebuchet MS"/>
              </a:rPr>
              <a:t> </a:t>
            </a:r>
            <a:r>
              <a:rPr sz="1600" spc="-110" dirty="0">
                <a:solidFill>
                  <a:srgbClr val="262525"/>
                </a:solidFill>
                <a:latin typeface="Trebuchet MS"/>
                <a:cs typeface="Trebuchet MS"/>
              </a:rPr>
              <a:t>and</a:t>
            </a:r>
            <a:r>
              <a:rPr sz="1600" spc="-170" dirty="0">
                <a:solidFill>
                  <a:srgbClr val="262525"/>
                </a:solidFill>
                <a:latin typeface="Trebuchet MS"/>
                <a:cs typeface="Trebuchet MS"/>
              </a:rPr>
              <a:t> </a:t>
            </a:r>
            <a:r>
              <a:rPr sz="1600" spc="-135" dirty="0">
                <a:solidFill>
                  <a:srgbClr val="262525"/>
                </a:solidFill>
                <a:latin typeface="Trebuchet MS"/>
                <a:cs typeface="Trebuchet MS"/>
              </a:rPr>
              <a:t>make</a:t>
            </a:r>
            <a:r>
              <a:rPr sz="1600" spc="-190" dirty="0">
                <a:solidFill>
                  <a:srgbClr val="262525"/>
                </a:solidFill>
                <a:latin typeface="Trebuchet MS"/>
                <a:cs typeface="Trebuchet MS"/>
              </a:rPr>
              <a:t> </a:t>
            </a:r>
            <a:r>
              <a:rPr sz="1600" spc="-114" dirty="0">
                <a:solidFill>
                  <a:srgbClr val="262525"/>
                </a:solidFill>
                <a:latin typeface="Trebuchet MS"/>
                <a:cs typeface="Trebuchet MS"/>
              </a:rPr>
              <a:t>sure</a:t>
            </a:r>
            <a:r>
              <a:rPr sz="1600" spc="-195" dirty="0">
                <a:solidFill>
                  <a:srgbClr val="262525"/>
                </a:solidFill>
                <a:latin typeface="Trebuchet MS"/>
                <a:cs typeface="Trebuchet MS"/>
              </a:rPr>
              <a:t> </a:t>
            </a:r>
            <a:r>
              <a:rPr sz="1600" spc="-150" dirty="0">
                <a:solidFill>
                  <a:srgbClr val="262525"/>
                </a:solidFill>
                <a:latin typeface="Trebuchet MS"/>
                <a:cs typeface="Trebuchet MS"/>
              </a:rPr>
              <a:t>there</a:t>
            </a:r>
            <a:r>
              <a:rPr sz="1600" spc="-190" dirty="0">
                <a:solidFill>
                  <a:srgbClr val="262525"/>
                </a:solidFill>
                <a:latin typeface="Trebuchet MS"/>
                <a:cs typeface="Trebuchet MS"/>
              </a:rPr>
              <a:t> </a:t>
            </a:r>
            <a:r>
              <a:rPr sz="1600" spc="-140" dirty="0">
                <a:solidFill>
                  <a:srgbClr val="262525"/>
                </a:solidFill>
                <a:latin typeface="Trebuchet MS"/>
                <a:cs typeface="Trebuchet MS"/>
              </a:rPr>
              <a:t>are</a:t>
            </a:r>
            <a:r>
              <a:rPr sz="1600" spc="-195" dirty="0">
                <a:solidFill>
                  <a:srgbClr val="262525"/>
                </a:solidFill>
                <a:latin typeface="Trebuchet MS"/>
                <a:cs typeface="Trebuchet MS"/>
              </a:rPr>
              <a:t> </a:t>
            </a:r>
            <a:r>
              <a:rPr sz="1600" spc="-105" dirty="0">
                <a:solidFill>
                  <a:srgbClr val="262525"/>
                </a:solidFill>
                <a:latin typeface="Trebuchet MS"/>
                <a:cs typeface="Trebuchet MS"/>
              </a:rPr>
              <a:t>no</a:t>
            </a:r>
            <a:r>
              <a:rPr sz="1600" spc="-135" dirty="0">
                <a:solidFill>
                  <a:srgbClr val="262525"/>
                </a:solidFill>
                <a:latin typeface="Trebuchet MS"/>
                <a:cs typeface="Trebuchet MS"/>
              </a:rPr>
              <a:t> </a:t>
            </a:r>
            <a:r>
              <a:rPr sz="1600" spc="-110" dirty="0">
                <a:solidFill>
                  <a:srgbClr val="262525"/>
                </a:solidFill>
                <a:latin typeface="Trebuchet MS"/>
                <a:cs typeface="Trebuchet MS"/>
              </a:rPr>
              <a:t>glitches </a:t>
            </a:r>
            <a:r>
              <a:rPr sz="1600" spc="-465" dirty="0">
                <a:solidFill>
                  <a:srgbClr val="262525"/>
                </a:solidFill>
                <a:latin typeface="Trebuchet MS"/>
                <a:cs typeface="Trebuchet MS"/>
              </a:rPr>
              <a:t> </a:t>
            </a:r>
            <a:r>
              <a:rPr sz="1600" spc="-65" dirty="0">
                <a:solidFill>
                  <a:srgbClr val="262525"/>
                </a:solidFill>
                <a:latin typeface="Trebuchet MS"/>
                <a:cs typeface="Trebuchet MS"/>
              </a:rPr>
              <a:t>o</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95" dirty="0">
                <a:solidFill>
                  <a:srgbClr val="262525"/>
                </a:solidFill>
                <a:latin typeface="Trebuchet MS"/>
                <a:cs typeface="Trebuchet MS"/>
              </a:rPr>
              <a:t>d</a:t>
            </a:r>
            <a:r>
              <a:rPr sz="1600" spc="-20" dirty="0">
                <a:solidFill>
                  <a:srgbClr val="262525"/>
                </a:solidFill>
                <a:latin typeface="Trebuchet MS"/>
                <a:cs typeface="Trebuchet MS"/>
              </a:rPr>
              <a:t>-</a:t>
            </a:r>
            <a:r>
              <a:rPr sz="1600" spc="-155" dirty="0">
                <a:solidFill>
                  <a:srgbClr val="262525"/>
                </a:solidFill>
                <a:latin typeface="Trebuchet MS"/>
                <a:cs typeface="Trebuchet MS"/>
              </a:rPr>
              <a:t>en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170" dirty="0">
                <a:solidFill>
                  <a:srgbClr val="262525"/>
                </a:solidFill>
                <a:latin typeface="Trebuchet MS"/>
                <a:cs typeface="Trebuchet MS"/>
              </a:rPr>
              <a:t>p</a:t>
            </a:r>
            <a:r>
              <a:rPr sz="1600" spc="-120" dirty="0">
                <a:solidFill>
                  <a:srgbClr val="262525"/>
                </a:solidFill>
                <a:latin typeface="Trebuchet MS"/>
                <a:cs typeface="Trebuchet MS"/>
              </a:rPr>
              <a:t>a</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65" dirty="0">
                <a:solidFill>
                  <a:srgbClr val="262525"/>
                </a:solidFill>
                <a:latin typeface="Trebuchet MS"/>
                <a:cs typeface="Trebuchet MS"/>
              </a:rPr>
              <a:t>o</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155" dirty="0">
                <a:solidFill>
                  <a:srgbClr val="262525"/>
                </a:solidFill>
                <a:latin typeface="Trebuchet MS"/>
                <a:cs typeface="Trebuchet MS"/>
              </a:rPr>
              <a:t>e</a:t>
            </a:r>
            <a:r>
              <a:rPr sz="1600" spc="-220" dirty="0">
                <a:solidFill>
                  <a:srgbClr val="262525"/>
                </a:solidFill>
                <a:latin typeface="Trebuchet MS"/>
                <a:cs typeface="Trebuchet MS"/>
              </a:rPr>
              <a:t>.</a:t>
            </a:r>
            <a:endParaRPr sz="16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62" y="4762"/>
            <a:ext cx="0" cy="5996305"/>
          </a:xfrm>
          <a:custGeom>
            <a:avLst/>
            <a:gdLst/>
            <a:ahLst/>
            <a:cxnLst/>
            <a:rect l="l" t="t" r="r" b="b"/>
            <a:pathLst>
              <a:path h="5996305">
                <a:moveTo>
                  <a:pt x="0" y="5995987"/>
                </a:moveTo>
                <a:lnTo>
                  <a:pt x="0" y="0"/>
                </a:lnTo>
              </a:path>
            </a:pathLst>
          </a:custGeom>
          <a:ln w="9524">
            <a:solidFill>
              <a:srgbClr val="E4DFDE"/>
            </a:solidFill>
          </a:ln>
        </p:spPr>
        <p:txBody>
          <a:bodyPr wrap="square" lIns="0" tIns="0" rIns="0" bIns="0" rtlCol="0"/>
          <a:lstStyle/>
          <a:p>
            <a:endParaRPr/>
          </a:p>
        </p:txBody>
      </p:sp>
      <p:sp>
        <p:nvSpPr>
          <p:cNvPr id="3" name="object 3"/>
          <p:cNvSpPr txBox="1">
            <a:spLocks noGrp="1"/>
          </p:cNvSpPr>
          <p:nvPr>
            <p:ph type="title"/>
          </p:nvPr>
        </p:nvSpPr>
        <p:spPr>
          <a:xfrm>
            <a:off x="914400" y="889000"/>
            <a:ext cx="2971800" cy="771365"/>
          </a:xfrm>
          <a:prstGeom prst="rect">
            <a:avLst/>
          </a:prstGeom>
        </p:spPr>
        <p:txBody>
          <a:bodyPr vert="horz" wrap="square" lIns="0" tIns="17145" rIns="0" bIns="0" rtlCol="0">
            <a:spAutoFit/>
          </a:bodyPr>
          <a:lstStyle/>
          <a:p>
            <a:pPr marL="12700">
              <a:lnSpc>
                <a:spcPct val="100000"/>
              </a:lnSpc>
              <a:spcBef>
                <a:spcPts val="135"/>
              </a:spcBef>
            </a:pPr>
            <a:r>
              <a:rPr spc="-155" dirty="0">
                <a:solidFill>
                  <a:srgbClr val="FF0000"/>
                </a:solidFill>
              </a:rPr>
              <a:t>R</a:t>
            </a:r>
            <a:r>
              <a:rPr spc="-160" dirty="0">
                <a:solidFill>
                  <a:srgbClr val="FF0000"/>
                </a:solidFill>
              </a:rPr>
              <a:t>e</a:t>
            </a:r>
            <a:r>
              <a:rPr spc="170" dirty="0">
                <a:solidFill>
                  <a:srgbClr val="FF0000"/>
                </a:solidFill>
              </a:rPr>
              <a:t>s</a:t>
            </a:r>
            <a:r>
              <a:rPr spc="-85" dirty="0">
                <a:solidFill>
                  <a:srgbClr val="FF0000"/>
                </a:solidFill>
              </a:rPr>
              <a:t>u</a:t>
            </a:r>
            <a:r>
              <a:rPr spc="-295" dirty="0">
                <a:solidFill>
                  <a:srgbClr val="FF0000"/>
                </a:solidFill>
              </a:rPr>
              <a:t>l</a:t>
            </a:r>
            <a:r>
              <a:rPr spc="-395" dirty="0">
                <a:solidFill>
                  <a:srgbClr val="FF0000"/>
                </a:solidFill>
              </a:rPr>
              <a:t>t</a:t>
            </a:r>
            <a:r>
              <a:rPr spc="295" dirty="0">
                <a:solidFill>
                  <a:srgbClr val="FF0000"/>
                </a:solidFill>
              </a:rPr>
              <a:t>s</a:t>
            </a:r>
          </a:p>
        </p:txBody>
      </p:sp>
      <p:sp>
        <p:nvSpPr>
          <p:cNvPr id="4" name="object 4"/>
          <p:cNvSpPr txBox="1"/>
          <p:nvPr/>
        </p:nvSpPr>
        <p:spPr>
          <a:xfrm>
            <a:off x="1630362" y="2502765"/>
            <a:ext cx="2371090" cy="1446530"/>
          </a:xfrm>
          <a:prstGeom prst="rect">
            <a:avLst/>
          </a:prstGeom>
        </p:spPr>
        <p:txBody>
          <a:bodyPr vert="horz" wrap="square" lIns="0" tIns="11430" rIns="0" bIns="0" rtlCol="0">
            <a:spAutoFit/>
          </a:bodyPr>
          <a:lstStyle/>
          <a:p>
            <a:pPr marL="12700">
              <a:lnSpc>
                <a:spcPct val="100000"/>
              </a:lnSpc>
              <a:spcBef>
                <a:spcPts val="90"/>
              </a:spcBef>
            </a:pPr>
            <a:r>
              <a:rPr sz="2400" spc="-80" dirty="0">
                <a:latin typeface="Trebuchet MS"/>
                <a:cs typeface="Trebuchet MS"/>
              </a:rPr>
              <a:t>E</a:t>
            </a:r>
            <a:r>
              <a:rPr sz="2400" spc="-25" dirty="0">
                <a:latin typeface="Trebuchet MS"/>
                <a:cs typeface="Trebuchet MS"/>
              </a:rPr>
              <a:t>nh</a:t>
            </a:r>
            <a:r>
              <a:rPr sz="2400" spc="-130" dirty="0">
                <a:latin typeface="Trebuchet MS"/>
                <a:cs typeface="Trebuchet MS"/>
              </a:rPr>
              <a:t>a</a:t>
            </a:r>
            <a:r>
              <a:rPr sz="2400" spc="-25" dirty="0">
                <a:latin typeface="Trebuchet MS"/>
                <a:cs typeface="Trebuchet MS"/>
              </a:rPr>
              <a:t>n</a:t>
            </a:r>
            <a:r>
              <a:rPr sz="2400" spc="-55" dirty="0">
                <a:latin typeface="Trebuchet MS"/>
                <a:cs typeface="Trebuchet MS"/>
              </a:rPr>
              <a:t>c</a:t>
            </a:r>
            <a:r>
              <a:rPr sz="2400" spc="-175" dirty="0">
                <a:latin typeface="Trebuchet MS"/>
                <a:cs typeface="Trebuchet MS"/>
              </a:rPr>
              <a:t>e</a:t>
            </a:r>
            <a:r>
              <a:rPr sz="2400" spc="-55" dirty="0">
                <a:latin typeface="Trebuchet MS"/>
                <a:cs typeface="Trebuchet MS"/>
              </a:rPr>
              <a:t>d</a:t>
            </a:r>
            <a:r>
              <a:rPr sz="2400" spc="-409" dirty="0">
                <a:latin typeface="Trebuchet MS"/>
                <a:cs typeface="Trebuchet MS"/>
              </a:rPr>
              <a:t> </a:t>
            </a:r>
            <a:r>
              <a:rPr sz="2400" spc="20" dirty="0">
                <a:latin typeface="Trebuchet MS"/>
                <a:cs typeface="Trebuchet MS"/>
              </a:rPr>
              <a:t>V</a:t>
            </a:r>
            <a:r>
              <a:rPr sz="2400" spc="-150" dirty="0">
                <a:latin typeface="Trebuchet MS"/>
                <a:cs typeface="Trebuchet MS"/>
              </a:rPr>
              <a:t>i</a:t>
            </a:r>
            <a:r>
              <a:rPr sz="2400" spc="90" dirty="0">
                <a:latin typeface="Trebuchet MS"/>
                <a:cs typeface="Trebuchet MS"/>
              </a:rPr>
              <a:t>s</a:t>
            </a:r>
            <a:r>
              <a:rPr sz="2400" spc="-150" dirty="0">
                <a:latin typeface="Trebuchet MS"/>
                <a:cs typeface="Trebuchet MS"/>
              </a:rPr>
              <a:t>i</a:t>
            </a:r>
            <a:r>
              <a:rPr sz="2400" spc="-130" dirty="0">
                <a:latin typeface="Trebuchet MS"/>
                <a:cs typeface="Trebuchet MS"/>
              </a:rPr>
              <a:t>b</a:t>
            </a:r>
            <a:r>
              <a:rPr sz="2400" spc="-150" dirty="0">
                <a:latin typeface="Trebuchet MS"/>
                <a:cs typeface="Trebuchet MS"/>
              </a:rPr>
              <a:t>i</a:t>
            </a:r>
            <a:r>
              <a:rPr sz="2400" spc="-175" dirty="0">
                <a:latin typeface="Trebuchet MS"/>
                <a:cs typeface="Trebuchet MS"/>
              </a:rPr>
              <a:t>l</a:t>
            </a:r>
            <a:r>
              <a:rPr sz="2400" spc="-150" dirty="0">
                <a:latin typeface="Trebuchet MS"/>
                <a:cs typeface="Trebuchet MS"/>
              </a:rPr>
              <a:t>i</a:t>
            </a:r>
            <a:r>
              <a:rPr sz="2400" spc="-190" dirty="0">
                <a:latin typeface="Trebuchet MS"/>
                <a:cs typeface="Trebuchet MS"/>
              </a:rPr>
              <a:t>t</a:t>
            </a:r>
            <a:r>
              <a:rPr sz="2400" dirty="0">
                <a:latin typeface="Trebuchet MS"/>
                <a:cs typeface="Trebuchet MS"/>
              </a:rPr>
              <a:t>y</a:t>
            </a:r>
            <a:endParaRPr sz="2400">
              <a:latin typeface="Trebuchet MS"/>
              <a:cs typeface="Trebuchet MS"/>
            </a:endParaRPr>
          </a:p>
          <a:p>
            <a:pPr marL="12700" marR="148590">
              <a:lnSpc>
                <a:spcPct val="127000"/>
              </a:lnSpc>
              <a:spcBef>
                <a:spcPts val="1005"/>
              </a:spcBef>
            </a:pPr>
            <a:r>
              <a:rPr sz="1600" spc="110" dirty="0">
                <a:solidFill>
                  <a:srgbClr val="262525"/>
                </a:solidFill>
                <a:latin typeface="Trebuchet MS"/>
                <a:cs typeface="Trebuchet MS"/>
              </a:rPr>
              <a:t>M</a:t>
            </a:r>
            <a:r>
              <a:rPr sz="1600" spc="-120" dirty="0">
                <a:solidFill>
                  <a:srgbClr val="262525"/>
                </a:solidFill>
                <a:latin typeface="Trebuchet MS"/>
                <a:cs typeface="Trebuchet MS"/>
              </a:rPr>
              <a:t>a</a:t>
            </a:r>
            <a:r>
              <a:rPr sz="1600" spc="-90" dirty="0">
                <a:solidFill>
                  <a:srgbClr val="262525"/>
                </a:solidFill>
                <a:latin typeface="Trebuchet MS"/>
                <a:cs typeface="Trebuchet MS"/>
              </a:rPr>
              <a:t>ke</a:t>
            </a:r>
            <a:r>
              <a:rPr sz="1600" spc="-200"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95" dirty="0">
                <a:solidFill>
                  <a:srgbClr val="262525"/>
                </a:solidFill>
                <a:latin typeface="Trebuchet MS"/>
                <a:cs typeface="Trebuchet MS"/>
              </a:rPr>
              <a:t>w</a:t>
            </a:r>
            <a:r>
              <a:rPr sz="1600" spc="-65" dirty="0">
                <a:solidFill>
                  <a:srgbClr val="262525"/>
                </a:solidFill>
                <a:latin typeface="Trebuchet MS"/>
                <a:cs typeface="Trebuchet MS"/>
              </a:rPr>
              <a:t>o</a:t>
            </a:r>
            <a:r>
              <a:rPr sz="1600" spc="-200" dirty="0">
                <a:solidFill>
                  <a:srgbClr val="262525"/>
                </a:solidFill>
                <a:latin typeface="Trebuchet MS"/>
                <a:cs typeface="Trebuchet MS"/>
              </a:rPr>
              <a:t>r</a:t>
            </a:r>
            <a:r>
              <a:rPr sz="1600" spc="-75" dirty="0">
                <a:solidFill>
                  <a:srgbClr val="262525"/>
                </a:solidFill>
                <a:latin typeface="Trebuchet MS"/>
                <a:cs typeface="Trebuchet MS"/>
              </a:rPr>
              <a:t>k</a:t>
            </a:r>
            <a:r>
              <a:rPr sz="1600" spc="-150" dirty="0">
                <a:solidFill>
                  <a:srgbClr val="262525"/>
                </a:solidFill>
                <a:latin typeface="Trebuchet MS"/>
                <a:cs typeface="Trebuchet MS"/>
              </a:rPr>
              <a:t> </a:t>
            </a:r>
            <a:r>
              <a:rPr sz="1600" spc="-235" dirty="0">
                <a:solidFill>
                  <a:srgbClr val="262525"/>
                </a:solidFill>
                <a:latin typeface="Trebuchet MS"/>
                <a:cs typeface="Trebuchet MS"/>
              </a:rPr>
              <a:t>m</a:t>
            </a:r>
            <a:r>
              <a:rPr sz="1600" spc="-65" dirty="0">
                <a:solidFill>
                  <a:srgbClr val="262525"/>
                </a:solidFill>
                <a:latin typeface="Trebuchet MS"/>
                <a:cs typeface="Trebuchet MS"/>
              </a:rPr>
              <a:t>o</a:t>
            </a:r>
            <a:r>
              <a:rPr sz="1600" spc="-200" dirty="0">
                <a:solidFill>
                  <a:srgbClr val="262525"/>
                </a:solidFill>
                <a:latin typeface="Trebuchet MS"/>
                <a:cs typeface="Trebuchet MS"/>
              </a:rPr>
              <a:t>r</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65" dirty="0">
                <a:solidFill>
                  <a:srgbClr val="262525"/>
                </a:solidFill>
                <a:latin typeface="Trebuchet MS"/>
                <a:cs typeface="Trebuchet MS"/>
              </a:rPr>
              <a:t>v</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190" dirty="0">
                <a:solidFill>
                  <a:srgbClr val="262525"/>
                </a:solidFill>
                <a:latin typeface="Trebuchet MS"/>
                <a:cs typeface="Trebuchet MS"/>
              </a:rPr>
              <a:t>i</a:t>
            </a:r>
            <a:r>
              <a:rPr sz="1600" spc="-95" dirty="0">
                <a:solidFill>
                  <a:srgbClr val="262525"/>
                </a:solidFill>
                <a:latin typeface="Trebuchet MS"/>
                <a:cs typeface="Trebuchet MS"/>
              </a:rPr>
              <a:t>b</a:t>
            </a:r>
            <a:r>
              <a:rPr sz="1600" spc="-204" dirty="0">
                <a:solidFill>
                  <a:srgbClr val="262525"/>
                </a:solidFill>
                <a:latin typeface="Trebuchet MS"/>
                <a:cs typeface="Trebuchet MS"/>
              </a:rPr>
              <a:t>l</a:t>
            </a:r>
            <a:r>
              <a:rPr sz="1600" spc="-65" dirty="0">
                <a:solidFill>
                  <a:srgbClr val="262525"/>
                </a:solidFill>
                <a:latin typeface="Trebuchet MS"/>
                <a:cs typeface="Trebuchet MS"/>
              </a:rPr>
              <a:t>e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120" dirty="0">
                <a:solidFill>
                  <a:srgbClr val="262525"/>
                </a:solidFill>
                <a:latin typeface="Trebuchet MS"/>
                <a:cs typeface="Trebuchet MS"/>
              </a:rPr>
              <a:t>a</a:t>
            </a:r>
            <a:r>
              <a:rPr sz="1600" spc="-75" dirty="0">
                <a:solidFill>
                  <a:srgbClr val="262525"/>
                </a:solidFill>
                <a:latin typeface="Trebuchet MS"/>
                <a:cs typeface="Trebuchet MS"/>
              </a:rPr>
              <a:t>cc</a:t>
            </a:r>
            <a:r>
              <a:rPr sz="1600" spc="-155" dirty="0">
                <a:solidFill>
                  <a:srgbClr val="262525"/>
                </a:solidFill>
                <a:latin typeface="Trebuchet MS"/>
                <a:cs typeface="Trebuchet MS"/>
              </a:rPr>
              <a:t>e</a:t>
            </a:r>
            <a:r>
              <a:rPr sz="1600" spc="-5" dirty="0">
                <a:solidFill>
                  <a:srgbClr val="262525"/>
                </a:solidFill>
                <a:latin typeface="Trebuchet MS"/>
                <a:cs typeface="Trebuchet MS"/>
              </a:rPr>
              <a:t>ss</a:t>
            </a:r>
            <a:r>
              <a:rPr sz="1600" spc="-190" dirty="0">
                <a:solidFill>
                  <a:srgbClr val="262525"/>
                </a:solidFill>
                <a:latin typeface="Trebuchet MS"/>
                <a:cs typeface="Trebuchet MS"/>
              </a:rPr>
              <a:t>i</a:t>
            </a:r>
            <a:r>
              <a:rPr sz="1600" spc="-95" dirty="0">
                <a:solidFill>
                  <a:srgbClr val="262525"/>
                </a:solidFill>
                <a:latin typeface="Trebuchet MS"/>
                <a:cs typeface="Trebuchet MS"/>
              </a:rPr>
              <a:t>b</a:t>
            </a:r>
            <a:r>
              <a:rPr sz="1600" spc="-204" dirty="0">
                <a:solidFill>
                  <a:srgbClr val="262525"/>
                </a:solidFill>
                <a:latin typeface="Trebuchet MS"/>
                <a:cs typeface="Trebuchet MS"/>
              </a:rPr>
              <a:t>l</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80" dirty="0">
                <a:solidFill>
                  <a:srgbClr val="262525"/>
                </a:solidFill>
                <a:latin typeface="Trebuchet MS"/>
                <a:cs typeface="Trebuchet MS"/>
              </a:rPr>
              <a:t>a</a:t>
            </a:r>
            <a:r>
              <a:rPr sz="1600" spc="-175" dirty="0">
                <a:solidFill>
                  <a:srgbClr val="262525"/>
                </a:solidFill>
                <a:latin typeface="Trebuchet MS"/>
                <a:cs typeface="Trebuchet MS"/>
              </a:rPr>
              <a:t> </a:t>
            </a:r>
            <a:r>
              <a:rPr sz="1600" spc="-95" dirty="0">
                <a:solidFill>
                  <a:srgbClr val="262525"/>
                </a:solidFill>
                <a:latin typeface="Trebuchet MS"/>
                <a:cs typeface="Trebuchet MS"/>
              </a:rPr>
              <a:t>b</a:t>
            </a:r>
            <a:r>
              <a:rPr sz="1600" spc="-200" dirty="0">
                <a:solidFill>
                  <a:srgbClr val="262525"/>
                </a:solidFill>
                <a:latin typeface="Trebuchet MS"/>
                <a:cs typeface="Trebuchet MS"/>
              </a:rPr>
              <a:t>r</a:t>
            </a:r>
            <a:r>
              <a:rPr sz="1600" spc="-65" dirty="0">
                <a:solidFill>
                  <a:srgbClr val="262525"/>
                </a:solidFill>
                <a:latin typeface="Trebuchet MS"/>
                <a:cs typeface="Trebuchet MS"/>
              </a:rPr>
              <a:t>o</a:t>
            </a:r>
            <a:r>
              <a:rPr sz="1600" spc="-120" dirty="0">
                <a:solidFill>
                  <a:srgbClr val="262525"/>
                </a:solidFill>
                <a:latin typeface="Trebuchet MS"/>
                <a:cs typeface="Trebuchet MS"/>
              </a:rPr>
              <a:t>a</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105" dirty="0">
                <a:solidFill>
                  <a:srgbClr val="262525"/>
                </a:solidFill>
                <a:latin typeface="Trebuchet MS"/>
                <a:cs typeface="Trebuchet MS"/>
              </a:rPr>
              <a:t>r  </a:t>
            </a:r>
            <a:r>
              <a:rPr sz="1600" spc="-145" dirty="0">
                <a:solidFill>
                  <a:srgbClr val="262525"/>
                </a:solidFill>
                <a:latin typeface="Trebuchet MS"/>
                <a:cs typeface="Trebuchet MS"/>
              </a:rPr>
              <a:t>audience.</a:t>
            </a:r>
            <a:endParaRPr sz="1600">
              <a:latin typeface="Trebuchet MS"/>
              <a:cs typeface="Trebuchet MS"/>
            </a:endParaRPr>
          </a:p>
        </p:txBody>
      </p:sp>
      <p:sp>
        <p:nvSpPr>
          <p:cNvPr id="5" name="object 5"/>
          <p:cNvSpPr txBox="1"/>
          <p:nvPr/>
        </p:nvSpPr>
        <p:spPr>
          <a:xfrm>
            <a:off x="4493517" y="2502765"/>
            <a:ext cx="2274570" cy="1465580"/>
          </a:xfrm>
          <a:prstGeom prst="rect">
            <a:avLst/>
          </a:prstGeom>
        </p:spPr>
        <p:txBody>
          <a:bodyPr vert="horz" wrap="square" lIns="0" tIns="49530" rIns="0" bIns="0" rtlCol="0">
            <a:spAutoFit/>
          </a:bodyPr>
          <a:lstStyle/>
          <a:p>
            <a:pPr marL="12700" marR="438150">
              <a:lnSpc>
                <a:spcPts val="2630"/>
              </a:lnSpc>
              <a:spcBef>
                <a:spcPts val="390"/>
              </a:spcBef>
            </a:pPr>
            <a:r>
              <a:rPr sz="2400" spc="55" dirty="0">
                <a:latin typeface="Trebuchet MS"/>
                <a:cs typeface="Trebuchet MS"/>
              </a:rPr>
              <a:t>S</a:t>
            </a:r>
            <a:r>
              <a:rPr sz="2400" spc="-25" dirty="0">
                <a:latin typeface="Trebuchet MS"/>
                <a:cs typeface="Trebuchet MS"/>
              </a:rPr>
              <a:t>h</a:t>
            </a:r>
            <a:r>
              <a:rPr sz="2400" spc="-155" dirty="0">
                <a:latin typeface="Trebuchet MS"/>
                <a:cs typeface="Trebuchet MS"/>
              </a:rPr>
              <a:t>o</a:t>
            </a:r>
            <a:r>
              <a:rPr sz="2400" spc="-125" dirty="0">
                <a:latin typeface="Trebuchet MS"/>
                <a:cs typeface="Trebuchet MS"/>
              </a:rPr>
              <a:t>w</a:t>
            </a:r>
            <a:r>
              <a:rPr sz="2400" spc="-55" dirty="0">
                <a:latin typeface="Trebuchet MS"/>
                <a:cs typeface="Trebuchet MS"/>
              </a:rPr>
              <a:t>c</a:t>
            </a:r>
            <a:r>
              <a:rPr sz="2400" spc="-130" dirty="0">
                <a:latin typeface="Trebuchet MS"/>
                <a:cs typeface="Trebuchet MS"/>
              </a:rPr>
              <a:t>a</a:t>
            </a:r>
            <a:r>
              <a:rPr sz="2400" spc="90" dirty="0">
                <a:latin typeface="Trebuchet MS"/>
                <a:cs typeface="Trebuchet MS"/>
              </a:rPr>
              <a:t>s</a:t>
            </a:r>
            <a:r>
              <a:rPr sz="2400" spc="-100" dirty="0">
                <a:latin typeface="Trebuchet MS"/>
                <a:cs typeface="Trebuchet MS"/>
              </a:rPr>
              <a:t>e</a:t>
            </a:r>
            <a:r>
              <a:rPr sz="2400" spc="-405" dirty="0">
                <a:latin typeface="Trebuchet MS"/>
                <a:cs typeface="Trebuchet MS"/>
              </a:rPr>
              <a:t> </a:t>
            </a:r>
            <a:r>
              <a:rPr sz="2400" spc="-110" dirty="0">
                <a:latin typeface="Trebuchet MS"/>
                <a:cs typeface="Trebuchet MS"/>
              </a:rPr>
              <a:t>R</a:t>
            </a:r>
            <a:r>
              <a:rPr sz="2400" spc="-175" dirty="0">
                <a:latin typeface="Trebuchet MS"/>
                <a:cs typeface="Trebuchet MS"/>
              </a:rPr>
              <a:t>e</a:t>
            </a:r>
            <a:r>
              <a:rPr sz="2400" spc="-130" dirty="0">
                <a:latin typeface="Trebuchet MS"/>
                <a:cs typeface="Trebuchet MS"/>
              </a:rPr>
              <a:t>a</a:t>
            </a:r>
            <a:r>
              <a:rPr sz="2400" spc="-160" dirty="0">
                <a:latin typeface="Trebuchet MS"/>
                <a:cs typeface="Trebuchet MS"/>
              </a:rPr>
              <a:t>l  </a:t>
            </a:r>
            <a:r>
              <a:rPr sz="2400" spc="-125" dirty="0">
                <a:latin typeface="Trebuchet MS"/>
                <a:cs typeface="Trebuchet MS"/>
              </a:rPr>
              <a:t>Projects</a:t>
            </a:r>
            <a:endParaRPr sz="2400">
              <a:latin typeface="Trebuchet MS"/>
              <a:cs typeface="Trebuchet MS"/>
            </a:endParaRPr>
          </a:p>
          <a:p>
            <a:pPr marL="12700" marR="5080">
              <a:lnSpc>
                <a:spcPct val="125000"/>
              </a:lnSpc>
              <a:spcBef>
                <a:spcPts val="985"/>
              </a:spcBef>
            </a:pPr>
            <a:r>
              <a:rPr sz="1600" spc="-30" dirty="0">
                <a:solidFill>
                  <a:srgbClr val="262525"/>
                </a:solidFill>
                <a:latin typeface="Trebuchet MS"/>
                <a:cs typeface="Trebuchet MS"/>
              </a:rPr>
              <a:t>H</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155" dirty="0">
                <a:solidFill>
                  <a:srgbClr val="262525"/>
                </a:solidFill>
                <a:latin typeface="Trebuchet MS"/>
                <a:cs typeface="Trebuchet MS"/>
              </a:rPr>
              <a:t>h</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10" dirty="0">
                <a:solidFill>
                  <a:srgbClr val="262525"/>
                </a:solidFill>
                <a:latin typeface="Trebuchet MS"/>
                <a:cs typeface="Trebuchet MS"/>
              </a:rPr>
              <a:t>g</a:t>
            </a:r>
            <a:r>
              <a:rPr sz="1600" spc="-155" dirty="0">
                <a:solidFill>
                  <a:srgbClr val="262525"/>
                </a:solidFill>
                <a:latin typeface="Trebuchet MS"/>
                <a:cs typeface="Trebuchet MS"/>
              </a:rPr>
              <a:t>h</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70" dirty="0">
                <a:solidFill>
                  <a:srgbClr val="262525"/>
                </a:solidFill>
                <a:latin typeface="Trebuchet MS"/>
                <a:cs typeface="Trebuchet MS"/>
              </a:rPr>
              <a:t>p</a:t>
            </a:r>
            <a:r>
              <a:rPr sz="1600" spc="-65" dirty="0">
                <a:solidFill>
                  <a:srgbClr val="262525"/>
                </a:solidFill>
                <a:latin typeface="Trebuchet MS"/>
                <a:cs typeface="Trebuchet MS"/>
              </a:rPr>
              <a:t>o</a:t>
            </a:r>
            <a:r>
              <a:rPr sz="1600" spc="-125" dirty="0">
                <a:solidFill>
                  <a:srgbClr val="262525"/>
                </a:solidFill>
                <a:latin typeface="Trebuchet MS"/>
                <a:cs typeface="Trebuchet MS"/>
              </a:rPr>
              <a:t>r</a:t>
            </a:r>
            <a:r>
              <a:rPr sz="1600" spc="-140" dirty="0">
                <a:solidFill>
                  <a:srgbClr val="262525"/>
                </a:solidFill>
                <a:latin typeface="Trebuchet MS"/>
                <a:cs typeface="Trebuchet MS"/>
              </a:rPr>
              <a:t>t</a:t>
            </a:r>
            <a:r>
              <a:rPr sz="1600" spc="-170" dirty="0">
                <a:solidFill>
                  <a:srgbClr val="262525"/>
                </a:solidFill>
                <a:latin typeface="Trebuchet MS"/>
                <a:cs typeface="Trebuchet MS"/>
              </a:rPr>
              <a:t>f</a:t>
            </a:r>
            <a:r>
              <a:rPr sz="1600" spc="-65" dirty="0">
                <a:solidFill>
                  <a:srgbClr val="262525"/>
                </a:solidFill>
                <a:latin typeface="Trebuchet MS"/>
                <a:cs typeface="Trebuchet MS"/>
              </a:rPr>
              <a:t>o</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190" dirty="0">
                <a:solidFill>
                  <a:srgbClr val="262525"/>
                </a:solidFill>
                <a:latin typeface="Trebuchet MS"/>
                <a:cs typeface="Trebuchet MS"/>
              </a:rPr>
              <a:t>i</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200" dirty="0">
                <a:solidFill>
                  <a:srgbClr val="262525"/>
                </a:solidFill>
                <a:latin typeface="Trebuchet MS"/>
                <a:cs typeface="Trebuchet MS"/>
              </a:rPr>
              <a:t>r</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155" dirty="0">
                <a:solidFill>
                  <a:srgbClr val="262525"/>
                </a:solidFill>
                <a:latin typeface="Trebuchet MS"/>
                <a:cs typeface="Trebuchet MS"/>
              </a:rPr>
              <a:t>l  </a:t>
            </a:r>
            <a:r>
              <a:rPr sz="1600" spc="-170" dirty="0">
                <a:solidFill>
                  <a:srgbClr val="262525"/>
                </a:solidFill>
                <a:latin typeface="Trebuchet MS"/>
                <a:cs typeface="Trebuchet MS"/>
              </a:rPr>
              <a:t>p</a:t>
            </a:r>
            <a:r>
              <a:rPr sz="1600" spc="-200" dirty="0">
                <a:solidFill>
                  <a:srgbClr val="262525"/>
                </a:solidFill>
                <a:latin typeface="Trebuchet MS"/>
                <a:cs typeface="Trebuchet MS"/>
              </a:rPr>
              <a:t>r</a:t>
            </a:r>
            <a:r>
              <a:rPr sz="1600" spc="-65" dirty="0">
                <a:solidFill>
                  <a:srgbClr val="262525"/>
                </a:solidFill>
                <a:latin typeface="Trebuchet MS"/>
                <a:cs typeface="Trebuchet MS"/>
              </a:rPr>
              <a:t>o</a:t>
            </a:r>
            <a:r>
              <a:rPr sz="1600" spc="-320" dirty="0">
                <a:solidFill>
                  <a:srgbClr val="262525"/>
                </a:solidFill>
                <a:latin typeface="Trebuchet MS"/>
                <a:cs typeface="Trebuchet MS"/>
              </a:rPr>
              <a:t>j</a:t>
            </a:r>
            <a:r>
              <a:rPr sz="1600" spc="-155" dirty="0">
                <a:solidFill>
                  <a:srgbClr val="262525"/>
                </a:solidFill>
                <a:latin typeface="Trebuchet MS"/>
                <a:cs typeface="Trebuchet MS"/>
              </a:rPr>
              <a:t>e</a:t>
            </a:r>
            <a:r>
              <a:rPr sz="1600" spc="-75" dirty="0">
                <a:solidFill>
                  <a:srgbClr val="262525"/>
                </a:solidFill>
                <a:latin typeface="Trebuchet MS"/>
                <a:cs typeface="Trebuchet MS"/>
              </a:rPr>
              <a:t>c</a:t>
            </a:r>
            <a:r>
              <a:rPr sz="1600" spc="-140" dirty="0">
                <a:solidFill>
                  <a:srgbClr val="262525"/>
                </a:solidFill>
                <a:latin typeface="Trebuchet MS"/>
                <a:cs typeface="Trebuchet MS"/>
              </a:rPr>
              <a:t>t</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120" dirty="0">
                <a:solidFill>
                  <a:srgbClr val="262525"/>
                </a:solidFill>
                <a:latin typeface="Trebuchet MS"/>
                <a:cs typeface="Trebuchet MS"/>
              </a:rPr>
              <a:t>a</a:t>
            </a:r>
            <a:r>
              <a:rPr sz="1600" spc="-95" dirty="0">
                <a:solidFill>
                  <a:srgbClr val="262525"/>
                </a:solidFill>
                <a:latin typeface="Trebuchet MS"/>
                <a:cs typeface="Trebuchet MS"/>
              </a:rPr>
              <a:t>d</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170" dirty="0">
                <a:solidFill>
                  <a:srgbClr val="262525"/>
                </a:solidFill>
                <a:latin typeface="Trebuchet MS"/>
                <a:cs typeface="Trebuchet MS"/>
              </a:rPr>
              <a:t>f</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40" dirty="0">
                <a:solidFill>
                  <a:srgbClr val="262525"/>
                </a:solidFill>
                <a:latin typeface="Trebuchet MS"/>
                <a:cs typeface="Trebuchet MS"/>
              </a:rPr>
              <a:t>t</a:t>
            </a:r>
            <a:r>
              <a:rPr sz="1600" spc="-55" dirty="0">
                <a:solidFill>
                  <a:srgbClr val="262525"/>
                </a:solidFill>
                <a:latin typeface="Trebuchet MS"/>
                <a:cs typeface="Trebuchet MS"/>
              </a:rPr>
              <a:t>o</a:t>
            </a:r>
            <a:r>
              <a:rPr sz="1600" spc="-145" dirty="0">
                <a:solidFill>
                  <a:srgbClr val="262525"/>
                </a:solidFill>
                <a:latin typeface="Trebuchet MS"/>
                <a:cs typeface="Trebuchet MS"/>
              </a:rPr>
              <a:t> </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220" dirty="0">
                <a:solidFill>
                  <a:srgbClr val="262525"/>
                </a:solidFill>
                <a:latin typeface="Trebuchet MS"/>
                <a:cs typeface="Trebuchet MS"/>
              </a:rPr>
              <a:t>.</a:t>
            </a:r>
            <a:endParaRPr sz="1600">
              <a:latin typeface="Trebuchet MS"/>
              <a:cs typeface="Trebuchet MS"/>
            </a:endParaRPr>
          </a:p>
        </p:txBody>
      </p:sp>
      <p:sp>
        <p:nvSpPr>
          <p:cNvPr id="6" name="object 6"/>
          <p:cNvSpPr txBox="1"/>
          <p:nvPr/>
        </p:nvSpPr>
        <p:spPr>
          <a:xfrm>
            <a:off x="7356673" y="2502765"/>
            <a:ext cx="2319020" cy="1779905"/>
          </a:xfrm>
          <a:prstGeom prst="rect">
            <a:avLst/>
          </a:prstGeom>
        </p:spPr>
        <p:txBody>
          <a:bodyPr vert="horz" wrap="square" lIns="0" tIns="49530" rIns="0" bIns="0" rtlCol="0">
            <a:spAutoFit/>
          </a:bodyPr>
          <a:lstStyle/>
          <a:p>
            <a:pPr marL="12700" marR="969010">
              <a:lnSpc>
                <a:spcPts val="2630"/>
              </a:lnSpc>
              <a:spcBef>
                <a:spcPts val="390"/>
              </a:spcBef>
            </a:pPr>
            <a:r>
              <a:rPr sz="2400" spc="-130" dirty="0">
                <a:latin typeface="Trebuchet MS"/>
                <a:cs typeface="Trebuchet MS"/>
              </a:rPr>
              <a:t>Improved </a:t>
            </a:r>
            <a:r>
              <a:rPr sz="2400" spc="-125" dirty="0">
                <a:latin typeface="Trebuchet MS"/>
                <a:cs typeface="Trebuchet MS"/>
              </a:rPr>
              <a:t> </a:t>
            </a:r>
            <a:r>
              <a:rPr sz="2400" spc="-110" dirty="0">
                <a:latin typeface="Trebuchet MS"/>
                <a:cs typeface="Trebuchet MS"/>
              </a:rPr>
              <a:t>R</a:t>
            </a:r>
            <a:r>
              <a:rPr sz="2400" spc="-175" dirty="0">
                <a:latin typeface="Trebuchet MS"/>
                <a:cs typeface="Trebuchet MS"/>
              </a:rPr>
              <a:t>e</a:t>
            </a:r>
            <a:r>
              <a:rPr sz="2400" spc="-130" dirty="0">
                <a:latin typeface="Trebuchet MS"/>
                <a:cs typeface="Trebuchet MS"/>
              </a:rPr>
              <a:t>p</a:t>
            </a:r>
            <a:r>
              <a:rPr sz="2400" spc="-100" dirty="0">
                <a:latin typeface="Trebuchet MS"/>
                <a:cs typeface="Trebuchet MS"/>
              </a:rPr>
              <a:t>u</a:t>
            </a:r>
            <a:r>
              <a:rPr sz="2400" spc="-190" dirty="0">
                <a:latin typeface="Trebuchet MS"/>
                <a:cs typeface="Trebuchet MS"/>
              </a:rPr>
              <a:t>t</a:t>
            </a:r>
            <a:r>
              <a:rPr sz="2400" spc="-130" dirty="0">
                <a:latin typeface="Trebuchet MS"/>
                <a:cs typeface="Trebuchet MS"/>
              </a:rPr>
              <a:t>a</a:t>
            </a:r>
            <a:r>
              <a:rPr sz="2400" spc="-190" dirty="0">
                <a:latin typeface="Trebuchet MS"/>
                <a:cs typeface="Trebuchet MS"/>
              </a:rPr>
              <a:t>t</a:t>
            </a:r>
            <a:r>
              <a:rPr sz="2400" spc="-150" dirty="0">
                <a:latin typeface="Trebuchet MS"/>
                <a:cs typeface="Trebuchet MS"/>
              </a:rPr>
              <a:t>i</a:t>
            </a:r>
            <a:r>
              <a:rPr sz="2400" spc="-155" dirty="0">
                <a:latin typeface="Trebuchet MS"/>
                <a:cs typeface="Trebuchet MS"/>
              </a:rPr>
              <a:t>o</a:t>
            </a:r>
            <a:r>
              <a:rPr sz="2400" spc="-55" dirty="0">
                <a:latin typeface="Trebuchet MS"/>
                <a:cs typeface="Trebuchet MS"/>
              </a:rPr>
              <a:t>n</a:t>
            </a:r>
            <a:endParaRPr sz="2400">
              <a:latin typeface="Trebuchet MS"/>
              <a:cs typeface="Trebuchet MS"/>
            </a:endParaRPr>
          </a:p>
          <a:p>
            <a:pPr marL="12700" marR="5080">
              <a:lnSpc>
                <a:spcPct val="127000"/>
              </a:lnSpc>
              <a:spcBef>
                <a:spcPts val="950"/>
              </a:spcBef>
            </a:pPr>
            <a:r>
              <a:rPr sz="1600" spc="-60" dirty="0">
                <a:solidFill>
                  <a:srgbClr val="262525"/>
                </a:solidFill>
                <a:latin typeface="Trebuchet MS"/>
                <a:cs typeface="Trebuchet MS"/>
              </a:rPr>
              <a:t>E</a:t>
            </a:r>
            <a:r>
              <a:rPr sz="1600" spc="-120" dirty="0">
                <a:solidFill>
                  <a:srgbClr val="262525"/>
                </a:solidFill>
                <a:latin typeface="Trebuchet MS"/>
                <a:cs typeface="Trebuchet MS"/>
              </a:rPr>
              <a:t>a</a:t>
            </a:r>
            <a:r>
              <a:rPr sz="1600" spc="-200" dirty="0">
                <a:solidFill>
                  <a:srgbClr val="262525"/>
                </a:solidFill>
                <a:latin typeface="Trebuchet MS"/>
                <a:cs typeface="Trebuchet MS"/>
              </a:rPr>
              <a:t>r</a:t>
            </a:r>
            <a:r>
              <a:rPr sz="1600" spc="-85" dirty="0">
                <a:solidFill>
                  <a:srgbClr val="262525"/>
                </a:solidFill>
                <a:latin typeface="Trebuchet MS"/>
                <a:cs typeface="Trebuchet MS"/>
              </a:rPr>
              <a:t>n</a:t>
            </a:r>
            <a:r>
              <a:rPr sz="1600" spc="-204" dirty="0">
                <a:solidFill>
                  <a:srgbClr val="262525"/>
                </a:solidFill>
                <a:latin typeface="Trebuchet MS"/>
                <a:cs typeface="Trebuchet MS"/>
              </a:rPr>
              <a:t> </a:t>
            </a:r>
            <a:r>
              <a:rPr sz="1600" spc="-75" dirty="0">
                <a:solidFill>
                  <a:srgbClr val="262525"/>
                </a:solidFill>
                <a:latin typeface="Trebuchet MS"/>
                <a:cs typeface="Trebuchet MS"/>
              </a:rPr>
              <a:t>c</a:t>
            </a:r>
            <a:r>
              <a:rPr sz="1600" spc="-200" dirty="0">
                <a:solidFill>
                  <a:srgbClr val="262525"/>
                </a:solidFill>
                <a:latin typeface="Trebuchet MS"/>
                <a:cs typeface="Trebuchet MS"/>
              </a:rPr>
              <a:t>r</a:t>
            </a:r>
            <a:r>
              <a:rPr sz="1600" spc="-155" dirty="0">
                <a:solidFill>
                  <a:srgbClr val="262525"/>
                </a:solidFill>
                <a:latin typeface="Trebuchet MS"/>
                <a:cs typeface="Trebuchet MS"/>
              </a:rPr>
              <a:t>e</a:t>
            </a:r>
            <a:r>
              <a:rPr sz="1600" spc="-95" dirty="0">
                <a:solidFill>
                  <a:srgbClr val="262525"/>
                </a:solidFill>
                <a:latin typeface="Trebuchet MS"/>
                <a:cs typeface="Trebuchet MS"/>
              </a:rPr>
              <a:t>d</a:t>
            </a:r>
            <a:r>
              <a:rPr sz="1600" spc="-190" dirty="0">
                <a:solidFill>
                  <a:srgbClr val="262525"/>
                </a:solidFill>
                <a:latin typeface="Trebuchet MS"/>
                <a:cs typeface="Trebuchet MS"/>
              </a:rPr>
              <a:t>i</a:t>
            </a:r>
            <a:r>
              <a:rPr sz="1600" spc="-95" dirty="0">
                <a:solidFill>
                  <a:srgbClr val="262525"/>
                </a:solidFill>
                <a:latin typeface="Trebuchet MS"/>
                <a:cs typeface="Trebuchet MS"/>
              </a:rPr>
              <a:t>b</a:t>
            </a:r>
            <a:r>
              <a:rPr sz="1600" spc="-190" dirty="0">
                <a:solidFill>
                  <a:srgbClr val="262525"/>
                </a:solidFill>
                <a:latin typeface="Trebuchet MS"/>
                <a:cs typeface="Trebuchet MS"/>
              </a:rPr>
              <a:t>i</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140" dirty="0">
                <a:solidFill>
                  <a:srgbClr val="262525"/>
                </a:solidFill>
                <a:latin typeface="Trebuchet MS"/>
                <a:cs typeface="Trebuchet MS"/>
              </a:rPr>
              <a:t>t</a:t>
            </a:r>
            <a:r>
              <a:rPr sz="1600" spc="-40" dirty="0">
                <a:solidFill>
                  <a:srgbClr val="262525"/>
                </a:solidFill>
                <a:latin typeface="Trebuchet MS"/>
                <a:cs typeface="Trebuchet MS"/>
              </a:rPr>
              <a:t>y</a:t>
            </a:r>
            <a:r>
              <a:rPr sz="1600" spc="-165" dirty="0">
                <a:solidFill>
                  <a:srgbClr val="262525"/>
                </a:solidFill>
                <a:latin typeface="Trebuchet MS"/>
                <a:cs typeface="Trebuchet MS"/>
              </a:rPr>
              <a:t> </a:t>
            </a:r>
            <a:r>
              <a:rPr sz="1600" spc="-120" dirty="0">
                <a:solidFill>
                  <a:srgbClr val="262525"/>
                </a:solidFill>
                <a:latin typeface="Trebuchet MS"/>
                <a:cs typeface="Trebuchet MS"/>
              </a:rPr>
              <a:t>a</a:t>
            </a:r>
            <a:r>
              <a:rPr sz="1600" spc="-155" dirty="0">
                <a:solidFill>
                  <a:srgbClr val="262525"/>
                </a:solidFill>
                <a:latin typeface="Trebuchet MS"/>
                <a:cs typeface="Trebuchet MS"/>
              </a:rPr>
              <a:t>n</a:t>
            </a:r>
            <a:r>
              <a:rPr sz="1600" spc="-55" dirty="0">
                <a:solidFill>
                  <a:srgbClr val="262525"/>
                </a:solidFill>
                <a:latin typeface="Trebuchet MS"/>
                <a:cs typeface="Trebuchet MS"/>
              </a:rPr>
              <a:t>d</a:t>
            </a:r>
            <a:r>
              <a:rPr sz="1600" spc="-175" dirty="0">
                <a:solidFill>
                  <a:srgbClr val="262525"/>
                </a:solidFill>
                <a:latin typeface="Trebuchet MS"/>
                <a:cs typeface="Trebuchet MS"/>
              </a:rPr>
              <a:t> </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40" dirty="0">
                <a:solidFill>
                  <a:srgbClr val="262525"/>
                </a:solidFill>
                <a:latin typeface="Trebuchet MS"/>
                <a:cs typeface="Trebuchet MS"/>
              </a:rPr>
              <a:t>t</a:t>
            </a:r>
            <a:r>
              <a:rPr sz="1600" spc="-120" dirty="0">
                <a:solidFill>
                  <a:srgbClr val="262525"/>
                </a:solidFill>
                <a:latin typeface="Trebuchet MS"/>
                <a:cs typeface="Trebuchet MS"/>
              </a:rPr>
              <a:t>a</a:t>
            </a:r>
            <a:r>
              <a:rPr sz="1600" spc="-95" dirty="0">
                <a:solidFill>
                  <a:srgbClr val="262525"/>
                </a:solidFill>
                <a:latin typeface="Trebuchet MS"/>
                <a:cs typeface="Trebuchet MS"/>
              </a:rPr>
              <a:t>b</a:t>
            </a:r>
            <a:r>
              <a:rPr sz="1600" spc="-204" dirty="0">
                <a:solidFill>
                  <a:srgbClr val="262525"/>
                </a:solidFill>
                <a:latin typeface="Trebuchet MS"/>
                <a:cs typeface="Trebuchet MS"/>
              </a:rPr>
              <a:t>l</a:t>
            </a:r>
            <a:r>
              <a:rPr sz="1600" spc="-190" dirty="0">
                <a:solidFill>
                  <a:srgbClr val="262525"/>
                </a:solidFill>
                <a:latin typeface="Trebuchet MS"/>
                <a:cs typeface="Trebuchet MS"/>
              </a:rPr>
              <a:t>i</a:t>
            </a:r>
            <a:r>
              <a:rPr sz="1600" spc="-5" dirty="0">
                <a:solidFill>
                  <a:srgbClr val="262525"/>
                </a:solidFill>
                <a:latin typeface="Trebuchet MS"/>
                <a:cs typeface="Trebuchet MS"/>
              </a:rPr>
              <a:t>s</a:t>
            </a:r>
            <a:r>
              <a:rPr sz="1600" spc="-55" dirty="0">
                <a:solidFill>
                  <a:srgbClr val="262525"/>
                </a:solidFill>
                <a:latin typeface="Trebuchet MS"/>
                <a:cs typeface="Trebuchet MS"/>
              </a:rPr>
              <a:t>h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200" dirty="0">
                <a:solidFill>
                  <a:srgbClr val="262525"/>
                </a:solidFill>
                <a:latin typeface="Trebuchet MS"/>
                <a:cs typeface="Trebuchet MS"/>
              </a:rPr>
              <a:t>r</a:t>
            </a:r>
            <a:r>
              <a:rPr sz="1600" spc="-5" dirty="0">
                <a:solidFill>
                  <a:srgbClr val="262525"/>
                </a:solidFill>
                <a:latin typeface="Trebuchet MS"/>
                <a:cs typeface="Trebuchet MS"/>
              </a:rPr>
              <a:t>s</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105" dirty="0">
                <a:solidFill>
                  <a:srgbClr val="262525"/>
                </a:solidFill>
                <a:latin typeface="Trebuchet MS"/>
                <a:cs typeface="Trebuchet MS"/>
              </a:rPr>
              <a:t>f</a:t>
            </a:r>
            <a:r>
              <a:rPr sz="1600" spc="-200" dirty="0">
                <a:solidFill>
                  <a:srgbClr val="262525"/>
                </a:solidFill>
                <a:latin typeface="Trebuchet MS"/>
                <a:cs typeface="Trebuchet MS"/>
              </a:rPr>
              <a:t> </a:t>
            </a:r>
            <a:r>
              <a:rPr sz="1600" spc="-120" dirty="0">
                <a:solidFill>
                  <a:srgbClr val="262525"/>
                </a:solidFill>
                <a:latin typeface="Trebuchet MS"/>
                <a:cs typeface="Trebuchet MS"/>
              </a:rPr>
              <a:t>a</a:t>
            </a:r>
            <a:r>
              <a:rPr sz="1600" spc="55" dirty="0">
                <a:solidFill>
                  <a:srgbClr val="262525"/>
                </a:solidFill>
                <a:latin typeface="Trebuchet MS"/>
                <a:cs typeface="Trebuchet MS"/>
              </a:rPr>
              <a:t>s</a:t>
            </a:r>
            <a:r>
              <a:rPr sz="1600" spc="-195" dirty="0">
                <a:solidFill>
                  <a:srgbClr val="262525"/>
                </a:solidFill>
                <a:latin typeface="Trebuchet MS"/>
                <a:cs typeface="Trebuchet MS"/>
              </a:rPr>
              <a:t> </a:t>
            </a:r>
            <a:r>
              <a:rPr sz="1600" spc="-80" dirty="0">
                <a:solidFill>
                  <a:srgbClr val="262525"/>
                </a:solidFill>
                <a:latin typeface="Trebuchet MS"/>
                <a:cs typeface="Trebuchet MS"/>
              </a:rPr>
              <a:t>a</a:t>
            </a:r>
            <a:r>
              <a:rPr sz="1600" spc="-175" dirty="0">
                <a:solidFill>
                  <a:srgbClr val="262525"/>
                </a:solidFill>
                <a:latin typeface="Trebuchet MS"/>
                <a:cs typeface="Trebuchet MS"/>
              </a:rPr>
              <a:t> </a:t>
            </a:r>
            <a:r>
              <a:rPr sz="1600" spc="-140" dirty="0">
                <a:solidFill>
                  <a:srgbClr val="262525"/>
                </a:solidFill>
                <a:latin typeface="Trebuchet MS"/>
                <a:cs typeface="Trebuchet MS"/>
              </a:rPr>
              <a:t>t</a:t>
            </a:r>
            <a:r>
              <a:rPr sz="1600" spc="-155" dirty="0">
                <a:solidFill>
                  <a:srgbClr val="262525"/>
                </a:solidFill>
                <a:latin typeface="Trebuchet MS"/>
                <a:cs typeface="Trebuchet MS"/>
              </a:rPr>
              <a:t>h</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0" dirty="0">
                <a:solidFill>
                  <a:srgbClr val="262525"/>
                </a:solidFill>
                <a:latin typeface="Trebuchet MS"/>
                <a:cs typeface="Trebuchet MS"/>
              </a:rPr>
              <a:t>g</a:t>
            </a:r>
            <a:r>
              <a:rPr sz="1600" spc="-155" dirty="0">
                <a:solidFill>
                  <a:srgbClr val="262525"/>
                </a:solidFill>
                <a:latin typeface="Trebuchet MS"/>
                <a:cs typeface="Trebuchet MS"/>
              </a:rPr>
              <a:t>h</a:t>
            </a:r>
            <a:r>
              <a:rPr sz="1600" spc="-145" dirty="0">
                <a:solidFill>
                  <a:srgbClr val="262525"/>
                </a:solidFill>
                <a:latin typeface="Trebuchet MS"/>
                <a:cs typeface="Trebuchet MS"/>
              </a:rPr>
              <a:t>t</a:t>
            </a:r>
            <a:r>
              <a:rPr sz="1600" spc="-130" dirty="0">
                <a:solidFill>
                  <a:srgbClr val="262525"/>
                </a:solidFill>
                <a:latin typeface="Trebuchet MS"/>
                <a:cs typeface="Trebuchet MS"/>
              </a:rPr>
              <a:t> </a:t>
            </a:r>
            <a:r>
              <a:rPr sz="1600" spc="-204" dirty="0">
                <a:solidFill>
                  <a:srgbClr val="262525"/>
                </a:solidFill>
                <a:latin typeface="Trebuchet MS"/>
                <a:cs typeface="Trebuchet MS"/>
              </a:rPr>
              <a:t>l</a:t>
            </a:r>
            <a:r>
              <a:rPr sz="1600" spc="-155" dirty="0">
                <a:solidFill>
                  <a:srgbClr val="262525"/>
                </a:solidFill>
                <a:latin typeface="Trebuchet MS"/>
                <a:cs typeface="Trebuchet MS"/>
              </a:rPr>
              <a:t>e</a:t>
            </a:r>
            <a:r>
              <a:rPr sz="1600" spc="-120" dirty="0">
                <a:solidFill>
                  <a:srgbClr val="262525"/>
                </a:solidFill>
                <a:latin typeface="Trebuchet MS"/>
                <a:cs typeface="Trebuchet MS"/>
              </a:rPr>
              <a:t>a</a:t>
            </a:r>
            <a:r>
              <a:rPr sz="1600" spc="-95" dirty="0">
                <a:solidFill>
                  <a:srgbClr val="262525"/>
                </a:solidFill>
                <a:latin typeface="Trebuchet MS"/>
                <a:cs typeface="Trebuchet MS"/>
              </a:rPr>
              <a:t>d</a:t>
            </a:r>
            <a:r>
              <a:rPr sz="1600" spc="-155" dirty="0">
                <a:solidFill>
                  <a:srgbClr val="262525"/>
                </a:solidFill>
                <a:latin typeface="Trebuchet MS"/>
                <a:cs typeface="Trebuchet MS"/>
              </a:rPr>
              <a:t>e</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190" dirty="0">
                <a:solidFill>
                  <a:srgbClr val="262525"/>
                </a:solidFill>
                <a:latin typeface="Trebuchet MS"/>
                <a:cs typeface="Trebuchet MS"/>
              </a:rPr>
              <a:t>i</a:t>
            </a:r>
            <a:r>
              <a:rPr sz="1600" spc="-60" dirty="0">
                <a:solidFill>
                  <a:srgbClr val="262525"/>
                </a:solidFill>
                <a:latin typeface="Trebuchet MS"/>
                <a:cs typeface="Trebuchet MS"/>
              </a:rPr>
              <a:t>n  </a:t>
            </a:r>
            <a:r>
              <a:rPr sz="1600" spc="-70" dirty="0">
                <a:solidFill>
                  <a:srgbClr val="262525"/>
                </a:solidFill>
                <a:latin typeface="Trebuchet MS"/>
                <a:cs typeface="Trebuchet MS"/>
              </a:rPr>
              <a:t>y</a:t>
            </a:r>
            <a:r>
              <a:rPr sz="1600" spc="-65" dirty="0">
                <a:solidFill>
                  <a:srgbClr val="262525"/>
                </a:solidFill>
                <a:latin typeface="Trebuchet MS"/>
                <a:cs typeface="Trebuchet MS"/>
              </a:rPr>
              <a:t>o</a:t>
            </a:r>
            <a:r>
              <a:rPr sz="1600" spc="-155" dirty="0">
                <a:solidFill>
                  <a:srgbClr val="262525"/>
                </a:solidFill>
                <a:latin typeface="Trebuchet MS"/>
                <a:cs typeface="Trebuchet MS"/>
              </a:rPr>
              <a:t>u</a:t>
            </a:r>
            <a:r>
              <a:rPr sz="1600" spc="-120" dirty="0">
                <a:solidFill>
                  <a:srgbClr val="262525"/>
                </a:solidFill>
                <a:latin typeface="Trebuchet MS"/>
                <a:cs typeface="Trebuchet MS"/>
              </a:rPr>
              <a:t>r</a:t>
            </a:r>
            <a:r>
              <a:rPr sz="1600" spc="-215" dirty="0">
                <a:solidFill>
                  <a:srgbClr val="262525"/>
                </a:solidFill>
                <a:latin typeface="Trebuchet MS"/>
                <a:cs typeface="Trebuchet MS"/>
              </a:rPr>
              <a:t> </a:t>
            </a:r>
            <a:r>
              <a:rPr sz="1600" spc="-200" dirty="0">
                <a:solidFill>
                  <a:srgbClr val="262525"/>
                </a:solidFill>
                <a:latin typeface="Trebuchet MS"/>
                <a:cs typeface="Trebuchet MS"/>
              </a:rPr>
              <a:t>r</a:t>
            </a:r>
            <a:r>
              <a:rPr sz="1600" spc="-155" dirty="0">
                <a:solidFill>
                  <a:srgbClr val="262525"/>
                </a:solidFill>
                <a:latin typeface="Trebuchet MS"/>
                <a:cs typeface="Trebuchet MS"/>
              </a:rPr>
              <a:t>e</a:t>
            </a:r>
            <a:r>
              <a:rPr sz="1600" spc="-5" dirty="0">
                <a:solidFill>
                  <a:srgbClr val="262525"/>
                </a:solidFill>
                <a:latin typeface="Trebuchet MS"/>
                <a:cs typeface="Trebuchet MS"/>
              </a:rPr>
              <a:t>s</a:t>
            </a:r>
            <a:r>
              <a:rPr sz="1600" spc="-170" dirty="0">
                <a:solidFill>
                  <a:srgbClr val="262525"/>
                </a:solidFill>
                <a:latin typeface="Trebuchet MS"/>
                <a:cs typeface="Trebuchet MS"/>
              </a:rPr>
              <a:t>p</a:t>
            </a:r>
            <a:r>
              <a:rPr sz="1600" spc="-155" dirty="0">
                <a:solidFill>
                  <a:srgbClr val="262525"/>
                </a:solidFill>
                <a:latin typeface="Trebuchet MS"/>
                <a:cs typeface="Trebuchet MS"/>
              </a:rPr>
              <a:t>e</a:t>
            </a:r>
            <a:r>
              <a:rPr sz="1600" spc="-75" dirty="0">
                <a:solidFill>
                  <a:srgbClr val="262525"/>
                </a:solidFill>
                <a:latin typeface="Trebuchet MS"/>
                <a:cs typeface="Trebuchet MS"/>
              </a:rPr>
              <a:t>c</a:t>
            </a:r>
            <a:r>
              <a:rPr sz="1600" spc="-140" dirty="0">
                <a:solidFill>
                  <a:srgbClr val="262525"/>
                </a:solidFill>
                <a:latin typeface="Trebuchet MS"/>
                <a:cs typeface="Trebuchet MS"/>
              </a:rPr>
              <a:t>t</a:t>
            </a:r>
            <a:r>
              <a:rPr sz="1600" spc="-190" dirty="0">
                <a:solidFill>
                  <a:srgbClr val="262525"/>
                </a:solidFill>
                <a:latin typeface="Trebuchet MS"/>
                <a:cs typeface="Trebuchet MS"/>
              </a:rPr>
              <a:t>i</a:t>
            </a:r>
            <a:r>
              <a:rPr sz="1600" spc="-65" dirty="0">
                <a:solidFill>
                  <a:srgbClr val="262525"/>
                </a:solidFill>
                <a:latin typeface="Trebuchet MS"/>
                <a:cs typeface="Trebuchet MS"/>
              </a:rPr>
              <a:t>v</a:t>
            </a:r>
            <a:r>
              <a:rPr sz="1600" spc="-90" dirty="0">
                <a:solidFill>
                  <a:srgbClr val="262525"/>
                </a:solidFill>
                <a:latin typeface="Trebuchet MS"/>
                <a:cs typeface="Trebuchet MS"/>
              </a:rPr>
              <a:t>e</a:t>
            </a:r>
            <a:r>
              <a:rPr sz="1600" spc="-200" dirty="0">
                <a:solidFill>
                  <a:srgbClr val="262525"/>
                </a:solidFill>
                <a:latin typeface="Trebuchet MS"/>
                <a:cs typeface="Trebuchet MS"/>
              </a:rPr>
              <a:t> </a:t>
            </a:r>
            <a:r>
              <a:rPr sz="1600" spc="-170" dirty="0">
                <a:solidFill>
                  <a:srgbClr val="262525"/>
                </a:solidFill>
                <a:latin typeface="Trebuchet MS"/>
                <a:cs typeface="Trebuchet MS"/>
              </a:rPr>
              <a:t>f</a:t>
            </a:r>
            <a:r>
              <a:rPr sz="1600" spc="-190" dirty="0">
                <a:solidFill>
                  <a:srgbClr val="262525"/>
                </a:solidFill>
                <a:latin typeface="Trebuchet MS"/>
                <a:cs typeface="Trebuchet MS"/>
              </a:rPr>
              <a:t>i</a:t>
            </a:r>
            <a:r>
              <a:rPr sz="1600" spc="-155" dirty="0">
                <a:solidFill>
                  <a:srgbClr val="262525"/>
                </a:solidFill>
                <a:latin typeface="Trebuchet MS"/>
                <a:cs typeface="Trebuchet MS"/>
              </a:rPr>
              <a:t>e</a:t>
            </a:r>
            <a:r>
              <a:rPr sz="1600" spc="-204" dirty="0">
                <a:solidFill>
                  <a:srgbClr val="262525"/>
                </a:solidFill>
                <a:latin typeface="Trebuchet MS"/>
                <a:cs typeface="Trebuchet MS"/>
              </a:rPr>
              <a:t>l</a:t>
            </a:r>
            <a:r>
              <a:rPr sz="1600" spc="-95" dirty="0">
                <a:solidFill>
                  <a:srgbClr val="262525"/>
                </a:solidFill>
                <a:latin typeface="Trebuchet MS"/>
                <a:cs typeface="Trebuchet MS"/>
              </a:rPr>
              <a:t>d</a:t>
            </a:r>
            <a:r>
              <a:rPr sz="1600" spc="-220" dirty="0">
                <a:solidFill>
                  <a:srgbClr val="262525"/>
                </a:solidFill>
                <a:latin typeface="Trebuchet MS"/>
                <a:cs typeface="Trebuchet MS"/>
              </a:rPr>
              <a:t>.</a:t>
            </a:r>
            <a:endParaRPr sz="1600">
              <a:latin typeface="Trebuchet MS"/>
              <a:cs typeface="Trebuchet M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TotalTime>
  <Words>538</Words>
  <Application>Microsoft Office PowerPoint</Application>
  <PresentationFormat>Custom</PresentationFormat>
  <Paragraphs>84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  </vt:lpstr>
      <vt:lpstr>PROJECT  TITLE   : P0RTFOLIO     SITE</vt:lpstr>
      <vt:lpstr>AGENDA</vt:lpstr>
      <vt:lpstr>Project Overview</vt:lpstr>
      <vt:lpstr>Who Are the End Users?</vt:lpstr>
      <vt:lpstr>Solution &amp; Presentation</vt:lpstr>
      <vt:lpstr>Wow in System</vt:lpstr>
      <vt:lpstr>Modeling</vt:lpstr>
      <vt:lpstr>Results</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virat</dc:creator>
  <cp:lastModifiedBy>virat</cp:lastModifiedBy>
  <cp:revision>6</cp:revision>
  <dcterms:created xsi:type="dcterms:W3CDTF">2023-07-22T13:38:01Z</dcterms:created>
  <dcterms:modified xsi:type="dcterms:W3CDTF">2023-07-22T14:29:24Z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2023-07-22T00:00:00Z</vt:filetime>
  </property>
  <property fmtid="{D5CDD505-2E9C-101B-9397-08002B2CF9AE}" pid="3" name="Creator">
    <vt:lpwstr>pdf-lib (https://github.com/Hopding/pdf-lib)</vt:lpwstr>
  </property>
  <property fmtid="{D5CDD505-2E9C-101B-9397-08002B2CF9AE}" pid="4" name="LastSaved">
    <vt:filetime>2023-07-22T00:00:00Z</vt:filetime>
  </property>
</Properties>
</file>