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68" d="100"/>
          <a:sy n="68" d="100"/>
        </p:scale>
        <p:origin x="-2112" y="-12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07E7-90C8-1ED7-2AC7-430647986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14221-54F3-4CE5-221B-B33816A40F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F0C84-C57E-20DA-1D68-BCB4FFCB8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F0A7-E58C-4403-92D0-57D116A29B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7FD91-1165-65DC-5607-718934C0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177D0-DB88-B714-51D1-A369563B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5420-5037-4220-9EAD-1A2096C6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649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22349-8ACE-F311-0BB3-45E4296F1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0EE70-07CE-EF55-6A4C-0F097D56C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87435-E061-6849-92C4-6566AC332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F0A7-E58C-4403-92D0-57D116A29B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82231-8D13-9A34-B24C-F4D11FC0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986C-4094-2950-3E54-FF442952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5420-5037-4220-9EAD-1A2096C6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0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54AC4A-88BE-62EC-1D9C-D01678A4D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2641D-447F-E010-CAD5-DC8419882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423BE-7064-2922-2717-6B1428445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F0A7-E58C-4403-92D0-57D116A29B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99FD7-2B40-CF51-84C3-D87E299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B2DE8-0464-6F61-715E-7AAF1D93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5420-5037-4220-9EAD-1A2096C6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49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6D3C-06D0-689B-F837-630F2C44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2C52-FE47-7F23-55A0-AED427EEB1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7AD11-5D78-1BFE-3ED0-066D5CF1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F0A7-E58C-4403-92D0-57D116A29B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46080-A2BB-A28A-5F20-5FFD4395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4EB95-5A2F-D996-66EE-D63D173F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5420-5037-4220-9EAD-1A2096C6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364ED-EBB7-3E65-8FB2-A9B346998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06AFD-EA3D-2189-DE34-33AFC273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A8E18-625C-0DC0-8760-54101B4FF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F0A7-E58C-4403-92D0-57D116A29B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83742-F6DA-CD97-5534-3CD69631E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FB21-5B11-7F10-1A47-525FC97A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5420-5037-4220-9EAD-1A2096C6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0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7E51-C52D-2EE6-0286-7A58B6304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72E91-F92A-61E2-D466-32ED11A87C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52F87-802B-003B-C784-7E4D7F7AD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426F0-70FE-D8BB-14D6-0E3B99B9B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F0A7-E58C-4403-92D0-57D116A29B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21D31-C8DE-206C-4E6D-01D54F702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0D101-27AF-060C-AF1A-26681565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5420-5037-4220-9EAD-1A2096C6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28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08835-1647-36AC-353B-1BC63EFA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CA518-B80C-7933-51CD-C1A907177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C8414E-020B-770D-4714-ECA700685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9A2592-554B-476B-4965-3E8D4D30EF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136A1-A1FD-6E4F-8F66-2E3F56CA20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D4BBAF-2A83-22AD-E91B-D05D3ECE7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F0A7-E58C-4403-92D0-57D116A29B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232C82-9901-425F-9715-F1A7F0A6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7E632F-CEA8-1F82-4DCD-370FF5EDD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5420-5037-4220-9EAD-1A2096C6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439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F8C9-30CE-6009-7230-5ECABABA8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362A05-00FF-5185-23DF-65ABE0D06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F0A7-E58C-4403-92D0-57D116A29B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8A5168-ED95-5C3E-36E6-8AA35660D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044EE0-0B0F-65E8-53E5-AAD557B66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5420-5037-4220-9EAD-1A2096C6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5574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1A24FC-1980-EA57-0D0C-3DD4AA48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F0A7-E58C-4403-92D0-57D116A29B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4591B-B266-504B-DE57-F5513608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7A3C33-9678-24E3-79E4-C76F24E7C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5420-5037-4220-9EAD-1A2096C6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85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80EA-5468-511E-BF0D-BAFB24F33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F6F36-E620-6842-CC6F-DC69F55FF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66FDC-4255-4B7A-CF81-AA5F1DB565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DBC2F-B4A0-56C0-D005-E383B603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F0A7-E58C-4403-92D0-57D116A29B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2D72F-F014-ABE1-4282-3D2A7A2A6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EAA0A-3190-FEF4-3688-34C9C6A1E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5420-5037-4220-9EAD-1A2096C6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20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1D14-ECCE-81A7-4CC9-1775155F2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C71A4-45CC-9D3B-82BC-67AF46876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91D74-F2CB-83E0-314C-943C92ECD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02C80-9992-01D4-B5F8-0376F2BC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CCF0A7-E58C-4403-92D0-57D116A29B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159A4-63C5-107E-0DBA-47DDE002D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B12E7-66F6-81B7-8B34-D9DBEB323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C5420-5037-4220-9EAD-1A2096C6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600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EB3A85-0A5E-642D-E960-A12F2A2E3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28326-82D5-20D7-AC59-3D1D47612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F1CC5-BFD2-BB2E-F80B-D08925E88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CF0A7-E58C-4403-92D0-57D116A29B0C}" type="datetimeFigureOut">
              <a:rPr lang="en-US" smtClean="0"/>
              <a:t>11/28/2022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B9517-FADD-ABE2-BAE5-EE870342F1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16371-2766-B5AF-750C-7EF66D3233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C5420-5037-4220-9EAD-1A2096C61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68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140F7-D7B7-2EBF-2BC3-120B81B09A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554C8-F732-D507-4E23-7E14E9F911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78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57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tabase connections - Software Testing">
            <a:extLst>
              <a:ext uri="{FF2B5EF4-FFF2-40B4-BE49-F238E27FC236}">
                <a16:creationId xmlns:a16="http://schemas.microsoft.com/office/drawing/2014/main" id="{F4E35365-6D7F-8043-B808-1F3270869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1" y="1021184"/>
            <a:ext cx="2847975" cy="1604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w to Do a Currency Exchange">
            <a:extLst>
              <a:ext uri="{FF2B5EF4-FFF2-40B4-BE49-F238E27FC236}">
                <a16:creationId xmlns:a16="http://schemas.microsoft.com/office/drawing/2014/main" id="{AD57E65D-996A-266A-4EB1-15CBE25592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387" y="4175306"/>
            <a:ext cx="2581275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op 10 Most Commonly Spoken Languages in the World -">
            <a:extLst>
              <a:ext uri="{FF2B5EF4-FFF2-40B4-BE49-F238E27FC236}">
                <a16:creationId xmlns:a16="http://schemas.microsoft.com/office/drawing/2014/main" id="{ED9BB4D3-3107-5ABE-5AAD-CF6536B24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4038" y="834633"/>
            <a:ext cx="2847975" cy="1977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hat is a Timestamp?">
            <a:extLst>
              <a:ext uri="{FF2B5EF4-FFF2-40B4-BE49-F238E27FC236}">
                <a16:creationId xmlns:a16="http://schemas.microsoft.com/office/drawing/2014/main" id="{F39EA706-B703-2A44-0D9A-5DF27751B4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90" y="4232457"/>
            <a:ext cx="2847975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acebook tests a way to add up to five profiles tied to a single account |  TechCrunch">
            <a:extLst>
              <a:ext uri="{FF2B5EF4-FFF2-40B4-BE49-F238E27FC236}">
                <a16:creationId xmlns:a16="http://schemas.microsoft.com/office/drawing/2014/main" id="{66B6F452-8414-99D2-DD6E-CDA76971B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8283" y="1015819"/>
            <a:ext cx="2857500" cy="1609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llect 5-Star Ratings with Formstack's New Form Field | Formstack Blog">
            <a:extLst>
              <a:ext uri="{FF2B5EF4-FFF2-40B4-BE49-F238E27FC236}">
                <a16:creationId xmlns:a16="http://schemas.microsoft.com/office/drawing/2014/main" id="{CD346B8F-3EC0-B111-689D-DFCA50E085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033" y="4127681"/>
            <a:ext cx="22860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72D437-E33C-B41B-7AB5-E07C3B374C8C}"/>
              </a:ext>
            </a:extLst>
          </p:cNvPr>
          <p:cNvSpPr txBox="1"/>
          <p:nvPr/>
        </p:nvSpPr>
        <p:spPr>
          <a:xfrm>
            <a:off x="954256" y="42203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Database Connection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12E5F-106A-FCED-F166-EB57008844E9}"/>
              </a:ext>
            </a:extLst>
          </p:cNvPr>
          <p:cNvSpPr txBox="1"/>
          <p:nvPr/>
        </p:nvSpPr>
        <p:spPr>
          <a:xfrm>
            <a:off x="325190" y="3562517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Time Stamp(to log, track)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37355-3A3A-144D-E4F2-5AC8BEC1BC89}"/>
              </a:ext>
            </a:extLst>
          </p:cNvPr>
          <p:cNvSpPr txBox="1"/>
          <p:nvPr/>
        </p:nvSpPr>
        <p:spPr>
          <a:xfrm>
            <a:off x="4536828" y="389765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Multi Language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5CCC86-37CC-CA44-888B-748921AA1BF9}"/>
              </a:ext>
            </a:extLst>
          </p:cNvPr>
          <p:cNvSpPr txBox="1"/>
          <p:nvPr/>
        </p:nvSpPr>
        <p:spPr>
          <a:xfrm>
            <a:off x="8857808" y="46530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Profile for Each user</a:t>
            </a:r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A08DE-FF4F-2412-5DEA-6DD7ADDB6572}"/>
              </a:ext>
            </a:extLst>
          </p:cNvPr>
          <p:cNvSpPr txBox="1"/>
          <p:nvPr/>
        </p:nvSpPr>
        <p:spPr>
          <a:xfrm>
            <a:off x="4204038" y="3562517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Multi currency to USD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1CB98-E8DA-D9D0-67C4-1990013D4413}"/>
              </a:ext>
            </a:extLst>
          </p:cNvPr>
          <p:cNvSpPr txBox="1"/>
          <p:nvPr/>
        </p:nvSpPr>
        <p:spPr>
          <a:xfrm>
            <a:off x="8572058" y="3424018"/>
            <a:ext cx="2847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Profile for each product and rating</a:t>
            </a:r>
          </a:p>
        </p:txBody>
      </p:sp>
    </p:spTree>
    <p:extLst>
      <p:ext uri="{BB962C8B-B14F-4D97-AF65-F5344CB8AC3E}">
        <p14:creationId xmlns:p14="http://schemas.microsoft.com/office/powerpoint/2010/main" val="6799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nvoices - Easy Digital Downloads">
            <a:extLst>
              <a:ext uri="{FF2B5EF4-FFF2-40B4-BE49-F238E27FC236}">
                <a16:creationId xmlns:a16="http://schemas.microsoft.com/office/drawing/2014/main" id="{2DC5D0D0-DD61-E963-7012-161524374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61" y="875735"/>
            <a:ext cx="2706858" cy="1353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What Is Revenue Marketing? What Is Revenue Marketing? - Sales Hacker">
            <a:extLst>
              <a:ext uri="{FF2B5EF4-FFF2-40B4-BE49-F238E27FC236}">
                <a16:creationId xmlns:a16="http://schemas.microsoft.com/office/drawing/2014/main" id="{58A63B87-B3A5-D15D-4173-0BF7BFD60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2570" y="1136552"/>
            <a:ext cx="2706859" cy="1669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9C5E0A-C1E0-C789-D6E5-46D85056BB28}"/>
              </a:ext>
            </a:extLst>
          </p:cNvPr>
          <p:cNvSpPr txBox="1"/>
          <p:nvPr/>
        </p:nvSpPr>
        <p:spPr>
          <a:xfrm>
            <a:off x="954256" y="422031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Invoices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B6BE53-E5EE-A7FA-D16F-C3C0AFE66063}"/>
              </a:ext>
            </a:extLst>
          </p:cNvPr>
          <p:cNvSpPr txBox="1"/>
          <p:nvPr/>
        </p:nvSpPr>
        <p:spPr>
          <a:xfrm>
            <a:off x="4336586" y="237365"/>
            <a:ext cx="284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Profits, Revenue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091E0C-BACF-A18A-11F7-F9C7E65054DE}"/>
              </a:ext>
            </a:extLst>
          </p:cNvPr>
          <p:cNvSpPr txBox="1"/>
          <p:nvPr/>
        </p:nvSpPr>
        <p:spPr>
          <a:xfrm>
            <a:off x="8421856" y="1111989"/>
            <a:ext cx="28479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Create the Tables, charts, pie chart for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</a:rPr>
              <a:t>analysing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 the data </a:t>
            </a:r>
          </a:p>
        </p:txBody>
      </p:sp>
      <p:pic>
        <p:nvPicPr>
          <p:cNvPr id="2054" name="Picture 6" descr="Implementing gRPC Auto-Reconnect on Timeout">
            <a:extLst>
              <a:ext uri="{FF2B5EF4-FFF2-40B4-BE49-F238E27FC236}">
                <a16:creationId xmlns:a16="http://schemas.microsoft.com/office/drawing/2014/main" id="{BBEC683F-F12D-DB2D-2ACD-A22B26C10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2871788"/>
            <a:ext cx="20193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404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42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Vurukonda, Sai Kumar</dc:creator>
  <cp:lastModifiedBy>Vurukonda, Sai Kumar</cp:lastModifiedBy>
  <cp:revision>2</cp:revision>
  <dcterms:created xsi:type="dcterms:W3CDTF">2022-11-28T21:02:56Z</dcterms:created>
  <dcterms:modified xsi:type="dcterms:W3CDTF">2022-11-28T22:23:14Z</dcterms:modified>
</cp:coreProperties>
</file>