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2" r:id="rId5"/>
    <p:sldId id="264" r:id="rId6"/>
    <p:sldId id="263" r:id="rId7"/>
    <p:sldId id="265" r:id="rId8"/>
    <p:sldId id="266" r:id="rId9"/>
    <p:sldId id="267" r:id="rId10"/>
    <p:sldId id="259" r:id="rId11"/>
    <p:sldId id="25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D3F8844-4968-4373-AA0D-8B40A02738B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3D9319E-4427-45DE-BE21-C21981CEDE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31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8844-4968-4373-AA0D-8B40A02738B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319E-4427-45DE-BE21-C21981CE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8844-4968-4373-AA0D-8B40A02738B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319E-4427-45DE-BE21-C21981CEDE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71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8844-4968-4373-AA0D-8B40A02738B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319E-4427-45DE-BE21-C21981CEDEB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884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8844-4968-4373-AA0D-8B40A02738B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319E-4427-45DE-BE21-C21981CE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07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8844-4968-4373-AA0D-8B40A02738B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319E-4427-45DE-BE21-C21981CEDEB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129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8844-4968-4373-AA0D-8B40A02738B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319E-4427-45DE-BE21-C21981CEDE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905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8844-4968-4373-AA0D-8B40A02738B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319E-4427-45DE-BE21-C21981CEDEB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803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8844-4968-4373-AA0D-8B40A02738B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319E-4427-45DE-BE21-C21981CEDEB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76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8844-4968-4373-AA0D-8B40A02738B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319E-4427-45DE-BE21-C21981CE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0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8844-4968-4373-AA0D-8B40A02738B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319E-4427-45DE-BE21-C21981CEDEB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16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8844-4968-4373-AA0D-8B40A02738B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319E-4427-45DE-BE21-C21981CEDEB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49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8844-4968-4373-AA0D-8B40A02738B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319E-4427-45DE-BE21-C21981CEDEB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85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8844-4968-4373-AA0D-8B40A02738B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319E-4427-45DE-BE21-C21981CEDEB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6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8844-4968-4373-AA0D-8B40A02738B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319E-4427-45DE-BE21-C21981CE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7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8844-4968-4373-AA0D-8B40A02738B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319E-4427-45DE-BE21-C21981CEDEB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65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8844-4968-4373-AA0D-8B40A02738B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319E-4427-45DE-BE21-C21981CE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7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3F8844-4968-4373-AA0D-8B40A02738B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D9319E-4427-45DE-BE21-C21981CE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0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en/java/" TargetMode="External"/><Relationship Id="rId4" Type="http://schemas.openxmlformats.org/officeDocument/2006/relationships/hyperlink" Target="https://www.eclipse.org/download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AF71-FE28-4EC2-9B86-3BD2B4AD0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51676"/>
            <a:ext cx="6815669" cy="1348727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3430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01B0E35-F788-4608-ABBE-0D971AA50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1B8EA-FCCA-47DD-A0C4-A653EC4AB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781EDE-83AA-44D6-8054-A4E2D6F28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D1845-A2F4-4BF8-B888-24D21132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910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BD2E4-E137-4ECC-BE76-7E45CFFFA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45689"/>
            <a:ext cx="9601196" cy="4063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Java, Spring Boot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Spring Tool Suite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Server: Apache Tomcat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Design: HTML, CSS, JavaScript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https://dev.mysql.com/doc/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https://www.eclipse.org/downloads/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https://docs.oracle.com/en/java/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21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1B0E35-F788-4608-ABBE-0D971AA50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31B8EA-FCCA-47DD-A0C4-A653EC4AB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81EDE-83AA-44D6-8054-A4E2D6F28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26DF3-F47D-4AA7-809A-D32F60E9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2293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70112-FD6B-40B3-911A-E19533D19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744764"/>
            <a:ext cx="9601196" cy="4131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team member 1: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Skill : Intermediate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Role: UI design and development , Backend development.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team member 2: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Skill: Intermediate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Role: Database design, backend functionality design and implementation and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295141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3E3FC7-D704-4374-9BF6-AAFBA903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780163"/>
            <a:ext cx="9609668" cy="1802024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D2EEC-157A-41FE-A03E-C83E50CA0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8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092E-38BE-469E-9009-56E6911A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22BBC-45CB-41BC-84FB-BDBDF734E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Warehouse management system is real time warehouse database that is capable of handling large inventories of organization.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Efficiency and reduce errors that take place in their warehouse.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to track the inventory of single store or manage the distribution of stock in multiple stores.</a:t>
            </a:r>
          </a:p>
        </p:txBody>
      </p:sp>
    </p:spTree>
    <p:extLst>
      <p:ext uri="{BB962C8B-B14F-4D97-AF65-F5344CB8AC3E}">
        <p14:creationId xmlns:p14="http://schemas.microsoft.com/office/powerpoint/2010/main" val="167459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31C6-36B5-4EA9-B300-1A8E0301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in existing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42F3-AF50-43B0-AE4B-29F9FAEE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 centralized information system that automatically inputs and updates order information in database.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to change the quantities or remove items from an order.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Doesn't have the ability to periodically provide notification when stock is low.</a:t>
            </a:r>
          </a:p>
        </p:txBody>
      </p:sp>
    </p:spTree>
    <p:extLst>
      <p:ext uri="{BB962C8B-B14F-4D97-AF65-F5344CB8AC3E}">
        <p14:creationId xmlns:p14="http://schemas.microsoft.com/office/powerpoint/2010/main" val="149985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C874-BA84-43F0-8B34-BDE46D67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51A5-A72B-47CF-8A25-F7796292E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goal of our project is to develop cost effective solution that fulfill requirement of all stakeholders.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and maintain In and Out transactions of single or multiple stores.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billing details of In and Out transactions.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notifications periodically when stock is low.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02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5C5D-4A65-42DC-A399-0FE8F420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98B5B-1DAF-4E96-84D1-4A490BAD4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Suppliers</a:t>
            </a:r>
          </a:p>
          <a:p>
            <a:r>
              <a:rPr lang="en-US" dirty="0"/>
              <a:t>Retailers</a:t>
            </a:r>
          </a:p>
          <a:p>
            <a:r>
              <a:rPr lang="en-US" dirty="0"/>
              <a:t>Warehouse management administrator</a:t>
            </a:r>
          </a:p>
        </p:txBody>
      </p:sp>
    </p:spTree>
    <p:extLst>
      <p:ext uri="{BB962C8B-B14F-4D97-AF65-F5344CB8AC3E}">
        <p14:creationId xmlns:p14="http://schemas.microsoft.com/office/powerpoint/2010/main" val="216060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1B0E35-F788-4608-ABBE-0D971AA50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1B8EA-FCCA-47DD-A0C4-A653EC4AB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781EDE-83AA-44D6-8054-A4E2D6F28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56FCF-2E41-4DC8-AE85-E1FBFD80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146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94695-04BC-4912-AC41-1A5535E26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696825"/>
            <a:ext cx="9601196" cy="4308049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Module: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products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products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Edit/Update products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and Out transactions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Billing of In/Out transactions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Transactions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Monthly report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63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1B0E35-F788-4608-ABBE-0D971AA50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1B8EA-FCCA-47DD-A0C4-A653EC4AB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781EDE-83AA-44D6-8054-A4E2D6F28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43F32-3F44-4A4F-A96E-92AC0C0B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2993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81088-9E51-42B3-AB89-D610C8F38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851769"/>
            <a:ext cx="9601196" cy="402409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Product and stock amount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User profile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product information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Notify low stock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Retailer/Supplier Module: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and Out transactions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stocks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70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01B0E35-F788-4608-ABBE-0D971AA50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31B8EA-FCCA-47DD-A0C4-A653EC4AB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81EDE-83AA-44D6-8054-A4E2D6F28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BC21A5-C3F7-4EB1-9A2F-AF5DF7CCE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66123"/>
          </a:xfrm>
        </p:spPr>
        <p:txBody>
          <a:bodyPr>
            <a:normAutofit/>
          </a:bodyPr>
          <a:lstStyle/>
          <a:p>
            <a:r>
              <a:rPr lang="en-US" dirty="0"/>
              <a:t>Design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874F018-95F2-4A0A-BE76-FEBA03A10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30" y="1750979"/>
            <a:ext cx="9707830" cy="4336386"/>
          </a:xfrm>
        </p:spPr>
      </p:pic>
    </p:spTree>
    <p:extLst>
      <p:ext uri="{BB962C8B-B14F-4D97-AF65-F5344CB8AC3E}">
        <p14:creationId xmlns:p14="http://schemas.microsoft.com/office/powerpoint/2010/main" val="205720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01B0E35-F788-4608-ABBE-0D971AA50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31B8EA-FCCA-47DD-A0C4-A653EC4AB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81EDE-83AA-44D6-8054-A4E2D6F28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E1E124-722B-4038-B58E-70219B610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5211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and Constraints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16BFDE-14A5-4F37-A1C0-72F8D04CB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773947"/>
            <a:ext cx="9601196" cy="410192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Human mistake can cause the entire system to be inaccurate like issuing more stock than what is available in the warehouse(for this reason, certain operations will not be allowed).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not stored in multiple databases to provide redundancy.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7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379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Times New Roman</vt:lpstr>
      <vt:lpstr>Organic</vt:lpstr>
      <vt:lpstr>Warehouse Management System</vt:lpstr>
      <vt:lpstr>Background</vt:lpstr>
      <vt:lpstr>Drawbacks in existing systems</vt:lpstr>
      <vt:lpstr>Proposed Project</vt:lpstr>
      <vt:lpstr>Target Customers</vt:lpstr>
      <vt:lpstr>Functionalities</vt:lpstr>
      <vt:lpstr>Functionalities (contd.)</vt:lpstr>
      <vt:lpstr>Design</vt:lpstr>
      <vt:lpstr>Assumptions and Constraints</vt:lpstr>
      <vt:lpstr>Tools and Resources</vt:lpstr>
      <vt:lpstr>Profile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</dc:title>
  <dc:creator>akhil challa</dc:creator>
  <cp:lastModifiedBy>Saikumar vurukonda</cp:lastModifiedBy>
  <cp:revision>11</cp:revision>
  <dcterms:created xsi:type="dcterms:W3CDTF">2020-10-03T13:41:58Z</dcterms:created>
  <dcterms:modified xsi:type="dcterms:W3CDTF">2021-04-13T11:09:18Z</dcterms:modified>
</cp:coreProperties>
</file>