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F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65"/>
  </p:normalViewPr>
  <p:slideViewPr>
    <p:cSldViewPr snapToGrid="0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9ECCF-C369-468D-FEA1-7512E86B8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07977-CC81-9F4C-F7B6-D74E7C9B2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54FD2-C31D-7E0D-84BA-52C85F707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9E77-90B5-BF41-90B5-BC21E6256A26}" type="datetimeFigureOut">
              <a:rPr lang="en-TH" smtClean="0"/>
              <a:t>28/12/2024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66596-0205-9E1A-F382-69B84379E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D0106-3F43-14C1-C913-B7B4D52C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277F-3937-7D42-8CF3-113610DA74E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84208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3647-917E-3CE9-D7B2-85D81B7BF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22BE4-D1EB-7A5F-8E17-7385B83CD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9D092-DDAB-C682-0BEF-0221D0E53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9E77-90B5-BF41-90B5-BC21E6256A26}" type="datetimeFigureOut">
              <a:rPr lang="en-TH" smtClean="0"/>
              <a:t>28/12/2024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35690-2354-DB3C-377C-8C73E4AF7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6E921-202B-6D57-95D2-8887C9D3F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277F-3937-7D42-8CF3-113610DA74E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415982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4E8126-1C8C-934E-8819-FEEC182585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0160BB-9E3D-3C0D-4862-94DDB7AEB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B8ED3-17FC-B325-F9EA-20C5A81D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9E77-90B5-BF41-90B5-BC21E6256A26}" type="datetimeFigureOut">
              <a:rPr lang="en-TH" smtClean="0"/>
              <a:t>28/12/2024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F10BD-A209-D7B3-D498-D4360D2C6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AFDB0-920C-7824-8615-0A2FC12CF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277F-3937-7D42-8CF3-113610DA74E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04226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A036E-DF62-0CC7-90A6-5180C5723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93926-6004-1EDD-3F1C-133837B01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3AB1D-5F63-5DCC-A23D-AFC6EE8DC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9E77-90B5-BF41-90B5-BC21E6256A26}" type="datetimeFigureOut">
              <a:rPr lang="en-TH" smtClean="0"/>
              <a:t>28/12/2024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37C05-6537-5138-938E-9BD8332E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310AB-E856-E753-0633-5EAB1E4C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277F-3937-7D42-8CF3-113610DA74E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7549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81F1-F550-093D-4709-90ABDDB44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2F956-E497-140F-E14F-1644DF193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A9A6B-F76B-5A83-3347-AD71E9FB8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9E77-90B5-BF41-90B5-BC21E6256A26}" type="datetimeFigureOut">
              <a:rPr lang="en-TH" smtClean="0"/>
              <a:t>28/12/2024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979D4-7362-8DE2-EC3F-B5C3BF018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E73AC-0259-5B12-389D-15CBB2DB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277F-3937-7D42-8CF3-113610DA74E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189802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11516-A3F4-DFD9-C2D0-28546755A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80018-2EE3-6A9D-1FBE-CAF380663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F6994-1150-2BD8-9249-4FEA2BB8E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31FCC-529E-A6FF-8A56-EBE84A22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9E77-90B5-BF41-90B5-BC21E6256A26}" type="datetimeFigureOut">
              <a:rPr lang="en-TH" smtClean="0"/>
              <a:t>28/12/2024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95218-27F9-3FED-23A3-D72F9E2F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A85A2-A6F9-8F71-6618-9A804181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277F-3937-7D42-8CF3-113610DA74E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39416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C71D-8D85-98C3-7197-37B0F1D5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9BDB0-AB67-5079-93A0-DAE6E3AC6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B8FDA-D08A-4D98-069B-F401CF535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0D0519-20B6-C1A7-0571-40C01C1B3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EA94E4-D2A9-3D24-E355-8C0A45840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96A599-3636-1866-30B9-F09AC386E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9E77-90B5-BF41-90B5-BC21E6256A26}" type="datetimeFigureOut">
              <a:rPr lang="en-TH" smtClean="0"/>
              <a:t>28/12/2024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2A0C27-B6D6-A984-1FB7-BCA31C553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E2B603-DB0C-3358-11A3-FD9CBF232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277F-3937-7D42-8CF3-113610DA74E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67482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F751B-AEAB-1770-F3FB-B182B30A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32530D-FAE5-25A7-DD45-FFF67AC4C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9E77-90B5-BF41-90B5-BC21E6256A26}" type="datetimeFigureOut">
              <a:rPr lang="en-TH" smtClean="0"/>
              <a:t>28/12/2024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706A0-2140-B093-42AD-6A8DF018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05108-D5C5-30EF-8C92-0CFB34C80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277F-3937-7D42-8CF3-113610DA74E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17176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E6C0ED-941E-ECF5-0E52-A95CAE1AD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9E77-90B5-BF41-90B5-BC21E6256A26}" type="datetimeFigureOut">
              <a:rPr lang="en-TH" smtClean="0"/>
              <a:t>28/12/2024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ADD01D-FC07-6E6F-579F-34C28D8C0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CB3E1-AA30-48ED-A493-A328B872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277F-3937-7D42-8CF3-113610DA74E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68638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57B5-C050-0360-28FB-E63A5AC3A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22D24-60B3-9C9F-7DB8-95CBF34E2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EC533B-A0CF-A4E4-7FF2-CD8B91C28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B776F-CB06-019F-47AE-06D09D06F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9E77-90B5-BF41-90B5-BC21E6256A26}" type="datetimeFigureOut">
              <a:rPr lang="en-TH" smtClean="0"/>
              <a:t>28/12/2024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A324E-BE24-B545-D46C-A66360557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BE859-665F-A94D-E304-CC043CFF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277F-3937-7D42-8CF3-113610DA74E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815532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84546-80B8-0A50-71C7-0BF15AE2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9CF602-32EC-5F6F-56FB-78679CB50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144DD-42BD-6ED1-D47C-FC441F0F1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4B34E-87FC-B793-AC50-4D91868B3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9E77-90B5-BF41-90B5-BC21E6256A26}" type="datetimeFigureOut">
              <a:rPr lang="en-TH" smtClean="0"/>
              <a:t>28/12/2024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17635-8685-A197-A379-C4BBC8F1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D6CE9-0CFD-B840-1A54-28CE1296A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277F-3937-7D42-8CF3-113610DA74E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37090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88A8AD-85E3-1CEB-1516-5D74334EF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98EAD-0CB9-CA80-63F3-0F1B5AC1C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F267F-54B2-DB56-9554-60F04CAC5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F19E77-90B5-BF41-90B5-BC21E6256A26}" type="datetimeFigureOut">
              <a:rPr lang="en-TH" smtClean="0"/>
              <a:t>28/12/2024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9C4A4-1849-CA12-8EB4-4EE4BB23F2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DEF1C-EF36-018A-6E95-3715A136E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3C277F-3937-7D42-8CF3-113610DA74E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23753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74000">
              <a:schemeClr val="bg1"/>
            </a:gs>
            <a:gs pos="61000">
              <a:schemeClr val="bg1"/>
            </a:gs>
            <a:gs pos="98000">
              <a:schemeClr val="accent1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88862E5-0EAA-BEE9-59D7-AB10F553172A}"/>
              </a:ext>
            </a:extLst>
          </p:cNvPr>
          <p:cNvSpPr/>
          <p:nvPr/>
        </p:nvSpPr>
        <p:spPr>
          <a:xfrm rot="20935459">
            <a:off x="-1008336" y="4516034"/>
            <a:ext cx="13955599" cy="5314347"/>
          </a:xfrm>
          <a:prstGeom prst="ellipse">
            <a:avLst/>
          </a:prstGeom>
          <a:gradFill>
            <a:gsLst>
              <a:gs pos="0">
                <a:schemeClr val="bg1"/>
              </a:gs>
              <a:gs pos="74000">
                <a:schemeClr val="tx2">
                  <a:lumMod val="10000"/>
                  <a:lumOff val="90000"/>
                </a:schemeClr>
              </a:gs>
              <a:gs pos="61000">
                <a:schemeClr val="tx2">
                  <a:lumMod val="10000"/>
                  <a:lumOff val="90000"/>
                </a:schemeClr>
              </a:gs>
              <a:gs pos="99000">
                <a:schemeClr val="tx2">
                  <a:lumMod val="50000"/>
                  <a:lumOff val="50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pic>
        <p:nvPicPr>
          <p:cNvPr id="6" name="Picture 5" descr="A person typing on a computer&#10;&#10;Description automatically generated">
            <a:extLst>
              <a:ext uri="{FF2B5EF4-FFF2-40B4-BE49-F238E27FC236}">
                <a16:creationId xmlns:a16="http://schemas.microsoft.com/office/drawing/2014/main" id="{BA5C528F-0837-1F41-1DD1-D0DEBFFBE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743" y="679455"/>
            <a:ext cx="5676553" cy="3435352"/>
          </a:xfrm>
          <a:prstGeom prst="rect">
            <a:avLst/>
          </a:prstGeom>
          <a:effectLst>
            <a:glow rad="1015827">
              <a:schemeClr val="accent1">
                <a:lumMod val="60000"/>
                <a:lumOff val="40000"/>
                <a:alpha val="46000"/>
              </a:schemeClr>
            </a:glow>
            <a:outerShdw sx="1000" sy="1000" algn="ctr" rotWithShape="0">
              <a:srgbClr val="000000"/>
            </a:outerShdw>
            <a:reflection stA="52742" endPos="72458" dist="246250" dir="5400000" sy="-100000" algn="bl" rotWithShape="0"/>
          </a:effectLst>
        </p:spPr>
      </p:pic>
      <p:pic>
        <p:nvPicPr>
          <p:cNvPr id="12" name="Picture 11" descr="A person sitting at a computer&#10;&#10;Description automatically generated">
            <a:extLst>
              <a:ext uri="{FF2B5EF4-FFF2-40B4-BE49-F238E27FC236}">
                <a16:creationId xmlns:a16="http://schemas.microsoft.com/office/drawing/2014/main" id="{03028350-3938-5038-A220-6A1A54636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494" y="2170570"/>
            <a:ext cx="4500114" cy="447198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E6DF139-DB6D-2DE4-E894-92322DC669C9}"/>
              </a:ext>
            </a:extLst>
          </p:cNvPr>
          <p:cNvSpPr/>
          <p:nvPr/>
        </p:nvSpPr>
        <p:spPr>
          <a:xfrm>
            <a:off x="-114300" y="1"/>
            <a:ext cx="12334884" cy="52863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74000">
                <a:schemeClr val="bg1"/>
              </a:gs>
              <a:gs pos="61000">
                <a:schemeClr val="bg1"/>
              </a:gs>
              <a:gs pos="99000">
                <a:schemeClr val="bg1">
                  <a:lumMod val="95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>
              <a:solidFill>
                <a:schemeClr val="bg2"/>
              </a:solidFill>
            </a:endParaRPr>
          </a:p>
        </p:txBody>
      </p:sp>
      <p:pic>
        <p:nvPicPr>
          <p:cNvPr id="14" name="Picture 13" descr="A person giving a presentation to a group of people&#10;&#10;Description automatically generated">
            <a:extLst>
              <a:ext uri="{FF2B5EF4-FFF2-40B4-BE49-F238E27FC236}">
                <a16:creationId xmlns:a16="http://schemas.microsoft.com/office/drawing/2014/main" id="{877EEC9F-31DF-8BA7-D99A-CA99D31F0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93" y="4501020"/>
            <a:ext cx="2861345" cy="214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54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Kyaw Htay Aung</dc:creator>
  <cp:lastModifiedBy>Sai Kyaw Htay Aung</cp:lastModifiedBy>
  <cp:revision>17</cp:revision>
  <dcterms:created xsi:type="dcterms:W3CDTF">2024-12-28T05:46:25Z</dcterms:created>
  <dcterms:modified xsi:type="dcterms:W3CDTF">2024-12-28T16:06:44Z</dcterms:modified>
</cp:coreProperties>
</file>