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65"/>
  </p:normalViewPr>
  <p:slideViewPr>
    <p:cSldViewPr snapToGrid="0">
      <p:cViewPr varScale="1">
        <p:scale>
          <a:sx n="90" d="100"/>
          <a:sy n="90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ECCF-C369-468D-FEA1-7512E86B8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07977-CC81-9F4C-F7B6-D74E7C9B2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54FD2-C31D-7E0D-84BA-52C85F70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66596-0205-9E1A-F382-69B843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D0106-3F43-14C1-C913-B7B4D52C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08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3647-917E-3CE9-D7B2-85D81B7BF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22BE4-D1EB-7A5F-8E17-7385B83CD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9D092-DDAB-C682-0BEF-0221D0E5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5690-2354-DB3C-377C-8C73E4AF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E921-202B-6D57-95D2-8887C9D3F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1598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E8126-1C8C-934E-8819-FEEC18258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160BB-9E3D-3C0D-4862-94DDB7AEB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8ED3-17FC-B325-F9EA-20C5A81D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F10BD-A209-D7B3-D498-D4360D2C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FDB0-920C-7824-8615-0A2FC12C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0042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36E-DF62-0CC7-90A6-5180C572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3926-6004-1EDD-3F1C-133837B01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3AB1D-5F63-5DCC-A23D-AFC6EE8DC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7C05-6537-5138-938E-9BD8332E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AB-E856-E753-0633-5EAB1E4C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7549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81F1-F550-093D-4709-90ABDDB4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F956-E497-140F-E14F-1644DF1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9A6B-F76B-5A83-3347-AD71E9FB8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979D4-7362-8DE2-EC3F-B5C3BF018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E73AC-0259-5B12-389D-15CBB2D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980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11516-A3F4-DFD9-C2D0-2854675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018-2EE3-6A9D-1FBE-CAF380663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F6994-1150-2BD8-9249-4FEA2BB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31FCC-529E-A6FF-8A56-EBE84A2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95218-27F9-3FED-23A3-D72F9E2F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A85A2-A6F9-8F71-6618-9A804181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39416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C71D-8D85-98C3-7197-37B0F1D5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9BDB0-AB67-5079-93A0-DAE6E3AC6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B8FDA-D08A-4D98-069B-F401CF535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D0519-20B6-C1A7-0571-40C01C1B34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A94E4-D2A9-3D24-E355-8C0A45840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6A599-3636-1866-30B9-F09AC386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A0C27-B6D6-A984-1FB7-BCA31C5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2B603-DB0C-3358-11A3-FD9CBF23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67482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751B-AEAB-1770-F3FB-B182B30AC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32530D-FAE5-25A7-DD45-FFF67AC4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706A0-2140-B093-42AD-6A8DF018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05108-D5C5-30EF-8C92-0CFB34C8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17176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6C0ED-941E-ECF5-0E52-A95CAE1A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DD01D-FC07-6E6F-579F-34C28D8C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CB3E1-AA30-48ED-A493-A328B872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86385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57B5-C050-0360-28FB-E63A5AC3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2D24-60B3-9C9F-7DB8-95CBF34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C533B-A0CF-A4E4-7FF2-CD8B91C2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B776F-CB06-019F-47AE-06D09D06F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EA324E-BE24-B545-D46C-A6636055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E859-665F-A94D-E304-CC043CFF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1553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546-80B8-0A50-71C7-0BF15AE2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602-32EC-5F6F-56FB-78679CB50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144DD-42BD-6ED1-D47C-FC441F0F1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4B34E-87FC-B793-AC50-4D91868B3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7635-8685-A197-A379-C4BBC8F1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D6CE9-0CFD-B840-1A54-28CE1296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709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8A8AD-85E3-1CEB-1516-5D74334E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98EAD-0CB9-CA80-63F3-0F1B5AC1C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F267F-54B2-DB56-9554-60F04CA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19E77-90B5-BF41-90B5-BC21E6256A26}" type="datetimeFigureOut">
              <a:rPr lang="en-TH" smtClean="0"/>
              <a:t>28/12/2024 R</a:t>
            </a:fld>
            <a:endParaRPr lang="en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C4A4-1849-CA12-8EB4-4EE4BB23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DEF1C-EF36-018A-6E95-3715A136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C277F-3937-7D42-8CF3-113610DA74E6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2375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0856"/>
                <a:lumOff val="9144"/>
              </a:schemeClr>
            </a:gs>
            <a:gs pos="74000">
              <a:schemeClr val="bg1"/>
            </a:gs>
            <a:gs pos="61000">
              <a:schemeClr val="bg1"/>
            </a:gs>
            <a:gs pos="99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giving a presentation to a group of people&#10;&#10;Description automatically generated">
            <a:extLst>
              <a:ext uri="{FF2B5EF4-FFF2-40B4-BE49-F238E27FC236}">
                <a16:creationId xmlns:a16="http://schemas.microsoft.com/office/drawing/2014/main" id="{1522067A-D43D-E777-6D83-4ECE24B3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85" y="1032788"/>
            <a:ext cx="2323491" cy="1738988"/>
          </a:xfrm>
          <a:prstGeom prst="rect">
            <a:avLst/>
          </a:prstGeom>
          <a:effectLst>
            <a:glow>
              <a:schemeClr val="accent1">
                <a:alpha val="56378"/>
              </a:schemeClr>
            </a:glow>
            <a:outerShdw blurRad="50800" dir="5400000" algn="ctr" rotWithShape="0">
              <a:schemeClr val="accent4">
                <a:lumMod val="20000"/>
                <a:lumOff val="80000"/>
                <a:alpha val="49000"/>
              </a:schemeClr>
            </a:outerShdw>
            <a:reflection stA="45000" endPos="0" dist="32651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F1E93C-D39F-9D2A-54E9-6DDC6E014ED4}"/>
              </a:ext>
            </a:extLst>
          </p:cNvPr>
          <p:cNvSpPr/>
          <p:nvPr/>
        </p:nvSpPr>
        <p:spPr>
          <a:xfrm>
            <a:off x="-71442" y="12681"/>
            <a:ext cx="12334884" cy="5286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74000">
                <a:schemeClr val="bg1"/>
              </a:gs>
              <a:gs pos="6100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>
              <a:solidFill>
                <a:schemeClr val="bg2"/>
              </a:solidFill>
            </a:endParaRPr>
          </a:p>
        </p:txBody>
      </p:sp>
      <p:pic>
        <p:nvPicPr>
          <p:cNvPr id="11" name="Picture 10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2B48E400-C3A4-6B79-17D8-66356C42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03" y="1668213"/>
            <a:ext cx="3065820" cy="3046660"/>
          </a:xfrm>
          <a:prstGeom prst="rect">
            <a:avLst/>
          </a:prstGeom>
          <a:effectLst>
            <a:glow>
              <a:schemeClr val="accent4">
                <a:lumMod val="40000"/>
                <a:lumOff val="60000"/>
              </a:schemeClr>
            </a:glow>
            <a:outerShdw sx="1000" sy="1000" algn="ctr" rotWithShape="0">
              <a:schemeClr val="tx2">
                <a:lumMod val="25000"/>
                <a:lumOff val="75000"/>
              </a:schemeClr>
            </a:outerShdw>
            <a:reflection endPos="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62B570-543D-5B32-A792-097F47963273}"/>
              </a:ext>
            </a:extLst>
          </p:cNvPr>
          <p:cNvSpPr txBox="1"/>
          <p:nvPr/>
        </p:nvSpPr>
        <p:spPr>
          <a:xfrm>
            <a:off x="1124067" y="5275787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H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+66 628545436</a:t>
            </a:r>
          </a:p>
        </p:txBody>
      </p:sp>
      <p:sp>
        <p:nvSpPr>
          <p:cNvPr id="21" name="Connector 20">
            <a:extLst>
              <a:ext uri="{FF2B5EF4-FFF2-40B4-BE49-F238E27FC236}">
                <a16:creationId xmlns:a16="http://schemas.microsoft.com/office/drawing/2014/main" id="{9CB8D0DA-04C5-766A-A33D-6E51FD280CA7}"/>
              </a:ext>
            </a:extLst>
          </p:cNvPr>
          <p:cNvSpPr/>
          <p:nvPr/>
        </p:nvSpPr>
        <p:spPr>
          <a:xfrm>
            <a:off x="614375" y="5218637"/>
            <a:ext cx="381105" cy="397934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Connector 21">
            <a:extLst>
              <a:ext uri="{FF2B5EF4-FFF2-40B4-BE49-F238E27FC236}">
                <a16:creationId xmlns:a16="http://schemas.microsoft.com/office/drawing/2014/main" id="{1DAFCA76-1979-D63D-4DED-E8B4A1C54203}"/>
              </a:ext>
            </a:extLst>
          </p:cNvPr>
          <p:cNvSpPr/>
          <p:nvPr/>
        </p:nvSpPr>
        <p:spPr>
          <a:xfrm>
            <a:off x="666760" y="5728231"/>
            <a:ext cx="265284" cy="276999"/>
          </a:xfrm>
          <a:prstGeom prst="flowChartConnector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D0C9DA-D506-5D8F-B28E-99F0C3BB6864}"/>
              </a:ext>
            </a:extLst>
          </p:cNvPr>
          <p:cNvSpPr txBox="1"/>
          <p:nvPr/>
        </p:nvSpPr>
        <p:spPr>
          <a:xfrm>
            <a:off x="1133587" y="5728229"/>
            <a:ext cx="24045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TH" sz="1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aikyawhtayaung.mcsa@gmail.com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C3E1E7-7185-CDE6-AFFE-B3942F6F5D08}"/>
              </a:ext>
            </a:extLst>
          </p:cNvPr>
          <p:cNvSpPr txBox="1"/>
          <p:nvPr/>
        </p:nvSpPr>
        <p:spPr>
          <a:xfrm>
            <a:off x="571603" y="6152093"/>
            <a:ext cx="2244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  <a:r>
              <a:rPr lang="en-US" sz="1200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www.s</a:t>
            </a:r>
            <a:r>
              <a:rPr lang="en-TH" sz="1200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aiwebfuture.com</a:t>
            </a:r>
          </a:p>
        </p:txBody>
      </p:sp>
    </p:spTree>
    <p:extLst>
      <p:ext uri="{BB962C8B-B14F-4D97-AF65-F5344CB8AC3E}">
        <p14:creationId xmlns:p14="http://schemas.microsoft.com/office/powerpoint/2010/main" val="107341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Kyaw Htay Aung</dc:creator>
  <cp:lastModifiedBy>Sai Kyaw Htay Aung</cp:lastModifiedBy>
  <cp:revision>16</cp:revision>
  <dcterms:created xsi:type="dcterms:W3CDTF">2024-12-28T05:46:25Z</dcterms:created>
  <dcterms:modified xsi:type="dcterms:W3CDTF">2024-12-28T15:08:41Z</dcterms:modified>
</cp:coreProperties>
</file>