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6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ECCF-C369-468D-FEA1-7512E86B8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07977-CC81-9F4C-F7B6-D74E7C9B2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4FD2-C31D-7E0D-84BA-52C85F70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6596-0205-9E1A-F382-69B8437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0106-3F43-14C1-C913-B7B4D52C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208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647-917E-3CE9-D7B2-85D81B7B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22BE4-D1EB-7A5F-8E17-7385B83CD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D092-DDAB-C682-0BEF-0221D0E5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5690-2354-DB3C-377C-8C73E4AF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E921-202B-6D57-95D2-8887C9D3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598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E8126-1C8C-934E-8819-FEEC18258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160BB-9E3D-3C0D-4862-94DDB7AEB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8ED3-17FC-B325-F9EA-20C5A81D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10BD-A209-D7B3-D498-D4360D2C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FDB0-920C-7824-8615-0A2FC12C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0422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036E-DF62-0CC7-90A6-5180C57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3926-6004-1EDD-3F1C-133837B0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AB1D-5F63-5DCC-A23D-AFC6EE8D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7C05-6537-5138-938E-9BD8332E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AB-E856-E753-0633-5EAB1E4C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549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81F1-F550-093D-4709-90ABDDB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F956-E497-140F-E14F-1644DF1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9A6B-F76B-5A83-3347-AD71E9FB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79D4-7362-8DE2-EC3F-B5C3BF0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73AC-0259-5B12-389D-15CBB2D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8980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1516-A3F4-DFD9-C2D0-28546755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0018-2EE3-6A9D-1FBE-CAF380663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F6994-1150-2BD8-9249-4FEA2BB8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31FCC-529E-A6FF-8A56-EBE84A22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95218-27F9-3FED-23A3-D72F9E2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A85A2-A6F9-8F71-6618-9A804181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41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71D-8D85-98C3-7197-37B0F1D5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9BDB0-AB67-5079-93A0-DAE6E3AC6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B8FDA-D08A-4D98-069B-F401CF535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D0519-20B6-C1A7-0571-40C01C1B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A94E4-D2A9-3D24-E355-8C0A45840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6A599-3636-1866-30B9-F09AC386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A0C27-B6D6-A984-1FB7-BCA31C55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2B603-DB0C-3358-11A3-FD9CBF23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7482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751B-AEAB-1770-F3FB-B182B30A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2530D-FAE5-25A7-DD45-FFF67AC4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706A0-2140-B093-42AD-6A8DF01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05108-D5C5-30EF-8C92-0CFB34C8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7176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6C0ED-941E-ECF5-0E52-A95CAE1A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DD01D-FC07-6E6F-579F-34C28D8C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CB3E1-AA30-48ED-A493-A328B872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8638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7B5-C050-0360-28FB-E63A5AC3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2D24-60B3-9C9F-7DB8-95CBF34E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C533B-A0CF-A4E4-7FF2-CD8B91C2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B776F-CB06-019F-47AE-06D09D06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A324E-BE24-B545-D46C-A6636055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BE859-665F-A94D-E304-CC043CFF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1553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4546-80B8-0A50-71C7-0BF15AE2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CF602-32EC-5F6F-56FB-78679CB50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144DD-42BD-6ED1-D47C-FC441F0F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4B34E-87FC-B793-AC50-4D91868B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17635-8685-A197-A379-C4BBC8F1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D6CE9-0CFD-B840-1A54-28CE129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90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8A8AD-85E3-1CEB-1516-5D74334E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98EAD-0CB9-CA80-63F3-0F1B5AC1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267F-54B2-DB56-9554-60F04CA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C4A4-1849-CA12-8EB4-4EE4BB23F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EF1C-EF36-018A-6E95-3715A136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375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74000">
              <a:schemeClr val="bg1"/>
            </a:gs>
            <a:gs pos="61000">
              <a:schemeClr val="bg1"/>
            </a:gs>
            <a:gs pos="98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8862E5-0EAA-BEE9-59D7-AB10F553172A}"/>
              </a:ext>
            </a:extLst>
          </p:cNvPr>
          <p:cNvSpPr/>
          <p:nvPr/>
        </p:nvSpPr>
        <p:spPr>
          <a:xfrm rot="20935459">
            <a:off x="-1008336" y="4516034"/>
            <a:ext cx="13955599" cy="5314347"/>
          </a:xfrm>
          <a:prstGeom prst="ellipse">
            <a:avLst/>
          </a:prstGeom>
          <a:gradFill>
            <a:gsLst>
              <a:gs pos="0">
                <a:schemeClr val="bg1"/>
              </a:gs>
              <a:gs pos="74000">
                <a:schemeClr val="tx2">
                  <a:lumMod val="10000"/>
                  <a:lumOff val="90000"/>
                </a:schemeClr>
              </a:gs>
              <a:gs pos="61000">
                <a:schemeClr val="tx2">
                  <a:lumMod val="10000"/>
                  <a:lumOff val="90000"/>
                </a:schemeClr>
              </a:gs>
              <a:gs pos="99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6" name="Picture 5" descr="A person typing on a computer&#10;&#10;Description automatically generated">
            <a:extLst>
              <a:ext uri="{FF2B5EF4-FFF2-40B4-BE49-F238E27FC236}">
                <a16:creationId xmlns:a16="http://schemas.microsoft.com/office/drawing/2014/main" id="{BA5C528F-0837-1F41-1DD1-D0DEBFFB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43" y="679455"/>
            <a:ext cx="5676553" cy="3435352"/>
          </a:xfrm>
          <a:prstGeom prst="rect">
            <a:avLst/>
          </a:prstGeom>
          <a:effectLst>
            <a:glow rad="1015827">
              <a:schemeClr val="accent1">
                <a:lumMod val="60000"/>
                <a:lumOff val="40000"/>
                <a:alpha val="46000"/>
              </a:schemeClr>
            </a:glow>
            <a:outerShdw sx="1000" sy="1000" algn="ctr" rotWithShape="0">
              <a:srgbClr val="000000"/>
            </a:outerShdw>
            <a:reflection stA="52742" endPos="72458" dist="246250" dir="5400000" sy="-100000" algn="bl" rotWithShape="0"/>
          </a:effectLst>
        </p:spPr>
      </p:pic>
      <p:pic>
        <p:nvPicPr>
          <p:cNvPr id="12" name="Picture 11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03028350-3938-5038-A220-6A1A54636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494" y="2170570"/>
            <a:ext cx="4500114" cy="44719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6DF139-DB6D-2DE4-E894-92322DC669C9}"/>
              </a:ext>
            </a:extLst>
          </p:cNvPr>
          <p:cNvSpPr/>
          <p:nvPr/>
        </p:nvSpPr>
        <p:spPr>
          <a:xfrm>
            <a:off x="-114300" y="1"/>
            <a:ext cx="12334884" cy="5286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4000">
                <a:schemeClr val="bg1"/>
              </a:gs>
              <a:gs pos="6100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Kyaw Htay Aung</dc:creator>
  <cp:lastModifiedBy>Sai Kyaw Htay Aung</cp:lastModifiedBy>
  <cp:revision>5</cp:revision>
  <dcterms:created xsi:type="dcterms:W3CDTF">2024-12-28T05:46:25Z</dcterms:created>
  <dcterms:modified xsi:type="dcterms:W3CDTF">2024-12-28T13:28:12Z</dcterms:modified>
</cp:coreProperties>
</file>