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5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0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8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1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6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0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4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7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3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678"/>
            <a:ext cx="12192000" cy="38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679"/>
            <a:ext cx="12192000" cy="38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Sail White</dc:creator>
  <cp:lastModifiedBy>Sail White</cp:lastModifiedBy>
  <cp:revision>13</cp:revision>
  <dcterms:created xsi:type="dcterms:W3CDTF">2016-09-20T04:32:52Z</dcterms:created>
  <dcterms:modified xsi:type="dcterms:W3CDTF">2016-09-20T09:38:36Z</dcterms:modified>
</cp:coreProperties>
</file>