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7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游戏内容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每关给出用户需要完成的问题、可用的组件、预置的电路接</a:t>
            </a:r>
            <a:r>
              <a:rPr lang="zh-CN" altLang="zh-CN" dirty="0" smtClean="0"/>
              <a:t>口</a:t>
            </a:r>
            <a:endParaRPr lang="en-US" altLang="zh-CN" dirty="0" smtClean="0"/>
          </a:p>
          <a:p>
            <a:r>
              <a:rPr lang="zh-CN" altLang="zh-CN" dirty="0"/>
              <a:t>根据问题，在设计器中设计所需的组合电路或时序电</a:t>
            </a:r>
            <a:r>
              <a:rPr lang="zh-CN" altLang="zh-CN" dirty="0" smtClean="0"/>
              <a:t>路</a:t>
            </a:r>
            <a:endParaRPr lang="en-US" altLang="zh-CN" dirty="0" smtClean="0"/>
          </a:p>
          <a:p>
            <a:r>
              <a:rPr lang="zh-CN" altLang="zh-CN" dirty="0"/>
              <a:t>提交设计好的电路，进</a:t>
            </a:r>
            <a:r>
              <a:rPr lang="zh-CN" altLang="zh-CN" dirty="0" smtClean="0"/>
              <a:t>行</a:t>
            </a:r>
            <a:r>
              <a:rPr lang="zh-CN" altLang="zh-CN" dirty="0"/>
              <a:t>本</a:t>
            </a:r>
            <a:r>
              <a:rPr lang="zh-CN" altLang="zh-CN" dirty="0" smtClean="0"/>
              <a:t>地评测</a:t>
            </a:r>
            <a:endParaRPr lang="en-US" altLang="zh-CN" dirty="0" smtClean="0"/>
          </a:p>
          <a:p>
            <a:r>
              <a:rPr lang="zh-CN" altLang="zh-CN" dirty="0"/>
              <a:t>评测时给定一系列输入，观察结果是否正</a:t>
            </a:r>
            <a:r>
              <a:rPr lang="zh-CN" altLang="zh-CN" dirty="0" smtClean="0"/>
              <a:t>确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zh-CN" altLang="zh-CN" dirty="0"/>
              <a:t>果正确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按</a:t>
            </a:r>
            <a:r>
              <a:rPr lang="zh-CN" altLang="zh-CN" dirty="0" smtClean="0"/>
              <a:t>成本</a:t>
            </a:r>
            <a:r>
              <a:rPr lang="zh-CN" altLang="en-US" dirty="0" smtClean="0"/>
              <a:t>高低授予星星，并进行排名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每通过一关，用户可解锁本关设计的组件，在后续关卡使</a:t>
            </a:r>
            <a:r>
              <a:rPr lang="zh-CN" altLang="zh-CN" dirty="0" smtClean="0">
                <a:solidFill>
                  <a:srgbClr val="FF0000"/>
                </a:solidFill>
              </a:rPr>
              <a:t>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解</a:t>
            </a:r>
            <a:r>
              <a:rPr lang="zh-CN" altLang="zh-CN" dirty="0">
                <a:solidFill>
                  <a:srgbClr val="FF0000"/>
                </a:solidFill>
              </a:rPr>
              <a:t>锁的组件使用标准的组件逻辑，但使用用户设计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成</a:t>
            </a:r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5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78"/>
            <a:ext cx="12192000" cy="38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79"/>
            <a:ext cx="12192000" cy="38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关卡设计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分三个大关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一大关用户初始获得一个非门和一个或门，解决一系列组合电路问题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二大关用户获得一个始终，解决一系列时序电路问题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三大关用户可以使用总线，解决一些更复杂的问题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76218" y="1662545"/>
            <a:ext cx="88114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小组名称：</a:t>
            </a:r>
            <a:r>
              <a:rPr lang="en-US" altLang="zh-CN" sz="2800" dirty="0"/>
              <a:t>FvZm5l9yT2y6RThBFi3U</a:t>
            </a:r>
            <a:endParaRPr lang="zh-CN" altLang="zh-CN" sz="2800" dirty="0"/>
          </a:p>
          <a:p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25769"/>
              </p:ext>
            </p:extLst>
          </p:nvPr>
        </p:nvGraphicFramePr>
        <p:xfrm>
          <a:off x="1376218" y="2752219"/>
          <a:ext cx="9617011" cy="2337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284">
                  <a:extLst>
                    <a:ext uri="{9D8B030D-6E8A-4147-A177-3AD203B41FA5}">
                      <a16:colId xmlns:a16="http://schemas.microsoft.com/office/drawing/2014/main" val="3716374959"/>
                    </a:ext>
                  </a:extLst>
                </a:gridCol>
                <a:gridCol w="3205284">
                  <a:extLst>
                    <a:ext uri="{9D8B030D-6E8A-4147-A177-3AD203B41FA5}">
                      <a16:colId xmlns:a16="http://schemas.microsoft.com/office/drawing/2014/main" val="1450753657"/>
                    </a:ext>
                  </a:extLst>
                </a:gridCol>
                <a:gridCol w="3206443">
                  <a:extLst>
                    <a:ext uri="{9D8B030D-6E8A-4147-A177-3AD203B41FA5}">
                      <a16:colId xmlns:a16="http://schemas.microsoft.com/office/drawing/2014/main" val="880780956"/>
                    </a:ext>
                  </a:extLst>
                </a:gridCol>
              </a:tblGrid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姓名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学号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职务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499884428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白帆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13307130269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车长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1249527866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程硕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13307130235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驾驶员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3092263830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邓杰耀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13307130306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炮手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1515834503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马志豪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13307130141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机枪手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2001056862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王子晗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13307130295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装填手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1016138692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张子寒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13307130187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观察员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1677220880"/>
                  </a:ext>
                </a:extLst>
              </a:tr>
              <a:tr h="292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玄远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12307130066</a:t>
                      </a:r>
                      <a:endParaRPr lang="zh-CN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战地维修员</a:t>
                      </a:r>
                      <a:endParaRPr lang="zh-CN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angal"/>
                      </a:endParaRPr>
                    </a:p>
                  </a:txBody>
                  <a:tcPr marL="125197" marR="125197" marT="0" marB="0"/>
                </a:tc>
                <a:extLst>
                  <a:ext uri="{0D108BD9-81ED-4DB2-BD59-A6C34878D82A}">
                    <a16:rowId xmlns:a16="http://schemas.microsoft.com/office/drawing/2014/main" val="403812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9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305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Mangal</vt:lpstr>
      <vt:lpstr>等线</vt:lpstr>
      <vt:lpstr>等线 Light</vt:lpstr>
      <vt:lpstr>Arial</vt:lpstr>
      <vt:lpstr>Office 主题​​</vt:lpstr>
      <vt:lpstr>PowerPoint 演示文稿</vt:lpstr>
      <vt:lpstr>游戏内容</vt:lpstr>
      <vt:lpstr>PowerPoint 演示文稿</vt:lpstr>
      <vt:lpstr>PowerPoint 演示文稿</vt:lpstr>
      <vt:lpstr>PowerPoint 演示文稿</vt:lpstr>
      <vt:lpstr>PowerPoint 演示文稿</vt:lpstr>
      <vt:lpstr>关卡设计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 White</dc:creator>
  <cp:lastModifiedBy>Sail White</cp:lastModifiedBy>
  <cp:revision>20</cp:revision>
  <dcterms:created xsi:type="dcterms:W3CDTF">2016-09-20T04:32:52Z</dcterms:created>
  <dcterms:modified xsi:type="dcterms:W3CDTF">2016-09-20T13:51:49Z</dcterms:modified>
</cp:coreProperties>
</file>