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5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7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0A36-BCB8-4FC3-BCCE-967AACE8ABB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C2AE-953A-4F8E-A3EA-020F46A2C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3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19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 White</dc:creator>
  <cp:lastModifiedBy>Sail White</cp:lastModifiedBy>
  <cp:revision>1</cp:revision>
  <dcterms:created xsi:type="dcterms:W3CDTF">2016-09-20T04:32:52Z</dcterms:created>
  <dcterms:modified xsi:type="dcterms:W3CDTF">2016-09-20T04:34:35Z</dcterms:modified>
</cp:coreProperties>
</file>