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5.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6.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8" r:id="rId2"/>
    <p:sldMasterId id="2147483695" r:id="rId3"/>
    <p:sldMasterId id="2147483713" r:id="rId4"/>
    <p:sldMasterId id="2147483731" r:id="rId5"/>
    <p:sldMasterId id="2147483743" r:id="rId6"/>
    <p:sldMasterId id="2147483761" r:id="rId7"/>
  </p:sldMasterIdLst>
  <p:notesMasterIdLst>
    <p:notesMasterId r:id="rId41"/>
  </p:notesMasterIdLst>
  <p:sldIdLst>
    <p:sldId id="259" r:id="rId8"/>
    <p:sldId id="262" r:id="rId9"/>
    <p:sldId id="265" r:id="rId10"/>
    <p:sldId id="268" r:id="rId11"/>
    <p:sldId id="271" r:id="rId12"/>
    <p:sldId id="274" r:id="rId13"/>
    <p:sldId id="277" r:id="rId14"/>
    <p:sldId id="280" r:id="rId15"/>
    <p:sldId id="283" r:id="rId16"/>
    <p:sldId id="286" r:id="rId17"/>
    <p:sldId id="289" r:id="rId18"/>
    <p:sldId id="292" r:id="rId19"/>
    <p:sldId id="295" r:id="rId20"/>
    <p:sldId id="298" r:id="rId21"/>
    <p:sldId id="301" r:id="rId22"/>
    <p:sldId id="304" r:id="rId23"/>
    <p:sldId id="307" r:id="rId24"/>
    <p:sldId id="310" r:id="rId25"/>
    <p:sldId id="313" r:id="rId26"/>
    <p:sldId id="316" r:id="rId27"/>
    <p:sldId id="319" r:id="rId28"/>
    <p:sldId id="322" r:id="rId29"/>
    <p:sldId id="325" r:id="rId30"/>
    <p:sldId id="328" r:id="rId31"/>
    <p:sldId id="331" r:id="rId32"/>
    <p:sldId id="334" r:id="rId33"/>
    <p:sldId id="337" r:id="rId34"/>
    <p:sldId id="340" r:id="rId35"/>
    <p:sldId id="343" r:id="rId36"/>
    <p:sldId id="346" r:id="rId37"/>
    <p:sldId id="349" r:id="rId38"/>
    <p:sldId id="352" r:id="rId39"/>
    <p:sldId id="355" r:id="rId40"/>
  </p:sldIdLst>
  <p:sldSz cx="12192000" cy="6858000"/>
  <p:notesSz cx="6858000" cy="9144000"/>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p:scale>
          <a:sx n="73" d="100"/>
          <a:sy n="73" d="100"/>
        </p:scale>
        <p:origin x="0" y="0"/>
      </p:cViewPr>
      <p:guideLst/>
    </p:cSldViewPr>
  </p:slideViewPr>
  <p:notesViewPr>
    <p:cSldViewPr>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 /><Relationship Id="rId13" Type="http://schemas.openxmlformats.org/officeDocument/2006/relationships/slide" Target="slides/slide6.xml" /><Relationship Id="rId18" Type="http://schemas.openxmlformats.org/officeDocument/2006/relationships/slide" Target="slides/slide11.xml" /><Relationship Id="rId26" Type="http://schemas.openxmlformats.org/officeDocument/2006/relationships/slide" Target="slides/slide19.xml" /><Relationship Id="rId39" Type="http://schemas.openxmlformats.org/officeDocument/2006/relationships/slide" Target="slides/slide32.xml" /><Relationship Id="rId3" Type="http://schemas.openxmlformats.org/officeDocument/2006/relationships/slideMaster" Target="slideMasters/slideMaster3.xml" /><Relationship Id="rId21" Type="http://schemas.openxmlformats.org/officeDocument/2006/relationships/slide" Target="slides/slide14.xml" /><Relationship Id="rId34" Type="http://schemas.openxmlformats.org/officeDocument/2006/relationships/slide" Target="slides/slide27.xml" /><Relationship Id="rId42" Type="http://schemas.openxmlformats.org/officeDocument/2006/relationships/tags" Target="tags/tag1.xml" /><Relationship Id="rId7" Type="http://schemas.openxmlformats.org/officeDocument/2006/relationships/slideMaster" Target="slideMasters/slideMaster7.xml" /><Relationship Id="rId12" Type="http://schemas.openxmlformats.org/officeDocument/2006/relationships/slide" Target="slides/slide5.xml" /><Relationship Id="rId17" Type="http://schemas.openxmlformats.org/officeDocument/2006/relationships/slide" Target="slides/slide10.xml" /><Relationship Id="rId25" Type="http://schemas.openxmlformats.org/officeDocument/2006/relationships/slide" Target="slides/slide18.xml" /><Relationship Id="rId33" Type="http://schemas.openxmlformats.org/officeDocument/2006/relationships/slide" Target="slides/slide26.xml" /><Relationship Id="rId38" Type="http://schemas.openxmlformats.org/officeDocument/2006/relationships/slide" Target="slides/slide31.xml" /><Relationship Id="rId46" Type="http://schemas.openxmlformats.org/officeDocument/2006/relationships/tableStyles" Target="tableStyles.xml" /><Relationship Id="rId2" Type="http://schemas.openxmlformats.org/officeDocument/2006/relationships/slideMaster" Target="slideMasters/slideMaster2.xml" /><Relationship Id="rId16" Type="http://schemas.openxmlformats.org/officeDocument/2006/relationships/slide" Target="slides/slide9.xml" /><Relationship Id="rId20" Type="http://schemas.openxmlformats.org/officeDocument/2006/relationships/slide" Target="slides/slide13.xml" /><Relationship Id="rId29" Type="http://schemas.openxmlformats.org/officeDocument/2006/relationships/slide" Target="slides/slide22.xml" /><Relationship Id="rId41"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Master" Target="slideMasters/slideMaster6.xml" /><Relationship Id="rId11" Type="http://schemas.openxmlformats.org/officeDocument/2006/relationships/slide" Target="slides/slide4.xml" /><Relationship Id="rId24" Type="http://schemas.openxmlformats.org/officeDocument/2006/relationships/slide" Target="slides/slide17.xml" /><Relationship Id="rId32" Type="http://schemas.openxmlformats.org/officeDocument/2006/relationships/slide" Target="slides/slide25.xml" /><Relationship Id="rId37" Type="http://schemas.openxmlformats.org/officeDocument/2006/relationships/slide" Target="slides/slide30.xml" /><Relationship Id="rId40" Type="http://schemas.openxmlformats.org/officeDocument/2006/relationships/slide" Target="slides/slide33.xml" /><Relationship Id="rId45" Type="http://schemas.openxmlformats.org/officeDocument/2006/relationships/theme" Target="theme/theme1.xml" /><Relationship Id="rId5" Type="http://schemas.openxmlformats.org/officeDocument/2006/relationships/slideMaster" Target="slideMasters/slideMaster5.xml" /><Relationship Id="rId15" Type="http://schemas.openxmlformats.org/officeDocument/2006/relationships/slide" Target="slides/slide8.xml" /><Relationship Id="rId23" Type="http://schemas.openxmlformats.org/officeDocument/2006/relationships/slide" Target="slides/slide16.xml" /><Relationship Id="rId28" Type="http://schemas.openxmlformats.org/officeDocument/2006/relationships/slide" Target="slides/slide21.xml" /><Relationship Id="rId36" Type="http://schemas.openxmlformats.org/officeDocument/2006/relationships/slide" Target="slides/slide29.xml" /><Relationship Id="rId10" Type="http://schemas.openxmlformats.org/officeDocument/2006/relationships/slide" Target="slides/slide3.xml" /><Relationship Id="rId19" Type="http://schemas.openxmlformats.org/officeDocument/2006/relationships/slide" Target="slides/slide12.xml" /><Relationship Id="rId31" Type="http://schemas.openxmlformats.org/officeDocument/2006/relationships/slide" Target="slides/slide24.xml" /><Relationship Id="rId44" Type="http://schemas.openxmlformats.org/officeDocument/2006/relationships/viewProps" Target="viewProps.xml" /><Relationship Id="rId4" Type="http://schemas.openxmlformats.org/officeDocument/2006/relationships/slideMaster" Target="slideMasters/slideMaster4.xml" /><Relationship Id="rId9" Type="http://schemas.openxmlformats.org/officeDocument/2006/relationships/slide" Target="slides/slide2.xml" /><Relationship Id="rId14" Type="http://schemas.openxmlformats.org/officeDocument/2006/relationships/slide" Target="slides/slide7.xml" /><Relationship Id="rId22" Type="http://schemas.openxmlformats.org/officeDocument/2006/relationships/slide" Target="slides/slide15.xml" /><Relationship Id="rId27" Type="http://schemas.openxmlformats.org/officeDocument/2006/relationships/slide" Target="slides/slide20.xml" /><Relationship Id="rId30" Type="http://schemas.openxmlformats.org/officeDocument/2006/relationships/slide" Target="slides/slide23.xml" /><Relationship Id="rId35" Type="http://schemas.openxmlformats.org/officeDocument/2006/relationships/slide" Target="slides/slide28.xml" /><Relationship Id="rId43"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8636" name="Google Shape;3;n"/>
          <p:cNvSpPr>
            <a:spLocks noGrp="1" noRot="1" noChangeAspect="1"/>
          </p:cNvSpPr>
          <p:nvPr>
            <p:ph type="sldImg" idx="2"/>
          </p:nvPr>
        </p:nvSpPr>
        <p:spPr>
          <a:xfrm>
            <a:off x="381300" y="685800"/>
            <a:ext cx="6096075" cy="34290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37"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ct val="0"/>
              </a:spcBef>
              <a:spcAft>
                <a:spcPct val="0"/>
              </a:spcAft>
              <a:buSzPts val="1100"/>
              <a:buChar char="●"/>
              <a:defRPr sz="1100"/>
            </a:lvl1pPr>
            <a:lvl2pPr marL="914400" lvl="1" indent="-298450">
              <a:spcBef>
                <a:spcPct val="0"/>
              </a:spcBef>
              <a:spcAft>
                <a:spcPct val="0"/>
              </a:spcAft>
              <a:buSzPts val="1100"/>
              <a:buChar char="○"/>
              <a:defRPr sz="1100"/>
            </a:lvl2pPr>
            <a:lvl3pPr marL="1371600" lvl="2" indent="-298450">
              <a:spcBef>
                <a:spcPct val="0"/>
              </a:spcBef>
              <a:spcAft>
                <a:spcPct val="0"/>
              </a:spcAft>
              <a:buSzPts val="1100"/>
              <a:buChar char="■"/>
              <a:defRPr sz="1100"/>
            </a:lvl3pPr>
            <a:lvl4pPr marL="1828800" lvl="3" indent="-298450">
              <a:spcBef>
                <a:spcPct val="0"/>
              </a:spcBef>
              <a:spcAft>
                <a:spcPct val="0"/>
              </a:spcAft>
              <a:buSzPts val="1100"/>
              <a:buChar char="●"/>
              <a:defRPr sz="1100"/>
            </a:lvl4pPr>
            <a:lvl5pPr marL="2286000" lvl="4" indent="-298450">
              <a:spcBef>
                <a:spcPct val="0"/>
              </a:spcBef>
              <a:spcAft>
                <a:spcPct val="0"/>
              </a:spcAft>
              <a:buSzPts val="1100"/>
              <a:buChar char="○"/>
              <a:defRPr sz="1100"/>
            </a:lvl5pPr>
            <a:lvl6pPr marL="2743200" lvl="5" indent="-298450">
              <a:spcBef>
                <a:spcPct val="0"/>
              </a:spcBef>
              <a:spcAft>
                <a:spcPct val="0"/>
              </a:spcAft>
              <a:buSzPts val="1100"/>
              <a:buChar char="■"/>
              <a:defRPr sz="1100"/>
            </a:lvl6pPr>
            <a:lvl7pPr marL="3200400" lvl="6" indent="-298450">
              <a:spcBef>
                <a:spcPct val="0"/>
              </a:spcBef>
              <a:spcAft>
                <a:spcPct val="0"/>
              </a:spcAft>
              <a:buSzPts val="1100"/>
              <a:buChar char="●"/>
              <a:defRPr sz="1100"/>
            </a:lvl7pPr>
            <a:lvl8pPr marL="3657600" lvl="7" indent="-298450">
              <a:spcBef>
                <a:spcPct val="0"/>
              </a:spcBef>
              <a:spcAft>
                <a:spcPct val="0"/>
              </a:spcAft>
              <a:buSzPts val="1100"/>
              <a:buChar char="○"/>
              <a:defRPr sz="1100"/>
            </a:lvl8pPr>
            <a:lvl9pPr marL="4114800" lvl="8" indent="-298450">
              <a:spcBef>
                <a:spcPct val="0"/>
              </a:spcBef>
              <a:spcAft>
                <a:spcPct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1048590" name="Google Shape;51;p:notes"/>
          <p:cNvSpPr>
            <a:spLocks noGrp="1" noRot="1" noChangeAspect="1"/>
          </p:cNvSpPr>
          <p:nvPr>
            <p:ph type="sldImg" idx="2"/>
          </p:nvPr>
        </p:nvSpPr>
        <p:spPr>
          <a:xfrm>
            <a:off x="381300" y="685800"/>
            <a:ext cx="6096075"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1048591"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4.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4.xml" /></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4.xml" /></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4.xml" /></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4.xml" /></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4.xml" /></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4.xml" /></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4.xml" /></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5.xml" /></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5.xml" /></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5.xml" /></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5.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5.xml" /></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5.xml" /></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5.xml" /></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5.xml" /></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5.xml" /></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C733CFEF-DB05-49C6-963E-08AD5741950B}" type="datetimeFigureOut">
              <a:rPr lang="en-US" smtClean="0"/>
              <a:t>10/16/2023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2DE110F8-6BD4-4DE3-A20E-F800AD45320D}" type="datetimeFigureOut">
              <a:rPr lang="en-US" smtClean="0"/>
              <a:t>10/16/2023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gradFill>
              </a:defRPr>
            </a:lvl1pPr>
          </a:lstStyle>
          <a:p>
            <a:r>
              <a:rPr lang="en-US"/>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a:ln w="3175" cmpd="sng">
                  <a:noFill/>
                </a:ln>
                <a:gradFill flip="none" rotWithShape="1">
                  <a:gsLst>
                    <a:gs pos="0">
                      <a:schemeClr val="tx1"/>
                    </a:gs>
                    <a:gs pos="100000">
                      <a:schemeClr val="tx1">
                        <a:lumMod val="75000"/>
                      </a:schemeClr>
                    </a:gs>
                  </a:gsLst>
                  <a:lin ang="5400000" scaled="0"/>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a:lvl1pPr>
          </a:lstStyle>
          <a:p>
            <a:pPr marL="0" lvl="0"/>
            <a:r>
              <a:rPr lang="en-US"/>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a:ln w="3175" cmpd="sng">
                  <a:noFill/>
                </a:ln>
                <a:gradFill flip="none" rotWithShape="1">
                  <a:gsLst>
                    <a:gs pos="0">
                      <a:schemeClr val="tx1"/>
                    </a:gs>
                    <a:gs pos="100000">
                      <a:schemeClr val="tx1">
                        <a:lumMod val="75000"/>
                      </a:schemeClr>
                    </a:gs>
                  </a:gsLst>
                  <a:lin ang="5400000" scaled="0"/>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52A00E0E-41BB-4892-9BC0-0957829301F0}" type="datetimeFigureOut">
              <a:rPr lang="en-US" smtClean="0"/>
              <a:t>10/16/2023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a:t>‹#›</a:t>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a:t>10/16/2023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a:t>10/16/2023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t>10/16/2023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226630FA-0333-4D03-ABF1-4A61A17B54EA}" type="datetimeFigureOut">
              <a:rPr lang="en-US" smtClean="0"/>
              <a:t>10/16/2023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a:t>‹#›</a:t>
            </a:fld>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AE19D8DE-BC40-42C0-8BA5-8A39D751DFFA}" type="datetimeFigureOut">
              <a:rPr lang="en-US" smtClean="0"/>
              <a:t>10/16/2023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a:t>‹#›</a:t>
            </a:fld>
            <a:endParaRPr lang="en-US"/>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a:t>10/16/2023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a:t>10/16/2023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t>10/16/2023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a:t>‹#›</a:t>
            </a:fld>
            <a:endParaRPr 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0FC48EA2-D6EE-4184-B88A-760AF3081F82}" type="datetimeFigureOut">
              <a:rPr lang="en-US" smtClean="0"/>
              <a:t>10/16/2023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a:t>‹#›</a:t>
            </a:fld>
            <a:endParaRPr lang="en-US"/>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a:t>10/16/2023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a:t>‹#›</a:t>
            </a:fld>
            <a:endParaRPr 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a:t>10/16/2023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a:t>10/16/2023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a:t>10/16/2023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32C6EB2B-61A8-46B0-B539-6B0703955903}" type="datetimeFigureOut">
              <a:rPr lang="en-US" smtClean="0"/>
              <a:t>10/16/2023</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a:t>10/16/2023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4" name="Slide Number Placeholder 3"/>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a:t>10/16/2023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a:t>10/16/2023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1" name="Freeform 5"/>
            <p:cNvSpPr/>
            <p:nvPr/>
          </p:nvSpPr>
          <p:spPr bwMode="gray">
            <a:xfrm rot="10800000">
              <a:off x="459506" y="321130"/>
              <a:ext cx="11277600" cy="4533900"/>
            </a:xfrm>
            <a:custGeom>
              <a:avLst/>
              <a:gdLst/>
              <a:ahLst/>
              <a:cxnLst/>
              <a:rect l="0" t="0" r="r" b="b"/>
              <a:pathLst>
                <a:path w="7103"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a:t>10/16/2023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7" name="Freeform 5"/>
            <p:cNvSpPr/>
            <p:nvPr/>
          </p:nvSpPr>
          <p:spPr bwMode="gray">
            <a:xfrm>
              <a:off x="455612" y="2801319"/>
              <a:ext cx="11277600" cy="3602637"/>
            </a:xfrm>
            <a:custGeom>
              <a:avLst/>
              <a:gdLst/>
              <a:ahLst/>
              <a:cxnLst/>
              <a:rect l="l" t="t" r="r" b="b"/>
              <a:pathLst>
                <a:path w="10000" h="7945">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a:t>10/16/2023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grpSp>
      <p:sp>
        <p:nvSpPr>
          <p:cNvPr id="16" name="TextBox 15"/>
          <p:cNvSpPr txBox="1"/>
          <p:nvPr/>
        </p:nvSpPr>
        <p:spPr bwMode="gray">
          <a:xfrm>
            <a:off x="881566" y="607336"/>
            <a:ext cx="801912" cy="156966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a:t>10/16/2023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a:t>10/16/2023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flipH="1">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a:t>10/16/2023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flipH="1">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H="1">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a:t>10/16/2023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7209B30E-7D7C-44B0-BBAB-20ADF6AABB00}" type="datetimeFigureOut">
              <a:rPr lang="en-US" smtClean="0"/>
              <a:t>10/16/2023</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a:t>10/16/2023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a:t>10/16/2023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a:t>‹#›</a:t>
            </a:fld>
            <a:endParaRPr lang="en-US"/>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a:t>10/16/2023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a:t>10/16/2023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a:t>10/16/2023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a:t>10/16/2023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4" name="Slide Number Placeholder 3"/>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a:t>10/16/2023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a:t>10/16/2023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5536AE1A-8D9C-4389-BEC4-2D61BBAD18D9}" type="datetimeFigureOut">
              <a:rPr lang="en-US" smtClean="0"/>
              <a:t>10/16/2023</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1" name="Freeform 5"/>
            <p:cNvSpPr/>
            <p:nvPr/>
          </p:nvSpPr>
          <p:spPr bwMode="gray">
            <a:xfrm rot="10800000">
              <a:off x="459506" y="321130"/>
              <a:ext cx="11277600" cy="4533900"/>
            </a:xfrm>
            <a:custGeom>
              <a:avLst/>
              <a:gdLst/>
              <a:ahLst/>
              <a:cxnLst/>
              <a:rect l="0" t="0" r="r" b="b"/>
              <a:pathLst>
                <a:path w="7103"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a:t>10/16/2023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7" name="Freeform 5"/>
            <p:cNvSpPr/>
            <p:nvPr/>
          </p:nvSpPr>
          <p:spPr bwMode="gray">
            <a:xfrm>
              <a:off x="455612" y="2801319"/>
              <a:ext cx="11277600" cy="3602637"/>
            </a:xfrm>
            <a:custGeom>
              <a:avLst/>
              <a:gdLst/>
              <a:ahLst/>
              <a:cxnLst/>
              <a:rect l="l" t="t" r="r" b="b"/>
              <a:pathLst>
                <a:path w="10000" h="7945">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a:t>10/16/2023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grpSp>
      <p:sp>
        <p:nvSpPr>
          <p:cNvPr id="16" name="TextBox 15"/>
          <p:cNvSpPr txBox="1"/>
          <p:nvPr/>
        </p:nvSpPr>
        <p:spPr bwMode="gray">
          <a:xfrm>
            <a:off x="881566" y="607336"/>
            <a:ext cx="801912" cy="156966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a:t>10/16/2023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a:t>10/16/2023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flipH="1">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a:t>10/16/2023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flipH="1">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H="1">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a:t>10/16/2023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a:t>10/16/2023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48586"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rmAutofit/>
          </a:bodyPr>
          <a:lstStyle>
            <a:lvl1pPr lvl="0" algn="ctr">
              <a:spcBef>
                <a:spcPct val="0"/>
              </a:spcBef>
              <a:spcAft>
                <a:spcPct val="0"/>
              </a:spcAft>
              <a:buSzPts val="5200"/>
              <a:buNone/>
              <a:defRPr sz="6933"/>
            </a:lvl1pPr>
            <a:lvl2pPr lvl="1" algn="ctr">
              <a:spcBef>
                <a:spcPct val="0"/>
              </a:spcBef>
              <a:spcAft>
                <a:spcPct val="0"/>
              </a:spcAft>
              <a:buSzPts val="5200"/>
              <a:buNone/>
              <a:defRPr sz="6933"/>
            </a:lvl2pPr>
            <a:lvl3pPr lvl="2" algn="ctr">
              <a:spcBef>
                <a:spcPct val="0"/>
              </a:spcBef>
              <a:spcAft>
                <a:spcPct val="0"/>
              </a:spcAft>
              <a:buSzPts val="5200"/>
              <a:buNone/>
              <a:defRPr sz="6933"/>
            </a:lvl3pPr>
            <a:lvl4pPr lvl="3" algn="ctr">
              <a:spcBef>
                <a:spcPct val="0"/>
              </a:spcBef>
              <a:spcAft>
                <a:spcPct val="0"/>
              </a:spcAft>
              <a:buSzPts val="5200"/>
              <a:buNone/>
              <a:defRPr sz="6933"/>
            </a:lvl4pPr>
            <a:lvl5pPr lvl="4" algn="ctr">
              <a:spcBef>
                <a:spcPct val="0"/>
              </a:spcBef>
              <a:spcAft>
                <a:spcPct val="0"/>
              </a:spcAft>
              <a:buSzPts val="5200"/>
              <a:buNone/>
              <a:defRPr sz="6933"/>
            </a:lvl5pPr>
            <a:lvl6pPr lvl="5" algn="ctr">
              <a:spcBef>
                <a:spcPct val="0"/>
              </a:spcBef>
              <a:spcAft>
                <a:spcPct val="0"/>
              </a:spcAft>
              <a:buSzPts val="5200"/>
              <a:buNone/>
              <a:defRPr sz="6933"/>
            </a:lvl6pPr>
            <a:lvl7pPr lvl="6" algn="ctr">
              <a:spcBef>
                <a:spcPct val="0"/>
              </a:spcBef>
              <a:spcAft>
                <a:spcPct val="0"/>
              </a:spcAft>
              <a:buSzPts val="5200"/>
              <a:buNone/>
              <a:defRPr sz="6933"/>
            </a:lvl7pPr>
            <a:lvl8pPr lvl="7" algn="ctr">
              <a:spcBef>
                <a:spcPct val="0"/>
              </a:spcBef>
              <a:spcAft>
                <a:spcPct val="0"/>
              </a:spcAft>
              <a:buSzPts val="5200"/>
              <a:buNone/>
              <a:defRPr sz="6933"/>
            </a:lvl8pPr>
            <a:lvl9pPr lvl="8" algn="ctr">
              <a:spcBef>
                <a:spcPct val="0"/>
              </a:spcBef>
              <a:spcAft>
                <a:spcPct val="0"/>
              </a:spcAft>
              <a:buSzPts val="5200"/>
              <a:buNone/>
              <a:defRPr sz="6933"/>
            </a:lvl9pPr>
          </a:lstStyle>
          <a:p>
            <a:endParaRPr/>
          </a:p>
        </p:txBody>
      </p:sp>
      <p:sp>
        <p:nvSpPr>
          <p:cNvPr id="1048587" name="Google Shape;11;p2"/>
          <p:cNvSpPr txBox="1">
            <a:spLocks noGrp="1"/>
          </p:cNvSpPr>
          <p:nvPr>
            <p:ph type="subTitle" idx="1"/>
          </p:nvPr>
        </p:nvSpPr>
        <p:spPr>
          <a:xfrm>
            <a:off x="415600" y="3778834"/>
            <a:ext cx="11360800" cy="1056800"/>
          </a:xfrm>
          <a:prstGeom prst="rect">
            <a:avLst/>
          </a:prstGeom>
        </p:spPr>
        <p:txBody>
          <a:bodyPr spcFirstLastPara="1" wrap="square" lIns="91425" tIns="91425" rIns="91425" bIns="91425" anchor="t" anchorCtr="0">
            <a:normAutofit/>
          </a:bodyPr>
          <a:lstStyle>
            <a:lvl1pPr lvl="0" algn="ctr">
              <a:lnSpc>
                <a:spcPct val="100000"/>
              </a:lnSpc>
              <a:spcBef>
                <a:spcPct val="0"/>
              </a:spcBef>
              <a:spcAft>
                <a:spcPct val="0"/>
              </a:spcAft>
              <a:buSzPts val="2800"/>
              <a:buNone/>
              <a:defRPr sz="3733"/>
            </a:lvl1pPr>
            <a:lvl2pPr lvl="1" algn="ctr">
              <a:lnSpc>
                <a:spcPct val="100000"/>
              </a:lnSpc>
              <a:spcBef>
                <a:spcPct val="0"/>
              </a:spcBef>
              <a:spcAft>
                <a:spcPct val="0"/>
              </a:spcAft>
              <a:buSzPts val="2800"/>
              <a:buNone/>
              <a:defRPr sz="3733"/>
            </a:lvl2pPr>
            <a:lvl3pPr lvl="2" algn="ctr">
              <a:lnSpc>
                <a:spcPct val="100000"/>
              </a:lnSpc>
              <a:spcBef>
                <a:spcPct val="0"/>
              </a:spcBef>
              <a:spcAft>
                <a:spcPct val="0"/>
              </a:spcAft>
              <a:buSzPts val="2800"/>
              <a:buNone/>
              <a:defRPr sz="3733"/>
            </a:lvl3pPr>
            <a:lvl4pPr lvl="3" algn="ctr">
              <a:lnSpc>
                <a:spcPct val="100000"/>
              </a:lnSpc>
              <a:spcBef>
                <a:spcPct val="0"/>
              </a:spcBef>
              <a:spcAft>
                <a:spcPct val="0"/>
              </a:spcAft>
              <a:buSzPts val="2800"/>
              <a:buNone/>
              <a:defRPr sz="3733"/>
            </a:lvl4pPr>
            <a:lvl5pPr lvl="4" algn="ctr">
              <a:lnSpc>
                <a:spcPct val="100000"/>
              </a:lnSpc>
              <a:spcBef>
                <a:spcPct val="0"/>
              </a:spcBef>
              <a:spcAft>
                <a:spcPct val="0"/>
              </a:spcAft>
              <a:buSzPts val="2800"/>
              <a:buNone/>
              <a:defRPr sz="3733"/>
            </a:lvl5pPr>
            <a:lvl6pPr lvl="5" algn="ctr">
              <a:lnSpc>
                <a:spcPct val="100000"/>
              </a:lnSpc>
              <a:spcBef>
                <a:spcPct val="0"/>
              </a:spcBef>
              <a:spcAft>
                <a:spcPct val="0"/>
              </a:spcAft>
              <a:buSzPts val="2800"/>
              <a:buNone/>
              <a:defRPr sz="3733"/>
            </a:lvl6pPr>
            <a:lvl7pPr lvl="6" algn="ctr">
              <a:lnSpc>
                <a:spcPct val="100000"/>
              </a:lnSpc>
              <a:spcBef>
                <a:spcPct val="0"/>
              </a:spcBef>
              <a:spcAft>
                <a:spcPct val="0"/>
              </a:spcAft>
              <a:buSzPts val="2800"/>
              <a:buNone/>
              <a:defRPr sz="3733"/>
            </a:lvl7pPr>
            <a:lvl8pPr lvl="7" algn="ctr">
              <a:lnSpc>
                <a:spcPct val="100000"/>
              </a:lnSpc>
              <a:spcBef>
                <a:spcPct val="0"/>
              </a:spcBef>
              <a:spcAft>
                <a:spcPct val="0"/>
              </a:spcAft>
              <a:buSzPts val="2800"/>
              <a:buNone/>
              <a:defRPr sz="3733"/>
            </a:lvl8pPr>
            <a:lvl9pPr lvl="8" algn="ctr">
              <a:lnSpc>
                <a:spcPct val="100000"/>
              </a:lnSpc>
              <a:spcBef>
                <a:spcPct val="0"/>
              </a:spcBef>
              <a:spcAft>
                <a:spcPct val="0"/>
              </a:spcAft>
              <a:buSzPts val="2800"/>
              <a:buNone/>
              <a:defRPr sz="3733"/>
            </a:lvl9pPr>
          </a:lstStyle>
          <a:p>
            <a:endParaRPr/>
          </a:p>
        </p:txBody>
      </p:sp>
      <p:sp>
        <p:nvSpPr>
          <p:cNvPr id="1048588"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ct val="0"/>
              </a:spcBef>
              <a:spcAft>
                <a:spcPct val="0"/>
              </a:spcAft>
              <a:buNone/>
            </a:pPr>
            <a:fld id="{00000000-1234-1234-1234-123412341234}" type="slidenum">
              <a:rPr lang="en-GB"/>
              <a:t>‹#›</a:t>
            </a:fld>
            <a:endParaRPr lang="en-GB"/>
          </a:p>
        </p:txBody>
      </p:sp>
    </p:spTree>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048613"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ct val="0"/>
              </a:spcBef>
              <a:spcAft>
                <a:spcPct val="0"/>
              </a:spcAft>
              <a:buSzPts val="3600"/>
              <a:buNone/>
              <a:defRPr sz="4800"/>
            </a:lvl1pPr>
            <a:lvl2pPr lvl="1" algn="ctr">
              <a:spcBef>
                <a:spcPct val="0"/>
              </a:spcBef>
              <a:spcAft>
                <a:spcPct val="0"/>
              </a:spcAft>
              <a:buSzPts val="3600"/>
              <a:buNone/>
              <a:defRPr sz="4800"/>
            </a:lvl2pPr>
            <a:lvl3pPr lvl="2" algn="ctr">
              <a:spcBef>
                <a:spcPct val="0"/>
              </a:spcBef>
              <a:spcAft>
                <a:spcPct val="0"/>
              </a:spcAft>
              <a:buSzPts val="3600"/>
              <a:buNone/>
              <a:defRPr sz="4800"/>
            </a:lvl3pPr>
            <a:lvl4pPr lvl="3" algn="ctr">
              <a:spcBef>
                <a:spcPct val="0"/>
              </a:spcBef>
              <a:spcAft>
                <a:spcPct val="0"/>
              </a:spcAft>
              <a:buSzPts val="3600"/>
              <a:buNone/>
              <a:defRPr sz="4800"/>
            </a:lvl4pPr>
            <a:lvl5pPr lvl="4" algn="ctr">
              <a:spcBef>
                <a:spcPct val="0"/>
              </a:spcBef>
              <a:spcAft>
                <a:spcPct val="0"/>
              </a:spcAft>
              <a:buSzPts val="3600"/>
              <a:buNone/>
              <a:defRPr sz="4800"/>
            </a:lvl5pPr>
            <a:lvl6pPr lvl="5" algn="ctr">
              <a:spcBef>
                <a:spcPct val="0"/>
              </a:spcBef>
              <a:spcAft>
                <a:spcPct val="0"/>
              </a:spcAft>
              <a:buSzPts val="3600"/>
              <a:buNone/>
              <a:defRPr sz="4800"/>
            </a:lvl6pPr>
            <a:lvl7pPr lvl="6" algn="ctr">
              <a:spcBef>
                <a:spcPct val="0"/>
              </a:spcBef>
              <a:spcAft>
                <a:spcPct val="0"/>
              </a:spcAft>
              <a:buSzPts val="3600"/>
              <a:buNone/>
              <a:defRPr sz="4800"/>
            </a:lvl7pPr>
            <a:lvl8pPr lvl="7" algn="ctr">
              <a:spcBef>
                <a:spcPct val="0"/>
              </a:spcBef>
              <a:spcAft>
                <a:spcPct val="0"/>
              </a:spcAft>
              <a:buSzPts val="3600"/>
              <a:buNone/>
              <a:defRPr sz="4800"/>
            </a:lvl8pPr>
            <a:lvl9pPr lvl="8" algn="ctr">
              <a:spcBef>
                <a:spcPct val="0"/>
              </a:spcBef>
              <a:spcAft>
                <a:spcPct val="0"/>
              </a:spcAft>
              <a:buSzPts val="3600"/>
              <a:buNone/>
              <a:defRPr sz="4800"/>
            </a:lvl9pPr>
          </a:lstStyle>
          <a:p>
            <a:endParaRPr/>
          </a:p>
        </p:txBody>
      </p:sp>
      <p:sp>
        <p:nvSpPr>
          <p:cNvPr id="1048614"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ct val="0"/>
              </a:spcBef>
              <a:spcAft>
                <a:spcPct val="0"/>
              </a:spcAft>
              <a:buNone/>
            </a:pPr>
            <a:fld id="{00000000-1234-1234-1234-123412341234}" type="slidenum">
              <a:rPr lang="en-GB"/>
              <a:t>‹#›</a:t>
            </a:fld>
            <a:endParaRPr lang="en-GB"/>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B6D6300B-0514-4467-8465-6F13B2992863}" type="datetimeFigureOut">
              <a:rPr lang="en-US" smtClean="0"/>
              <a:t>10/16/2023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048620"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ct val="0"/>
              </a:spcBef>
              <a:spcAft>
                <a:spcPct val="0"/>
              </a:spcAft>
              <a:buSzPts val="2800"/>
              <a:buNone/>
            </a:lvl1pPr>
            <a:lvl2pPr lvl="1">
              <a:spcBef>
                <a:spcPct val="0"/>
              </a:spcBef>
              <a:spcAft>
                <a:spcPct val="0"/>
              </a:spcAft>
              <a:buSzPts val="2800"/>
              <a:buNone/>
            </a:lvl2pPr>
            <a:lvl3pPr lvl="2">
              <a:spcBef>
                <a:spcPct val="0"/>
              </a:spcBef>
              <a:spcAft>
                <a:spcPct val="0"/>
              </a:spcAft>
              <a:buSzPts val="2800"/>
              <a:buNone/>
            </a:lvl3pPr>
            <a:lvl4pPr lvl="3">
              <a:spcBef>
                <a:spcPct val="0"/>
              </a:spcBef>
              <a:spcAft>
                <a:spcPct val="0"/>
              </a:spcAft>
              <a:buSzPts val="2800"/>
              <a:buNone/>
            </a:lvl4pPr>
            <a:lvl5pPr lvl="4">
              <a:spcBef>
                <a:spcPct val="0"/>
              </a:spcBef>
              <a:spcAft>
                <a:spcPct val="0"/>
              </a:spcAft>
              <a:buSzPts val="2800"/>
              <a:buNone/>
            </a:lvl5pPr>
            <a:lvl6pPr lvl="5">
              <a:spcBef>
                <a:spcPct val="0"/>
              </a:spcBef>
              <a:spcAft>
                <a:spcPct val="0"/>
              </a:spcAft>
              <a:buSzPts val="2800"/>
              <a:buNone/>
            </a:lvl6pPr>
            <a:lvl7pPr lvl="6">
              <a:spcBef>
                <a:spcPct val="0"/>
              </a:spcBef>
              <a:spcAft>
                <a:spcPct val="0"/>
              </a:spcAft>
              <a:buSzPts val="2800"/>
              <a:buNone/>
            </a:lvl7pPr>
            <a:lvl8pPr lvl="7">
              <a:spcBef>
                <a:spcPct val="0"/>
              </a:spcBef>
              <a:spcAft>
                <a:spcPct val="0"/>
              </a:spcAft>
              <a:buSzPts val="2800"/>
              <a:buNone/>
            </a:lvl8pPr>
            <a:lvl9pPr lvl="8">
              <a:spcBef>
                <a:spcPct val="0"/>
              </a:spcBef>
              <a:spcAft>
                <a:spcPct val="0"/>
              </a:spcAft>
              <a:buSzPts val="2800"/>
              <a:buNone/>
            </a:lvl9pPr>
          </a:lstStyle>
          <a:p>
            <a:endParaRPr/>
          </a:p>
        </p:txBody>
      </p:sp>
      <p:sp>
        <p:nvSpPr>
          <p:cNvPr id="1048621"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609600" lvl="0" indent="-457200">
              <a:spcBef>
                <a:spcPct val="0"/>
              </a:spcBef>
              <a:spcAft>
                <a:spcPct val="0"/>
              </a:spcAft>
              <a:buSzPts val="1800"/>
              <a:buChar char="●"/>
            </a:lvl1pPr>
            <a:lvl2pPr marL="1219200" lvl="1" indent="-423333">
              <a:spcBef>
                <a:spcPct val="0"/>
              </a:spcBef>
              <a:spcAft>
                <a:spcPct val="0"/>
              </a:spcAft>
              <a:buSzPts val="1400"/>
              <a:buChar char="○"/>
            </a:lvl2pPr>
            <a:lvl3pPr marL="1828800" lvl="2" indent="-423333">
              <a:spcBef>
                <a:spcPct val="0"/>
              </a:spcBef>
              <a:spcAft>
                <a:spcPct val="0"/>
              </a:spcAft>
              <a:buSzPts val="1400"/>
              <a:buChar char="■"/>
            </a:lvl3pPr>
            <a:lvl4pPr marL="2438400" lvl="3" indent="-423333">
              <a:spcBef>
                <a:spcPct val="0"/>
              </a:spcBef>
              <a:spcAft>
                <a:spcPct val="0"/>
              </a:spcAft>
              <a:buSzPts val="1400"/>
              <a:buChar char="●"/>
            </a:lvl4pPr>
            <a:lvl5pPr marL="3048000" lvl="4" indent="-423333">
              <a:spcBef>
                <a:spcPct val="0"/>
              </a:spcBef>
              <a:spcAft>
                <a:spcPct val="0"/>
              </a:spcAft>
              <a:buSzPts val="1400"/>
              <a:buChar char="○"/>
            </a:lvl5pPr>
            <a:lvl6pPr marL="3657600" lvl="5" indent="-423333">
              <a:spcBef>
                <a:spcPct val="0"/>
              </a:spcBef>
              <a:spcAft>
                <a:spcPct val="0"/>
              </a:spcAft>
              <a:buSzPts val="1400"/>
              <a:buChar char="■"/>
            </a:lvl6pPr>
            <a:lvl7pPr marL="4267200" lvl="6" indent="-423333">
              <a:spcBef>
                <a:spcPct val="0"/>
              </a:spcBef>
              <a:spcAft>
                <a:spcPct val="0"/>
              </a:spcAft>
              <a:buSzPts val="1400"/>
              <a:buChar char="●"/>
            </a:lvl7pPr>
            <a:lvl8pPr marL="4876800" lvl="7" indent="-423333">
              <a:spcBef>
                <a:spcPct val="0"/>
              </a:spcBef>
              <a:spcAft>
                <a:spcPct val="0"/>
              </a:spcAft>
              <a:buSzPts val="1400"/>
              <a:buChar char="○"/>
            </a:lvl8pPr>
            <a:lvl9pPr marL="5486400" lvl="8" indent="-423333">
              <a:spcBef>
                <a:spcPct val="0"/>
              </a:spcBef>
              <a:spcAft>
                <a:spcPct val="0"/>
              </a:spcAft>
              <a:buSzPts val="1400"/>
              <a:buChar char="■"/>
            </a:lvl9pPr>
          </a:lstStyle>
          <a:p>
            <a:endParaRPr/>
          </a:p>
        </p:txBody>
      </p:sp>
      <p:sp>
        <p:nvSpPr>
          <p:cNvPr id="1048622"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ct val="0"/>
              </a:spcBef>
              <a:spcAft>
                <a:spcPct val="0"/>
              </a:spcAft>
              <a:buNone/>
            </a:pPr>
            <a:fld id="{00000000-1234-1234-1234-123412341234}" type="slidenum">
              <a:rPr lang="en-GB"/>
              <a:t>‹#›</a:t>
            </a:fld>
            <a:endParaRPr lang="en-GB"/>
          </a:p>
        </p:txBody>
      </p:sp>
    </p:spTree>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1048623"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ct val="0"/>
              </a:spcBef>
              <a:spcAft>
                <a:spcPct val="0"/>
              </a:spcAft>
              <a:buSzPts val="2800"/>
              <a:buNone/>
            </a:lvl1pPr>
            <a:lvl2pPr lvl="1">
              <a:spcBef>
                <a:spcPct val="0"/>
              </a:spcBef>
              <a:spcAft>
                <a:spcPct val="0"/>
              </a:spcAft>
              <a:buSzPts val="2800"/>
              <a:buNone/>
            </a:lvl2pPr>
            <a:lvl3pPr lvl="2">
              <a:spcBef>
                <a:spcPct val="0"/>
              </a:spcBef>
              <a:spcAft>
                <a:spcPct val="0"/>
              </a:spcAft>
              <a:buSzPts val="2800"/>
              <a:buNone/>
            </a:lvl3pPr>
            <a:lvl4pPr lvl="3">
              <a:spcBef>
                <a:spcPct val="0"/>
              </a:spcBef>
              <a:spcAft>
                <a:spcPct val="0"/>
              </a:spcAft>
              <a:buSzPts val="2800"/>
              <a:buNone/>
            </a:lvl4pPr>
            <a:lvl5pPr lvl="4">
              <a:spcBef>
                <a:spcPct val="0"/>
              </a:spcBef>
              <a:spcAft>
                <a:spcPct val="0"/>
              </a:spcAft>
              <a:buSzPts val="2800"/>
              <a:buNone/>
            </a:lvl5pPr>
            <a:lvl6pPr lvl="5">
              <a:spcBef>
                <a:spcPct val="0"/>
              </a:spcBef>
              <a:spcAft>
                <a:spcPct val="0"/>
              </a:spcAft>
              <a:buSzPts val="2800"/>
              <a:buNone/>
            </a:lvl6pPr>
            <a:lvl7pPr lvl="6">
              <a:spcBef>
                <a:spcPct val="0"/>
              </a:spcBef>
              <a:spcAft>
                <a:spcPct val="0"/>
              </a:spcAft>
              <a:buSzPts val="2800"/>
              <a:buNone/>
            </a:lvl7pPr>
            <a:lvl8pPr lvl="7">
              <a:spcBef>
                <a:spcPct val="0"/>
              </a:spcBef>
              <a:spcAft>
                <a:spcPct val="0"/>
              </a:spcAft>
              <a:buSzPts val="2800"/>
              <a:buNone/>
            </a:lvl8pPr>
            <a:lvl9pPr lvl="8">
              <a:spcBef>
                <a:spcPct val="0"/>
              </a:spcBef>
              <a:spcAft>
                <a:spcPct val="0"/>
              </a:spcAft>
              <a:buSzPts val="2800"/>
              <a:buNone/>
            </a:lvl9pPr>
          </a:lstStyle>
          <a:p>
            <a:endParaRPr/>
          </a:p>
        </p:txBody>
      </p:sp>
      <p:sp>
        <p:nvSpPr>
          <p:cNvPr id="1048624"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600" lvl="0" indent="-423333">
              <a:spcBef>
                <a:spcPct val="0"/>
              </a:spcBef>
              <a:spcAft>
                <a:spcPct val="0"/>
              </a:spcAft>
              <a:buSzPts val="1400"/>
              <a:buChar char="●"/>
              <a:defRPr sz="1867"/>
            </a:lvl1pPr>
            <a:lvl2pPr marL="1219200" lvl="1" indent="-406400">
              <a:spcBef>
                <a:spcPct val="0"/>
              </a:spcBef>
              <a:spcAft>
                <a:spcPct val="0"/>
              </a:spcAft>
              <a:buSzPts val="1200"/>
              <a:buChar char="○"/>
              <a:defRPr sz="1600"/>
            </a:lvl2pPr>
            <a:lvl3pPr marL="1828800" lvl="2" indent="-406400">
              <a:spcBef>
                <a:spcPct val="0"/>
              </a:spcBef>
              <a:spcAft>
                <a:spcPct val="0"/>
              </a:spcAft>
              <a:buSzPts val="1200"/>
              <a:buChar char="■"/>
              <a:defRPr sz="1600"/>
            </a:lvl3pPr>
            <a:lvl4pPr marL="2438400" lvl="3" indent="-406400">
              <a:spcBef>
                <a:spcPct val="0"/>
              </a:spcBef>
              <a:spcAft>
                <a:spcPct val="0"/>
              </a:spcAft>
              <a:buSzPts val="1200"/>
              <a:buChar char="●"/>
              <a:defRPr sz="1600"/>
            </a:lvl4pPr>
            <a:lvl5pPr marL="3048000" lvl="4" indent="-406400">
              <a:spcBef>
                <a:spcPct val="0"/>
              </a:spcBef>
              <a:spcAft>
                <a:spcPct val="0"/>
              </a:spcAft>
              <a:buSzPts val="1200"/>
              <a:buChar char="○"/>
              <a:defRPr sz="1600"/>
            </a:lvl5pPr>
            <a:lvl6pPr marL="3657600" lvl="5" indent="-406400">
              <a:spcBef>
                <a:spcPct val="0"/>
              </a:spcBef>
              <a:spcAft>
                <a:spcPct val="0"/>
              </a:spcAft>
              <a:buSzPts val="1200"/>
              <a:buChar char="■"/>
              <a:defRPr sz="1600"/>
            </a:lvl6pPr>
            <a:lvl7pPr marL="4267200" lvl="6" indent="-406400">
              <a:spcBef>
                <a:spcPct val="0"/>
              </a:spcBef>
              <a:spcAft>
                <a:spcPct val="0"/>
              </a:spcAft>
              <a:buSzPts val="1200"/>
              <a:buChar char="●"/>
              <a:defRPr sz="1600"/>
            </a:lvl7pPr>
            <a:lvl8pPr marL="4876800" lvl="7" indent="-406400">
              <a:spcBef>
                <a:spcPct val="0"/>
              </a:spcBef>
              <a:spcAft>
                <a:spcPct val="0"/>
              </a:spcAft>
              <a:buSzPts val="1200"/>
              <a:buChar char="○"/>
              <a:defRPr sz="1600"/>
            </a:lvl8pPr>
            <a:lvl9pPr marL="5486400" lvl="8" indent="-406400">
              <a:spcBef>
                <a:spcPct val="0"/>
              </a:spcBef>
              <a:spcAft>
                <a:spcPct val="0"/>
              </a:spcAft>
              <a:buSzPts val="1200"/>
              <a:buChar char="■"/>
              <a:defRPr sz="1600"/>
            </a:lvl9pPr>
          </a:lstStyle>
          <a:p>
            <a:endParaRPr/>
          </a:p>
        </p:txBody>
      </p:sp>
      <p:sp>
        <p:nvSpPr>
          <p:cNvPr id="1048625" name="Google Shape;23;p5"/>
          <p:cNvSpPr txBox="1">
            <a:spLocks noGrp="1"/>
          </p:cNvSpPr>
          <p:nvPr>
            <p:ph type="body" idx="2"/>
          </p:nvPr>
        </p:nvSpPr>
        <p:spPr>
          <a:xfrm>
            <a:off x="6443201" y="1536633"/>
            <a:ext cx="5333200" cy="4555200"/>
          </a:xfrm>
          <a:prstGeom prst="rect">
            <a:avLst/>
          </a:prstGeom>
        </p:spPr>
        <p:txBody>
          <a:bodyPr spcFirstLastPara="1" wrap="square" lIns="91425" tIns="91425" rIns="91425" bIns="91425" anchor="t" anchorCtr="0">
            <a:normAutofit/>
          </a:bodyPr>
          <a:lstStyle>
            <a:lvl1pPr marL="609600" lvl="0" indent="-423333">
              <a:spcBef>
                <a:spcPct val="0"/>
              </a:spcBef>
              <a:spcAft>
                <a:spcPct val="0"/>
              </a:spcAft>
              <a:buSzPts val="1400"/>
              <a:buChar char="●"/>
              <a:defRPr sz="1867"/>
            </a:lvl1pPr>
            <a:lvl2pPr marL="1219200" lvl="1" indent="-406400">
              <a:spcBef>
                <a:spcPct val="0"/>
              </a:spcBef>
              <a:spcAft>
                <a:spcPct val="0"/>
              </a:spcAft>
              <a:buSzPts val="1200"/>
              <a:buChar char="○"/>
              <a:defRPr sz="1600"/>
            </a:lvl2pPr>
            <a:lvl3pPr marL="1828800" lvl="2" indent="-406400">
              <a:spcBef>
                <a:spcPct val="0"/>
              </a:spcBef>
              <a:spcAft>
                <a:spcPct val="0"/>
              </a:spcAft>
              <a:buSzPts val="1200"/>
              <a:buChar char="■"/>
              <a:defRPr sz="1600"/>
            </a:lvl3pPr>
            <a:lvl4pPr marL="2438400" lvl="3" indent="-406400">
              <a:spcBef>
                <a:spcPct val="0"/>
              </a:spcBef>
              <a:spcAft>
                <a:spcPct val="0"/>
              </a:spcAft>
              <a:buSzPts val="1200"/>
              <a:buChar char="●"/>
              <a:defRPr sz="1600"/>
            </a:lvl4pPr>
            <a:lvl5pPr marL="3048000" lvl="4" indent="-406400">
              <a:spcBef>
                <a:spcPct val="0"/>
              </a:spcBef>
              <a:spcAft>
                <a:spcPct val="0"/>
              </a:spcAft>
              <a:buSzPts val="1200"/>
              <a:buChar char="○"/>
              <a:defRPr sz="1600"/>
            </a:lvl5pPr>
            <a:lvl6pPr marL="3657600" lvl="5" indent="-406400">
              <a:spcBef>
                <a:spcPct val="0"/>
              </a:spcBef>
              <a:spcAft>
                <a:spcPct val="0"/>
              </a:spcAft>
              <a:buSzPts val="1200"/>
              <a:buChar char="■"/>
              <a:defRPr sz="1600"/>
            </a:lvl6pPr>
            <a:lvl7pPr marL="4267200" lvl="6" indent="-406400">
              <a:spcBef>
                <a:spcPct val="0"/>
              </a:spcBef>
              <a:spcAft>
                <a:spcPct val="0"/>
              </a:spcAft>
              <a:buSzPts val="1200"/>
              <a:buChar char="●"/>
              <a:defRPr sz="1600"/>
            </a:lvl7pPr>
            <a:lvl8pPr marL="4876800" lvl="7" indent="-406400">
              <a:spcBef>
                <a:spcPct val="0"/>
              </a:spcBef>
              <a:spcAft>
                <a:spcPct val="0"/>
              </a:spcAft>
              <a:buSzPts val="1200"/>
              <a:buChar char="○"/>
              <a:defRPr sz="1600"/>
            </a:lvl8pPr>
            <a:lvl9pPr marL="5486400" lvl="8" indent="-406400">
              <a:spcBef>
                <a:spcPct val="0"/>
              </a:spcBef>
              <a:spcAft>
                <a:spcPct val="0"/>
              </a:spcAft>
              <a:buSzPts val="1200"/>
              <a:buChar char="■"/>
              <a:defRPr sz="1600"/>
            </a:lvl9pPr>
          </a:lstStyle>
          <a:p>
            <a:endParaRPr/>
          </a:p>
        </p:txBody>
      </p:sp>
      <p:sp>
        <p:nvSpPr>
          <p:cNvPr id="1048626"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ct val="0"/>
              </a:spcBef>
              <a:spcAft>
                <a:spcPct val="0"/>
              </a:spcAft>
              <a:buNone/>
            </a:pPr>
            <a:fld id="{00000000-1234-1234-1234-123412341234}" type="slidenum">
              <a:rPr lang="en-GB"/>
              <a:t>‹#›</a:t>
            </a:fld>
            <a:endParaRPr lang="en-GB"/>
          </a:p>
        </p:txBody>
      </p:sp>
    </p:spTree>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1048627"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ct val="0"/>
              </a:spcBef>
              <a:spcAft>
                <a:spcPct val="0"/>
              </a:spcAft>
              <a:buSzPts val="2800"/>
              <a:buNone/>
            </a:lvl1pPr>
            <a:lvl2pPr lvl="1">
              <a:spcBef>
                <a:spcPct val="0"/>
              </a:spcBef>
              <a:spcAft>
                <a:spcPct val="0"/>
              </a:spcAft>
              <a:buSzPts val="2800"/>
              <a:buNone/>
            </a:lvl2pPr>
            <a:lvl3pPr lvl="2">
              <a:spcBef>
                <a:spcPct val="0"/>
              </a:spcBef>
              <a:spcAft>
                <a:spcPct val="0"/>
              </a:spcAft>
              <a:buSzPts val="2800"/>
              <a:buNone/>
            </a:lvl3pPr>
            <a:lvl4pPr lvl="3">
              <a:spcBef>
                <a:spcPct val="0"/>
              </a:spcBef>
              <a:spcAft>
                <a:spcPct val="0"/>
              </a:spcAft>
              <a:buSzPts val="2800"/>
              <a:buNone/>
            </a:lvl4pPr>
            <a:lvl5pPr lvl="4">
              <a:spcBef>
                <a:spcPct val="0"/>
              </a:spcBef>
              <a:spcAft>
                <a:spcPct val="0"/>
              </a:spcAft>
              <a:buSzPts val="2800"/>
              <a:buNone/>
            </a:lvl5pPr>
            <a:lvl6pPr lvl="5">
              <a:spcBef>
                <a:spcPct val="0"/>
              </a:spcBef>
              <a:spcAft>
                <a:spcPct val="0"/>
              </a:spcAft>
              <a:buSzPts val="2800"/>
              <a:buNone/>
            </a:lvl6pPr>
            <a:lvl7pPr lvl="6">
              <a:spcBef>
                <a:spcPct val="0"/>
              </a:spcBef>
              <a:spcAft>
                <a:spcPct val="0"/>
              </a:spcAft>
              <a:buSzPts val="2800"/>
              <a:buNone/>
            </a:lvl7pPr>
            <a:lvl8pPr lvl="7">
              <a:spcBef>
                <a:spcPct val="0"/>
              </a:spcBef>
              <a:spcAft>
                <a:spcPct val="0"/>
              </a:spcAft>
              <a:buSzPts val="2800"/>
              <a:buNone/>
            </a:lvl8pPr>
            <a:lvl9pPr lvl="8">
              <a:spcBef>
                <a:spcPct val="0"/>
              </a:spcBef>
              <a:spcAft>
                <a:spcPct val="0"/>
              </a:spcAft>
              <a:buSzPts val="2800"/>
              <a:buNone/>
            </a:lvl9pPr>
          </a:lstStyle>
          <a:p>
            <a:endParaRPr/>
          </a:p>
        </p:txBody>
      </p:sp>
      <p:sp>
        <p:nvSpPr>
          <p:cNvPr id="1048628"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ct val="0"/>
              </a:spcBef>
              <a:spcAft>
                <a:spcPct val="0"/>
              </a:spcAft>
              <a:buNone/>
            </a:pPr>
            <a:fld id="{00000000-1234-1234-1234-123412341234}" type="slidenum">
              <a:rPr lang="en-GB"/>
              <a:t>‹#›</a:t>
            </a:fld>
            <a:endParaRPr lang="en-GB"/>
          </a:p>
        </p:txBody>
      </p:sp>
    </p:spTree>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10"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a:spcBef>
                <a:spcPct val="0"/>
              </a:spcBef>
              <a:spcAft>
                <a:spcPct val="0"/>
              </a:spcAft>
              <a:buSzPts val="2400"/>
              <a:buNone/>
              <a:defRPr sz="3200"/>
            </a:lvl1pPr>
            <a:lvl2pPr lvl="1">
              <a:spcBef>
                <a:spcPct val="0"/>
              </a:spcBef>
              <a:spcAft>
                <a:spcPct val="0"/>
              </a:spcAft>
              <a:buSzPts val="2400"/>
              <a:buNone/>
              <a:defRPr sz="3200"/>
            </a:lvl2pPr>
            <a:lvl3pPr lvl="2">
              <a:spcBef>
                <a:spcPct val="0"/>
              </a:spcBef>
              <a:spcAft>
                <a:spcPct val="0"/>
              </a:spcAft>
              <a:buSzPts val="2400"/>
              <a:buNone/>
              <a:defRPr sz="3200"/>
            </a:lvl3pPr>
            <a:lvl4pPr lvl="3">
              <a:spcBef>
                <a:spcPct val="0"/>
              </a:spcBef>
              <a:spcAft>
                <a:spcPct val="0"/>
              </a:spcAft>
              <a:buSzPts val="2400"/>
              <a:buNone/>
              <a:defRPr sz="3200"/>
            </a:lvl4pPr>
            <a:lvl5pPr lvl="4">
              <a:spcBef>
                <a:spcPct val="0"/>
              </a:spcBef>
              <a:spcAft>
                <a:spcPct val="0"/>
              </a:spcAft>
              <a:buSzPts val="2400"/>
              <a:buNone/>
              <a:defRPr sz="3200"/>
            </a:lvl5pPr>
            <a:lvl6pPr lvl="5">
              <a:spcBef>
                <a:spcPct val="0"/>
              </a:spcBef>
              <a:spcAft>
                <a:spcPct val="0"/>
              </a:spcAft>
              <a:buSzPts val="2400"/>
              <a:buNone/>
              <a:defRPr sz="3200"/>
            </a:lvl6pPr>
            <a:lvl7pPr lvl="6">
              <a:spcBef>
                <a:spcPct val="0"/>
              </a:spcBef>
              <a:spcAft>
                <a:spcPct val="0"/>
              </a:spcAft>
              <a:buSzPts val="2400"/>
              <a:buNone/>
              <a:defRPr sz="3200"/>
            </a:lvl7pPr>
            <a:lvl8pPr lvl="7">
              <a:spcBef>
                <a:spcPct val="0"/>
              </a:spcBef>
              <a:spcAft>
                <a:spcPct val="0"/>
              </a:spcAft>
              <a:buSzPts val="2400"/>
              <a:buNone/>
              <a:defRPr sz="3200"/>
            </a:lvl8pPr>
            <a:lvl9pPr lvl="8">
              <a:spcBef>
                <a:spcPct val="0"/>
              </a:spcBef>
              <a:spcAft>
                <a:spcPct val="0"/>
              </a:spcAft>
              <a:buSzPts val="2400"/>
              <a:buNone/>
              <a:defRPr sz="3200"/>
            </a:lvl9pPr>
          </a:lstStyle>
          <a:p>
            <a:endParaRPr/>
          </a:p>
        </p:txBody>
      </p:sp>
      <p:sp>
        <p:nvSpPr>
          <p:cNvPr id="1048611"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rmAutofit/>
          </a:bodyPr>
          <a:lstStyle>
            <a:lvl1pPr marL="609600" lvl="0" indent="-406400">
              <a:spcBef>
                <a:spcPct val="0"/>
              </a:spcBef>
              <a:spcAft>
                <a:spcPct val="0"/>
              </a:spcAft>
              <a:buSzPts val="1200"/>
              <a:buChar char="●"/>
              <a:defRPr sz="1600"/>
            </a:lvl1pPr>
            <a:lvl2pPr marL="1219200" lvl="1" indent="-406400">
              <a:spcBef>
                <a:spcPct val="0"/>
              </a:spcBef>
              <a:spcAft>
                <a:spcPct val="0"/>
              </a:spcAft>
              <a:buSzPts val="1200"/>
              <a:buChar char="○"/>
              <a:defRPr sz="1600"/>
            </a:lvl2pPr>
            <a:lvl3pPr marL="1828800" lvl="2" indent="-406400">
              <a:spcBef>
                <a:spcPct val="0"/>
              </a:spcBef>
              <a:spcAft>
                <a:spcPct val="0"/>
              </a:spcAft>
              <a:buSzPts val="1200"/>
              <a:buChar char="■"/>
              <a:defRPr sz="1600"/>
            </a:lvl3pPr>
            <a:lvl4pPr marL="2438400" lvl="3" indent="-406400">
              <a:spcBef>
                <a:spcPct val="0"/>
              </a:spcBef>
              <a:spcAft>
                <a:spcPct val="0"/>
              </a:spcAft>
              <a:buSzPts val="1200"/>
              <a:buChar char="●"/>
              <a:defRPr sz="1600"/>
            </a:lvl4pPr>
            <a:lvl5pPr marL="3048000" lvl="4" indent="-406400">
              <a:spcBef>
                <a:spcPct val="0"/>
              </a:spcBef>
              <a:spcAft>
                <a:spcPct val="0"/>
              </a:spcAft>
              <a:buSzPts val="1200"/>
              <a:buChar char="○"/>
              <a:defRPr sz="1600"/>
            </a:lvl5pPr>
            <a:lvl6pPr marL="3657600" lvl="5" indent="-406400">
              <a:spcBef>
                <a:spcPct val="0"/>
              </a:spcBef>
              <a:spcAft>
                <a:spcPct val="0"/>
              </a:spcAft>
              <a:buSzPts val="1200"/>
              <a:buChar char="■"/>
              <a:defRPr sz="1600"/>
            </a:lvl6pPr>
            <a:lvl7pPr marL="4267200" lvl="6" indent="-406400">
              <a:spcBef>
                <a:spcPct val="0"/>
              </a:spcBef>
              <a:spcAft>
                <a:spcPct val="0"/>
              </a:spcAft>
              <a:buSzPts val="1200"/>
              <a:buChar char="●"/>
              <a:defRPr sz="1600"/>
            </a:lvl7pPr>
            <a:lvl8pPr marL="4876800" lvl="7" indent="-406400">
              <a:spcBef>
                <a:spcPct val="0"/>
              </a:spcBef>
              <a:spcAft>
                <a:spcPct val="0"/>
              </a:spcAft>
              <a:buSzPts val="1200"/>
              <a:buChar char="○"/>
              <a:defRPr sz="1600"/>
            </a:lvl8pPr>
            <a:lvl9pPr marL="5486400" lvl="8" indent="-406400">
              <a:spcBef>
                <a:spcPct val="0"/>
              </a:spcBef>
              <a:spcAft>
                <a:spcPct val="0"/>
              </a:spcAft>
              <a:buSzPts val="1200"/>
              <a:buChar char="■"/>
              <a:defRPr sz="1600"/>
            </a:lvl9pPr>
          </a:lstStyle>
          <a:p>
            <a:endParaRPr/>
          </a:p>
        </p:txBody>
      </p:sp>
      <p:sp>
        <p:nvSpPr>
          <p:cNvPr id="1048612"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ct val="0"/>
              </a:spcBef>
              <a:spcAft>
                <a:spcPct val="0"/>
              </a:spcAft>
              <a:buNone/>
            </a:pPr>
            <a:fld id="{00000000-1234-1234-1234-123412341234}" type="slidenum">
              <a:rPr lang="en-GB"/>
              <a:t>‹#›</a:t>
            </a:fld>
            <a:endParaRPr lang="en-GB"/>
          </a:p>
        </p:txBody>
      </p:sp>
    </p:spTree>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1048629"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ct val="0"/>
              </a:spcBef>
              <a:spcAft>
                <a:spcPct val="0"/>
              </a:spcAft>
              <a:buSzPts val="4800"/>
              <a:buNone/>
              <a:defRPr sz="6400"/>
            </a:lvl1pPr>
            <a:lvl2pPr lvl="1">
              <a:spcBef>
                <a:spcPct val="0"/>
              </a:spcBef>
              <a:spcAft>
                <a:spcPct val="0"/>
              </a:spcAft>
              <a:buSzPts val="4800"/>
              <a:buNone/>
              <a:defRPr sz="6400"/>
            </a:lvl2pPr>
            <a:lvl3pPr lvl="2">
              <a:spcBef>
                <a:spcPct val="0"/>
              </a:spcBef>
              <a:spcAft>
                <a:spcPct val="0"/>
              </a:spcAft>
              <a:buSzPts val="4800"/>
              <a:buNone/>
              <a:defRPr sz="6400"/>
            </a:lvl3pPr>
            <a:lvl4pPr lvl="3">
              <a:spcBef>
                <a:spcPct val="0"/>
              </a:spcBef>
              <a:spcAft>
                <a:spcPct val="0"/>
              </a:spcAft>
              <a:buSzPts val="4800"/>
              <a:buNone/>
              <a:defRPr sz="6400"/>
            </a:lvl4pPr>
            <a:lvl5pPr lvl="4">
              <a:spcBef>
                <a:spcPct val="0"/>
              </a:spcBef>
              <a:spcAft>
                <a:spcPct val="0"/>
              </a:spcAft>
              <a:buSzPts val="4800"/>
              <a:buNone/>
              <a:defRPr sz="6400"/>
            </a:lvl5pPr>
            <a:lvl6pPr lvl="5">
              <a:spcBef>
                <a:spcPct val="0"/>
              </a:spcBef>
              <a:spcAft>
                <a:spcPct val="0"/>
              </a:spcAft>
              <a:buSzPts val="4800"/>
              <a:buNone/>
              <a:defRPr sz="6400"/>
            </a:lvl6pPr>
            <a:lvl7pPr lvl="6">
              <a:spcBef>
                <a:spcPct val="0"/>
              </a:spcBef>
              <a:spcAft>
                <a:spcPct val="0"/>
              </a:spcAft>
              <a:buSzPts val="4800"/>
              <a:buNone/>
              <a:defRPr sz="6400"/>
            </a:lvl7pPr>
            <a:lvl8pPr lvl="7">
              <a:spcBef>
                <a:spcPct val="0"/>
              </a:spcBef>
              <a:spcAft>
                <a:spcPct val="0"/>
              </a:spcAft>
              <a:buSzPts val="4800"/>
              <a:buNone/>
              <a:defRPr sz="6400"/>
            </a:lvl8pPr>
            <a:lvl9pPr lvl="8">
              <a:spcBef>
                <a:spcPct val="0"/>
              </a:spcBef>
              <a:spcAft>
                <a:spcPct val="0"/>
              </a:spcAft>
              <a:buSzPts val="4800"/>
              <a:buNone/>
              <a:defRPr sz="6400"/>
            </a:lvl9pPr>
          </a:lstStyle>
          <a:p>
            <a:endParaRPr/>
          </a:p>
        </p:txBody>
      </p:sp>
      <p:sp>
        <p:nvSpPr>
          <p:cNvPr id="1048630"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ct val="0"/>
              </a:spcBef>
              <a:spcAft>
                <a:spcPct val="0"/>
              </a:spcAft>
              <a:buNone/>
            </a:pPr>
            <a:fld id="{00000000-1234-1234-1234-123412341234}" type="slidenum">
              <a:rPr lang="en-GB"/>
              <a:t>‹#›</a:t>
            </a:fld>
            <a:endParaRPr lang="en-GB"/>
          </a:p>
        </p:txBody>
      </p:sp>
    </p:spTree>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1048631" name="Google Shape;36;p9"/>
          <p:cNvSpPr/>
          <p:nvPr/>
        </p:nvSpPr>
        <p:spPr>
          <a:xfrm>
            <a:off x="6096000" y="-167"/>
            <a:ext cx="6096000" cy="6858000"/>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9pPr>
          </a:lstStyle>
          <a:p>
            <a:pPr marL="0" lvl="0" indent="0" algn="l" rtl="0">
              <a:spcBef>
                <a:spcPct val="0"/>
              </a:spcBef>
              <a:spcAft>
                <a:spcPct val="0"/>
              </a:spcAft>
              <a:buNone/>
            </a:pPr>
            <a:endParaRPr/>
          </a:p>
        </p:txBody>
      </p:sp>
      <p:sp>
        <p:nvSpPr>
          <p:cNvPr id="1048632"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rmAutofit/>
          </a:bodyPr>
          <a:lstStyle>
            <a:lvl1pPr lvl="0" algn="ctr">
              <a:spcBef>
                <a:spcPct val="0"/>
              </a:spcBef>
              <a:spcAft>
                <a:spcPct val="0"/>
              </a:spcAft>
              <a:buSzPts val="4200"/>
              <a:buNone/>
              <a:defRPr sz="5600"/>
            </a:lvl1pPr>
            <a:lvl2pPr lvl="1" algn="ctr">
              <a:spcBef>
                <a:spcPct val="0"/>
              </a:spcBef>
              <a:spcAft>
                <a:spcPct val="0"/>
              </a:spcAft>
              <a:buSzPts val="4200"/>
              <a:buNone/>
              <a:defRPr sz="5600"/>
            </a:lvl2pPr>
            <a:lvl3pPr lvl="2" algn="ctr">
              <a:spcBef>
                <a:spcPct val="0"/>
              </a:spcBef>
              <a:spcAft>
                <a:spcPct val="0"/>
              </a:spcAft>
              <a:buSzPts val="4200"/>
              <a:buNone/>
              <a:defRPr sz="5600"/>
            </a:lvl3pPr>
            <a:lvl4pPr lvl="3" algn="ctr">
              <a:spcBef>
                <a:spcPct val="0"/>
              </a:spcBef>
              <a:spcAft>
                <a:spcPct val="0"/>
              </a:spcAft>
              <a:buSzPts val="4200"/>
              <a:buNone/>
              <a:defRPr sz="5600"/>
            </a:lvl4pPr>
            <a:lvl5pPr lvl="4" algn="ctr">
              <a:spcBef>
                <a:spcPct val="0"/>
              </a:spcBef>
              <a:spcAft>
                <a:spcPct val="0"/>
              </a:spcAft>
              <a:buSzPts val="4200"/>
              <a:buNone/>
              <a:defRPr sz="5600"/>
            </a:lvl5pPr>
            <a:lvl6pPr lvl="5" algn="ctr">
              <a:spcBef>
                <a:spcPct val="0"/>
              </a:spcBef>
              <a:spcAft>
                <a:spcPct val="0"/>
              </a:spcAft>
              <a:buSzPts val="4200"/>
              <a:buNone/>
              <a:defRPr sz="5600"/>
            </a:lvl6pPr>
            <a:lvl7pPr lvl="6" algn="ctr">
              <a:spcBef>
                <a:spcPct val="0"/>
              </a:spcBef>
              <a:spcAft>
                <a:spcPct val="0"/>
              </a:spcAft>
              <a:buSzPts val="4200"/>
              <a:buNone/>
              <a:defRPr sz="5600"/>
            </a:lvl7pPr>
            <a:lvl8pPr lvl="7" algn="ctr">
              <a:spcBef>
                <a:spcPct val="0"/>
              </a:spcBef>
              <a:spcAft>
                <a:spcPct val="0"/>
              </a:spcAft>
              <a:buSzPts val="4200"/>
              <a:buNone/>
              <a:defRPr sz="5600"/>
            </a:lvl8pPr>
            <a:lvl9pPr lvl="8" algn="ctr">
              <a:spcBef>
                <a:spcPct val="0"/>
              </a:spcBef>
              <a:spcAft>
                <a:spcPct val="0"/>
              </a:spcAft>
              <a:buSzPts val="4200"/>
              <a:buNone/>
              <a:defRPr sz="5600"/>
            </a:lvl9pPr>
          </a:lstStyle>
          <a:p>
            <a:endParaRPr/>
          </a:p>
        </p:txBody>
      </p:sp>
      <p:sp>
        <p:nvSpPr>
          <p:cNvPr id="1048633"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rmAutofit/>
          </a:bodyPr>
          <a:lstStyle>
            <a:lvl1pPr lvl="0" algn="ctr">
              <a:lnSpc>
                <a:spcPct val="100000"/>
              </a:lnSpc>
              <a:spcBef>
                <a:spcPct val="0"/>
              </a:spcBef>
              <a:spcAft>
                <a:spcPct val="0"/>
              </a:spcAft>
              <a:buSzPts val="2100"/>
              <a:buNone/>
              <a:defRPr sz="2800"/>
            </a:lvl1pPr>
            <a:lvl2pPr lvl="1" algn="ctr">
              <a:lnSpc>
                <a:spcPct val="100000"/>
              </a:lnSpc>
              <a:spcBef>
                <a:spcPct val="0"/>
              </a:spcBef>
              <a:spcAft>
                <a:spcPct val="0"/>
              </a:spcAft>
              <a:buSzPts val="2100"/>
              <a:buNone/>
              <a:defRPr sz="2800"/>
            </a:lvl2pPr>
            <a:lvl3pPr lvl="2" algn="ctr">
              <a:lnSpc>
                <a:spcPct val="100000"/>
              </a:lnSpc>
              <a:spcBef>
                <a:spcPct val="0"/>
              </a:spcBef>
              <a:spcAft>
                <a:spcPct val="0"/>
              </a:spcAft>
              <a:buSzPts val="2100"/>
              <a:buNone/>
              <a:defRPr sz="2800"/>
            </a:lvl3pPr>
            <a:lvl4pPr lvl="3" algn="ctr">
              <a:lnSpc>
                <a:spcPct val="100000"/>
              </a:lnSpc>
              <a:spcBef>
                <a:spcPct val="0"/>
              </a:spcBef>
              <a:spcAft>
                <a:spcPct val="0"/>
              </a:spcAft>
              <a:buSzPts val="2100"/>
              <a:buNone/>
              <a:defRPr sz="2800"/>
            </a:lvl4pPr>
            <a:lvl5pPr lvl="4" algn="ctr">
              <a:lnSpc>
                <a:spcPct val="100000"/>
              </a:lnSpc>
              <a:spcBef>
                <a:spcPct val="0"/>
              </a:spcBef>
              <a:spcAft>
                <a:spcPct val="0"/>
              </a:spcAft>
              <a:buSzPts val="2100"/>
              <a:buNone/>
              <a:defRPr sz="2800"/>
            </a:lvl5pPr>
            <a:lvl6pPr lvl="5" algn="ctr">
              <a:lnSpc>
                <a:spcPct val="100000"/>
              </a:lnSpc>
              <a:spcBef>
                <a:spcPct val="0"/>
              </a:spcBef>
              <a:spcAft>
                <a:spcPct val="0"/>
              </a:spcAft>
              <a:buSzPts val="2100"/>
              <a:buNone/>
              <a:defRPr sz="2800"/>
            </a:lvl6pPr>
            <a:lvl7pPr lvl="6" algn="ctr">
              <a:lnSpc>
                <a:spcPct val="100000"/>
              </a:lnSpc>
              <a:spcBef>
                <a:spcPct val="0"/>
              </a:spcBef>
              <a:spcAft>
                <a:spcPct val="0"/>
              </a:spcAft>
              <a:buSzPts val="2100"/>
              <a:buNone/>
              <a:defRPr sz="2800"/>
            </a:lvl7pPr>
            <a:lvl8pPr lvl="7" algn="ctr">
              <a:lnSpc>
                <a:spcPct val="100000"/>
              </a:lnSpc>
              <a:spcBef>
                <a:spcPct val="0"/>
              </a:spcBef>
              <a:spcAft>
                <a:spcPct val="0"/>
              </a:spcAft>
              <a:buSzPts val="2100"/>
              <a:buNone/>
              <a:defRPr sz="2800"/>
            </a:lvl8pPr>
            <a:lvl9pPr lvl="8" algn="ctr">
              <a:lnSpc>
                <a:spcPct val="100000"/>
              </a:lnSpc>
              <a:spcBef>
                <a:spcPct val="0"/>
              </a:spcBef>
              <a:spcAft>
                <a:spcPct val="0"/>
              </a:spcAft>
              <a:buSzPts val="2100"/>
              <a:buNone/>
              <a:defRPr sz="2800"/>
            </a:lvl9pPr>
          </a:lstStyle>
          <a:p>
            <a:endParaRPr/>
          </a:p>
        </p:txBody>
      </p:sp>
      <p:sp>
        <p:nvSpPr>
          <p:cNvPr id="1048634"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rmAutofit/>
          </a:bodyPr>
          <a:lstStyle>
            <a:lvl1pPr marL="609600" lvl="0" indent="-457200">
              <a:spcBef>
                <a:spcPct val="0"/>
              </a:spcBef>
              <a:spcAft>
                <a:spcPct val="0"/>
              </a:spcAft>
              <a:buSzPts val="1800"/>
              <a:buChar char="●"/>
            </a:lvl1pPr>
            <a:lvl2pPr marL="1219200" lvl="1" indent="-423333">
              <a:spcBef>
                <a:spcPct val="0"/>
              </a:spcBef>
              <a:spcAft>
                <a:spcPct val="0"/>
              </a:spcAft>
              <a:buSzPts val="1400"/>
              <a:buChar char="○"/>
            </a:lvl2pPr>
            <a:lvl3pPr marL="1828800" lvl="2" indent="-423333">
              <a:spcBef>
                <a:spcPct val="0"/>
              </a:spcBef>
              <a:spcAft>
                <a:spcPct val="0"/>
              </a:spcAft>
              <a:buSzPts val="1400"/>
              <a:buChar char="■"/>
            </a:lvl3pPr>
            <a:lvl4pPr marL="2438400" lvl="3" indent="-423333">
              <a:spcBef>
                <a:spcPct val="0"/>
              </a:spcBef>
              <a:spcAft>
                <a:spcPct val="0"/>
              </a:spcAft>
              <a:buSzPts val="1400"/>
              <a:buChar char="●"/>
            </a:lvl4pPr>
            <a:lvl5pPr marL="3048000" lvl="4" indent="-423333">
              <a:spcBef>
                <a:spcPct val="0"/>
              </a:spcBef>
              <a:spcAft>
                <a:spcPct val="0"/>
              </a:spcAft>
              <a:buSzPts val="1400"/>
              <a:buChar char="○"/>
            </a:lvl5pPr>
            <a:lvl6pPr marL="3657600" lvl="5" indent="-423333">
              <a:spcBef>
                <a:spcPct val="0"/>
              </a:spcBef>
              <a:spcAft>
                <a:spcPct val="0"/>
              </a:spcAft>
              <a:buSzPts val="1400"/>
              <a:buChar char="■"/>
            </a:lvl6pPr>
            <a:lvl7pPr marL="4267200" lvl="6" indent="-423333">
              <a:spcBef>
                <a:spcPct val="0"/>
              </a:spcBef>
              <a:spcAft>
                <a:spcPct val="0"/>
              </a:spcAft>
              <a:buSzPts val="1400"/>
              <a:buChar char="●"/>
            </a:lvl7pPr>
            <a:lvl8pPr marL="4876800" lvl="7" indent="-423333">
              <a:spcBef>
                <a:spcPct val="0"/>
              </a:spcBef>
              <a:spcAft>
                <a:spcPct val="0"/>
              </a:spcAft>
              <a:buSzPts val="1400"/>
              <a:buChar char="○"/>
            </a:lvl8pPr>
            <a:lvl9pPr marL="5486400" lvl="8" indent="-423333">
              <a:spcBef>
                <a:spcPct val="0"/>
              </a:spcBef>
              <a:spcAft>
                <a:spcPct val="0"/>
              </a:spcAft>
              <a:buSzPts val="1400"/>
              <a:buChar char="■"/>
            </a:lvl9pPr>
          </a:lstStyle>
          <a:p>
            <a:endParaRPr/>
          </a:p>
        </p:txBody>
      </p:sp>
      <p:sp>
        <p:nvSpPr>
          <p:cNvPr id="1048635"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ct val="0"/>
              </a:spcBef>
              <a:spcAft>
                <a:spcPct val="0"/>
              </a:spcAft>
              <a:buNone/>
            </a:pPr>
            <a:fld id="{00000000-1234-1234-1234-123412341234}" type="slidenum">
              <a:rPr lang="en-GB"/>
              <a:t>‹#›</a:t>
            </a:fld>
            <a:endParaRPr lang="en-GB"/>
          </a:p>
        </p:txBody>
      </p:sp>
    </p:spTree>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1048615"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rmAutofit/>
          </a:bodyPr>
          <a:lstStyle>
            <a:lvl1pPr marL="609600" lvl="0" indent="-304800">
              <a:lnSpc>
                <a:spcPct val="100000"/>
              </a:lnSpc>
              <a:spcBef>
                <a:spcPct val="0"/>
              </a:spcBef>
              <a:spcAft>
                <a:spcPct val="0"/>
              </a:spcAft>
              <a:buSzPts val="1800"/>
              <a:buNone/>
            </a:lvl1pPr>
          </a:lstStyle>
          <a:p>
            <a:endParaRPr/>
          </a:p>
        </p:txBody>
      </p:sp>
      <p:sp>
        <p:nvSpPr>
          <p:cNvPr id="1048616"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ct val="0"/>
              </a:spcBef>
              <a:spcAft>
                <a:spcPct val="0"/>
              </a:spcAft>
              <a:buNone/>
            </a:pPr>
            <a:fld id="{00000000-1234-1234-1234-123412341234}" type="slidenum">
              <a:rPr lang="en-GB"/>
              <a:t>‹#›</a:t>
            </a:fld>
            <a:endParaRPr lang="en-GB"/>
          </a:p>
        </p:txBody>
      </p:sp>
    </p:spTree>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1048617"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rmAutofit/>
          </a:bodyPr>
          <a:lstStyle>
            <a:lvl1pPr lvl="0" algn="ctr">
              <a:spcBef>
                <a:spcPct val="0"/>
              </a:spcBef>
              <a:spcAft>
                <a:spcPct val="0"/>
              </a:spcAft>
              <a:buSzPts val="12000"/>
              <a:buNone/>
              <a:defRPr sz="16000"/>
            </a:lvl1pPr>
            <a:lvl2pPr lvl="1" algn="ctr">
              <a:spcBef>
                <a:spcPct val="0"/>
              </a:spcBef>
              <a:spcAft>
                <a:spcPct val="0"/>
              </a:spcAft>
              <a:buSzPts val="12000"/>
              <a:buNone/>
              <a:defRPr sz="16000"/>
            </a:lvl2pPr>
            <a:lvl3pPr lvl="2" algn="ctr">
              <a:spcBef>
                <a:spcPct val="0"/>
              </a:spcBef>
              <a:spcAft>
                <a:spcPct val="0"/>
              </a:spcAft>
              <a:buSzPts val="12000"/>
              <a:buNone/>
              <a:defRPr sz="16000"/>
            </a:lvl3pPr>
            <a:lvl4pPr lvl="3" algn="ctr">
              <a:spcBef>
                <a:spcPct val="0"/>
              </a:spcBef>
              <a:spcAft>
                <a:spcPct val="0"/>
              </a:spcAft>
              <a:buSzPts val="12000"/>
              <a:buNone/>
              <a:defRPr sz="16000"/>
            </a:lvl4pPr>
            <a:lvl5pPr lvl="4" algn="ctr">
              <a:spcBef>
                <a:spcPct val="0"/>
              </a:spcBef>
              <a:spcAft>
                <a:spcPct val="0"/>
              </a:spcAft>
              <a:buSzPts val="12000"/>
              <a:buNone/>
              <a:defRPr sz="16000"/>
            </a:lvl5pPr>
            <a:lvl6pPr lvl="5" algn="ctr">
              <a:spcBef>
                <a:spcPct val="0"/>
              </a:spcBef>
              <a:spcAft>
                <a:spcPct val="0"/>
              </a:spcAft>
              <a:buSzPts val="12000"/>
              <a:buNone/>
              <a:defRPr sz="16000"/>
            </a:lvl6pPr>
            <a:lvl7pPr lvl="6" algn="ctr">
              <a:spcBef>
                <a:spcPct val="0"/>
              </a:spcBef>
              <a:spcAft>
                <a:spcPct val="0"/>
              </a:spcAft>
              <a:buSzPts val="12000"/>
              <a:buNone/>
              <a:defRPr sz="16000"/>
            </a:lvl7pPr>
            <a:lvl8pPr lvl="7" algn="ctr">
              <a:spcBef>
                <a:spcPct val="0"/>
              </a:spcBef>
              <a:spcAft>
                <a:spcPct val="0"/>
              </a:spcAft>
              <a:buSzPts val="12000"/>
              <a:buNone/>
              <a:defRPr sz="16000"/>
            </a:lvl8pPr>
            <a:lvl9pPr lvl="8" algn="ctr">
              <a:spcBef>
                <a:spcPct val="0"/>
              </a:spcBef>
              <a:spcAft>
                <a:spcPct val="0"/>
              </a:spcAft>
              <a:buSzPts val="12000"/>
              <a:buNone/>
              <a:defRPr sz="16000"/>
            </a:lvl9pPr>
          </a:lstStyle>
          <a:p>
            <a:r>
              <a:t>xx%</a:t>
            </a:r>
          </a:p>
        </p:txBody>
      </p:sp>
      <p:sp>
        <p:nvSpPr>
          <p:cNvPr id="1048618"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rmAutofit/>
          </a:bodyPr>
          <a:lstStyle>
            <a:lvl1pPr marL="609600" lvl="0" indent="-457200" algn="ctr">
              <a:spcBef>
                <a:spcPct val="0"/>
              </a:spcBef>
              <a:spcAft>
                <a:spcPct val="0"/>
              </a:spcAft>
              <a:buSzPts val="1800"/>
              <a:buChar char="●"/>
            </a:lvl1pPr>
            <a:lvl2pPr marL="1219200" lvl="1" indent="-423333" algn="ctr">
              <a:spcBef>
                <a:spcPct val="0"/>
              </a:spcBef>
              <a:spcAft>
                <a:spcPct val="0"/>
              </a:spcAft>
              <a:buSzPts val="1400"/>
              <a:buChar char="○"/>
            </a:lvl2pPr>
            <a:lvl3pPr marL="1828800" lvl="2" indent="-423333" algn="ctr">
              <a:spcBef>
                <a:spcPct val="0"/>
              </a:spcBef>
              <a:spcAft>
                <a:spcPct val="0"/>
              </a:spcAft>
              <a:buSzPts val="1400"/>
              <a:buChar char="■"/>
            </a:lvl3pPr>
            <a:lvl4pPr marL="2438400" lvl="3" indent="-423333" algn="ctr">
              <a:spcBef>
                <a:spcPct val="0"/>
              </a:spcBef>
              <a:spcAft>
                <a:spcPct val="0"/>
              </a:spcAft>
              <a:buSzPts val="1400"/>
              <a:buChar char="●"/>
            </a:lvl4pPr>
            <a:lvl5pPr marL="3048000" lvl="4" indent="-423333" algn="ctr">
              <a:spcBef>
                <a:spcPct val="0"/>
              </a:spcBef>
              <a:spcAft>
                <a:spcPct val="0"/>
              </a:spcAft>
              <a:buSzPts val="1400"/>
              <a:buChar char="○"/>
            </a:lvl5pPr>
            <a:lvl6pPr marL="3657600" lvl="5" indent="-423333" algn="ctr">
              <a:spcBef>
                <a:spcPct val="0"/>
              </a:spcBef>
              <a:spcAft>
                <a:spcPct val="0"/>
              </a:spcAft>
              <a:buSzPts val="1400"/>
              <a:buChar char="■"/>
            </a:lvl6pPr>
            <a:lvl7pPr marL="4267200" lvl="6" indent="-423333" algn="ctr">
              <a:spcBef>
                <a:spcPct val="0"/>
              </a:spcBef>
              <a:spcAft>
                <a:spcPct val="0"/>
              </a:spcAft>
              <a:buSzPts val="1400"/>
              <a:buChar char="●"/>
            </a:lvl7pPr>
            <a:lvl8pPr marL="4876800" lvl="7" indent="-423333" algn="ctr">
              <a:spcBef>
                <a:spcPct val="0"/>
              </a:spcBef>
              <a:spcAft>
                <a:spcPct val="0"/>
              </a:spcAft>
              <a:buSzPts val="1400"/>
              <a:buChar char="○"/>
            </a:lvl8pPr>
            <a:lvl9pPr marL="5486400" lvl="8" indent="-423333" algn="ctr">
              <a:spcBef>
                <a:spcPct val="0"/>
              </a:spcBef>
              <a:spcAft>
                <a:spcPct val="0"/>
              </a:spcAft>
              <a:buSzPts val="1400"/>
              <a:buChar char="■"/>
            </a:lvl9pPr>
          </a:lstStyle>
          <a:p>
            <a:endParaRPr/>
          </a:p>
        </p:txBody>
      </p:sp>
      <p:sp>
        <p:nvSpPr>
          <p:cNvPr id="1048619"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ct val="0"/>
              </a:spcBef>
              <a:spcAft>
                <a:spcPct val="0"/>
              </a:spcAft>
              <a:buNone/>
            </a:pPr>
            <a:fld id="{00000000-1234-1234-1234-123412341234}" type="slidenum">
              <a:rPr lang="en-GB"/>
              <a:t>‹#›</a:t>
            </a:fld>
            <a:endParaRPr lang="en-GB"/>
          </a:p>
        </p:txBody>
      </p:sp>
    </p:spTree>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104857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ct val="0"/>
              </a:spcBef>
              <a:spcAft>
                <a:spcPct val="0"/>
              </a:spcAft>
              <a:buNone/>
            </a:pPr>
            <a:fld id="{00000000-1234-1234-1234-123412341234}" type="slidenum">
              <a:rPr lang="en-GB"/>
              <a:t>‹#›</a:t>
            </a:fld>
            <a:endParaRPr lang="en-GB"/>
          </a:p>
        </p:txBody>
      </p:sp>
    </p:spTree>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647FDE85-A03C-4821-BF88-1DB7E652F922}" type="datetimeFigureOut">
              <a:rPr lang="en-US" smtClean="0"/>
              <a:t>10/16/2023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a:t>10/16/2023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a:t>10/16/2023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t>10/16/2023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a:t>10/16/2023</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a:t>‹#›</a:t>
            </a:fld>
            <a:endParaRPr lang="en-US"/>
          </a:p>
        </p:txBody>
      </p:sp>
    </p:spTree>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13" Type="http://schemas.openxmlformats.org/officeDocument/2006/relationships/slideLayout" Target="../slideLayouts/slideLayout24.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slideLayout" Target="../slideLayouts/slideLayout23.xml" /><Relationship Id="rId17" Type="http://schemas.openxmlformats.org/officeDocument/2006/relationships/theme" Target="../theme/theme2.xml" /><Relationship Id="rId2" Type="http://schemas.openxmlformats.org/officeDocument/2006/relationships/slideLayout" Target="../slideLayouts/slideLayout13.xml" /><Relationship Id="rId16" Type="http://schemas.openxmlformats.org/officeDocument/2006/relationships/slideLayout" Target="../slideLayouts/slideLayout27.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5" Type="http://schemas.openxmlformats.org/officeDocument/2006/relationships/slideLayout" Target="../slideLayouts/slideLayout2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 Id="rId14" Type="http://schemas.openxmlformats.org/officeDocument/2006/relationships/slideLayout" Target="../slideLayouts/slideLayout25.xml"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 /><Relationship Id="rId13" Type="http://schemas.openxmlformats.org/officeDocument/2006/relationships/slideLayout" Target="../slideLayouts/slideLayout40.xml" /><Relationship Id="rId3" Type="http://schemas.openxmlformats.org/officeDocument/2006/relationships/slideLayout" Target="../slideLayouts/slideLayout30.xml" /><Relationship Id="rId7" Type="http://schemas.openxmlformats.org/officeDocument/2006/relationships/slideLayout" Target="../slideLayouts/slideLayout34.xml" /><Relationship Id="rId12" Type="http://schemas.openxmlformats.org/officeDocument/2006/relationships/slideLayout" Target="../slideLayouts/slideLayout39.xml" /><Relationship Id="rId17" Type="http://schemas.openxmlformats.org/officeDocument/2006/relationships/theme" Target="../theme/theme3.xml" /><Relationship Id="rId2" Type="http://schemas.openxmlformats.org/officeDocument/2006/relationships/slideLayout" Target="../slideLayouts/slideLayout29.xml" /><Relationship Id="rId16" Type="http://schemas.openxmlformats.org/officeDocument/2006/relationships/slideLayout" Target="../slideLayouts/slideLayout43.xml" /><Relationship Id="rId1" Type="http://schemas.openxmlformats.org/officeDocument/2006/relationships/slideLayout" Target="../slideLayouts/slideLayout28.xml" /><Relationship Id="rId6" Type="http://schemas.openxmlformats.org/officeDocument/2006/relationships/slideLayout" Target="../slideLayouts/slideLayout33.xml" /><Relationship Id="rId11" Type="http://schemas.openxmlformats.org/officeDocument/2006/relationships/slideLayout" Target="../slideLayouts/slideLayout38.xml" /><Relationship Id="rId5" Type="http://schemas.openxmlformats.org/officeDocument/2006/relationships/slideLayout" Target="../slideLayouts/slideLayout32.xml" /><Relationship Id="rId15" Type="http://schemas.openxmlformats.org/officeDocument/2006/relationships/slideLayout" Target="../slideLayouts/slideLayout42.xml" /><Relationship Id="rId10" Type="http://schemas.openxmlformats.org/officeDocument/2006/relationships/slideLayout" Target="../slideLayouts/slideLayout37.xml" /><Relationship Id="rId4" Type="http://schemas.openxmlformats.org/officeDocument/2006/relationships/slideLayout" Target="../slideLayouts/slideLayout31.xml" /><Relationship Id="rId9" Type="http://schemas.openxmlformats.org/officeDocument/2006/relationships/slideLayout" Target="../slideLayouts/slideLayout36.xml" /><Relationship Id="rId14" Type="http://schemas.openxmlformats.org/officeDocument/2006/relationships/slideLayout" Target="../slideLayouts/slideLayout41.xml" /></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 /><Relationship Id="rId13" Type="http://schemas.openxmlformats.org/officeDocument/2006/relationships/slideLayout" Target="../slideLayouts/slideLayout56.xml" /><Relationship Id="rId18" Type="http://schemas.openxmlformats.org/officeDocument/2006/relationships/theme" Target="../theme/theme4.xml" /><Relationship Id="rId3" Type="http://schemas.openxmlformats.org/officeDocument/2006/relationships/slideLayout" Target="../slideLayouts/slideLayout46.xml" /><Relationship Id="rId7" Type="http://schemas.openxmlformats.org/officeDocument/2006/relationships/slideLayout" Target="../slideLayouts/slideLayout50.xml" /><Relationship Id="rId12" Type="http://schemas.openxmlformats.org/officeDocument/2006/relationships/slideLayout" Target="../slideLayouts/slideLayout55.xml" /><Relationship Id="rId17" Type="http://schemas.openxmlformats.org/officeDocument/2006/relationships/slideLayout" Target="../slideLayouts/slideLayout60.xml" /><Relationship Id="rId2" Type="http://schemas.openxmlformats.org/officeDocument/2006/relationships/slideLayout" Target="../slideLayouts/slideLayout45.xml" /><Relationship Id="rId16" Type="http://schemas.openxmlformats.org/officeDocument/2006/relationships/slideLayout" Target="../slideLayouts/slideLayout59.xml" /><Relationship Id="rId1" Type="http://schemas.openxmlformats.org/officeDocument/2006/relationships/slideLayout" Target="../slideLayouts/slideLayout44.xml" /><Relationship Id="rId6" Type="http://schemas.openxmlformats.org/officeDocument/2006/relationships/slideLayout" Target="../slideLayouts/slideLayout49.xml" /><Relationship Id="rId11" Type="http://schemas.openxmlformats.org/officeDocument/2006/relationships/slideLayout" Target="../slideLayouts/slideLayout54.xml" /><Relationship Id="rId5" Type="http://schemas.openxmlformats.org/officeDocument/2006/relationships/slideLayout" Target="../slideLayouts/slideLayout48.xml" /><Relationship Id="rId15" Type="http://schemas.openxmlformats.org/officeDocument/2006/relationships/slideLayout" Target="../slideLayouts/slideLayout58.xml" /><Relationship Id="rId10" Type="http://schemas.openxmlformats.org/officeDocument/2006/relationships/slideLayout" Target="../slideLayouts/slideLayout53.xml" /><Relationship Id="rId19" Type="http://schemas.openxmlformats.org/officeDocument/2006/relationships/image" Target="../media/image1.jpeg" /><Relationship Id="rId4" Type="http://schemas.openxmlformats.org/officeDocument/2006/relationships/slideLayout" Target="../slideLayouts/slideLayout47.xml" /><Relationship Id="rId9" Type="http://schemas.openxmlformats.org/officeDocument/2006/relationships/slideLayout" Target="../slideLayouts/slideLayout52.xml" /><Relationship Id="rId14" Type="http://schemas.openxmlformats.org/officeDocument/2006/relationships/slideLayout" Target="../slideLayouts/slideLayout57.xml" /></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 /><Relationship Id="rId13" Type="http://schemas.openxmlformats.org/officeDocument/2006/relationships/slideLayout" Target="../slideLayouts/slideLayout73.xml" /><Relationship Id="rId18" Type="http://schemas.openxmlformats.org/officeDocument/2006/relationships/theme" Target="../theme/theme5.xml" /><Relationship Id="rId3" Type="http://schemas.openxmlformats.org/officeDocument/2006/relationships/slideLayout" Target="../slideLayouts/slideLayout63.xml" /><Relationship Id="rId7" Type="http://schemas.openxmlformats.org/officeDocument/2006/relationships/slideLayout" Target="../slideLayouts/slideLayout67.xml" /><Relationship Id="rId12" Type="http://schemas.openxmlformats.org/officeDocument/2006/relationships/slideLayout" Target="../slideLayouts/slideLayout72.xml" /><Relationship Id="rId17" Type="http://schemas.openxmlformats.org/officeDocument/2006/relationships/slideLayout" Target="../slideLayouts/slideLayout77.xml" /><Relationship Id="rId2" Type="http://schemas.openxmlformats.org/officeDocument/2006/relationships/slideLayout" Target="../slideLayouts/slideLayout62.xml" /><Relationship Id="rId16" Type="http://schemas.openxmlformats.org/officeDocument/2006/relationships/slideLayout" Target="../slideLayouts/slideLayout76.xml" /><Relationship Id="rId1" Type="http://schemas.openxmlformats.org/officeDocument/2006/relationships/slideLayout" Target="../slideLayouts/slideLayout61.xml" /><Relationship Id="rId6" Type="http://schemas.openxmlformats.org/officeDocument/2006/relationships/slideLayout" Target="../slideLayouts/slideLayout66.xml" /><Relationship Id="rId11" Type="http://schemas.openxmlformats.org/officeDocument/2006/relationships/slideLayout" Target="../slideLayouts/slideLayout71.xml" /><Relationship Id="rId5" Type="http://schemas.openxmlformats.org/officeDocument/2006/relationships/slideLayout" Target="../slideLayouts/slideLayout65.xml" /><Relationship Id="rId15" Type="http://schemas.openxmlformats.org/officeDocument/2006/relationships/slideLayout" Target="../slideLayouts/slideLayout75.xml" /><Relationship Id="rId10" Type="http://schemas.openxmlformats.org/officeDocument/2006/relationships/slideLayout" Target="../slideLayouts/slideLayout70.xml" /><Relationship Id="rId19" Type="http://schemas.openxmlformats.org/officeDocument/2006/relationships/image" Target="../media/image1.jpeg" /><Relationship Id="rId4" Type="http://schemas.openxmlformats.org/officeDocument/2006/relationships/slideLayout" Target="../slideLayouts/slideLayout64.xml" /><Relationship Id="rId9" Type="http://schemas.openxmlformats.org/officeDocument/2006/relationships/slideLayout" Target="../slideLayouts/slideLayout69.xml" /><Relationship Id="rId14" Type="http://schemas.openxmlformats.org/officeDocument/2006/relationships/slideLayout" Target="../slideLayouts/slideLayout74.xml" /></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5.xml" /><Relationship Id="rId3" Type="http://schemas.openxmlformats.org/officeDocument/2006/relationships/slideLayout" Target="../slideLayouts/slideLayout80.xml" /><Relationship Id="rId7" Type="http://schemas.openxmlformats.org/officeDocument/2006/relationships/slideLayout" Target="../slideLayouts/slideLayout84.xml" /><Relationship Id="rId12" Type="http://schemas.openxmlformats.org/officeDocument/2006/relationships/theme" Target="../theme/theme6.xml" /><Relationship Id="rId2" Type="http://schemas.openxmlformats.org/officeDocument/2006/relationships/slideLayout" Target="../slideLayouts/slideLayout79.xml" /><Relationship Id="rId1" Type="http://schemas.openxmlformats.org/officeDocument/2006/relationships/slideLayout" Target="../slideLayouts/slideLayout78.xml" /><Relationship Id="rId6" Type="http://schemas.openxmlformats.org/officeDocument/2006/relationships/slideLayout" Target="../slideLayouts/slideLayout83.xml" /><Relationship Id="rId11" Type="http://schemas.openxmlformats.org/officeDocument/2006/relationships/slideLayout" Target="../slideLayouts/slideLayout88.xml" /><Relationship Id="rId5" Type="http://schemas.openxmlformats.org/officeDocument/2006/relationships/slideLayout" Target="../slideLayouts/slideLayout82.xml" /><Relationship Id="rId10" Type="http://schemas.openxmlformats.org/officeDocument/2006/relationships/slideLayout" Target="../slideLayouts/slideLayout87.xml" /><Relationship Id="rId4" Type="http://schemas.openxmlformats.org/officeDocument/2006/relationships/slideLayout" Target="../slideLayouts/slideLayout81.xml" /><Relationship Id="rId9" Type="http://schemas.openxmlformats.org/officeDocument/2006/relationships/slideLayout" Target="../slideLayouts/slideLayout86.xml" /></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6.xml" /><Relationship Id="rId13" Type="http://schemas.openxmlformats.org/officeDocument/2006/relationships/slideLayout" Target="../slideLayouts/slideLayout101.xml" /><Relationship Id="rId18" Type="http://schemas.openxmlformats.org/officeDocument/2006/relationships/theme" Target="../theme/theme7.xml" /><Relationship Id="rId3" Type="http://schemas.openxmlformats.org/officeDocument/2006/relationships/slideLayout" Target="../slideLayouts/slideLayout91.xml" /><Relationship Id="rId7" Type="http://schemas.openxmlformats.org/officeDocument/2006/relationships/slideLayout" Target="../slideLayouts/slideLayout95.xml" /><Relationship Id="rId12" Type="http://schemas.openxmlformats.org/officeDocument/2006/relationships/slideLayout" Target="../slideLayouts/slideLayout100.xml" /><Relationship Id="rId17" Type="http://schemas.openxmlformats.org/officeDocument/2006/relationships/slideLayout" Target="../slideLayouts/slideLayout105.xml" /><Relationship Id="rId2" Type="http://schemas.openxmlformats.org/officeDocument/2006/relationships/slideLayout" Target="../slideLayouts/slideLayout90.xml" /><Relationship Id="rId16" Type="http://schemas.openxmlformats.org/officeDocument/2006/relationships/slideLayout" Target="../slideLayouts/slideLayout104.xml" /><Relationship Id="rId1" Type="http://schemas.openxmlformats.org/officeDocument/2006/relationships/slideLayout" Target="../slideLayouts/slideLayout89.xml" /><Relationship Id="rId6" Type="http://schemas.openxmlformats.org/officeDocument/2006/relationships/slideLayout" Target="../slideLayouts/slideLayout94.xml" /><Relationship Id="rId11" Type="http://schemas.openxmlformats.org/officeDocument/2006/relationships/slideLayout" Target="../slideLayouts/slideLayout99.xml" /><Relationship Id="rId5" Type="http://schemas.openxmlformats.org/officeDocument/2006/relationships/slideLayout" Target="../slideLayouts/slideLayout93.xml" /><Relationship Id="rId15" Type="http://schemas.openxmlformats.org/officeDocument/2006/relationships/slideLayout" Target="../slideLayouts/slideLayout103.xml" /><Relationship Id="rId10" Type="http://schemas.openxmlformats.org/officeDocument/2006/relationships/slideLayout" Target="../slideLayouts/slideLayout98.xml" /><Relationship Id="rId4" Type="http://schemas.openxmlformats.org/officeDocument/2006/relationships/slideLayout" Target="../slideLayouts/slideLayout92.xml" /><Relationship Id="rId9" Type="http://schemas.openxmlformats.org/officeDocument/2006/relationships/slideLayout" Target="../slideLayouts/slideLayout97.xml" /><Relationship Id="rId14" Type="http://schemas.openxmlformats.org/officeDocument/2006/relationships/slideLayout" Target="../slideLayouts/slideLayout10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10/16/2023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61BEF0D-F0BB-DE4B-95CE-6DB70DBA9567}" type="datetimeFigureOut">
              <a:rPr lang="en-US"/>
              <a:t>10/16/2023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ct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ct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ct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61BEF0D-F0BB-DE4B-95CE-6DB70DBA9567}" type="datetimeFigureOut">
              <a:rPr lang="en-US"/>
              <a:t>10/16/2023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ct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ct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ct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9" name="Freeform 5"/>
            <p:cNvSpPr/>
            <p:nvPr/>
          </p:nvSpPr>
          <p:spPr bwMode="gray">
            <a:xfrm>
              <a:off x="459506" y="1866405"/>
              <a:ext cx="11277600" cy="4533900"/>
            </a:xfrm>
            <a:custGeom>
              <a:avLst/>
              <a:gdLst/>
              <a:ahLst/>
              <a:cxnLst/>
              <a:rect l="0" t="0" r="r" b="b"/>
              <a:pathLst>
                <a:path w="7103"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defPPr>
              <a:defRPr lang="en-US"/>
            </a:defPPr>
            <a:lvl1pPr marL="0" algn="r" defTabSz="457200" rtl="0" eaLnBrk="1" latinLnBrk="0" hangingPunct="1">
              <a:defRPr sz="1000" b="1" i="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BE451C3-0FF4-47C4-B829-773ADF60F88C}" type="datetimeFigureOut">
              <a:rPr lang="en-US"/>
              <a:t>10/16/2023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defPPr>
              <a:defRPr lang="en-US"/>
            </a:defPPr>
            <a:lvl1pPr marL="0" algn="l" defTabSz="457200" rtl="0" eaLnBrk="1" latinLnBrk="0" hangingPunct="1">
              <a:defRPr sz="1000" b="1" i="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ransition/>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ct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ct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ct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ct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ct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ct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ct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ct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ct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9" name="Freeform 5"/>
            <p:cNvSpPr/>
            <p:nvPr/>
          </p:nvSpPr>
          <p:spPr bwMode="gray">
            <a:xfrm>
              <a:off x="459506" y="1866405"/>
              <a:ext cx="11277600" cy="4533900"/>
            </a:xfrm>
            <a:custGeom>
              <a:avLst/>
              <a:gdLst/>
              <a:ahLst/>
              <a:cxnLst/>
              <a:rect l="0" t="0" r="r" b="b"/>
              <a:pathLst>
                <a:path w="7103"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defPPr>
              <a:defRPr lang="en-US"/>
            </a:defPPr>
            <a:lvl1pPr marL="0" algn="r" defTabSz="457200" rtl="0" eaLnBrk="1" latinLnBrk="0" hangingPunct="1">
              <a:defRPr sz="1000" b="1" i="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BE451C3-0FF4-47C4-B829-773ADF60F88C}" type="datetimeFigureOut">
              <a:rPr lang="en-US"/>
              <a:t>10/16/2023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defPPr>
              <a:defRPr lang="en-US"/>
            </a:defPPr>
            <a:lvl1pPr marL="0" algn="l" defTabSz="457200" rtl="0" eaLnBrk="1" latinLnBrk="0" hangingPunct="1">
              <a:defRPr sz="1000" b="1" i="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ransition/>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ct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ct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ct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ct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ct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ct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ct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ct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ct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104857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ct val="0"/>
              </a:spcBef>
              <a:spcAft>
                <a:spcPct val="0"/>
              </a:spcAft>
              <a:buClr>
                <a:schemeClr val="dk1"/>
              </a:buClr>
              <a:buSzPts val="2800"/>
              <a:buNone/>
              <a:defRPr sz="3733">
                <a:solidFill>
                  <a:schemeClr val="dk1"/>
                </a:solidFill>
              </a:defRPr>
            </a:lvl1pPr>
            <a:lvl2pPr lvl="1">
              <a:spcBef>
                <a:spcPct val="0"/>
              </a:spcBef>
              <a:spcAft>
                <a:spcPct val="0"/>
              </a:spcAft>
              <a:buClr>
                <a:schemeClr val="dk1"/>
              </a:buClr>
              <a:buSzPts val="2800"/>
              <a:buNone/>
              <a:defRPr sz="3733">
                <a:solidFill>
                  <a:schemeClr val="dk1"/>
                </a:solidFill>
              </a:defRPr>
            </a:lvl2pPr>
            <a:lvl3pPr lvl="2">
              <a:spcBef>
                <a:spcPct val="0"/>
              </a:spcBef>
              <a:spcAft>
                <a:spcPct val="0"/>
              </a:spcAft>
              <a:buClr>
                <a:schemeClr val="dk1"/>
              </a:buClr>
              <a:buSzPts val="2800"/>
              <a:buNone/>
              <a:defRPr sz="3733">
                <a:solidFill>
                  <a:schemeClr val="dk1"/>
                </a:solidFill>
              </a:defRPr>
            </a:lvl3pPr>
            <a:lvl4pPr lvl="3">
              <a:spcBef>
                <a:spcPct val="0"/>
              </a:spcBef>
              <a:spcAft>
                <a:spcPct val="0"/>
              </a:spcAft>
              <a:buClr>
                <a:schemeClr val="dk1"/>
              </a:buClr>
              <a:buSzPts val="2800"/>
              <a:buNone/>
              <a:defRPr sz="3733">
                <a:solidFill>
                  <a:schemeClr val="dk1"/>
                </a:solidFill>
              </a:defRPr>
            </a:lvl4pPr>
            <a:lvl5pPr lvl="4">
              <a:spcBef>
                <a:spcPct val="0"/>
              </a:spcBef>
              <a:spcAft>
                <a:spcPct val="0"/>
              </a:spcAft>
              <a:buClr>
                <a:schemeClr val="dk1"/>
              </a:buClr>
              <a:buSzPts val="2800"/>
              <a:buNone/>
              <a:defRPr sz="3733">
                <a:solidFill>
                  <a:schemeClr val="dk1"/>
                </a:solidFill>
              </a:defRPr>
            </a:lvl5pPr>
            <a:lvl6pPr lvl="5">
              <a:spcBef>
                <a:spcPct val="0"/>
              </a:spcBef>
              <a:spcAft>
                <a:spcPct val="0"/>
              </a:spcAft>
              <a:buClr>
                <a:schemeClr val="dk1"/>
              </a:buClr>
              <a:buSzPts val="2800"/>
              <a:buNone/>
              <a:defRPr sz="3733">
                <a:solidFill>
                  <a:schemeClr val="dk1"/>
                </a:solidFill>
              </a:defRPr>
            </a:lvl6pPr>
            <a:lvl7pPr lvl="6">
              <a:spcBef>
                <a:spcPct val="0"/>
              </a:spcBef>
              <a:spcAft>
                <a:spcPct val="0"/>
              </a:spcAft>
              <a:buClr>
                <a:schemeClr val="dk1"/>
              </a:buClr>
              <a:buSzPts val="2800"/>
              <a:buNone/>
              <a:defRPr sz="3733">
                <a:solidFill>
                  <a:schemeClr val="dk1"/>
                </a:solidFill>
              </a:defRPr>
            </a:lvl7pPr>
            <a:lvl8pPr lvl="7">
              <a:spcBef>
                <a:spcPct val="0"/>
              </a:spcBef>
              <a:spcAft>
                <a:spcPct val="0"/>
              </a:spcAft>
              <a:buClr>
                <a:schemeClr val="dk1"/>
              </a:buClr>
              <a:buSzPts val="2800"/>
              <a:buNone/>
              <a:defRPr sz="3733">
                <a:solidFill>
                  <a:schemeClr val="dk1"/>
                </a:solidFill>
              </a:defRPr>
            </a:lvl8pPr>
            <a:lvl9pPr lvl="8">
              <a:spcBef>
                <a:spcPct val="0"/>
              </a:spcBef>
              <a:spcAft>
                <a:spcPct val="0"/>
              </a:spcAft>
              <a:buClr>
                <a:schemeClr val="dk1"/>
              </a:buClr>
              <a:buSzPts val="2800"/>
              <a:buNone/>
              <a:defRPr sz="3733">
                <a:solidFill>
                  <a:schemeClr val="dk1"/>
                </a:solidFill>
              </a:defRPr>
            </a:lvl9pPr>
          </a:lstStyle>
          <a:p>
            <a:endParaRPr/>
          </a:p>
        </p:txBody>
      </p:sp>
      <p:sp>
        <p:nvSpPr>
          <p:cNvPr id="104857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609600" lvl="0" indent="-457200">
              <a:lnSpc>
                <a:spcPct val="115000"/>
              </a:lnSpc>
              <a:spcBef>
                <a:spcPct val="0"/>
              </a:spcBef>
              <a:spcAft>
                <a:spcPct val="0"/>
              </a:spcAft>
              <a:buClr>
                <a:schemeClr val="dk2"/>
              </a:buClr>
              <a:buSzPts val="1800"/>
              <a:buChar char="●"/>
              <a:defRPr sz="2400">
                <a:solidFill>
                  <a:schemeClr val="dk2"/>
                </a:solidFill>
              </a:defRPr>
            </a:lvl1pPr>
            <a:lvl2pPr marL="1219200" lvl="1" indent="-423333">
              <a:lnSpc>
                <a:spcPct val="115000"/>
              </a:lnSpc>
              <a:spcBef>
                <a:spcPct val="0"/>
              </a:spcBef>
              <a:spcAft>
                <a:spcPct val="0"/>
              </a:spcAft>
              <a:buClr>
                <a:schemeClr val="dk2"/>
              </a:buClr>
              <a:buSzPts val="1400"/>
              <a:buChar char="○"/>
              <a:defRPr>
                <a:solidFill>
                  <a:schemeClr val="dk2"/>
                </a:solidFill>
              </a:defRPr>
            </a:lvl2pPr>
            <a:lvl3pPr marL="1828800" lvl="2" indent="-423333">
              <a:lnSpc>
                <a:spcPct val="115000"/>
              </a:lnSpc>
              <a:spcBef>
                <a:spcPct val="0"/>
              </a:spcBef>
              <a:spcAft>
                <a:spcPct val="0"/>
              </a:spcAft>
              <a:buClr>
                <a:schemeClr val="dk2"/>
              </a:buClr>
              <a:buSzPts val="1400"/>
              <a:buChar char="■"/>
              <a:defRPr>
                <a:solidFill>
                  <a:schemeClr val="dk2"/>
                </a:solidFill>
              </a:defRPr>
            </a:lvl3pPr>
            <a:lvl4pPr marL="2438400" lvl="3" indent="-423333">
              <a:lnSpc>
                <a:spcPct val="115000"/>
              </a:lnSpc>
              <a:spcBef>
                <a:spcPct val="0"/>
              </a:spcBef>
              <a:spcAft>
                <a:spcPct val="0"/>
              </a:spcAft>
              <a:buClr>
                <a:schemeClr val="dk2"/>
              </a:buClr>
              <a:buSzPts val="1400"/>
              <a:buChar char="●"/>
              <a:defRPr>
                <a:solidFill>
                  <a:schemeClr val="dk2"/>
                </a:solidFill>
              </a:defRPr>
            </a:lvl4pPr>
            <a:lvl5pPr marL="3048000" lvl="4" indent="-423333">
              <a:lnSpc>
                <a:spcPct val="115000"/>
              </a:lnSpc>
              <a:spcBef>
                <a:spcPct val="0"/>
              </a:spcBef>
              <a:spcAft>
                <a:spcPct val="0"/>
              </a:spcAft>
              <a:buClr>
                <a:schemeClr val="dk2"/>
              </a:buClr>
              <a:buSzPts val="1400"/>
              <a:buChar char="○"/>
              <a:defRPr>
                <a:solidFill>
                  <a:schemeClr val="dk2"/>
                </a:solidFill>
              </a:defRPr>
            </a:lvl5pPr>
            <a:lvl6pPr marL="3657600" lvl="5" indent="-423333">
              <a:lnSpc>
                <a:spcPct val="115000"/>
              </a:lnSpc>
              <a:spcBef>
                <a:spcPct val="0"/>
              </a:spcBef>
              <a:spcAft>
                <a:spcPct val="0"/>
              </a:spcAft>
              <a:buClr>
                <a:schemeClr val="dk2"/>
              </a:buClr>
              <a:buSzPts val="1400"/>
              <a:buChar char="■"/>
              <a:defRPr>
                <a:solidFill>
                  <a:schemeClr val="dk2"/>
                </a:solidFill>
              </a:defRPr>
            </a:lvl6pPr>
            <a:lvl7pPr marL="4267200" lvl="6" indent="-423333">
              <a:lnSpc>
                <a:spcPct val="115000"/>
              </a:lnSpc>
              <a:spcBef>
                <a:spcPct val="0"/>
              </a:spcBef>
              <a:spcAft>
                <a:spcPct val="0"/>
              </a:spcAft>
              <a:buClr>
                <a:schemeClr val="dk2"/>
              </a:buClr>
              <a:buSzPts val="1400"/>
              <a:buChar char="●"/>
              <a:defRPr>
                <a:solidFill>
                  <a:schemeClr val="dk2"/>
                </a:solidFill>
              </a:defRPr>
            </a:lvl7pPr>
            <a:lvl8pPr marL="4876800" lvl="7" indent="-423333">
              <a:lnSpc>
                <a:spcPct val="115000"/>
              </a:lnSpc>
              <a:spcBef>
                <a:spcPct val="0"/>
              </a:spcBef>
              <a:spcAft>
                <a:spcPct val="0"/>
              </a:spcAft>
              <a:buClr>
                <a:schemeClr val="dk2"/>
              </a:buClr>
              <a:buSzPts val="1400"/>
              <a:buChar char="○"/>
              <a:defRPr>
                <a:solidFill>
                  <a:schemeClr val="dk2"/>
                </a:solidFill>
              </a:defRPr>
            </a:lvl8pPr>
            <a:lvl9pPr marL="5486400" lvl="8" indent="-423333">
              <a:lnSpc>
                <a:spcPct val="115000"/>
              </a:lnSpc>
              <a:spcBef>
                <a:spcPct val="0"/>
              </a:spcBef>
              <a:spcAft>
                <a:spcPct val="0"/>
              </a:spcAft>
              <a:buClr>
                <a:schemeClr val="dk2"/>
              </a:buClr>
              <a:buSzPts val="1400"/>
              <a:buChar char="■"/>
              <a:defRPr>
                <a:solidFill>
                  <a:schemeClr val="dk2"/>
                </a:solidFill>
              </a:defRPr>
            </a:lvl9pPr>
          </a:lstStyle>
          <a:p>
            <a:endParaRPr/>
          </a:p>
        </p:txBody>
      </p:sp>
      <p:sp>
        <p:nvSpPr>
          <p:cNvPr id="104857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ct val="0"/>
              </a:spcBef>
              <a:spcAft>
                <a:spcPct val="0"/>
              </a:spcAft>
              <a:defRPr lang="en-US"/>
            </a:defPPr>
            <a:lvl1pPr marL="0" marR="0" lvl="0" algn="r" defTabSz="914400" rtl="0" eaLnBrk="1" latinLnBrk="0" hangingPunct="1">
              <a:lnSpc>
                <a:spcPct val="100000"/>
              </a:lnSpc>
              <a:spcBef>
                <a:spcPct val="0"/>
              </a:spcBef>
              <a:spcAft>
                <a:spcPct val="0"/>
              </a:spcAft>
              <a:buClr>
                <a:srgbClr val="000000"/>
              </a:buClr>
              <a:buFont typeface="Arial"/>
              <a:buNone/>
              <a:defRPr sz="1333" b="0" i="0" u="none" strike="noStrike" kern="1200" cap="none">
                <a:solidFill>
                  <a:schemeClr val="dk2"/>
                </a:solidFill>
                <a:latin typeface="Arial"/>
                <a:ea typeface="Arial"/>
                <a:cs typeface="Arial"/>
                <a:sym typeface="Arial"/>
              </a:defRPr>
            </a:lvl1pPr>
            <a:lvl2pPr marL="457200" marR="0" lvl="1" algn="r" defTabSz="914400" rtl="0" eaLnBrk="1" latinLnBrk="0" hangingPunct="1">
              <a:lnSpc>
                <a:spcPct val="100000"/>
              </a:lnSpc>
              <a:spcBef>
                <a:spcPct val="0"/>
              </a:spcBef>
              <a:spcAft>
                <a:spcPct val="0"/>
              </a:spcAft>
              <a:buClr>
                <a:srgbClr val="000000"/>
              </a:buClr>
              <a:buFont typeface="Arial"/>
              <a:buNone/>
              <a:defRPr sz="1333" b="0" i="0" u="none" strike="noStrike" kern="1200" cap="none">
                <a:solidFill>
                  <a:schemeClr val="dk2"/>
                </a:solidFill>
                <a:latin typeface="Arial"/>
                <a:ea typeface="Arial"/>
                <a:cs typeface="Arial"/>
                <a:sym typeface="Arial"/>
              </a:defRPr>
            </a:lvl2pPr>
            <a:lvl3pPr marL="914400" marR="0" lvl="2" algn="r" defTabSz="914400" rtl="0" eaLnBrk="1" latinLnBrk="0" hangingPunct="1">
              <a:lnSpc>
                <a:spcPct val="100000"/>
              </a:lnSpc>
              <a:spcBef>
                <a:spcPct val="0"/>
              </a:spcBef>
              <a:spcAft>
                <a:spcPct val="0"/>
              </a:spcAft>
              <a:buClr>
                <a:srgbClr val="000000"/>
              </a:buClr>
              <a:buFont typeface="Arial"/>
              <a:buNone/>
              <a:defRPr sz="1333" b="0" i="0" u="none" strike="noStrike" kern="1200" cap="none">
                <a:solidFill>
                  <a:schemeClr val="dk2"/>
                </a:solidFill>
                <a:latin typeface="Arial"/>
                <a:ea typeface="Arial"/>
                <a:cs typeface="Arial"/>
                <a:sym typeface="Arial"/>
              </a:defRPr>
            </a:lvl3pPr>
            <a:lvl4pPr marL="1371600" marR="0" lvl="3" algn="r" defTabSz="914400" rtl="0" eaLnBrk="1" latinLnBrk="0" hangingPunct="1">
              <a:lnSpc>
                <a:spcPct val="100000"/>
              </a:lnSpc>
              <a:spcBef>
                <a:spcPct val="0"/>
              </a:spcBef>
              <a:spcAft>
                <a:spcPct val="0"/>
              </a:spcAft>
              <a:buClr>
                <a:srgbClr val="000000"/>
              </a:buClr>
              <a:buFont typeface="Arial"/>
              <a:buNone/>
              <a:defRPr sz="1333" b="0" i="0" u="none" strike="noStrike" kern="1200" cap="none">
                <a:solidFill>
                  <a:schemeClr val="dk2"/>
                </a:solidFill>
                <a:latin typeface="Arial"/>
                <a:ea typeface="Arial"/>
                <a:cs typeface="Arial"/>
                <a:sym typeface="Arial"/>
              </a:defRPr>
            </a:lvl4pPr>
            <a:lvl5pPr marL="1828800" marR="0" lvl="4" algn="r" defTabSz="914400" rtl="0" eaLnBrk="1" latinLnBrk="0" hangingPunct="1">
              <a:lnSpc>
                <a:spcPct val="100000"/>
              </a:lnSpc>
              <a:spcBef>
                <a:spcPct val="0"/>
              </a:spcBef>
              <a:spcAft>
                <a:spcPct val="0"/>
              </a:spcAft>
              <a:buClr>
                <a:srgbClr val="000000"/>
              </a:buClr>
              <a:buFont typeface="Arial"/>
              <a:buNone/>
              <a:defRPr sz="1333" b="0" i="0" u="none" strike="noStrike" kern="1200" cap="none">
                <a:solidFill>
                  <a:schemeClr val="dk2"/>
                </a:solidFill>
                <a:latin typeface="Arial"/>
                <a:ea typeface="Arial"/>
                <a:cs typeface="Arial"/>
                <a:sym typeface="Arial"/>
              </a:defRPr>
            </a:lvl5pPr>
            <a:lvl6pPr marL="2286000" marR="0" lvl="5" algn="r" defTabSz="914400" rtl="0" eaLnBrk="1" latinLnBrk="0" hangingPunct="1">
              <a:lnSpc>
                <a:spcPct val="100000"/>
              </a:lnSpc>
              <a:spcBef>
                <a:spcPct val="0"/>
              </a:spcBef>
              <a:spcAft>
                <a:spcPct val="0"/>
              </a:spcAft>
              <a:buClr>
                <a:srgbClr val="000000"/>
              </a:buClr>
              <a:buFont typeface="Arial"/>
              <a:buNone/>
              <a:defRPr sz="1333" b="0" i="0" u="none" strike="noStrike" kern="1200" cap="none">
                <a:solidFill>
                  <a:schemeClr val="dk2"/>
                </a:solidFill>
                <a:latin typeface="Arial"/>
                <a:ea typeface="Arial"/>
                <a:cs typeface="Arial"/>
                <a:sym typeface="Arial"/>
              </a:defRPr>
            </a:lvl6pPr>
            <a:lvl7pPr marL="2743200" marR="0" lvl="6" algn="r" defTabSz="914400" rtl="0" eaLnBrk="1" latinLnBrk="0" hangingPunct="1">
              <a:lnSpc>
                <a:spcPct val="100000"/>
              </a:lnSpc>
              <a:spcBef>
                <a:spcPct val="0"/>
              </a:spcBef>
              <a:spcAft>
                <a:spcPct val="0"/>
              </a:spcAft>
              <a:buClr>
                <a:srgbClr val="000000"/>
              </a:buClr>
              <a:buFont typeface="Arial"/>
              <a:buNone/>
              <a:defRPr sz="1333" b="0" i="0" u="none" strike="noStrike" kern="1200" cap="none">
                <a:solidFill>
                  <a:schemeClr val="dk2"/>
                </a:solidFill>
                <a:latin typeface="Arial"/>
                <a:ea typeface="Arial"/>
                <a:cs typeface="Arial"/>
                <a:sym typeface="Arial"/>
              </a:defRPr>
            </a:lvl7pPr>
            <a:lvl8pPr marL="3200400" marR="0" lvl="7" algn="r" defTabSz="914400" rtl="0" eaLnBrk="1" latinLnBrk="0" hangingPunct="1">
              <a:lnSpc>
                <a:spcPct val="100000"/>
              </a:lnSpc>
              <a:spcBef>
                <a:spcPct val="0"/>
              </a:spcBef>
              <a:spcAft>
                <a:spcPct val="0"/>
              </a:spcAft>
              <a:buClr>
                <a:srgbClr val="000000"/>
              </a:buClr>
              <a:buFont typeface="Arial"/>
              <a:buNone/>
              <a:defRPr sz="1333" b="0" i="0" u="none" strike="noStrike" kern="1200" cap="none">
                <a:solidFill>
                  <a:schemeClr val="dk2"/>
                </a:solidFill>
                <a:latin typeface="Arial"/>
                <a:ea typeface="Arial"/>
                <a:cs typeface="Arial"/>
                <a:sym typeface="Arial"/>
              </a:defRPr>
            </a:lvl8pPr>
            <a:lvl9pPr marL="3657600" marR="0" lvl="8" algn="r" defTabSz="914400" rtl="0" eaLnBrk="1" latinLnBrk="0" hangingPunct="1">
              <a:lnSpc>
                <a:spcPct val="100000"/>
              </a:lnSpc>
              <a:spcBef>
                <a:spcPct val="0"/>
              </a:spcBef>
              <a:spcAft>
                <a:spcPct val="0"/>
              </a:spcAft>
              <a:buClr>
                <a:srgbClr val="000000"/>
              </a:buClr>
              <a:buFont typeface="Arial"/>
              <a:buNone/>
              <a:defRPr sz="1333" b="0" i="0" u="none" strike="noStrike" kern="1200" cap="none">
                <a:solidFill>
                  <a:schemeClr val="dk2"/>
                </a:solidFill>
                <a:latin typeface="Arial"/>
                <a:ea typeface="Arial"/>
                <a:cs typeface="Arial"/>
                <a:sym typeface="Arial"/>
              </a:defRPr>
            </a:lvl9pPr>
          </a:lstStyle>
          <a:p>
            <a:pPr marL="0" lvl="0" indent="0" algn="r" rtl="0">
              <a:spcBef>
                <a:spcPct val="0"/>
              </a:spcBef>
              <a:spcAft>
                <a:spcPct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ransition/>
  <p:txStyles>
    <p:title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defPPr>
              <a:defRPr lang="en-US"/>
            </a:defPPr>
            <a:lvl1pPr marL="0" algn="r" defTabSz="457200" rtl="0" eaLnBrk="1" latinLnBrk="0" hangingPunct="1">
              <a:defRPr sz="900" b="1" i="0" kern="1200">
                <a:solidFill>
                  <a:schemeClr val="tx1">
                    <a:lumMod val="75000"/>
                  </a:schemeClr>
                </a:solidFill>
                <a:effectLst>
                  <a:outerShdw blurRad="50800" dist="38100" dir="2700000" algn="tl" rotWithShape="0">
                    <a:srgbClr val="000000">
                      <a:alpha val="43000"/>
                    </a:srgbClr>
                  </a:outerShdw>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61BEF0D-F0BB-DE4B-95CE-6DB70DBA9567}" type="datetimeFigureOut">
              <a:rPr lang="en-US"/>
              <a:t>10/16/2023</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defPPr>
              <a:defRPr lang="en-US"/>
            </a:defPPr>
            <a:lvl1pPr marL="0" algn="l" defTabSz="457200" rtl="0" eaLnBrk="1" latinLnBrk="0" hangingPunct="1">
              <a:defRPr sz="900" b="1" i="0" kern="1200">
                <a:solidFill>
                  <a:schemeClr val="tx1">
                    <a:lumMod val="75000"/>
                  </a:schemeClr>
                </a:solidFill>
                <a:effectLst>
                  <a:outerShdw blurRad="50800" dist="38100" dir="2700000" algn="tl" rotWithShape="0">
                    <a:srgbClr val="000000">
                      <a:alpha val="43000"/>
                    </a:srgbClr>
                  </a:outerShdw>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defPPr>
              <a:defRPr lang="en-US"/>
            </a:defPPr>
            <a:lvl1pPr marL="0" algn="r" defTabSz="457200" rtl="0" eaLnBrk="1" latinLnBrk="0" hangingPunct="1">
              <a:defRPr sz="900" b="1" i="0" kern="1200">
                <a:solidFill>
                  <a:schemeClr val="tx1">
                    <a:lumMod val="75000"/>
                  </a:schemeClr>
                </a:solidFill>
                <a:effectLst>
                  <a:outerShdw blurRad="50800" dist="38100" dir="2700000" algn="tl" rotWithShape="0">
                    <a:srgbClr val="000000">
                      <a:alpha val="43000"/>
                    </a:srgbClr>
                  </a:outerShdw>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a:t>‹#›</a:t>
            </a:fld>
            <a:endParaRPr lang="en-US"/>
          </a:p>
        </p:txBody>
      </p:sp>
    </p:spTree>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ransition/>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Tx/>
        <a:buFont typeface="Arial"/>
        <a:buChar char="•"/>
        <a:defRPr sz="20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Tx/>
        <a:buFont typeface="Arial"/>
        <a:buChar char="•"/>
        <a:defRPr sz="18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Tx/>
        <a:buFont typeface="Arial"/>
        <a:buChar char="•"/>
        <a:defRPr sz="16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Tx/>
        <a:buFont typeface="Arial"/>
        <a:buChar char="•"/>
        <a:defRPr sz="14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Tx/>
        <a:buFont typeface="Arial"/>
        <a:buChar char="•"/>
        <a:defRPr sz="14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Tx/>
        <a:buFont typeface="Arial"/>
        <a:buChar char="•"/>
        <a:defRPr sz="12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Tx/>
        <a:buFont typeface="Arial"/>
        <a:buChar char="•"/>
        <a:defRPr sz="12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Tx/>
        <a:buFont typeface="Arial"/>
        <a:buChar char="•"/>
        <a:defRPr sz="12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Tx/>
        <a:buFont typeface="Arial"/>
        <a:buChar char="•"/>
        <a:defRPr sz="12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9.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5.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1.xml" /></Relationships>
</file>

<file path=ppt/slides/_rels/slide14.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6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78.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8.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8.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8.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8.xml" /></Relationships>
</file>

<file path=ppt/slides/_rels/slide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13.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8.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8.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8.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8.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8.xml" /></Relationships>
</file>

<file path=ppt/slides/_rels/slide25.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88.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8.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8.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8.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8.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8.xml" /></Relationships>
</file>

<file path=ppt/slides/_rels/slide3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89.xml" /></Relationships>
</file>

<file path=ppt/slides/_rels/slide32.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90.xml" /></Relationships>
</file>

<file path=ppt/slides/_rels/slide33.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90.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 /></Relationships>
</file>

<file path=ppt/slides/_rels/slide8.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9.xml" /></Relationships>
</file>

<file path=ppt/slides/_rels/slide9.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301DD-772A-DA67-63AD-C89E953CD04C}"/>
              </a:ext>
            </a:extLst>
          </p:cNvPr>
          <p:cNvSpPr>
            <a:spLocks noGrp="1"/>
          </p:cNvSpPr>
          <p:nvPr>
            <p:ph type="ctrTitle"/>
          </p:nvPr>
        </p:nvSpPr>
        <p:spPr/>
        <p:style>
          <a:lnRef idx="2">
            <a:schemeClr val="dk1"/>
          </a:lnRef>
          <a:fillRef idx="1">
            <a:schemeClr val="lt1"/>
          </a:fillRef>
          <a:effectRef idx="0">
            <a:schemeClr val="dk1"/>
          </a:effectRef>
          <a:fontRef idx="minor">
            <a:schemeClr val="dk1"/>
          </a:fontRef>
        </p:style>
        <p:txBody>
          <a:bodyPr anchor="b"/>
          <a:lstStyle>
            <a:lvl1pPr>
              <a:defRPr>
                <a:solidFill>
                  <a:srgbClr val="000000"/>
                </a:solidFill>
                <a:latin typeface="Trebuchet MS" panose="020B0603020202020204"/>
              </a:defRPr>
            </a:lvl1pPr>
            <a:lvl2pPr>
              <a:defRPr>
                <a:solidFill>
                  <a:srgbClr val="000000"/>
                </a:solidFill>
                <a:latin typeface="Trebuchet MS" panose="020B0603020202020204"/>
              </a:defRPr>
            </a:lvl2pPr>
            <a:lvl3pPr>
              <a:defRPr>
                <a:solidFill>
                  <a:srgbClr val="000000"/>
                </a:solidFill>
                <a:latin typeface="Trebuchet MS" panose="020B0603020202020204"/>
              </a:defRPr>
            </a:lvl3pPr>
            <a:lvl4pPr>
              <a:defRPr>
                <a:solidFill>
                  <a:srgbClr val="000000"/>
                </a:solidFill>
                <a:latin typeface="Trebuchet MS" panose="020B0603020202020204"/>
              </a:defRPr>
            </a:lvl4pPr>
            <a:lvl5pPr>
              <a:defRPr>
                <a:solidFill>
                  <a:srgbClr val="000000"/>
                </a:solidFill>
                <a:latin typeface="Trebuchet MS" panose="020B0603020202020204"/>
              </a:defRPr>
            </a:lvl5pPr>
            <a:lvl6pPr>
              <a:defRPr>
                <a:solidFill>
                  <a:srgbClr val="000000"/>
                </a:solidFill>
                <a:latin typeface="Trebuchet MS" panose="020B0603020202020204"/>
              </a:defRPr>
            </a:lvl6pPr>
            <a:lvl7pPr>
              <a:defRPr>
                <a:solidFill>
                  <a:srgbClr val="000000"/>
                </a:solidFill>
                <a:latin typeface="Trebuchet MS" panose="020B0603020202020204"/>
              </a:defRPr>
            </a:lvl7pPr>
            <a:lvl8pPr>
              <a:defRPr>
                <a:solidFill>
                  <a:srgbClr val="000000"/>
                </a:solidFill>
                <a:latin typeface="Trebuchet MS" panose="020B0603020202020204"/>
              </a:defRPr>
            </a:lvl8pPr>
            <a:lvl9pPr>
              <a:defRPr>
                <a:solidFill>
                  <a:srgbClr val="000000"/>
                </a:solidFill>
                <a:latin typeface="Trebuchet MS" panose="020B0603020202020204"/>
              </a:defRPr>
            </a:lvl9pPr>
          </a:lstStyle>
          <a:p>
            <a:pPr algn="ctr"/>
            <a:r>
              <a:rPr lang="en-US" b="1">
                <a:solidFill>
                  <a:schemeClr val="tx1"/>
                </a:solidFill>
              </a:rPr>
              <a:t>Topic for Project:</a:t>
            </a:r>
            <a:br>
              <a:rPr lang="en-US" b="1">
                <a:solidFill>
                  <a:schemeClr val="tx1"/>
                </a:solidFill>
              </a:rPr>
            </a:br>
            <a:r>
              <a:rPr lang="en-US" b="1">
                <a:solidFill>
                  <a:schemeClr val="tx2">
                    <a:lumMod val="60000"/>
                    <a:lumOff val="40000"/>
                  </a:schemeClr>
                </a:solidFill>
              </a:rPr>
              <a:t>Mother Dairy</a:t>
            </a:r>
            <a:endParaRPr lang="en-US" b="1">
              <a:solidFill>
                <a:schemeClr val="tx1"/>
              </a:solidFill>
            </a:endParaRPr>
          </a:p>
        </p:txBody>
      </p:sp>
    </p:spTree>
    <p:extLst>
      <p:ext uri="{BB962C8B-B14F-4D97-AF65-F5344CB8AC3E}">
        <p14:creationId xmlns:p14="http://schemas.microsoft.com/office/powerpoint/2010/main" val="287853771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B1B44-E688-2C19-57C1-5B8316DD79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D52D43-1E9D-0147-6157-D54C4AA712BF}"/>
              </a:ext>
            </a:extLst>
          </p:cNvPr>
          <p:cNvSpPr>
            <a:spLocks noGrp="1"/>
          </p:cNvSpPr>
          <p:nvPr>
            <p:ph idx="1"/>
          </p:nvPr>
        </p:nvSpPr>
        <p:spPr>
          <a:xfrm>
            <a:off x="677334" y="2160589"/>
            <a:ext cx="3479030" cy="3880773"/>
          </a:xfrm>
        </p:spPr>
        <p:txBody>
          <a:bodyPr/>
          <a:lstStyle/>
          <a:p>
            <a:pPr marL="0" indent="0">
              <a:buNone/>
            </a:pPr>
            <a:r>
              <a:rPr lang="en-US"/>
              <a:t> </a:t>
            </a:r>
            <a:r>
              <a:rPr lang="en-US">
                <a:solidFill>
                  <a:schemeClr val="accent5">
                    <a:lumMod val="75000"/>
                  </a:schemeClr>
                </a:solidFill>
              </a:rPr>
              <a:t>Competitor 3:</a:t>
            </a:r>
            <a:r>
              <a:rPr lang="en-US">
                <a:solidFill>
                  <a:schemeClr val="tx1"/>
                </a:solidFill>
              </a:rPr>
              <a:t>Heritage Foods</a:t>
            </a:r>
          </a:p>
          <a:p>
            <a:pPr marL="0" indent="0">
              <a:buNone/>
            </a:pPr>
            <a:r>
              <a:rPr lang="en-US">
                <a:solidFill>
                  <a:schemeClr val="tx1"/>
                </a:solidFill>
              </a:rPr>
              <a:t>             </a:t>
            </a:r>
            <a:r>
              <a:rPr lang="en-US" sz="2400">
                <a:solidFill>
                  <a:schemeClr val="tx1"/>
                </a:solidFill>
              </a:rPr>
              <a:t>Heritage Foods is an Indian food products corporation.It owned the dairy product brand Heritage and is a major competitor for Mother Dairy in the Indian market.</a:t>
            </a:r>
            <a:endParaRPr lang="en-US"/>
          </a:p>
        </p:txBody>
      </p:sp>
      <p:pic>
        <p:nvPicPr>
          <p:cNvPr id="4" name="Picture 3">
            <a:extLst>
              <a:ext uri="{FF2B5EF4-FFF2-40B4-BE49-F238E27FC236}">
                <a16:creationId xmlns:a16="http://schemas.microsoft.com/office/drawing/2014/main" id="{3E0B3DB6-AD2F-7206-2887-200C32C555FE}"/>
              </a:ext>
            </a:extLst>
          </p:cNvPr>
          <p:cNvPicPr>
            <a:picLocks noChangeAspect="1"/>
          </p:cNvPicPr>
          <p:nvPr/>
        </p:nvPicPr>
        <p:blipFill>
          <a:blip r:embed="rId2"/>
          <a:stretch>
            <a:fillRect/>
          </a:stretch>
        </p:blipFill>
        <p:spPr>
          <a:xfrm>
            <a:off x="4607878" y="2160589"/>
            <a:ext cx="4666124" cy="3499593"/>
          </a:xfrm>
          <a:prstGeom prst="rect">
            <a:avLst/>
          </a:prstGeom>
        </p:spPr>
      </p:pic>
    </p:spTree>
    <p:extLst>
      <p:ext uri="{BB962C8B-B14F-4D97-AF65-F5344CB8AC3E}">
        <p14:creationId xmlns:p14="http://schemas.microsoft.com/office/powerpoint/2010/main" val="32441959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64D95-7862-91E3-F9F7-C96802D1A5E6}"/>
              </a:ext>
            </a:extLst>
          </p:cNvPr>
          <p:cNvSpPr>
            <a:spLocks noGrp="1"/>
          </p:cNvSpPr>
          <p:nvPr>
            <p:ph type="ctrTitle"/>
          </p:nvPr>
        </p:nvSpPr>
        <p:spPr/>
        <p:txBody>
          <a:bodyPr anchor="t"/>
          <a:lstStyle/>
          <a:p>
            <a:r>
              <a:rPr lang="en-US" b="1"/>
              <a:t>             Topic of project:</a:t>
            </a:r>
            <a:br>
              <a:rPr lang="en-US" b="1"/>
            </a:br>
            <a:r>
              <a:rPr lang="en-US" b="1"/>
              <a:t>                Mother Dairy</a:t>
            </a:r>
          </a:p>
        </p:txBody>
      </p:sp>
      <p:sp>
        <p:nvSpPr>
          <p:cNvPr id="3" name="Subtitle 2">
            <a:extLst>
              <a:ext uri="{FF2B5EF4-FFF2-40B4-BE49-F238E27FC236}">
                <a16:creationId xmlns:a16="http://schemas.microsoft.com/office/drawing/2014/main" id="{8E3BC66E-FBEE-6910-CFD0-B56DC0B118F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940280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F2794-2FF5-B12D-71EC-1565AF4147E3}"/>
              </a:ext>
            </a:extLst>
          </p:cNvPr>
          <p:cNvSpPr>
            <a:spLocks noGrp="1"/>
          </p:cNvSpPr>
          <p:nvPr>
            <p:ph type="title"/>
          </p:nvPr>
        </p:nvSpPr>
        <p:spPr/>
        <p:txBody>
          <a:bodyPr/>
          <a:lstStyle/>
          <a:p>
            <a:r>
              <a:rPr lang="en-US" sz="3200"/>
              <a:t>Mother Dairy: Buyer’s/Audience Persona</a:t>
            </a:r>
          </a:p>
        </p:txBody>
      </p:sp>
      <p:sp>
        <p:nvSpPr>
          <p:cNvPr id="3" name="Content Placeholder 2">
            <a:extLst>
              <a:ext uri="{FF2B5EF4-FFF2-40B4-BE49-F238E27FC236}">
                <a16:creationId xmlns:a16="http://schemas.microsoft.com/office/drawing/2014/main" id="{A3AEC7FB-C257-14D0-4AF2-CE4DDA791772}"/>
              </a:ext>
            </a:extLst>
          </p:cNvPr>
          <p:cNvSpPr>
            <a:spLocks noGrp="1"/>
          </p:cNvSpPr>
          <p:nvPr>
            <p:ph idx="1"/>
          </p:nvPr>
        </p:nvSpPr>
        <p:spPr/>
        <p:txBody>
          <a:bodyPr>
            <a:normAutofit fontScale="92500" lnSpcReduction="20000"/>
          </a:bodyPr>
          <a:lstStyle/>
          <a:p>
            <a:pPr marL="0" indent="0">
              <a:buNone/>
            </a:pPr>
            <a:r>
              <a:rPr lang="en-US"/>
              <a:t>                        </a:t>
            </a:r>
            <a:r>
              <a:rPr lang="en-US" sz="2800"/>
              <a:t>Target audience can be based on demographic information (age, gender, identity, location), psychographic information (aspirations, concerns, values) or behaviour (likely to buy online). Target audience are often broad and varied,So audience segmentation can help deliver a more personalized and effective message.Pshychographic segmentation “divides buyers into different segments based on internal characteristics-personality, values, beliefs, lifestyle, attitudes,interests,and social class.So you can market accordingly.</a:t>
            </a:r>
            <a:endParaRPr lang="en-US"/>
          </a:p>
        </p:txBody>
      </p:sp>
    </p:spTree>
    <p:extLst>
      <p:ext uri="{BB962C8B-B14F-4D97-AF65-F5344CB8AC3E}">
        <p14:creationId xmlns:p14="http://schemas.microsoft.com/office/powerpoint/2010/main" val="328016247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5E5D3-024A-BE21-9568-26C4039C5FD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0B1243F-A3BB-57D4-9964-2295D0CE7B0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3473296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D387-47C8-3D88-4721-FF53DD00C0D9}"/>
              </a:ext>
            </a:extLst>
          </p:cNvPr>
          <p:cNvSpPr>
            <a:spLocks noGrp="1"/>
          </p:cNvSpPr>
          <p:nvPr>
            <p:ph type="title"/>
          </p:nvPr>
        </p:nvSpPr>
        <p:spPr/>
        <p:txBody>
          <a:bodyPr anchor="t"/>
          <a:lstStyle/>
          <a:p>
            <a:pPr algn="l"/>
            <a:endParaRPr lang="en-US" sz="3200" u="sng"/>
          </a:p>
        </p:txBody>
      </p:sp>
      <p:sp>
        <p:nvSpPr>
          <p:cNvPr id="3" name="Content Placeholder 2">
            <a:extLst>
              <a:ext uri="{FF2B5EF4-FFF2-40B4-BE49-F238E27FC236}">
                <a16:creationId xmlns:a16="http://schemas.microsoft.com/office/drawing/2014/main" id="{FD7BB098-E3A6-6A55-A091-7394DAB12A21}"/>
              </a:ext>
            </a:extLst>
          </p:cNvPr>
          <p:cNvSpPr>
            <a:spLocks noGrp="1"/>
          </p:cNvSpPr>
          <p:nvPr>
            <p:ph idx="1"/>
          </p:nvPr>
        </p:nvSpPr>
        <p:spPr>
          <a:xfrm>
            <a:off x="1154954" y="2603500"/>
            <a:ext cx="9882092" cy="3416300"/>
          </a:xfrm>
        </p:spPr>
        <p:txBody>
          <a:bodyPr>
            <a:normAutofit fontScale="92500" lnSpcReduction="20000"/>
          </a:bodyPr>
          <a:lstStyle/>
          <a:p>
            <a:pPr marL="0" indent="0">
              <a:buNone/>
            </a:pPr>
            <a:r>
              <a:rPr lang="en-US"/>
              <a:t>           </a:t>
            </a:r>
            <a:r>
              <a:rPr lang="en-US" sz="2400"/>
              <a:t>The target customers of Mother Dairy include ‘Middle and upper-middle-class families.They are of varied age groups as Mother Dairy has a variety of products catering needs of young children to adults.</a:t>
            </a:r>
          </a:p>
          <a:p>
            <a:pPr marL="0" indent="0">
              <a:buNone/>
            </a:pPr>
            <a:r>
              <a:rPr lang="en-US" sz="2400">
                <a:solidFill>
                  <a:schemeClr val="accent5">
                    <a:lumMod val="75000"/>
                  </a:schemeClr>
                </a:solidFill>
              </a:rPr>
              <a:t>Motivation</a:t>
            </a:r>
            <a:endParaRPr lang="en-US" sz="2400">
              <a:solidFill>
                <a:schemeClr val="tx1"/>
              </a:solidFill>
            </a:endParaRPr>
          </a:p>
          <a:p>
            <a:r>
              <a:rPr lang="en-US" sz="2400" err="1">
                <a:solidFill>
                  <a:schemeClr val="tx1"/>
                </a:solidFill>
              </a:rPr>
              <a:t>Fresh,local dairy products.</a:t>
            </a:r>
          </a:p>
          <a:p>
            <a:r>
              <a:rPr lang="en-US" sz="2400">
                <a:solidFill>
                  <a:schemeClr val="tx1"/>
                </a:solidFill>
              </a:rPr>
              <a:t>Quality,and hygien in food.</a:t>
            </a:r>
          </a:p>
          <a:p>
            <a:r>
              <a:rPr lang="en-US" sz="2400">
                <a:solidFill>
                  <a:schemeClr val="tx1"/>
                </a:solidFill>
              </a:rPr>
              <a:t>Affordable,nutritious options.</a:t>
            </a:r>
          </a:p>
          <a:p>
            <a:r>
              <a:rPr lang="en-US" sz="2400">
                <a:solidFill>
                  <a:schemeClr val="tx1"/>
                </a:solidFill>
              </a:rPr>
              <a:t>Health-focused choices.</a:t>
            </a:r>
          </a:p>
          <a:p>
            <a:r>
              <a:rPr lang="en-US" sz="2400">
                <a:solidFill>
                  <a:schemeClr val="tx1"/>
                </a:solidFill>
              </a:rPr>
              <a:t>Local taste preference.</a:t>
            </a:r>
            <a:endParaRPr lang="en-US" sz="2400">
              <a:solidFill>
                <a:schemeClr val="accent5">
                  <a:lumMod val="75000"/>
                </a:schemeClr>
              </a:solidFill>
            </a:endParaRPr>
          </a:p>
        </p:txBody>
      </p:sp>
      <p:pic>
        <p:nvPicPr>
          <p:cNvPr id="4" name="Picture 3">
            <a:extLst>
              <a:ext uri="{FF2B5EF4-FFF2-40B4-BE49-F238E27FC236}">
                <a16:creationId xmlns:a16="http://schemas.microsoft.com/office/drawing/2014/main" id="{D1E49F83-0B71-B9D4-90AB-3503826372A4}"/>
              </a:ext>
            </a:extLst>
          </p:cNvPr>
          <p:cNvPicPr>
            <a:picLocks noChangeAspect="1"/>
          </p:cNvPicPr>
          <p:nvPr/>
        </p:nvPicPr>
        <p:blipFill>
          <a:blip r:embed="rId2"/>
          <a:stretch>
            <a:fillRect/>
          </a:stretch>
        </p:blipFill>
        <p:spPr>
          <a:xfrm>
            <a:off x="6650182" y="3722391"/>
            <a:ext cx="4386864" cy="2860556"/>
          </a:xfrm>
          <a:prstGeom prst="rect">
            <a:avLst/>
          </a:prstGeom>
        </p:spPr>
      </p:pic>
    </p:spTree>
    <p:extLst>
      <p:ext uri="{BB962C8B-B14F-4D97-AF65-F5344CB8AC3E}">
        <p14:creationId xmlns:p14="http://schemas.microsoft.com/office/powerpoint/2010/main" val="116092539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1048589" name="Google Shape;54;p13"/>
          <p:cNvSpPr txBox="1"/>
          <p:nvPr/>
        </p:nvSpPr>
        <p:spPr>
          <a:xfrm>
            <a:off x="1241834" y="2557366"/>
            <a:ext cx="10146800" cy="2346920"/>
          </a:xfrm>
          <a:prstGeom prst="rect">
            <a:avLst/>
          </a:prstGeom>
          <a:noFill/>
          <a:ln>
            <a:noFill/>
          </a:ln>
        </p:spPr>
        <p:txBody>
          <a:bodyPr spcFirstLastPara="1" wrap="square" lIns="121900" tIns="121900" rIns="121900" bIns="121900" anchor="t" anchorCtr="0">
            <a:sp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9pPr>
          </a:lstStyle>
          <a:p>
            <a:pPr marL="0" lvl="0" indent="0" algn="ctr" rtl="0">
              <a:lnSpc>
                <a:spcPct val="115000"/>
              </a:lnSpc>
              <a:spcBef>
                <a:spcPct val="0"/>
              </a:spcBef>
              <a:spcAft>
                <a:spcPct val="0"/>
              </a:spcAft>
              <a:buNone/>
            </a:pPr>
            <a:r>
              <a:rPr lang="en-GB" sz="6133" b="1">
                <a:solidFill>
                  <a:srgbClr val="434343"/>
                </a:solidFill>
              </a:rPr>
              <a:t>Digital Marketing Project</a:t>
            </a:r>
            <a:br>
              <a:rPr lang="en-GB" sz="6133" b="1">
                <a:solidFill>
                  <a:srgbClr val="434343"/>
                </a:solidFill>
              </a:rPr>
            </a:br>
            <a:r>
              <a:rPr lang="en-GB" sz="6133" b="1">
                <a:solidFill>
                  <a:srgbClr val="434343"/>
                </a:solidFill>
              </a:rPr>
              <a:t>Phase 2</a:t>
            </a:r>
            <a:endParaRPr sz="5867"/>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extBox 1048591"/>
          <p:cNvSpPr txBox="1"/>
          <p:nvPr/>
        </p:nvSpPr>
        <p:spPr>
          <a:xfrm>
            <a:off x="1332721" y="2301240"/>
            <a:ext cx="8942271" cy="2255521"/>
          </a:xfrm>
          <a:prstGeom prst="rect">
            <a:avLst/>
          </a:prstGeom>
        </p:spPr>
        <p:txBody>
          <a:bodyPr wrap="square" rtlCol="0">
            <a:sp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9pPr>
          </a:lstStyle>
          <a:p>
            <a:pPr algn="ctr"/>
            <a:r>
              <a:rPr lang="en-US" altLang="en" sz="7200" b="1">
                <a:solidFill>
                  <a:srgbClr val="000000"/>
                </a:solidFill>
              </a:rPr>
              <a:t>SEO AND KEYWORD RESEARCH </a:t>
            </a:r>
            <a:endParaRPr lang="en-IN" sz="3733">
              <a:solidFill>
                <a:srgbClr val="000000"/>
              </a:solidFill>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extBox 1048592"/>
          <p:cNvSpPr txBox="1"/>
          <p:nvPr/>
        </p:nvSpPr>
        <p:spPr>
          <a:xfrm>
            <a:off x="332343" y="200808"/>
            <a:ext cx="11400670" cy="5151121"/>
          </a:xfrm>
          <a:prstGeom prst="rect">
            <a:avLst/>
          </a:prstGeom>
        </p:spPr>
        <p:txBody>
          <a:bodyPr wrap="square" rtlCol="0">
            <a:sp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9pPr>
          </a:lstStyle>
          <a:p>
            <a:r>
              <a:rPr lang="en-US" altLang="en" sz="3733" b="1">
                <a:solidFill>
                  <a:srgbClr val="000000"/>
                </a:solidFill>
              </a:rPr>
              <a:t>SEO AUDIT  : </a:t>
            </a:r>
            <a:endParaRPr lang="en-IN" sz="3733">
              <a:solidFill>
                <a:srgbClr val="000000"/>
              </a:solidFill>
            </a:endParaRPr>
          </a:p>
          <a:p>
            <a:endParaRPr lang="en-IN" sz="3733">
              <a:solidFill>
                <a:srgbClr val="000000"/>
              </a:solidFill>
            </a:endParaRPr>
          </a:p>
          <a:p>
            <a:r>
              <a:rPr lang="en-US" altLang="en" sz="3733">
                <a:solidFill>
                  <a:srgbClr val="000000"/>
                </a:solidFill>
              </a:rPr>
              <a:t>KEYWORD ANALYSIS :</a:t>
            </a:r>
            <a:endParaRPr lang="en-IN" sz="3733">
              <a:solidFill>
                <a:srgbClr val="000000"/>
              </a:solidFill>
            </a:endParaRPr>
          </a:p>
          <a:p>
            <a:pPr marL="615951" indent="-609600">
              <a:buFont typeface="Arial"/>
              <a:buChar char="•"/>
            </a:pPr>
            <a:r>
              <a:rPr lang="en-US" altLang="en" sz="3733">
                <a:solidFill>
                  <a:srgbClr val="000000"/>
                </a:solidFill>
              </a:rPr>
              <a:t>Ide</a:t>
            </a:r>
            <a:r>
              <a:rPr lang="en-IN" sz="3733">
                <a:solidFill>
                  <a:srgbClr val="000000"/>
                </a:solidFill>
              </a:rPr>
              <a:t>ntify the primary keywords relevant to the dairy industry and Mother Dairy's products.</a:t>
            </a:r>
          </a:p>
          <a:p>
            <a:pPr marL="615951" indent="-609600">
              <a:buFont typeface="Arial"/>
              <a:buChar char="•"/>
            </a:pPr>
            <a:r>
              <a:rPr lang="en-IN" sz="3733">
                <a:solidFill>
                  <a:srgbClr val="000000"/>
                </a:solidFill>
              </a:rPr>
              <a:t>Analyze keyword rankings, search volume, and competition.</a:t>
            </a:r>
          </a:p>
          <a:p>
            <a:pPr marL="615951" indent="-609600">
              <a:buFont typeface="Arial"/>
              <a:buChar char="•"/>
            </a:pPr>
            <a:r>
              <a:rPr lang="en-IN" sz="3733">
                <a:solidFill>
                  <a:srgbClr val="000000"/>
                </a:solidFill>
              </a:rPr>
              <a:t>Ensure the website is targeting the right keywords in its content.</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extBox 1048593"/>
          <p:cNvSpPr txBox="1"/>
          <p:nvPr/>
        </p:nvSpPr>
        <p:spPr>
          <a:xfrm>
            <a:off x="-10020" y="0"/>
            <a:ext cx="12212041" cy="6268720"/>
          </a:xfrm>
          <a:prstGeom prst="rect">
            <a:avLst/>
          </a:prstGeom>
        </p:spPr>
        <p:txBody>
          <a:bodyPr wrap="square" rtlCol="0">
            <a:sp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9pPr>
          </a:lstStyle>
          <a:p>
            <a:r>
              <a:rPr lang="en-US" altLang="en" sz="3733">
                <a:solidFill>
                  <a:srgbClr val="000000"/>
                </a:solidFill>
              </a:rPr>
              <a:t>ON-PAGE SEO: Check title tags, meta descriptions, header tags, and keyword usage on their pages.</a:t>
            </a:r>
            <a:endParaRPr lang="en-IN" sz="3733">
              <a:solidFill>
                <a:srgbClr val="000000"/>
              </a:solidFill>
            </a:endParaRPr>
          </a:p>
          <a:p>
            <a:endParaRPr lang="en-IN" sz="3733">
              <a:solidFill>
                <a:srgbClr val="000000"/>
              </a:solidFill>
            </a:endParaRPr>
          </a:p>
          <a:p>
            <a:r>
              <a:rPr lang="en-US" altLang="en" sz="3733">
                <a:solidFill>
                  <a:srgbClr val="000000"/>
                </a:solidFill>
              </a:rPr>
              <a:t>CONTENTQUALITY : Assess the quality and uniqueness of their content.</a:t>
            </a:r>
            <a:endParaRPr lang="en-IN" sz="3733">
              <a:solidFill>
                <a:srgbClr val="000000"/>
              </a:solidFill>
            </a:endParaRPr>
          </a:p>
          <a:p>
            <a:endParaRPr lang="en-IN" sz="3733">
              <a:solidFill>
                <a:srgbClr val="000000"/>
              </a:solidFill>
            </a:endParaRPr>
          </a:p>
          <a:p>
            <a:r>
              <a:rPr lang="en-US" altLang="en" sz="3733">
                <a:solidFill>
                  <a:srgbClr val="000000"/>
                </a:solidFill>
              </a:rPr>
              <a:t>BACKLINKS : Examine the backlink profile to ensure they are from authoritative sources.</a:t>
            </a:r>
            <a:endParaRPr lang="en-IN" sz="3733">
              <a:solidFill>
                <a:srgbClr val="000000"/>
              </a:solidFill>
            </a:endParaRPr>
          </a:p>
          <a:p>
            <a:endParaRPr lang="en-IN" sz="3733">
              <a:solidFill>
                <a:srgbClr val="000000"/>
              </a:solidFill>
            </a:endParaRPr>
          </a:p>
          <a:p>
            <a:r>
              <a:rPr lang="en-US" altLang="en" sz="3733">
                <a:solidFill>
                  <a:srgbClr val="000000"/>
                </a:solidFill>
              </a:rPr>
              <a:t>SITE STRUCTURE :  Review the site's navigation and URL structure for user-friendliness.</a:t>
            </a:r>
            <a:endParaRPr lang="en-IN" sz="3733">
              <a:solidFill>
                <a:srgbClr val="000000"/>
              </a:solidFill>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extBox 1048594"/>
          <p:cNvSpPr txBox="1"/>
          <p:nvPr/>
        </p:nvSpPr>
        <p:spPr>
          <a:xfrm>
            <a:off x="165407" y="0"/>
            <a:ext cx="11861188" cy="6268720"/>
          </a:xfrm>
          <a:prstGeom prst="rect">
            <a:avLst/>
          </a:prstGeom>
        </p:spPr>
        <p:txBody>
          <a:bodyPr wrap="square" rtlCol="0">
            <a:sp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9pPr>
          </a:lstStyle>
          <a:p>
            <a:r>
              <a:rPr lang="en-US" altLang="en" sz="3733">
                <a:solidFill>
                  <a:srgbClr val="000000"/>
                </a:solidFill>
              </a:rPr>
              <a:t>PAGE SPEED : Check for page load times and mobile-friendliness.</a:t>
            </a:r>
            <a:endParaRPr lang="en-IN" sz="3733">
              <a:solidFill>
                <a:srgbClr val="000000"/>
              </a:solidFill>
            </a:endParaRPr>
          </a:p>
          <a:p>
            <a:endParaRPr lang="en-IN" sz="3733">
              <a:solidFill>
                <a:srgbClr val="000000"/>
              </a:solidFill>
            </a:endParaRPr>
          </a:p>
          <a:p>
            <a:r>
              <a:rPr lang="en-US" altLang="en" sz="3733">
                <a:solidFill>
                  <a:srgbClr val="000000"/>
                </a:solidFill>
              </a:rPr>
              <a:t>TECHNICAL SEO : Ensure proper indexing, sitemaps, and schema markup.</a:t>
            </a:r>
            <a:endParaRPr lang="en-IN" sz="3733">
              <a:solidFill>
                <a:srgbClr val="000000"/>
              </a:solidFill>
            </a:endParaRPr>
          </a:p>
          <a:p>
            <a:endParaRPr lang="en-IN" sz="3733">
              <a:solidFill>
                <a:srgbClr val="000000"/>
              </a:solidFill>
            </a:endParaRPr>
          </a:p>
          <a:p>
            <a:r>
              <a:rPr lang="en-US" altLang="en" sz="3733">
                <a:solidFill>
                  <a:srgbClr val="000000"/>
                </a:solidFill>
              </a:rPr>
              <a:t>MOBILEOPTIMIZATION : Assess how well the site performs on mobile devices.</a:t>
            </a:r>
            <a:endParaRPr lang="en-IN" sz="3733">
              <a:solidFill>
                <a:srgbClr val="000000"/>
              </a:solidFill>
            </a:endParaRPr>
          </a:p>
          <a:p>
            <a:endParaRPr lang="en-IN" sz="3733">
              <a:solidFill>
                <a:srgbClr val="000000"/>
              </a:solidFill>
            </a:endParaRPr>
          </a:p>
          <a:p>
            <a:r>
              <a:rPr lang="en-US" altLang="en" sz="3733">
                <a:solidFill>
                  <a:srgbClr val="000000"/>
                </a:solidFill>
              </a:rPr>
              <a:t>LOCAL SEO : If applicable, review their local SEO efforts.</a:t>
            </a:r>
            <a:endParaRPr lang="en-IN" sz="3733">
              <a:solidFill>
                <a:srgbClr val="000000"/>
              </a:solidFil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2949D-9965-CBD2-5C8B-A3B64837D045}"/>
              </a:ext>
            </a:extLst>
          </p:cNvPr>
          <p:cNvSpPr>
            <a:spLocks noGrp="1"/>
          </p:cNvSpPr>
          <p:nvPr>
            <p:ph type="title"/>
          </p:nvPr>
        </p:nvSpPr>
        <p:spPr/>
        <p:txBody>
          <a:bodyPr/>
          <a:lstStyle/>
          <a:p>
            <a:r>
              <a:rPr lang="en-US">
                <a:solidFill>
                  <a:schemeClr val="tx1"/>
                </a:solidFill>
              </a:rPr>
              <a:t>Research Brand Identity:</a:t>
            </a:r>
          </a:p>
        </p:txBody>
      </p:sp>
      <p:sp>
        <p:nvSpPr>
          <p:cNvPr id="3" name="Content Placeholder 2">
            <a:extLst>
              <a:ext uri="{FF2B5EF4-FFF2-40B4-BE49-F238E27FC236}">
                <a16:creationId xmlns:a16="http://schemas.microsoft.com/office/drawing/2014/main" id="{DD1F61F6-DBF0-097D-CC40-723F5B9DC76C}"/>
              </a:ext>
            </a:extLst>
          </p:cNvPr>
          <p:cNvSpPr>
            <a:spLocks noGrp="1"/>
          </p:cNvSpPr>
          <p:nvPr>
            <p:ph idx="1"/>
          </p:nvPr>
        </p:nvSpPr>
        <p:spPr/>
        <p:txBody>
          <a:bodyPr>
            <a:normAutofit/>
          </a:bodyPr>
          <a:lstStyle/>
          <a:p>
            <a:r>
              <a:rPr lang="en-US" sz="2400"/>
              <a:t>Brand logo:</a:t>
            </a:r>
          </a:p>
        </p:txBody>
      </p:sp>
      <p:pic>
        <p:nvPicPr>
          <p:cNvPr id="4" name="Picture 3">
            <a:extLst>
              <a:ext uri="{FF2B5EF4-FFF2-40B4-BE49-F238E27FC236}">
                <a16:creationId xmlns:a16="http://schemas.microsoft.com/office/drawing/2014/main" id="{D9D3A362-77B9-3E5E-F310-5290BCCA88E2}"/>
              </a:ext>
            </a:extLst>
          </p:cNvPr>
          <p:cNvPicPr>
            <a:picLocks noChangeAspect="1"/>
          </p:cNvPicPr>
          <p:nvPr/>
        </p:nvPicPr>
        <p:blipFill>
          <a:blip r:embed="rId2"/>
          <a:stretch>
            <a:fillRect/>
          </a:stretch>
        </p:blipFill>
        <p:spPr>
          <a:xfrm>
            <a:off x="2733675" y="1270000"/>
            <a:ext cx="6724650" cy="4467225"/>
          </a:xfrm>
          <a:prstGeom prst="rect">
            <a:avLst/>
          </a:prstGeom>
        </p:spPr>
      </p:pic>
    </p:spTree>
    <p:extLst>
      <p:ext uri="{BB962C8B-B14F-4D97-AF65-F5344CB8AC3E}">
        <p14:creationId xmlns:p14="http://schemas.microsoft.com/office/powerpoint/2010/main" val="400313625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extBox 1048595"/>
          <p:cNvSpPr txBox="1"/>
          <p:nvPr/>
        </p:nvSpPr>
        <p:spPr>
          <a:xfrm>
            <a:off x="0" y="610491"/>
            <a:ext cx="12295981" cy="5151120"/>
          </a:xfrm>
          <a:prstGeom prst="rect">
            <a:avLst/>
          </a:prstGeom>
        </p:spPr>
        <p:txBody>
          <a:bodyPr wrap="square" rtlCol="0">
            <a:sp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9pPr>
          </a:lstStyle>
          <a:p>
            <a:r>
              <a:rPr lang="en-US" altLang="en" sz="3733" b="1">
                <a:solidFill>
                  <a:srgbClr val="000000"/>
                </a:solidFill>
              </a:rPr>
              <a:t>RESEARCH OBJECTIVES :</a:t>
            </a:r>
            <a:endParaRPr lang="en-IN" sz="3733">
              <a:solidFill>
                <a:srgbClr val="000000"/>
              </a:solidFill>
            </a:endParaRPr>
          </a:p>
          <a:p>
            <a:endParaRPr lang="en-IN" sz="3733">
              <a:solidFill>
                <a:srgbClr val="000000"/>
              </a:solidFill>
            </a:endParaRPr>
          </a:p>
          <a:p>
            <a:r>
              <a:rPr lang="en-US" altLang="en" sz="3733">
                <a:solidFill>
                  <a:srgbClr val="000000"/>
                </a:solidFill>
              </a:rPr>
              <a:t>PRODUCT DEVELOPMENT : </a:t>
            </a:r>
            <a:r>
              <a:rPr lang="en-IN" sz="3733">
                <a:solidFill>
                  <a:srgbClr val="000000"/>
                </a:solidFill>
              </a:rPr>
              <a:t>Researching and developing new dairy products or improving existing ones to meet consumer preferences and nutritional needs.</a:t>
            </a:r>
          </a:p>
          <a:p>
            <a:endParaRPr lang="en-IN" sz="3733">
              <a:solidFill>
                <a:srgbClr val="000000"/>
              </a:solidFill>
            </a:endParaRPr>
          </a:p>
          <a:p>
            <a:r>
              <a:rPr lang="en-US" altLang="en" sz="3733">
                <a:solidFill>
                  <a:srgbClr val="000000"/>
                </a:solidFill>
              </a:rPr>
              <a:t>QUALITY CONTROL </a:t>
            </a:r>
            <a:r>
              <a:rPr lang="en-IN" sz="3733">
                <a:solidFill>
                  <a:srgbClr val="000000"/>
                </a:solidFill>
              </a:rPr>
              <a:t>: Researching methods to ensure the quality and safety of dairy products from procurement to production and distribution.</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extBox 1048596"/>
          <p:cNvSpPr txBox="1"/>
          <p:nvPr/>
        </p:nvSpPr>
        <p:spPr>
          <a:xfrm>
            <a:off x="371233" y="294640"/>
            <a:ext cx="11449532" cy="6268720"/>
          </a:xfrm>
          <a:prstGeom prst="rect">
            <a:avLst/>
          </a:prstGeom>
        </p:spPr>
        <p:txBody>
          <a:bodyPr wrap="square" rtlCol="0">
            <a:sp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9pPr>
          </a:lstStyle>
          <a:p>
            <a:r>
              <a:rPr lang="en-US" altLang="en" sz="3733">
                <a:solidFill>
                  <a:srgbClr val="000000"/>
                </a:solidFill>
              </a:rPr>
              <a:t>SUSTAINABILITY : </a:t>
            </a:r>
            <a:r>
              <a:rPr lang="en-IN" sz="3733">
                <a:solidFill>
                  <a:srgbClr val="000000"/>
                </a:solidFill>
              </a:rPr>
              <a:t>Researching sustainable practices in dairy farming, processing, and distribution to minimize environmental impact.
</a:t>
            </a:r>
          </a:p>
          <a:p>
            <a:r>
              <a:rPr lang="en-US" altLang="en" sz="3733">
                <a:solidFill>
                  <a:srgbClr val="000000"/>
                </a:solidFill>
              </a:rPr>
              <a:t>SUPPLY CHAIN EFFICIENCY : </a:t>
            </a:r>
            <a:r>
              <a:rPr lang="en-IN" sz="3733">
                <a:solidFill>
                  <a:srgbClr val="000000"/>
                </a:solidFill>
              </a:rPr>
              <a:t>Researching ways to optimize the supply chain for efficiency and cost-effectiveness.
</a:t>
            </a:r>
            <a:r>
              <a:rPr lang="en-US" altLang="en" sz="3733">
                <a:solidFill>
                  <a:srgbClr val="000000"/>
                </a:solidFill>
              </a:rPr>
              <a:t>MARKETRESEARCH :</a:t>
            </a:r>
            <a:r>
              <a:rPr lang="en-IN" sz="3733">
                <a:solidFill>
                  <a:srgbClr val="000000"/>
                </a:solidFill>
              </a:rPr>
              <a:t> Understanding consumer preferences, market trends, and competitive analysis to guide product offerings and marketing strategies.</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5" name="TextBox 1048584"/>
          <p:cNvSpPr txBox="1"/>
          <p:nvPr/>
        </p:nvSpPr>
        <p:spPr>
          <a:xfrm>
            <a:off x="0" y="0"/>
            <a:ext cx="12275655" cy="6827520"/>
          </a:xfrm>
          <a:prstGeom prst="rect">
            <a:avLst/>
          </a:prstGeom>
        </p:spPr>
        <p:txBody>
          <a:bodyPr wrap="square" rtlCol="0">
            <a:sp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9pPr>
          </a:lstStyle>
          <a:p>
            <a:r>
              <a:rPr lang="en-US" altLang="en" sz="3733" b="1">
                <a:solidFill>
                  <a:srgbClr val="000000"/>
                </a:solidFill>
              </a:rPr>
              <a:t>BRAINSTORM SEED KEYWORD :  </a:t>
            </a:r>
            <a:r>
              <a:rPr lang="en-US" altLang="en" sz="3733" b="0">
                <a:solidFill>
                  <a:srgbClr val="000000"/>
                </a:solidFill>
              </a:rPr>
              <a:t>These are the some of the keywords of mother dairy </a:t>
            </a:r>
            <a:endParaRPr lang="en-IN" sz="3733">
              <a:solidFill>
                <a:srgbClr val="000000"/>
              </a:solidFill>
            </a:endParaRPr>
          </a:p>
          <a:p>
            <a:pPr marL="692151" indent="-685800">
              <a:buFont typeface="+mj-lt"/>
              <a:buAutoNum type="arabicPeriod"/>
            </a:pPr>
            <a:r>
              <a:rPr lang="en-US" altLang="en" sz="3733">
                <a:solidFill>
                  <a:srgbClr val="000000"/>
                </a:solidFill>
              </a:rPr>
              <a:t>"</a:t>
            </a:r>
            <a:r>
              <a:rPr lang="en-IN" sz="3733">
                <a:solidFill>
                  <a:srgbClr val="000000"/>
                </a:solidFill>
              </a:rPr>
              <a:t>Mother Dairy products"</a:t>
            </a:r>
          </a:p>
          <a:p>
            <a:pPr marL="692151" indent="-685800">
              <a:buFont typeface="+mj-lt"/>
              <a:buAutoNum type="arabicPeriod"/>
            </a:pPr>
            <a:r>
              <a:rPr lang="en-IN" sz="3733">
                <a:solidFill>
                  <a:srgbClr val="000000"/>
                </a:solidFill>
              </a:rPr>
              <a:t>"Dairy products in India"</a:t>
            </a:r>
          </a:p>
          <a:p>
            <a:pPr marL="692151" indent="-685800">
              <a:buFont typeface="+mj-lt"/>
              <a:buAutoNum type="arabicPeriod"/>
            </a:pPr>
            <a:r>
              <a:rPr lang="en-IN" sz="3733">
                <a:solidFill>
                  <a:srgbClr val="000000"/>
                </a:solidFill>
              </a:rPr>
              <a:t>"Milk and dairy items"</a:t>
            </a:r>
          </a:p>
          <a:p>
            <a:pPr marL="692151" indent="-685800">
              <a:buFont typeface="+mj-lt"/>
              <a:buAutoNum type="arabicPeriod"/>
            </a:pPr>
            <a:r>
              <a:rPr lang="en-IN" sz="3733">
                <a:solidFill>
                  <a:srgbClr val="000000"/>
                </a:solidFill>
              </a:rPr>
              <a:t>"Mother Dairy ice cream"</a:t>
            </a:r>
          </a:p>
          <a:p>
            <a:pPr marL="692151" indent="-685800">
              <a:buFont typeface="+mj-lt"/>
              <a:buAutoNum type="arabicPeriod"/>
            </a:pPr>
            <a:r>
              <a:rPr lang="en-IN" sz="3733">
                <a:solidFill>
                  <a:srgbClr val="000000"/>
                </a:solidFill>
              </a:rPr>
              <a:t>"Milk procurement process"</a:t>
            </a:r>
          </a:p>
          <a:p>
            <a:pPr marL="692151" indent="-685800">
              <a:buFont typeface="+mj-lt"/>
              <a:buAutoNum type="arabicPeriod"/>
            </a:pPr>
            <a:r>
              <a:rPr lang="en-IN" sz="3733">
                <a:solidFill>
                  <a:srgbClr val="000000"/>
                </a:solidFill>
              </a:rPr>
              <a:t>"Sustainability in dairy farming"</a:t>
            </a:r>
          </a:p>
          <a:p>
            <a:pPr marL="692151" indent="-685800">
              <a:buFont typeface="+mj-lt"/>
              <a:buAutoNum type="arabicPeriod"/>
            </a:pPr>
            <a:r>
              <a:rPr lang="en-IN" sz="3733">
                <a:solidFill>
                  <a:srgbClr val="000000"/>
                </a:solidFill>
              </a:rPr>
              <a:t>"Mother Dairy outlets"</a:t>
            </a:r>
          </a:p>
          <a:p>
            <a:pPr marL="692151" indent="-685800">
              <a:buFont typeface="+mj-lt"/>
              <a:buAutoNum type="arabicPeriod"/>
            </a:pPr>
            <a:r>
              <a:rPr lang="en-IN" sz="3733">
                <a:solidFill>
                  <a:srgbClr val="000000"/>
                </a:solidFill>
              </a:rPr>
              <a:t>"Dairy industry in India"</a:t>
            </a:r>
          </a:p>
          <a:p>
            <a:pPr marL="692151" indent="-685800">
              <a:buFont typeface="+mj-lt"/>
              <a:buAutoNum type="arabicPeriod"/>
            </a:pPr>
            <a:r>
              <a:rPr lang="en-IN" sz="3733">
                <a:solidFill>
                  <a:srgbClr val="000000"/>
                </a:solidFill>
              </a:rPr>
              <a:t>"Dairy farming practices"</a:t>
            </a:r>
          </a:p>
          <a:p>
            <a:pPr marL="692151" indent="-685800">
              <a:buFont typeface="+mj-lt"/>
              <a:buAutoNum type="arabicPeriod"/>
            </a:pPr>
            <a:r>
              <a:rPr lang="en-IN" sz="3733">
                <a:solidFill>
                  <a:srgbClr val="000000"/>
                </a:solidFill>
              </a:rPr>
              <a:t>"Mother Dairy quality control"</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3" name="TextBox 1048582"/>
          <p:cNvSpPr txBox="1"/>
          <p:nvPr/>
        </p:nvSpPr>
        <p:spPr>
          <a:xfrm>
            <a:off x="450181" y="0"/>
            <a:ext cx="10092263" cy="12415520"/>
          </a:xfrm>
          <a:prstGeom prst="rect">
            <a:avLst/>
          </a:prstGeom>
        </p:spPr>
        <p:txBody>
          <a:bodyPr wrap="square" rtlCol="0">
            <a:sp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9pPr>
          </a:lstStyle>
          <a:p>
            <a:r>
              <a:rPr lang="en-IN" sz="3733">
                <a:solidFill>
                  <a:srgbClr val="000000"/>
                </a:solidFill>
              </a:rPr>
              <a:t>Long-tail keywords can be very effective for niche businesses like Mother Dairy. Here are some long-tail keyword ideas related to Mother Dairy:
"Fresh milk delivery service in Delhi"
"Mother Dairy flavored yogurt options"
"Where to buy Mother Dairy paneer in Mumbai"
"Mother Dairy ghee benefits for cooking"
"Mother Dairy organic milk price per liter"
"Is Mother Dairy milk homogenized?"
"Mother Dairy's eco-friendly packaging"
"Mother Dairy probiotic dahi for digestion"
"Low-fat Mother Dairy milk benefits"
"Mother Dairy buttermilk recipes"
These long-tail keywords are more specific and target potential customers looking for detailed information about Mother Dairy's products, services, and benefits. They can help improve your SEO and content strategy by attracting more qualified and interested visitors to your website.</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1" name="TextBox 1048580"/>
          <p:cNvSpPr txBox="1"/>
          <p:nvPr/>
        </p:nvSpPr>
        <p:spPr>
          <a:xfrm>
            <a:off x="1469842" y="-311829"/>
            <a:ext cx="9252317" cy="6827520"/>
          </a:xfrm>
          <a:prstGeom prst="rect">
            <a:avLst/>
          </a:prstGeom>
        </p:spPr>
        <p:txBody>
          <a:bodyPr wrap="square" rtlCol="0">
            <a:sp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9pPr>
          </a:lstStyle>
          <a:p>
            <a:r>
              <a:rPr lang="en-IN" sz="3733">
                <a:solidFill>
                  <a:srgbClr val="000000"/>
                </a:solidFill>
              </a:rPr>
              <a:t>
"Mother Dairy probiotic dahi for digestion"
"Low-fat Mother Dairy milk benefits"
"Mother Dairy buttermilk recipes"</a:t>
            </a:r>
          </a:p>
          <a:p>
            <a:r>
              <a:rPr lang="en-IN" sz="3733">
                <a:solidFill>
                  <a:srgbClr val="000000"/>
                </a:solidFill>
              </a:rPr>
              <a:t>
These long-tail keywords are more specific and target potential customers looking for detailed information about Mother Dairy's products, services, and benefits. They can help improve your SEO and content strategy by attracting more qualified and interested visitors to your website.</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Picture 2097152"/>
          <p:cNvPicPr/>
          <p:nvPr/>
        </p:nvPicPr>
        <p:blipFill>
          <a:blip r:embed="rId2"/>
          <a:stretch>
            <a:fillRect/>
          </a:stretch>
        </p:blipFill>
        <p:spPr>
          <a:xfrm>
            <a:off x="459288" y="0"/>
            <a:ext cx="11273423" cy="6858000"/>
          </a:xfrm>
          <a:prstGeom prst="rect">
            <a:avLst/>
          </a:prstGeom>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0" name="TextBox 1048579"/>
          <p:cNvSpPr txBox="1"/>
          <p:nvPr/>
        </p:nvSpPr>
        <p:spPr>
          <a:xfrm>
            <a:off x="0" y="0"/>
            <a:ext cx="12516593" cy="7386320"/>
          </a:xfrm>
          <a:prstGeom prst="rect">
            <a:avLst/>
          </a:prstGeom>
        </p:spPr>
        <p:txBody>
          <a:bodyPr wrap="square" rtlCol="0">
            <a:sp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9pPr>
          </a:lstStyle>
          <a:p>
            <a:r>
              <a:rPr lang="en-US" altLang="en" sz="3733" b="1">
                <a:solidFill>
                  <a:srgbClr val="000000"/>
                </a:solidFill>
              </a:rPr>
              <a:t>ON-PAGE OPTIMIZATION :</a:t>
            </a:r>
            <a:endParaRPr lang="en-IN" sz="3733">
              <a:solidFill>
                <a:srgbClr val="000000"/>
              </a:solidFill>
            </a:endParaRPr>
          </a:p>
          <a:p>
            <a:endParaRPr lang="en-IN" sz="3733">
              <a:solidFill>
                <a:srgbClr val="000000"/>
              </a:solidFill>
            </a:endParaRPr>
          </a:p>
          <a:p>
            <a:r>
              <a:rPr lang="en-US" altLang="en" sz="3733" b="0">
                <a:solidFill>
                  <a:srgbClr val="000000"/>
                </a:solidFill>
              </a:rPr>
              <a:t>KEYWORD RESEARCH :</a:t>
            </a:r>
            <a:endParaRPr lang="en-IN" sz="3733">
              <a:solidFill>
                <a:srgbClr val="000000"/>
              </a:solidFill>
            </a:endParaRPr>
          </a:p>
          <a:p>
            <a:r>
              <a:rPr lang="en-IN" sz="3733">
                <a:solidFill>
                  <a:srgbClr val="000000"/>
                </a:solidFill>
              </a:rPr>
              <a:t>Identify relevant keywords related to Mother Dairy's products and services.</a:t>
            </a:r>
          </a:p>
          <a:p>
            <a:endParaRPr lang="en-IN" sz="3733">
              <a:solidFill>
                <a:srgbClr val="000000"/>
              </a:solidFill>
            </a:endParaRPr>
          </a:p>
          <a:p>
            <a:r>
              <a:rPr lang="en-US" altLang="en" sz="3733">
                <a:solidFill>
                  <a:srgbClr val="000000"/>
                </a:solidFill>
              </a:rPr>
              <a:t>CONTENT QUALITY :</a:t>
            </a:r>
            <a:endParaRPr lang="en-IN" sz="3733">
              <a:solidFill>
                <a:srgbClr val="000000"/>
              </a:solidFill>
            </a:endParaRPr>
          </a:p>
          <a:p>
            <a:r>
              <a:rPr lang="en-IN" sz="3733">
                <a:solidFill>
                  <a:srgbClr val="000000"/>
                </a:solidFill>
              </a:rPr>
              <a:t>Create high-quality, informative, and engaging content about Mother Dairy's products and offerings.</a:t>
            </a:r>
          </a:p>
          <a:p>
            <a:endParaRPr lang="en-IN" sz="3733">
              <a:solidFill>
                <a:srgbClr val="000000"/>
              </a:solidFill>
            </a:endParaRPr>
          </a:p>
          <a:p>
            <a:r>
              <a:rPr lang="en-US" altLang="en" sz="3733">
                <a:solidFill>
                  <a:srgbClr val="000000"/>
                </a:solidFill>
              </a:rPr>
              <a:t>TITLE TAGS  :</a:t>
            </a:r>
            <a:endParaRPr lang="en-IN" sz="3733">
              <a:solidFill>
                <a:srgbClr val="000000"/>
              </a:solidFill>
            </a:endParaRPr>
          </a:p>
          <a:p>
            <a:r>
              <a:rPr lang="en-IN" sz="3733">
                <a:solidFill>
                  <a:srgbClr val="000000"/>
                </a:solidFill>
              </a:rPr>
              <a:t>Optimize title tags for each page with relevant keywords and a compelling description</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2" name="TextBox 1048581"/>
          <p:cNvSpPr txBox="1"/>
          <p:nvPr/>
        </p:nvSpPr>
        <p:spPr>
          <a:xfrm>
            <a:off x="185879" y="30480"/>
            <a:ext cx="12567397" cy="6268720"/>
          </a:xfrm>
          <a:prstGeom prst="rect">
            <a:avLst/>
          </a:prstGeom>
        </p:spPr>
        <p:txBody>
          <a:bodyPr wrap="square" rtlCol="0">
            <a:sp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9pPr>
          </a:lstStyle>
          <a:p>
            <a:r>
              <a:rPr lang="en-US" altLang="en" sz="3733">
                <a:solidFill>
                  <a:srgbClr val="000000"/>
                </a:solidFill>
              </a:rPr>
              <a:t>META DESCRIPTIONS :</a:t>
            </a:r>
            <a:r>
              <a:rPr lang="en-IN" sz="3733">
                <a:solidFill>
                  <a:srgbClr val="000000"/>
                </a:solidFill>
              </a:rPr>
              <a:t>
</a:t>
            </a:r>
            <a:r>
              <a:rPr lang="en-US" altLang="en" sz="3733">
                <a:solidFill>
                  <a:srgbClr val="000000"/>
                </a:solidFill>
              </a:rPr>
              <a:t>W</a:t>
            </a:r>
            <a:r>
              <a:rPr lang="en-IN" sz="3733">
                <a:solidFill>
                  <a:srgbClr val="000000"/>
                </a:solidFill>
              </a:rPr>
              <a:t>rite unique and descriptive meta descriptions for each page.</a:t>
            </a:r>
          </a:p>
          <a:p>
            <a:r>
              <a:rPr lang="en-IN" sz="3733">
                <a:solidFill>
                  <a:srgbClr val="000000"/>
                </a:solidFill>
              </a:rPr>
              <a:t>
</a:t>
            </a:r>
            <a:r>
              <a:rPr lang="en-US" altLang="en" sz="3733">
                <a:solidFill>
                  <a:srgbClr val="000000"/>
                </a:solidFill>
              </a:rPr>
              <a:t>HEADER TAGS :</a:t>
            </a:r>
            <a:r>
              <a:rPr lang="en-IN" sz="3733">
                <a:solidFill>
                  <a:srgbClr val="000000"/>
                </a:solidFill>
              </a:rPr>
              <a:t>
</a:t>
            </a:r>
            <a:r>
              <a:rPr lang="en-US" altLang="en" sz="3733">
                <a:solidFill>
                  <a:srgbClr val="000000"/>
                </a:solidFill>
              </a:rPr>
              <a:t>U</a:t>
            </a:r>
            <a:r>
              <a:rPr lang="en-IN" sz="3733">
                <a:solidFill>
                  <a:srgbClr val="000000"/>
                </a:solidFill>
              </a:rPr>
              <a:t>se header tags (H1, H2, H3, etc.) to structure your content and include target </a:t>
            </a:r>
            <a:r>
              <a:rPr lang="en-US" altLang="en" sz="3733">
                <a:solidFill>
                  <a:srgbClr val="000000"/>
                </a:solidFill>
              </a:rPr>
              <a:t>keywords. </a:t>
            </a:r>
            <a:endParaRPr lang="en-IN" sz="3733">
              <a:solidFill>
                <a:srgbClr val="000000"/>
              </a:solidFill>
            </a:endParaRPr>
          </a:p>
          <a:p>
            <a:r>
              <a:rPr lang="en-IN" sz="3733">
                <a:solidFill>
                  <a:srgbClr val="000000"/>
                </a:solidFill>
              </a:rPr>
              <a:t>
URL </a:t>
            </a:r>
            <a:r>
              <a:rPr lang="en-US" altLang="en" sz="3733">
                <a:solidFill>
                  <a:srgbClr val="000000"/>
                </a:solidFill>
              </a:rPr>
              <a:t>STRUCTURE :</a:t>
            </a:r>
            <a:r>
              <a:rPr lang="en-IN" sz="3733">
                <a:solidFill>
                  <a:srgbClr val="000000"/>
                </a:solidFill>
              </a:rPr>
              <a:t>
Create clean and descriptive URLs that include relevant keywords.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4" name="TextBox 1048583"/>
          <p:cNvSpPr txBox="1"/>
          <p:nvPr/>
        </p:nvSpPr>
        <p:spPr>
          <a:xfrm>
            <a:off x="300555" y="0"/>
            <a:ext cx="11957577" cy="6268720"/>
          </a:xfrm>
          <a:prstGeom prst="rect">
            <a:avLst/>
          </a:prstGeom>
        </p:spPr>
        <p:txBody>
          <a:bodyPr wrap="square" rtlCol="0">
            <a:sp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9pPr>
          </a:lstStyle>
          <a:p>
            <a:r>
              <a:rPr lang="en-US" altLang="en" sz="3733">
                <a:solidFill>
                  <a:srgbClr val="000000"/>
                </a:solidFill>
              </a:rPr>
              <a:t>IMAGE OPTIMIZATION :</a:t>
            </a:r>
            <a:r>
              <a:rPr lang="en-IN" sz="3733">
                <a:solidFill>
                  <a:srgbClr val="000000"/>
                </a:solidFill>
              </a:rPr>
              <a:t>
</a:t>
            </a:r>
            <a:r>
              <a:rPr lang="en-US" altLang="en" sz="3733">
                <a:solidFill>
                  <a:srgbClr val="000000"/>
                </a:solidFill>
              </a:rPr>
              <a:t>C</a:t>
            </a:r>
            <a:r>
              <a:rPr lang="en-IN" sz="3733">
                <a:solidFill>
                  <a:srgbClr val="000000"/>
                </a:solidFill>
              </a:rPr>
              <a:t>ompress and optimize images for fast loading and include descriptive alt text.</a:t>
            </a:r>
          </a:p>
          <a:p>
            <a:endParaRPr lang="en-IN" sz="3733">
              <a:solidFill>
                <a:srgbClr val="000000"/>
              </a:solidFill>
            </a:endParaRPr>
          </a:p>
          <a:p>
            <a:r>
              <a:rPr lang="en-US" altLang="en" sz="3733">
                <a:solidFill>
                  <a:srgbClr val="000000"/>
                </a:solidFill>
              </a:rPr>
              <a:t>INTERNAL LINKING :</a:t>
            </a:r>
            <a:r>
              <a:rPr lang="en-IN" sz="3733">
                <a:solidFill>
                  <a:srgbClr val="000000"/>
                </a:solidFill>
              </a:rPr>
              <a:t>
</a:t>
            </a:r>
            <a:r>
              <a:rPr lang="en-US" altLang="en" sz="3733">
                <a:solidFill>
                  <a:srgbClr val="000000"/>
                </a:solidFill>
              </a:rPr>
              <a:t>Link</a:t>
            </a:r>
            <a:r>
              <a:rPr lang="en-IN" sz="3733">
                <a:solidFill>
                  <a:srgbClr val="000000"/>
                </a:solidFill>
              </a:rPr>
              <a:t> to related pages within the site to improve navigation and user experience.</a:t>
            </a:r>
          </a:p>
          <a:p>
            <a:r>
              <a:rPr lang="en-IN" sz="3733">
                <a:solidFill>
                  <a:srgbClr val="000000"/>
                </a:solidFill>
              </a:rPr>
              <a:t>
</a:t>
            </a:r>
            <a:r>
              <a:rPr lang="en-US" altLang="en" sz="3733">
                <a:solidFill>
                  <a:srgbClr val="000000"/>
                </a:solidFill>
              </a:rPr>
              <a:t>MOBILE OPTIMIZATION :</a:t>
            </a:r>
            <a:r>
              <a:rPr lang="en-IN" sz="3733">
                <a:solidFill>
                  <a:srgbClr val="000000"/>
                </a:solidFill>
              </a:rPr>
              <a:t>
</a:t>
            </a:r>
            <a:r>
              <a:rPr lang="en-US" altLang="en" sz="3733">
                <a:solidFill>
                  <a:srgbClr val="000000"/>
                </a:solidFill>
              </a:rPr>
              <a:t>En</a:t>
            </a:r>
            <a:r>
              <a:rPr lang="en-IN" sz="3733">
                <a:solidFill>
                  <a:srgbClr val="000000"/>
                </a:solidFill>
              </a:rPr>
              <a:t>sure that the website is mobile-responsive for users on smartphones and tablets.</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extBox 1048597"/>
          <p:cNvSpPr txBox="1"/>
          <p:nvPr/>
        </p:nvSpPr>
        <p:spPr>
          <a:xfrm>
            <a:off x="109253" y="0"/>
            <a:ext cx="12082746" cy="6827520"/>
          </a:xfrm>
          <a:prstGeom prst="rect">
            <a:avLst/>
          </a:prstGeom>
        </p:spPr>
        <p:txBody>
          <a:bodyPr wrap="square" rtlCol="0">
            <a:sp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9pPr>
          </a:lstStyle>
          <a:p>
            <a:r>
              <a:rPr lang="en-US" altLang="en" sz="3733">
                <a:solidFill>
                  <a:srgbClr val="000000"/>
                </a:solidFill>
              </a:rPr>
              <a:t>PAGE SPEED :</a:t>
            </a:r>
            <a:r>
              <a:rPr lang="en-IN" sz="3733">
                <a:solidFill>
                  <a:srgbClr val="000000"/>
                </a:solidFill>
              </a:rPr>
              <a:t>
</a:t>
            </a:r>
            <a:r>
              <a:rPr lang="en-US" altLang="en" sz="3733">
                <a:solidFill>
                  <a:srgbClr val="000000"/>
                </a:solidFill>
              </a:rPr>
              <a:t>Optimize</a:t>
            </a:r>
            <a:r>
              <a:rPr lang="en-IN" sz="3733">
                <a:solidFill>
                  <a:srgbClr val="000000"/>
                </a:solidFill>
              </a:rPr>
              <a:t> page load times to improve user experience and SEO ranking.</a:t>
            </a:r>
          </a:p>
          <a:p>
            <a:r>
              <a:rPr lang="en-IN" sz="3733">
                <a:solidFill>
                  <a:srgbClr val="000000"/>
                </a:solidFill>
              </a:rPr>
              <a:t>
</a:t>
            </a:r>
            <a:r>
              <a:rPr lang="en-US" altLang="en" sz="3733">
                <a:solidFill>
                  <a:srgbClr val="000000"/>
                </a:solidFill>
              </a:rPr>
              <a:t>SCHEMA MARKUP :</a:t>
            </a:r>
            <a:r>
              <a:rPr lang="en-IN" sz="3733">
                <a:solidFill>
                  <a:srgbClr val="000000"/>
                </a:solidFill>
              </a:rPr>
              <a:t>
</a:t>
            </a:r>
            <a:r>
              <a:rPr lang="en-US" altLang="en" sz="3733">
                <a:solidFill>
                  <a:srgbClr val="000000"/>
                </a:solidFill>
              </a:rPr>
              <a:t>I</a:t>
            </a:r>
            <a:r>
              <a:rPr lang="en-IN" sz="3733">
                <a:solidFill>
                  <a:srgbClr val="000000"/>
                </a:solidFill>
              </a:rPr>
              <a:t>mplement structured data (schema markup) to provide search engines with additional information about products and services.</a:t>
            </a:r>
          </a:p>
          <a:p>
            <a:r>
              <a:rPr lang="en-IN" sz="3733">
                <a:solidFill>
                  <a:srgbClr val="000000"/>
                </a:solidFill>
              </a:rPr>
              <a:t>
</a:t>
            </a:r>
            <a:r>
              <a:rPr lang="en-US" altLang="en" sz="3733">
                <a:solidFill>
                  <a:srgbClr val="000000"/>
                </a:solidFill>
              </a:rPr>
              <a:t>USER EXPERIENCE :</a:t>
            </a:r>
            <a:r>
              <a:rPr lang="en-IN" sz="3733">
                <a:solidFill>
                  <a:srgbClr val="000000"/>
                </a:solidFill>
              </a:rPr>
              <a:t>
</a:t>
            </a:r>
            <a:r>
              <a:rPr lang="en-US" altLang="en" sz="3733">
                <a:solidFill>
                  <a:srgbClr val="000000"/>
                </a:solidFill>
              </a:rPr>
              <a:t>D</a:t>
            </a:r>
            <a:r>
              <a:rPr lang="en-IN" sz="3733">
                <a:solidFill>
                  <a:srgbClr val="000000"/>
                </a:solidFill>
              </a:rPr>
              <a:t>esign the website for a positive user experience, including easy navigation and clear calls to action.</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5AD88-9A82-F9D7-1B86-43DCD457DE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370C068-B998-7915-E0F7-34B5988C03E4}"/>
              </a:ext>
            </a:extLst>
          </p:cNvPr>
          <p:cNvSpPr>
            <a:spLocks noGrp="1"/>
          </p:cNvSpPr>
          <p:nvPr>
            <p:ph idx="1"/>
          </p:nvPr>
        </p:nvSpPr>
        <p:spPr/>
        <p:txBody>
          <a:bodyPr/>
          <a:lstStyle/>
          <a:p>
            <a:r>
              <a:rPr lang="en-US"/>
              <a:t>Brand colours:Blue and White </a:t>
            </a:r>
          </a:p>
          <a:p>
            <a:r>
              <a:rPr lang="en-US"/>
              <a:t>Brand Tagline:”</a:t>
            </a:r>
            <a:r>
              <a:rPr lang="en-US" i="1"/>
              <a:t>Happy Food, Happy People”</a:t>
            </a:r>
          </a:p>
          <a:p>
            <a:r>
              <a:rPr lang="en-US" b="1"/>
              <a:t>Brand’s website:https//www.motherdairy.com</a:t>
            </a:r>
          </a:p>
        </p:txBody>
      </p:sp>
    </p:spTree>
    <p:extLst>
      <p:ext uri="{BB962C8B-B14F-4D97-AF65-F5344CB8AC3E}">
        <p14:creationId xmlns:p14="http://schemas.microsoft.com/office/powerpoint/2010/main" val="160512918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extBox 1048598"/>
          <p:cNvSpPr txBox="1"/>
          <p:nvPr/>
        </p:nvSpPr>
        <p:spPr>
          <a:xfrm>
            <a:off x="0" y="0"/>
            <a:ext cx="12416620" cy="6827520"/>
          </a:xfrm>
          <a:prstGeom prst="rect">
            <a:avLst/>
          </a:prstGeom>
        </p:spPr>
        <p:txBody>
          <a:bodyPr wrap="square" rtlCol="0">
            <a:sp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867" b="0" i="0" u="none" strike="noStrike" kern="1200" cap="none">
                <a:solidFill>
                  <a:srgbClr val="000000"/>
                </a:solidFill>
                <a:latin typeface="Arial"/>
                <a:ea typeface="Arial"/>
                <a:cs typeface="Arial"/>
                <a:sym typeface="Arial"/>
              </a:defRPr>
            </a:lvl9pPr>
          </a:lstStyle>
          <a:p>
            <a:r>
              <a:rPr lang="en-US" altLang="en" sz="3733">
                <a:solidFill>
                  <a:srgbClr val="000000"/>
                </a:solidFill>
              </a:rPr>
              <a:t>SECURITY :</a:t>
            </a:r>
            <a:r>
              <a:rPr lang="en-IN" sz="3733">
                <a:solidFill>
                  <a:srgbClr val="000000"/>
                </a:solidFill>
              </a:rPr>
              <a:t>
</a:t>
            </a:r>
            <a:r>
              <a:rPr lang="en-US" altLang="en" sz="3733">
                <a:solidFill>
                  <a:srgbClr val="000000"/>
                </a:solidFill>
              </a:rPr>
              <a:t>En</a:t>
            </a:r>
            <a:r>
              <a:rPr lang="en-IN" sz="3733">
                <a:solidFill>
                  <a:srgbClr val="000000"/>
                </a:solidFill>
              </a:rPr>
              <a:t>sure the website is secure with HTTPS to boost search engine ranking and user trust.</a:t>
            </a:r>
          </a:p>
          <a:p>
            <a:r>
              <a:rPr lang="en-IN" sz="3733">
                <a:solidFill>
                  <a:srgbClr val="000000"/>
                </a:solidFill>
              </a:rPr>
              <a:t>
</a:t>
            </a:r>
            <a:r>
              <a:rPr lang="en-US" altLang="en" sz="3733">
                <a:solidFill>
                  <a:srgbClr val="000000"/>
                </a:solidFill>
              </a:rPr>
              <a:t>CONTENT UPDATES :</a:t>
            </a:r>
            <a:r>
              <a:rPr lang="en-IN" sz="3733">
                <a:solidFill>
                  <a:srgbClr val="000000"/>
                </a:solidFill>
              </a:rPr>
              <a:t>
</a:t>
            </a:r>
            <a:r>
              <a:rPr lang="en-US" altLang="en" sz="3733">
                <a:solidFill>
                  <a:srgbClr val="000000"/>
                </a:solidFill>
              </a:rPr>
              <a:t>Re</a:t>
            </a:r>
            <a:r>
              <a:rPr lang="en-IN" sz="3733">
                <a:solidFill>
                  <a:srgbClr val="000000"/>
                </a:solidFill>
              </a:rPr>
              <a:t>gularly update and refresh content to keep it relevant and informative.</a:t>
            </a:r>
          </a:p>
          <a:p>
            <a:r>
              <a:rPr lang="en-IN" sz="3733">
                <a:solidFill>
                  <a:srgbClr val="000000"/>
                </a:solidFill>
              </a:rPr>
              <a:t>
</a:t>
            </a:r>
            <a:r>
              <a:rPr lang="en-US" altLang="en" sz="3733">
                <a:solidFill>
                  <a:srgbClr val="000000"/>
                </a:solidFill>
              </a:rPr>
              <a:t>LOCAL SEO : </a:t>
            </a:r>
            <a:endParaRPr lang="en-IN" sz="3733">
              <a:solidFill>
                <a:srgbClr val="000000"/>
              </a:solidFill>
            </a:endParaRPr>
          </a:p>
          <a:p>
            <a:r>
              <a:rPr lang="en-US" altLang="en" sz="3733">
                <a:solidFill>
                  <a:srgbClr val="000000"/>
                </a:solidFill>
              </a:rPr>
              <a:t>If Mother</a:t>
            </a:r>
            <a:r>
              <a:rPr lang="en-IN" sz="3733">
                <a:solidFill>
                  <a:srgbClr val="000000"/>
                </a:solidFill>
              </a:rPr>
              <a:t> Dairy has physical locations or outlets, optimize for local search by creating Google My Business profiles and ensuring accurate contact information.</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D0FB7-3790-DE05-056B-EB0A3C5685D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6EA7AF9-A2F2-A4B9-B8BA-1B6E76E5E175}"/>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8ECDBEAE-47CE-FDC9-3C8B-7F9C35241FB3}"/>
              </a:ext>
            </a:extLst>
          </p:cNvPr>
          <p:cNvPicPr>
            <a:picLocks noChangeAspect="1"/>
          </p:cNvPicPr>
          <p:nvPr/>
        </p:nvPicPr>
        <p:blipFill>
          <a:blip r:embed="rId2"/>
          <a:stretch>
            <a:fillRect/>
          </a:stretch>
        </p:blipFill>
        <p:spPr>
          <a:xfrm>
            <a:off x="0" y="-517923"/>
            <a:ext cx="12314375" cy="8215313"/>
          </a:xfrm>
          <a:prstGeom prst="rect">
            <a:avLst/>
          </a:prstGeom>
        </p:spPr>
      </p:pic>
    </p:spTree>
    <p:extLst>
      <p:ext uri="{BB962C8B-B14F-4D97-AF65-F5344CB8AC3E}">
        <p14:creationId xmlns:p14="http://schemas.microsoft.com/office/powerpoint/2010/main" val="133854029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C8968-7514-87E3-C5A2-41772230643A}"/>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EBA2326C-FBB0-0ECA-6046-50639227ED16}"/>
              </a:ext>
            </a:extLst>
          </p:cNvPr>
          <p:cNvPicPr>
            <a:picLocks noGrp="1" noChangeAspect="1"/>
          </p:cNvPicPr>
          <p:nvPr>
            <p:ph idx="1"/>
          </p:nvPr>
        </p:nvPicPr>
        <p:blipFill>
          <a:blip r:embed="rId2"/>
          <a:stretch>
            <a:fillRect/>
          </a:stretch>
        </p:blipFill>
        <p:spPr>
          <a:xfrm>
            <a:off x="-178594" y="0"/>
            <a:ext cx="12370594" cy="7870394"/>
          </a:xfrm>
        </p:spPr>
      </p:pic>
    </p:spTree>
    <p:extLst>
      <p:ext uri="{BB962C8B-B14F-4D97-AF65-F5344CB8AC3E}">
        <p14:creationId xmlns:p14="http://schemas.microsoft.com/office/powerpoint/2010/main" val="334029257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66567-E2E8-48F8-B983-86CCB9118875}"/>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3A5904DA-C304-5A5A-E3E0-1A6F6509406C}"/>
              </a:ext>
            </a:extLst>
          </p:cNvPr>
          <p:cNvPicPr>
            <a:picLocks noGrp="1" noChangeAspect="1"/>
          </p:cNvPicPr>
          <p:nvPr>
            <p:ph idx="1"/>
          </p:nvPr>
        </p:nvPicPr>
        <p:blipFill>
          <a:blip r:embed="rId2"/>
          <a:stretch>
            <a:fillRect/>
          </a:stretch>
        </p:blipFill>
        <p:spPr>
          <a:xfrm>
            <a:off x="-405441" y="-425648"/>
            <a:ext cx="12999706" cy="7283648"/>
          </a:xfrm>
        </p:spPr>
      </p:pic>
    </p:spTree>
    <p:extLst>
      <p:ext uri="{BB962C8B-B14F-4D97-AF65-F5344CB8AC3E}">
        <p14:creationId xmlns:p14="http://schemas.microsoft.com/office/powerpoint/2010/main" val="334316596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9C8D2-32B5-A79A-AD7F-6FB2F525A14F}"/>
              </a:ext>
            </a:extLst>
          </p:cNvPr>
          <p:cNvSpPr>
            <a:spLocks noGrp="1"/>
          </p:cNvSpPr>
          <p:nvPr>
            <p:ph type="title"/>
          </p:nvPr>
        </p:nvSpPr>
        <p:spPr/>
        <p:txBody>
          <a:bodyPr>
            <a:normAutofit/>
          </a:bodyPr>
          <a:lstStyle/>
          <a:p>
            <a:r>
              <a:rPr lang="en-US" sz="4800">
                <a:solidFill>
                  <a:schemeClr val="tx1"/>
                </a:solidFill>
              </a:rPr>
              <a:t>Study of the Mother Dairy:</a:t>
            </a:r>
          </a:p>
        </p:txBody>
      </p:sp>
      <p:sp>
        <p:nvSpPr>
          <p:cNvPr id="3" name="Content Placeholder 2">
            <a:extLst>
              <a:ext uri="{FF2B5EF4-FFF2-40B4-BE49-F238E27FC236}">
                <a16:creationId xmlns:a16="http://schemas.microsoft.com/office/drawing/2014/main" id="{17A75CA9-FFFC-D71C-BCF9-594290138881}"/>
              </a:ext>
            </a:extLst>
          </p:cNvPr>
          <p:cNvSpPr>
            <a:spLocks noGrp="1"/>
          </p:cNvSpPr>
          <p:nvPr>
            <p:ph idx="1"/>
          </p:nvPr>
        </p:nvSpPr>
        <p:spPr/>
        <p:txBody>
          <a:bodyPr>
            <a:normAutofit/>
          </a:bodyPr>
          <a:lstStyle/>
          <a:p>
            <a:r>
              <a:rPr lang="en-US" sz="2400"/>
              <a:t>The founder of Mother Dairy is “Siddant Juneja”.</a:t>
            </a:r>
          </a:p>
          <a:p>
            <a:r>
              <a:rPr lang="en-US" sz="2400"/>
              <a:t>Today Mother Dairy manufactures, markets and sells milk and milk products including caltured products,ice creams, paneer and gee under the Mother Dairy brand.</a:t>
            </a:r>
          </a:p>
          <a:p>
            <a:r>
              <a:rPr lang="en-US" sz="2400"/>
              <a:t>The combination of blue and white colour in the logo unit denotes the dairy connect and also stands for purity, whole someness, natural and trust.</a:t>
            </a:r>
          </a:p>
          <a:p>
            <a:r>
              <a:rPr lang="en-US" sz="2400"/>
              <a:t>Mother Dairy was granted a permanent injunction against defendants using similarity to it’s own.</a:t>
            </a:r>
          </a:p>
        </p:txBody>
      </p:sp>
    </p:spTree>
    <p:extLst>
      <p:ext uri="{BB962C8B-B14F-4D97-AF65-F5344CB8AC3E}">
        <p14:creationId xmlns:p14="http://schemas.microsoft.com/office/powerpoint/2010/main" val="209483252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50A03-8A25-9186-C36C-09BBD1B080C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5AB18D-754A-EE5B-8243-64C044206A5B}"/>
              </a:ext>
            </a:extLst>
          </p:cNvPr>
          <p:cNvSpPr>
            <a:spLocks noGrp="1"/>
          </p:cNvSpPr>
          <p:nvPr>
            <p:ph idx="1"/>
          </p:nvPr>
        </p:nvSpPr>
        <p:spPr/>
        <p:txBody>
          <a:bodyPr>
            <a:normAutofit lnSpcReduction="10000"/>
          </a:bodyPr>
          <a:lstStyle/>
          <a:p>
            <a:r>
              <a:rPr lang="en-US" sz="2400"/>
              <a:t>The vision ants, selling Vinay Milk,had employed a blue logo with white lettering and packaging which blatantly copied Mother Dairy’s protected and registered marks.</a:t>
            </a:r>
          </a:p>
          <a:p>
            <a:pPr marL="0" indent="0">
              <a:buNone/>
            </a:pPr>
            <a:r>
              <a:rPr lang="en-US" sz="2400"/>
              <a:t>   </a:t>
            </a:r>
            <a:r>
              <a:rPr lang="en-US" sz="4000"/>
              <a:t>Mission and vission of Mother Dairy</a:t>
            </a:r>
          </a:p>
          <a:p>
            <a:r>
              <a:rPr lang="en-US" sz="2400"/>
              <a:t>Mission: Mother Dairy’s heritage is instrinsically linked to the cooperative movement in India.</a:t>
            </a:r>
          </a:p>
          <a:p>
            <a:r>
              <a:rPr lang="en-US" sz="2400"/>
              <a:t>Vission: provide quality food and beverage to consumers at affordable prices while ensuring fair returns to the producers.</a:t>
            </a:r>
          </a:p>
          <a:p>
            <a:pPr marL="0" indent="0">
              <a:buNone/>
            </a:pPr>
            <a:endParaRPr lang="en-US" sz="2400"/>
          </a:p>
        </p:txBody>
      </p:sp>
    </p:spTree>
    <p:extLst>
      <p:ext uri="{BB962C8B-B14F-4D97-AF65-F5344CB8AC3E}">
        <p14:creationId xmlns:p14="http://schemas.microsoft.com/office/powerpoint/2010/main" val="123592802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153C5-07A2-C7B4-C821-AD8E5724C3E2}"/>
              </a:ext>
            </a:extLst>
          </p:cNvPr>
          <p:cNvSpPr>
            <a:spLocks noGrp="1"/>
          </p:cNvSpPr>
          <p:nvPr>
            <p:ph type="title"/>
          </p:nvPr>
        </p:nvSpPr>
        <p:spPr/>
        <p:txBody>
          <a:bodyPr>
            <a:normAutofit/>
          </a:bodyPr>
          <a:lstStyle/>
          <a:p>
            <a:r>
              <a:rPr lang="en-US" sz="4000">
                <a:solidFill>
                  <a:schemeClr val="tx1">
                    <a:lumMod val="90000"/>
                    <a:lumOff val="10000"/>
                  </a:schemeClr>
                </a:solidFill>
              </a:rPr>
              <a:t>Competitors of Mother Dairy:</a:t>
            </a:r>
            <a:br>
              <a:rPr lang="en-US" sz="4000">
                <a:solidFill>
                  <a:schemeClr val="tx1">
                    <a:lumMod val="90000"/>
                    <a:lumOff val="10000"/>
                  </a:schemeClr>
                </a:solidFill>
              </a:rPr>
            </a:br>
            <a:endParaRPr lang="en-US" sz="4000">
              <a:solidFill>
                <a:schemeClr val="tx1">
                  <a:lumMod val="90000"/>
                  <a:lumOff val="10000"/>
                </a:schemeClr>
              </a:solidFill>
            </a:endParaRPr>
          </a:p>
        </p:txBody>
      </p:sp>
      <p:sp>
        <p:nvSpPr>
          <p:cNvPr id="3" name="Content Placeholder 2">
            <a:extLst>
              <a:ext uri="{FF2B5EF4-FFF2-40B4-BE49-F238E27FC236}">
                <a16:creationId xmlns:a16="http://schemas.microsoft.com/office/drawing/2014/main" id="{F4CBAC21-4BBC-9D89-0E14-E331E7F18C0F}"/>
              </a:ext>
            </a:extLst>
          </p:cNvPr>
          <p:cNvSpPr>
            <a:spLocks noGrp="1"/>
          </p:cNvSpPr>
          <p:nvPr>
            <p:ph idx="1"/>
          </p:nvPr>
        </p:nvSpPr>
        <p:spPr/>
        <p:txBody>
          <a:bodyPr>
            <a:normAutofit fontScale="85000" lnSpcReduction="20000"/>
          </a:bodyPr>
          <a:lstStyle/>
          <a:p>
            <a:pPr marL="0" indent="0">
              <a:buNone/>
            </a:pPr>
            <a:r>
              <a:rPr lang="en-US" sz="2400"/>
              <a:t>                Mother Dairy is a leading brand of milk, dairy products,and fruits,and vegetables in India.It has a wide range of competitors, ranging from small-scale producers to global corporation.the top competitors of Mother Dairy include.</a:t>
            </a:r>
          </a:p>
          <a:p>
            <a:pPr marL="0" indent="0">
              <a:buNone/>
            </a:pPr>
            <a:endParaRPr lang="en-US" sz="2400"/>
          </a:p>
          <a:p>
            <a:r>
              <a:rPr lang="en-US" sz="2400"/>
              <a:t>AkshayaKalpa</a:t>
            </a:r>
          </a:p>
          <a:p>
            <a:r>
              <a:rPr lang="en-US" sz="2400"/>
              <a:t>Godrej Agrovent</a:t>
            </a:r>
          </a:p>
          <a:p>
            <a:r>
              <a:rPr lang="en-US" sz="2400"/>
              <a:t>Dodla Dairy</a:t>
            </a:r>
          </a:p>
          <a:p>
            <a:r>
              <a:rPr lang="en-US" sz="2400"/>
              <a:t>Milk Mantra</a:t>
            </a:r>
          </a:p>
          <a:p>
            <a:r>
              <a:rPr lang="en-US" sz="2400"/>
              <a:t>Osam Dairy</a:t>
            </a:r>
          </a:p>
          <a:p>
            <a:r>
              <a:rPr lang="en-US" sz="2400"/>
              <a:t>Param Milk Foods.</a:t>
            </a:r>
          </a:p>
          <a:p>
            <a:pPr marL="0" indent="0">
              <a:buNone/>
            </a:pPr>
            <a:endParaRPr lang="en-US" sz="2400"/>
          </a:p>
          <a:p>
            <a:endParaRPr lang="en-US" sz="2400"/>
          </a:p>
        </p:txBody>
      </p:sp>
    </p:spTree>
    <p:extLst>
      <p:ext uri="{BB962C8B-B14F-4D97-AF65-F5344CB8AC3E}">
        <p14:creationId xmlns:p14="http://schemas.microsoft.com/office/powerpoint/2010/main" val="16564029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391BF-1552-5CD0-B544-C7ED3E79C4A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D12B73C-2B57-A00E-B274-2E0E94CB5DD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8855520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F993C-743C-9C8E-128A-275657F5373D}"/>
              </a:ext>
            </a:extLst>
          </p:cNvPr>
          <p:cNvSpPr>
            <a:spLocks noGrp="1"/>
          </p:cNvSpPr>
          <p:nvPr>
            <p:ph type="title"/>
          </p:nvPr>
        </p:nvSpPr>
        <p:spPr/>
        <p:txBody>
          <a:bodyPr>
            <a:normAutofit fontScale="90000"/>
          </a:bodyPr>
          <a:lstStyle/>
          <a:p>
            <a:r>
              <a:rPr lang="en-US">
                <a:solidFill>
                  <a:schemeClr val="tx1"/>
                </a:solidFill>
              </a:rPr>
              <a:t>Competitor Analysis of Mother Dairy:</a:t>
            </a:r>
            <a:br>
              <a:rPr lang="en-US">
                <a:solidFill>
                  <a:schemeClr val="tx1"/>
                </a:solidFill>
              </a:rPr>
            </a:br>
            <a:r>
              <a:rPr lang="en-US">
                <a:solidFill>
                  <a:schemeClr val="tx1"/>
                </a:solidFill>
              </a:rPr>
              <a:t>               </a:t>
            </a:r>
            <a:r>
              <a:rPr lang="en-US" sz="2400">
                <a:solidFill>
                  <a:schemeClr val="tx1"/>
                </a:solidFill>
              </a:rPr>
              <a:t>Mother Dairy is a leading brand of milk, during products, fruits,and vegetables in India.It has a wide range of competitors, ranging from small-scale producers to global corporation.</a:t>
            </a:r>
            <a:br>
              <a:rPr lang="en-US" sz="2400">
                <a:solidFill>
                  <a:schemeClr val="tx1"/>
                </a:solidFill>
              </a:rPr>
            </a:br>
            <a:endParaRPr lang="en-US">
              <a:solidFill>
                <a:schemeClr val="tx1"/>
              </a:solidFill>
            </a:endParaRPr>
          </a:p>
        </p:txBody>
      </p:sp>
      <p:sp>
        <p:nvSpPr>
          <p:cNvPr id="3" name="Content Placeholder 2">
            <a:extLst>
              <a:ext uri="{FF2B5EF4-FFF2-40B4-BE49-F238E27FC236}">
                <a16:creationId xmlns:a16="http://schemas.microsoft.com/office/drawing/2014/main" id="{3C2F2E3B-4DAE-14F6-A3BF-2D0B3B07414C}"/>
              </a:ext>
            </a:extLst>
          </p:cNvPr>
          <p:cNvSpPr>
            <a:spLocks noGrp="1"/>
          </p:cNvSpPr>
          <p:nvPr>
            <p:ph idx="1"/>
          </p:nvPr>
        </p:nvSpPr>
        <p:spPr>
          <a:xfrm>
            <a:off x="677334" y="2686247"/>
            <a:ext cx="2696655" cy="3880773"/>
          </a:xfrm>
        </p:spPr>
        <p:txBody>
          <a:bodyPr/>
          <a:lstStyle/>
          <a:p>
            <a:pPr marL="0" indent="0">
              <a:buNone/>
            </a:pPr>
            <a:r>
              <a:rPr lang="en-US">
                <a:solidFill>
                  <a:schemeClr val="accent5">
                    <a:lumMod val="75000"/>
                  </a:schemeClr>
                </a:solidFill>
              </a:rPr>
              <a:t>Competitor 1:</a:t>
            </a:r>
            <a:r>
              <a:rPr lang="en-US"/>
              <a:t>Amul</a:t>
            </a:r>
          </a:p>
          <a:p>
            <a:pPr marL="0" indent="0">
              <a:buNone/>
            </a:pPr>
            <a:r>
              <a:rPr lang="en-US"/>
              <a:t>     Amul is a leading India dairy brand owned by Gujarat coorporative Milk Marketing Federation Ltd. It is one of Mother Dairy’s closest competitors with a large market.</a:t>
            </a:r>
          </a:p>
        </p:txBody>
      </p:sp>
      <p:pic>
        <p:nvPicPr>
          <p:cNvPr id="4" name="Picture 3">
            <a:extLst>
              <a:ext uri="{FF2B5EF4-FFF2-40B4-BE49-F238E27FC236}">
                <a16:creationId xmlns:a16="http://schemas.microsoft.com/office/drawing/2014/main" id="{0CFC25A9-EBEC-18DA-5618-3BDF689DE663}"/>
              </a:ext>
            </a:extLst>
          </p:cNvPr>
          <p:cNvPicPr>
            <a:picLocks noChangeAspect="1"/>
          </p:cNvPicPr>
          <p:nvPr/>
        </p:nvPicPr>
        <p:blipFill>
          <a:blip r:embed="rId2"/>
          <a:stretch>
            <a:fillRect/>
          </a:stretch>
        </p:blipFill>
        <p:spPr>
          <a:xfrm>
            <a:off x="3461267" y="2484648"/>
            <a:ext cx="6467475" cy="3429000"/>
          </a:xfrm>
          <a:prstGeom prst="rect">
            <a:avLst/>
          </a:prstGeom>
        </p:spPr>
      </p:pic>
    </p:spTree>
    <p:extLst>
      <p:ext uri="{BB962C8B-B14F-4D97-AF65-F5344CB8AC3E}">
        <p14:creationId xmlns:p14="http://schemas.microsoft.com/office/powerpoint/2010/main" val="283469232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7CD83-6935-1181-6F01-2ED387C318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614C5D-DE65-66C9-BABC-720BA14F9257}"/>
              </a:ext>
            </a:extLst>
          </p:cNvPr>
          <p:cNvSpPr>
            <a:spLocks noGrp="1"/>
          </p:cNvSpPr>
          <p:nvPr>
            <p:ph idx="1"/>
          </p:nvPr>
        </p:nvSpPr>
        <p:spPr>
          <a:xfrm>
            <a:off x="677334" y="2029282"/>
            <a:ext cx="3210088" cy="3880773"/>
          </a:xfrm>
        </p:spPr>
        <p:txBody>
          <a:bodyPr>
            <a:normAutofit/>
          </a:bodyPr>
          <a:lstStyle/>
          <a:p>
            <a:pPr marL="0" indent="0">
              <a:buNone/>
            </a:pPr>
            <a:r>
              <a:rPr lang="en-US" sz="2400">
                <a:solidFill>
                  <a:schemeClr val="accent5">
                    <a:lumMod val="75000"/>
                  </a:schemeClr>
                </a:solidFill>
              </a:rPr>
              <a:t>Competitor 2:</a:t>
            </a:r>
            <a:r>
              <a:rPr lang="en-US" sz="2400">
                <a:solidFill>
                  <a:schemeClr val="tx1"/>
                </a:solidFill>
              </a:rPr>
              <a:t>Saffola</a:t>
            </a:r>
          </a:p>
          <a:p>
            <a:pPr marL="0" indent="0">
              <a:buNone/>
            </a:pPr>
            <a:r>
              <a:rPr lang="en-US" sz="2400">
                <a:solidFill>
                  <a:schemeClr val="accent5">
                    <a:lumMod val="75000"/>
                  </a:schemeClr>
                </a:solidFill>
              </a:rPr>
              <a:t>        </a:t>
            </a:r>
            <a:r>
              <a:rPr lang="en-US" sz="2400">
                <a:solidFill>
                  <a:schemeClr val="tx1"/>
                </a:solidFill>
              </a:rPr>
              <a:t>Saffola is an Indian fresh fruits and vegetables brand owned by Mother Dairy.It is a major competitor for Mother Dairy in the Indian market.</a:t>
            </a:r>
            <a:endParaRPr lang="en-US" sz="2400">
              <a:solidFill>
                <a:schemeClr val="accent5">
                  <a:lumMod val="75000"/>
                </a:schemeClr>
              </a:solidFill>
            </a:endParaRPr>
          </a:p>
        </p:txBody>
      </p:sp>
      <p:pic>
        <p:nvPicPr>
          <p:cNvPr id="4" name="Picture 3">
            <a:extLst>
              <a:ext uri="{FF2B5EF4-FFF2-40B4-BE49-F238E27FC236}">
                <a16:creationId xmlns:a16="http://schemas.microsoft.com/office/drawing/2014/main" id="{6498B5D3-E9DA-4AF9-63A8-8A08BF44BF0A}"/>
              </a:ext>
            </a:extLst>
          </p:cNvPr>
          <p:cNvPicPr>
            <a:picLocks noChangeAspect="1"/>
          </p:cNvPicPr>
          <p:nvPr/>
        </p:nvPicPr>
        <p:blipFill>
          <a:blip r:embed="rId2"/>
          <a:stretch>
            <a:fillRect/>
          </a:stretch>
        </p:blipFill>
        <p:spPr>
          <a:xfrm>
            <a:off x="3887422" y="2029282"/>
            <a:ext cx="5386580" cy="3584219"/>
          </a:xfrm>
          <a:prstGeom prst="rect">
            <a:avLst/>
          </a:prstGeom>
        </p:spPr>
      </p:pic>
    </p:spTree>
    <p:extLst>
      <p:ext uri="{BB962C8B-B14F-4D97-AF65-F5344CB8AC3E}">
        <p14:creationId xmlns:p14="http://schemas.microsoft.com/office/powerpoint/2010/main" val="2701619265"/>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22"/>
  <p:tag name="AS_OS" val="Unix 6.2.0.1012"/>
  <p:tag name="AS_RELEASE_DATE" val="2023.01.14"/>
  <p:tag name="AS_TITLE" val="Aspose.Slides for .NET5"/>
  <p:tag name="AS_VERSION" val="23.1"/>
</p:tagLst>
</file>

<file path=ppt/theme/_rels/theme4.xml.rels><?xml version="1.0" encoding="UTF-8" standalone="yes"?>
<Relationships xmlns="http://schemas.openxmlformats.org/package/2006/relationships"><Relationship Id="rId1" Type="http://schemas.openxmlformats.org/officeDocument/2006/relationships/image" Target="../media/image1.jpeg" /></Relationships>
</file>

<file path=ppt/theme/_rels/theme5.xml.rels><?xml version="1.0" encoding="UTF-8" standalone="yes"?>
<Relationships xmlns="http://schemas.openxmlformats.org/package/2006/relationships"><Relationship Id="rId1" Type="http://schemas.openxmlformats.org/officeDocument/2006/relationships/image" Target="../media/image1.jpeg" /></Relationships>
</file>

<file path=ppt/theme/_rels/theme7.xml.rels><?xml version="1.0" encoding="UTF-8" standalone="yes"?>
<Relationships xmlns="http://schemas.openxmlformats.org/package/2006/relationships"><Relationship Id="rId1" Type="http://schemas.openxmlformats.org/officeDocument/2006/relationships/image" Target="../media/image2.jpeg" /></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Trebuchet MS" panose="020B0603020202020204"/>
        <a:cs typeface="Arial"/>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Trebuchet MS" panose="020B0603020202020204"/>
        <a:cs typeface="Arial"/>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Trebuchet MS" panose="020B0603020202020204"/>
        <a:cs typeface="Arial"/>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Trebuchet MS" panose="020B0603020202020204"/>
        <a:cs typeface="Arial"/>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Century Gothic" panose="020B0502020202020204"/>
        <a:cs typeface="Arial"/>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Century Gothic" panose="020B0502020202020204"/>
        <a:cs typeface="Arial"/>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ppt/theme/theme5.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Century Gothic" panose="020B0502020202020204"/>
        <a:cs typeface="Arial"/>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Century Gothic" panose="020B0502020202020204"/>
        <a:cs typeface="Arial"/>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ppt/theme/theme6.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Century Gothic" panose="020B0502020202020204"/>
        <a:cs typeface="Arial"/>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Century Gothic" panose="020B0502020202020204"/>
        <a:cs typeface="Arial"/>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fillRect/>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8.xml><?xml version="1.0" encoding="utf-8"?>
<a:theme xmlns:a="http://schemas.openxmlformats.org/drawingml/2006/main" name="simple-light-2 override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Application>Microsoft Office PowerPoint</Application>
  <PresentationFormat>Widescreen</PresentationFormat>
  <Paragraphs>94</Paragraphs>
  <Slides>33</Slides>
  <Notes>1</Notes>
  <HiddenSlides>0</HiddenSlides>
  <MMClips>0</MMClips>
  <ScaleCrop>false</ScaleCrop>
  <HeadingPairs>
    <vt:vector size="4" baseType="variant">
      <vt:variant>
        <vt:lpstr>Theme</vt:lpstr>
      </vt:variant>
      <vt:variant>
        <vt:i4>7</vt:i4>
      </vt:variant>
      <vt:variant>
        <vt:lpstr>Slide Titles</vt:lpstr>
      </vt:variant>
      <vt:variant>
        <vt:i4>33</vt:i4>
      </vt:variant>
    </vt:vector>
  </HeadingPairs>
  <TitlesOfParts>
    <vt:vector size="40" baseType="lpstr">
      <vt:lpstr>Office Theme</vt:lpstr>
      <vt:lpstr>Facet</vt:lpstr>
      <vt:lpstr>Facet</vt:lpstr>
      <vt:lpstr>Ion Boardroom</vt:lpstr>
      <vt:lpstr>Ion Boardroom</vt:lpstr>
      <vt:lpstr>simple-light-2</vt:lpstr>
      <vt:lpstr>Mesh</vt:lpstr>
      <vt:lpstr>Topic for Project: Mother Dairy</vt:lpstr>
      <vt:lpstr>Research Brand Identity:</vt:lpstr>
      <vt:lpstr>PowerPoint Presentation</vt:lpstr>
      <vt:lpstr>Study of the Mother Dairy:</vt:lpstr>
      <vt:lpstr>PowerPoint Presentation</vt:lpstr>
      <vt:lpstr>Competitors of Mother Dairy: </vt:lpstr>
      <vt:lpstr>PowerPoint Presentation</vt:lpstr>
      <vt:lpstr>Competitor Analysis of Mother Dairy:                Mother Dairy is a leading brand of milk, during products, fruits,and vegetables in India.It has a wide range of competitors, ranging from small-scale producers to global corporation. </vt:lpstr>
      <vt:lpstr>PowerPoint Presentation</vt:lpstr>
      <vt:lpstr>PowerPoint Presentation</vt:lpstr>
      <vt:lpstr>             Topic of project:                 Mother Dairy</vt:lpstr>
      <vt:lpstr>Mother Dairy: Buyer’s/Audience Persona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for Project: Mother Dairy</dc:title>
  <cp:lastModifiedBy>prameelagorsipudi83@gmail.com</cp:lastModifiedBy>
  <cp:revision>2</cp:revision>
  <cp:lastPrinted>2023-10-16T10:30:35Z</cp:lastPrinted>
  <dcterms:created xsi:type="dcterms:W3CDTF">2023-10-16T10:30:35Z</dcterms:created>
  <dcterms:modified xsi:type="dcterms:W3CDTF">2023-10-16T10:31:53Z</dcterms:modified>
</cp:coreProperties>
</file>