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39AB-E275-4666-D4DB-0472B4BC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D863D-722D-7398-655E-03D78217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7BE6-3C70-FAEA-94A1-F76A81AA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5103-74FC-697F-0658-A40CDAF0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9D05-808B-D070-EFF0-3C29E80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18E5-717D-12F4-6B32-6BEA5889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419E3-2138-F1C9-5539-94238C72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70D7-3946-81BE-583B-0D54DC9A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A1AB-9744-2F49-A577-397EF305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6177-6214-DDE8-E2BC-F5D72F41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E52BB-EAB2-BCC2-227F-5384AC957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B2BD-D89F-B81E-A5E1-A2B68D36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B9A6-9DD3-B6BF-F2C1-31FF7A1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7C86-2C0C-49C5-D545-B1ED7869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C1A1-A934-92F4-8579-49892830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AA3-5DA4-D0BC-4035-F3CE56A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2AE4-B5F9-6285-3B0C-7B73450C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5CC7-BC55-27F3-BE45-F97787A3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5F72-DF13-B26F-A5C5-E8C1E4F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011C-75F3-6999-5CD5-589377B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4F9-647B-ADE4-9589-E868D1D0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86D2-5EDD-A1F1-E8DF-042947A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B37D-12E9-5141-1B85-A7F5AA92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CC3E-291A-DBFF-F800-4C21D70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6CB7-32E6-5454-1995-8B4F5509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5017-4AD8-592F-977E-4B12E12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C39B-F2B1-F510-6C8E-EF01925C6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F268-3E68-E2EE-8035-26B22560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1E77-78FB-542D-5B7B-02F55A16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D00EC-B93F-2A6C-DB45-AD3DA6FD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7DF87-C393-055F-2A5A-181682FE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5153-E20A-72FB-63D6-1FF9D83A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FEC4-7844-39C3-0B59-F0D21404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62705-D168-3586-227B-BCAE51E0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33F5-5A36-0A46-A5B1-4D33FE8C1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AC675-28D5-A7FE-C7F2-C3085440C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C3ED-DD91-701D-F964-CBD23E15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37DA-8E2A-355F-5C15-32318BB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703DE-0FAF-CDA3-1234-FD1F0D20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F89-48A1-149C-2A68-C70233A1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B20B4-BB6B-F466-4F2D-9C357DB1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039C-A60B-3268-0693-A684FC9D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B62B1-1570-ED36-0F59-48FDCD7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9DF9C-57C9-4DF6-3051-5B5D7011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E8EDF-82E1-AA2E-8CA1-7B189E7A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5CE6-7F58-5EEA-1554-26AD6B4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3B1-6AAB-D5FE-C3F2-4737D090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2551-FB2D-3C98-55EE-604E45E46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A4F8B-99CE-8313-22A6-AA040C81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6551A-DED2-D0CF-B17A-74598732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BC60-E1F6-6E81-4381-78AC0FBC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5CEC5-9DDA-E78F-B741-14D1E159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B7EF-43DA-BAA5-A6F3-AD962D82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0D838-B8F2-7ECF-7C55-103709E42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6633-822E-18CA-4D66-A5DCA575D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96F-88F0-238B-24B7-4CB67C10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352DA-BB9C-D624-9055-4875263F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D798-46C2-E96E-E3F7-ACC049C8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7843E-EDDD-90CA-274D-36F40B21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65AD7-3658-A1C2-F45A-34FFA134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65F7-1C8D-ED28-0647-3C4E1852E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5AA4-565C-984C-AD6B-766605FF9558}" type="datetimeFigureOut">
              <a:rPr lang="en-US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1844-BDB0-5D61-69D6-1DF9F61F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63F5-A87E-BCF5-EE28-F1FDE1B1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C679-D31A-8548-8616-D8C40948EB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23C8-C66D-346D-F224-2B495A8E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53" y="696516"/>
            <a:ext cx="9900047" cy="1571625"/>
          </a:xfrm>
        </p:spPr>
        <p:txBody>
          <a:bodyPr/>
          <a:lstStyle/>
          <a:p>
            <a:r>
              <a:rPr lang="en-GB" b="1"/>
              <a:t>Dove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8B8C-D1BC-8731-65F8-3BB013516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797" y="3125391"/>
            <a:ext cx="5435202" cy="3036093"/>
          </a:xfrm>
        </p:spPr>
        <p:txBody>
          <a:bodyPr/>
          <a:lstStyle/>
          <a:p>
            <a:r>
              <a:rPr lang="en-GB" b="0" i="0">
                <a:solidFill>
                  <a:srgbClr val="3B3B3B"/>
                </a:solidFill>
                <a:effectLst/>
                <a:latin typeface="SofiaProRegular"/>
              </a:rPr>
              <a:t>Goodbye dry skin, hello hydration. Show your body some love with our ultra-moisturizing care, hand-picked to soothe your skin as the cold weather comes in.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42FC5-2DC3-F3A6-8C66-558BD9DCD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8" y="2599135"/>
            <a:ext cx="3562350" cy="3562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94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</dc:title>
  <dc:creator>rajisambana28@gmail.com</dc:creator>
  <cp:lastModifiedBy>rajisambana28@gmail.com</cp:lastModifiedBy>
  <cp:revision>1</cp:revision>
  <dcterms:created xsi:type="dcterms:W3CDTF">2024-02-27T09:12:40Z</dcterms:created>
  <dcterms:modified xsi:type="dcterms:W3CDTF">2024-04-23T07:36:36Z</dcterms:modified>
</cp:coreProperties>
</file>