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EB20-58AB-4B4C-A4C6-8B7946F2EE00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486C1-082A-4103-90E8-C5BCF301A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7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740-FAA2-4F6E-B50E-752F8DC1BF5E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4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C9A2-7B91-423E-90EA-B22342D3CD10}" type="datetime1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4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DCE2-8C11-4C1D-A5E9-A7B6027270C8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52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588D-BE0A-4F85-8B89-B98943A8494E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1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9726-DE85-4DF7-B749-CC7736756369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37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D075-21E7-497F-A6FA-081BFFEFEF5D}" type="datetime1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0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4220-C206-4B44-909C-4C894F35A0DF}" type="datetime1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98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1A6D-2CEA-4A4A-A502-69FC16BAF6EB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2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D10A-24DB-4EEB-86C6-3E88AC12805A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86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61CB-7989-4DED-923F-7AAE9BA1820D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83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8EB9-94CC-413A-A2D1-E8F59B53BF3D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4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1F58-246C-4A10-8177-F968066575A6}" type="datetime1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4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64D-7ABA-4583-85BB-B9940C6B86F4}" type="datetime1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4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D643-5A4E-4A65-90DA-3C2ED78370FD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46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4E46-13A4-4FF0-8E19-51F12304B037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26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60E4-F4BF-408D-81C0-014BEB8B6209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7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485D-82E2-4464-B897-057BFD711332}" type="datetime1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90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090764-D74A-4083-B71C-D477B280E9C0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0852C-123E-4D74-8EAD-E264FE542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10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Guenot</a:t>
            </a:r>
            <a:r>
              <a:rPr lang="fr-FR" dirty="0"/>
              <a:t> Quentin, ROCHAS Valentin, BERTON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groupe et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« Chef de projet »: Paul BERTON</a:t>
            </a:r>
          </a:p>
          <a:p>
            <a:r>
              <a:rPr lang="fr-FR" dirty="0"/>
              <a:t>Développer: ROCHAS Valentin</a:t>
            </a:r>
          </a:p>
          <a:p>
            <a:r>
              <a:rPr lang="fr-FR" dirty="0"/>
              <a:t>Développer: GUENOT Quentin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8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des expériences menées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3</a:t>
            </a:fld>
            <a:endParaRPr lang="fr-FR"/>
          </a:p>
        </p:txBody>
      </p:sp>
      <p:pic>
        <p:nvPicPr>
          <p:cNvPr id="5" name="Espace réservé du contenu 4" descr="Macintosh HD:Users:vlevorato:Documents:cours:eXia CS:projet A1:images:3.3 Simple Touching_schéma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0" y="2090573"/>
            <a:ext cx="5382750" cy="3541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Macintosh HD:Users:vlevorato:Documents:cours:eXia CS:projet A1:images:4 Touching_schém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03" y="2090573"/>
            <a:ext cx="5516880" cy="3541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78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fonctionnement du circuit et du fonctionnement du capteur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405255"/>
            <a:ext cx="8946541" cy="4195481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07" y="2703061"/>
            <a:ext cx="5594388" cy="35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prototype :</a:t>
            </a:r>
            <a:br>
              <a:rPr lang="fr-FR" b="1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6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 et 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 personnel: Quentin, Valentin, Paul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Bilan de groupe</a:t>
            </a:r>
          </a:p>
          <a:p>
            <a:endParaRPr lang="fr-FR" dirty="0"/>
          </a:p>
          <a:p>
            <a:endParaRPr lang="fr-FR" dirty="0"/>
          </a:p>
          <a:p>
            <a:r>
              <a:rPr lang="fr-FR"/>
              <a:t>Questions?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852C-123E-4D74-8EAD-E264FE5425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58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Projet smartpatate</vt:lpstr>
      <vt:lpstr>Présentation du groupe et du projet</vt:lpstr>
      <vt:lpstr>Résultat des expériences menées</vt:lpstr>
      <vt:lpstr>Explication du fonctionnement du circuit et du fonctionnement du capteur : </vt:lpstr>
      <vt:lpstr>Présentation du prototype : </vt:lpstr>
      <vt:lpstr>Bilan du projet et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Paul-PC</dc:creator>
  <cp:lastModifiedBy>Paul-PC</cp:lastModifiedBy>
  <cp:revision>6</cp:revision>
  <dcterms:created xsi:type="dcterms:W3CDTF">2016-11-16T07:58:51Z</dcterms:created>
  <dcterms:modified xsi:type="dcterms:W3CDTF">2016-11-16T09:49:58Z</dcterms:modified>
</cp:coreProperties>
</file>