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7" y="1821635"/>
            <a:ext cx="10016463"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9107" y="4586365"/>
            <a:ext cx="973860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Madugundu Sailaja</a:t>
            </a:r>
          </a:p>
          <a:p>
            <a:r>
              <a:rPr lang="en-US" sz="2000" b="1" dirty="0">
                <a:solidFill>
                  <a:schemeClr val="accent1">
                    <a:lumMod val="75000"/>
                  </a:schemeClr>
                </a:solidFill>
                <a:latin typeface="Arial"/>
                <a:cs typeface="Arial"/>
              </a:rPr>
              <a:t>College Name &amp; Department : G. Pulla Reddy Engineering College</a:t>
            </a:r>
          </a:p>
          <a:p>
            <a:r>
              <a:rPr lang="en-US" sz="2000" b="1" dirty="0">
                <a:solidFill>
                  <a:schemeClr val="accent1">
                    <a:lumMod val="75000"/>
                  </a:schemeClr>
                </a:solidFill>
                <a:latin typeface="Arial"/>
                <a:cs typeface="Arial"/>
              </a:rPr>
              <a:t>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95943" y="1404257"/>
            <a:ext cx="11286075" cy="4506699"/>
          </a:xfrm>
        </p:spPr>
        <p:txBody>
          <a:bodyPr>
            <a:normAutofit/>
          </a:bodyPr>
          <a:lstStyle/>
          <a:p>
            <a:pPr marL="0" indent="0">
              <a:buNone/>
            </a:pPr>
            <a:r>
              <a:rPr lang="en-US" sz="2000" dirty="0"/>
              <a:t>This project focuses on </a:t>
            </a:r>
            <a:r>
              <a:rPr lang="en-US" sz="2000" b="1" dirty="0"/>
              <a:t>secure data hiding using steganography</a:t>
            </a:r>
            <a:r>
              <a:rPr lang="en-US" sz="2000" dirty="0"/>
              <a:t>, where sensitive information is embedded within digital media such as images or audio. Unlike traditional encryption, steganography ensures covert communication by making hidden data undetectable to unauthorized users. The system will provide efficient </a:t>
            </a:r>
            <a:r>
              <a:rPr lang="en-US" sz="2000" b="1" dirty="0"/>
              <a:t>encoding and decoding</a:t>
            </a:r>
            <a:r>
              <a:rPr lang="en-US" sz="2000" dirty="0"/>
              <a:t> methods for secure message transmission. This technique is useful for </a:t>
            </a:r>
            <a:r>
              <a:rPr lang="en-US" sz="2000" b="1" dirty="0"/>
              <a:t>cybersecurity, military intelligence, and confidential data exchange</a:t>
            </a:r>
            <a:r>
              <a:rPr lang="en-US" sz="2000" dirty="0"/>
              <a:t>.</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32452"/>
            <a:ext cx="7075713" cy="3679551"/>
          </a:xfrm>
        </p:spPr>
        <p:txBody>
          <a:bodyPr vert="horz" lIns="91440" tIns="45720" rIns="91440" bIns="45720" rtlCol="0" anchor="ctr">
            <a:noAutofit/>
          </a:bodyPr>
          <a:lstStyle/>
          <a:p>
            <a:pPr marL="0" indent="0">
              <a:buNone/>
            </a:pPr>
            <a:r>
              <a:rPr lang="en-US" b="1" dirty="0"/>
              <a:t>cv2</a:t>
            </a:r>
          </a:p>
          <a:p>
            <a:pPr marL="0" indent="0">
              <a:buNone/>
            </a:pPr>
            <a:r>
              <a:rPr lang="en-US" b="1" dirty="0"/>
              <a:t>OS</a:t>
            </a:r>
          </a:p>
          <a:p>
            <a:pPr marL="0" indent="0">
              <a:buNone/>
            </a:pPr>
            <a:r>
              <a:rPr lang="en-US" b="1" dirty="0"/>
              <a:t>String (using ascii values)</a:t>
            </a:r>
          </a:p>
          <a:p>
            <a:pPr marL="0" indent="0">
              <a:buNone/>
            </a:pPr>
            <a:r>
              <a:rPr lang="en-IN" b="1" dirty="0"/>
              <a:t>Encryption</a:t>
            </a:r>
          </a:p>
          <a:p>
            <a:pPr marL="0" indent="0">
              <a:buNone/>
            </a:pPr>
            <a:r>
              <a:rPr lang="en-IN" b="1" dirty="0"/>
              <a:t>Decryption</a:t>
            </a:r>
          </a:p>
          <a:p>
            <a:pPr marL="0" indent="0">
              <a:buNone/>
            </a:pPr>
            <a:r>
              <a:rPr lang="en-IN" b="1" dirty="0"/>
              <a:t>IDLE(Python3.13 64-bit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Invisible data</a:t>
            </a:r>
          </a:p>
          <a:p>
            <a:pPr marL="0" indent="0">
              <a:buNone/>
            </a:pPr>
            <a:r>
              <a:rPr lang="en-US" sz="1800" b="1" dirty="0">
                <a:solidFill>
                  <a:srgbClr val="0F0F0F"/>
                </a:solidFill>
              </a:rPr>
              <a:t>Dual Layer Security(Encryption)</a:t>
            </a:r>
          </a:p>
          <a:p>
            <a:pPr marL="0" indent="0">
              <a:buNone/>
            </a:pPr>
            <a:r>
              <a:rPr lang="en-US" sz="1800" b="1" dirty="0">
                <a:solidFill>
                  <a:srgbClr val="0F0F0F"/>
                </a:solidFill>
              </a:rPr>
              <a:t>Only authorized users can access</a:t>
            </a:r>
          </a:p>
          <a:p>
            <a:pPr marL="0" indent="0">
              <a:buNone/>
            </a:pPr>
            <a:r>
              <a:rPr lang="en-US" sz="1800" b="1" dirty="0">
                <a:solidFill>
                  <a:srgbClr val="0F0F0F"/>
                </a:solidFill>
              </a:rPr>
              <a:t>Multi Format support(images , audio)</a:t>
            </a:r>
          </a:p>
          <a:p>
            <a:pPr marL="0" indent="0">
              <a:buNone/>
            </a:pPr>
            <a:r>
              <a:rPr lang="en-US" sz="1800" b="1" dirty="0">
                <a:solidFill>
                  <a:srgbClr val="0F0F0F"/>
                </a:solidFill>
              </a:rPr>
              <a:t>Important for real world</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690050" y="881743"/>
            <a:ext cx="11029615" cy="2459264"/>
          </a:xfrm>
        </p:spPr>
        <p:txBody>
          <a:bodyPr>
            <a:normAutofit/>
          </a:bodyPr>
          <a:lstStyle/>
          <a:p>
            <a:r>
              <a:rPr lang="en-US" dirty="0">
                <a:latin typeface="+mj-lt"/>
              </a:rPr>
              <a:t>Army</a:t>
            </a:r>
          </a:p>
          <a:p>
            <a:r>
              <a:rPr lang="en-US" dirty="0">
                <a:latin typeface="+mj-lt"/>
              </a:rPr>
              <a:t>Intelligence agencies</a:t>
            </a:r>
          </a:p>
          <a:p>
            <a:r>
              <a:rPr lang="en-US" dirty="0">
                <a:latin typeface="+mj-lt"/>
              </a:rPr>
              <a:t>Defense sectors</a:t>
            </a:r>
          </a:p>
          <a:p>
            <a:r>
              <a:rPr lang="en-IN" b="1" dirty="0"/>
              <a:t>Counter-Intelligence &amp; Anti-Surveillance</a:t>
            </a:r>
            <a:endParaRPr lang="en-IN" b="1" dirty="0">
              <a:latin typeface="+mj-lt"/>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EE80DC85-FB84-AF35-72A5-C0EFB843D0C8}"/>
              </a:ext>
            </a:extLst>
          </p:cNvPr>
          <p:cNvPicPr>
            <a:picLocks noGrp="1" noChangeAspect="1"/>
          </p:cNvPicPr>
          <p:nvPr>
            <p:ph idx="1"/>
          </p:nvPr>
        </p:nvPicPr>
        <p:blipFill>
          <a:blip r:embed="rId2"/>
          <a:stretch>
            <a:fillRect/>
          </a:stretch>
        </p:blipFill>
        <p:spPr>
          <a:xfrm>
            <a:off x="1023257" y="1301749"/>
            <a:ext cx="9742714" cy="5153479"/>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472335" y="660979"/>
            <a:ext cx="11029615" cy="4673324"/>
          </a:xfrm>
        </p:spPr>
        <p:txBody>
          <a:bodyPr/>
          <a:lstStyle/>
          <a:p>
            <a:r>
              <a:rPr lang="en-US" dirty="0"/>
              <a:t> This project successfully implements </a:t>
            </a:r>
            <a:r>
              <a:rPr lang="en-US" b="1" dirty="0"/>
              <a:t>secure data hiding using steganography</a:t>
            </a:r>
            <a:r>
              <a:rPr lang="en-US" dirty="0"/>
              <a:t>, ensuring confidential communication.</a:t>
            </a:r>
          </a:p>
          <a:p>
            <a:r>
              <a:rPr lang="en-US" dirty="0"/>
              <a:t> It provides an </a:t>
            </a:r>
            <a:r>
              <a:rPr lang="en-US" b="1" dirty="0"/>
              <a:t>undetectable method</a:t>
            </a:r>
            <a:r>
              <a:rPr lang="en-US" dirty="0"/>
              <a:t> to conceal sensitive information within digital media, enhancing privacy.</a:t>
            </a:r>
          </a:p>
          <a:p>
            <a:r>
              <a:rPr lang="en-US" dirty="0"/>
              <a:t> The system offers </a:t>
            </a:r>
            <a:r>
              <a:rPr lang="en-US" b="1" dirty="0"/>
              <a:t>efficient encoding and decoding</a:t>
            </a:r>
            <a:r>
              <a:rPr lang="en-US" dirty="0"/>
              <a:t>, ensuring accurate retrieval without data loss.</a:t>
            </a:r>
          </a:p>
          <a:p>
            <a:r>
              <a:rPr lang="en-US" dirty="0"/>
              <a:t> It has </a:t>
            </a:r>
            <a:r>
              <a:rPr lang="en-US" b="1" dirty="0"/>
              <a:t>real-world applications</a:t>
            </a:r>
            <a:r>
              <a:rPr lang="en-US" dirty="0"/>
              <a:t> in </a:t>
            </a:r>
            <a:r>
              <a:rPr lang="en-US" b="1" dirty="0"/>
              <a:t>cybersecurity, military intelligence, and secure messaging</a:t>
            </a:r>
            <a:r>
              <a:rPr lang="en-US" dirty="0"/>
              <a:t>.</a:t>
            </a:r>
          </a:p>
          <a:p>
            <a:r>
              <a:rPr lang="en-US" dirty="0"/>
              <a:t> By combining </a:t>
            </a:r>
            <a:r>
              <a:rPr lang="en-US" b="1" dirty="0"/>
              <a:t>steganography with encryption</a:t>
            </a:r>
            <a:r>
              <a:rPr lang="en-US" dirty="0"/>
              <a:t>, the project strengthens data security against unauthorized access.</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385250" y="1741713"/>
            <a:ext cx="11029615" cy="1000579"/>
          </a:xfrm>
        </p:spPr>
        <p:txBody>
          <a:bodyPr>
            <a:normAutofit/>
          </a:bodyPr>
          <a:lstStyle/>
          <a:p>
            <a:r>
              <a:rPr lang="en-IN" sz="2000" dirty="0"/>
              <a:t>https://github.com/Sailaja-25/Steganography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78</TotalTime>
  <Words>270</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 Sailaja</cp:lastModifiedBy>
  <cp:revision>26</cp:revision>
  <dcterms:created xsi:type="dcterms:W3CDTF">2021-05-26T16:50:10Z</dcterms:created>
  <dcterms:modified xsi:type="dcterms:W3CDTF">2025-02-26T11:49:46Z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