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6" r:id="rId3"/>
    <p:sldId id="267" r:id="rId4"/>
    <p:sldId id="264" r:id="rId5"/>
    <p:sldId id="270" r:id="rId6"/>
    <p:sldId id="272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2122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1431-2152-404E-A993-42088B55B9AE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98224-32E4-41F7-830C-F281CBB9F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0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3548DF-7A56-42B6-BA41-3FB5B9C92E4B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17756F-47BA-4FD3-AE75-AA12B3D17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spli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255488" cy="136207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dirty="0" smtClean="0">
                <a:solidFill>
                  <a:schemeClr val="tx1"/>
                </a:solidFill>
                <a:latin typeface="Bodoni MT" pitchFamily="18" charset="0"/>
              </a:rPr>
              <a:t>Automatic </a:t>
            </a:r>
            <a:br>
              <a:rPr lang="en-US" sz="5400" dirty="0" smtClean="0">
                <a:solidFill>
                  <a:schemeClr val="tx1"/>
                </a:solidFill>
                <a:latin typeface="Bodoni MT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Bodoni MT" pitchFamily="18" charset="0"/>
              </a:rPr>
              <a:t>    Street   Lights</a:t>
            </a:r>
            <a:endParaRPr lang="en-IN" sz="54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 </a:t>
            </a:r>
            <a:endParaRPr lang="en-IN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main purpose of the project is to switch ON and OFF street lights without manual operation.</a:t>
            </a:r>
          </a:p>
          <a:p>
            <a:r>
              <a:rPr lang="en-US" sz="2000" dirty="0" smtClean="0"/>
              <a:t>By using this system energy consumption is reduced. </a:t>
            </a:r>
          </a:p>
          <a:p>
            <a:r>
              <a:rPr lang="en-US" sz="2000" dirty="0" smtClean="0"/>
              <a:t>IR sensors take a major part in this project.</a:t>
            </a:r>
          </a:p>
          <a:p>
            <a:r>
              <a:rPr lang="en-US" sz="2000" dirty="0" smtClean="0"/>
              <a:t>IR sensor is like our eye which detect the presence of an object.</a:t>
            </a:r>
          </a:p>
          <a:p>
            <a:r>
              <a:rPr lang="en-US" sz="2000" dirty="0" smtClean="0"/>
              <a:t>In the present days automated systems have less manual operations ,high flexibility and accurate.</a:t>
            </a:r>
          </a:p>
          <a:p>
            <a:r>
              <a:rPr lang="en-US" sz="2000" dirty="0" smtClean="0"/>
              <a:t>Our project is to control the switching of street lights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28649620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Materials used: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PHYSICAL COMPONENTS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Thermocol sheets</a:t>
            </a:r>
          </a:p>
          <a:p>
            <a:r>
              <a:rPr lang="en-US" sz="2400" dirty="0" smtClean="0"/>
              <a:t>Black chart</a:t>
            </a:r>
          </a:p>
          <a:p>
            <a:r>
              <a:rPr lang="en-US" sz="2400" dirty="0" smtClean="0"/>
              <a:t>White paper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ELECTRICAL COMPONENTS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Arduino board ,IR sensors ,breadboard ,LEDs, jumper wires.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34425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Working of the project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working of project can be explained by considering street lights.</a:t>
            </a:r>
          </a:p>
          <a:p>
            <a:r>
              <a:rPr lang="en-US" sz="1800" dirty="0" smtClean="0"/>
              <a:t>In this project IR’s are used</a:t>
            </a:r>
            <a:r>
              <a:rPr lang="en-IN" sz="1800" dirty="0" smtClean="0"/>
              <a:t> for sensing the vehicles.</a:t>
            </a:r>
          </a:p>
          <a:p>
            <a:r>
              <a:rPr lang="en-US" sz="1800" dirty="0" smtClean="0"/>
              <a:t>As IR senses the vehicle ,the street lights associated w.r.t sensor will switch ON and OFF after certain time.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ADVANTAGES</a:t>
            </a:r>
            <a:r>
              <a:rPr lang="en-US" sz="18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Complete </a:t>
            </a:r>
            <a:r>
              <a:rPr lang="en-US" sz="1800" dirty="0"/>
              <a:t>elimination of manpower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Reduce energy costs.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Reduce maintenance costs.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Easy to install in offices,houses,streets.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Save energy by turning off the lights when the vehicle is not detected.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No additional wiring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>
                <a:solidFill>
                  <a:srgbClr val="1C1C1C"/>
                </a:solidFill>
              </a:rPr>
              <a:t>application</a:t>
            </a:r>
            <a:endParaRPr lang="en-IN" dirty="0">
              <a:solidFill>
                <a:srgbClr val="1C1C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7239000" cy="5736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1.GARDEN LIGHTS           2.STREET LIGHTS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505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447799"/>
            <a:ext cx="3540777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823880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3.CAR PARKING LIGHTS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648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95616"/>
      </p:ext>
    </p:extLst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	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main of idea of the project is to reduce wastage of electricity.</a:t>
            </a:r>
          </a:p>
          <a:p>
            <a:r>
              <a:rPr lang="en-US" sz="2400" dirty="0" smtClean="0"/>
              <a:t>IR sensors are used for this purpose,</a:t>
            </a:r>
          </a:p>
          <a:p>
            <a:r>
              <a:rPr lang="en-US" sz="2400" dirty="0" smtClean="0"/>
              <a:t>The street light corresponding to that IR will switch ON automatically when a vehicle passes.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806058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overcome the crisis of natural power production resources in future.</a:t>
            </a:r>
          </a:p>
          <a:p>
            <a:r>
              <a:rPr lang="en-US" sz="2400" dirty="0" smtClean="0"/>
              <a:t>Can reduce the wastage of electricity.</a:t>
            </a:r>
          </a:p>
          <a:p>
            <a:r>
              <a:rPr lang="en-US" sz="2400" dirty="0" smtClean="0"/>
              <a:t>Smart street lighting system integrates new technologies offering ease </a:t>
            </a:r>
            <a:r>
              <a:rPr lang="en-US" sz="2400" smtClean="0"/>
              <a:t>of maintenance </a:t>
            </a:r>
            <a:r>
              <a:rPr lang="en-US" sz="2400" dirty="0" smtClean="0"/>
              <a:t>and energy savings.</a:t>
            </a:r>
          </a:p>
          <a:p>
            <a:r>
              <a:rPr lang="en-US" sz="2400" dirty="0" smtClean="0"/>
              <a:t>Along with energy saving it also tackles with</a:t>
            </a:r>
            <a:r>
              <a:rPr lang="en-US" sz="2400" dirty="0"/>
              <a:t> </a:t>
            </a:r>
            <a:r>
              <a:rPr lang="en-US" sz="2400" dirty="0" smtClean="0"/>
              <a:t>the problem of power theft.</a:t>
            </a:r>
          </a:p>
        </p:txBody>
      </p:sp>
    </p:spTree>
    <p:extLst>
      <p:ext uri="{BB962C8B-B14F-4D97-AF65-F5344CB8AC3E}">
        <p14:creationId xmlns:p14="http://schemas.microsoft.com/office/powerpoint/2010/main" val="38480920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2438400"/>
            <a:ext cx="4876800" cy="1143000"/>
          </a:xfrm>
        </p:spPr>
        <p:txBody>
          <a:bodyPr>
            <a:normAutofit/>
          </a:bodyPr>
          <a:lstStyle/>
          <a:p>
            <a:r>
              <a:rPr lang="en-US" sz="6000" smtClean="0">
                <a:solidFill>
                  <a:schemeClr val="accent6">
                    <a:lumMod val="75000"/>
                  </a:schemeClr>
                </a:solidFill>
                <a:latin typeface="Bahnschrift" pitchFamily="34" charset="0"/>
              </a:rPr>
              <a:t>Thank  you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05727"/>
      </p:ext>
    </p:extLst>
  </p:cSld>
  <p:clrMapOvr>
    <a:masterClrMapping/>
  </p:clrMapOvr>
  <p:transition spd="slow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627</TotalTime>
  <Words>295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Automatic      Street   Lights</vt:lpstr>
      <vt:lpstr>Abstract </vt:lpstr>
      <vt:lpstr>Materials used:</vt:lpstr>
      <vt:lpstr>Working of the project </vt:lpstr>
      <vt:lpstr>application</vt:lpstr>
      <vt:lpstr>3.CAR PARKING LIGHTS</vt:lpstr>
      <vt:lpstr>Result 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Street  Lights</dc:title>
  <dc:creator>user</dc:creator>
  <cp:lastModifiedBy>user</cp:lastModifiedBy>
  <cp:revision>54</cp:revision>
  <dcterms:created xsi:type="dcterms:W3CDTF">2018-12-24T14:34:42Z</dcterms:created>
  <dcterms:modified xsi:type="dcterms:W3CDTF">2019-02-11T12:47:09Z</dcterms:modified>
</cp:coreProperties>
</file>