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306629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7337924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384944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298851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0759182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93585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536025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107123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945252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9959363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832293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305417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811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2628737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134817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26336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8472196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8451709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49772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466356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021108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024649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384352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923260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974011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799892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1891199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P. sailakshmi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312210993</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a:t>
            </a:r>
            <a:r>
              <a:rPr lang="en-US" altLang="zh-CN" sz="2400" b="0" i="0" u="none" strike="noStrike" kern="1200" cap="none" spc="0" baseline="0">
                <a:solidFill>
                  <a:schemeClr val="tx1"/>
                </a:solidFill>
                <a:latin typeface="Calibri" pitchFamily="0" charset="0"/>
                <a:ea typeface="宋体" pitchFamily="0" charset="0"/>
                <a:cs typeface="Calibri" pitchFamily="0" charset="0"/>
              </a:rPr>
              <a:t>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DR MGR JANAKI COLLEGE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4156452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矩形"/>
          <p:cNvSpPr>
            <a:spLocks/>
          </p:cNvSpPr>
          <p:nvPr/>
        </p:nvSpPr>
        <p:spPr>
          <a:xfrm rot="0">
            <a:off x="1412271" y="2632708"/>
            <a:ext cx="9367457" cy="3444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Modeling involves using statistical techniques to analyze employee turnover data. This includes calculating turnover rates, segmenting by department or role, and identifying key predictors of turnover, such as length of service or specific reasons for leaving. Advanced models may include regression analysis to forecast future turnover and identify high-risk employee groups, helping organizations implement targeted retention strategies.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4580230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55331" y="2794634"/>
            <a:ext cx="8912669"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The analysis reveals key turnover trends, such as high-risk departments and common reasons for leaving, providing actionable insights to reduce turnover. The findings enable the company to target specific areas for improvement, leading to better employee retention, reduced hiring costs, and a more stable, engaged workforce.</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7599076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5" name="矩形"/>
          <p:cNvSpPr>
            <a:spLocks/>
          </p:cNvSpPr>
          <p:nvPr/>
        </p:nvSpPr>
        <p:spPr>
          <a:xfrm rot="0">
            <a:off x="927641" y="2918266"/>
            <a:ext cx="8600611"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The employee turnover analysis successfully identifies critical factors driving departures and offers actionable insights for improving retention. By addressing these issues, the organization can enhance employee satisfaction, reduce turnover, and strengthen overall workforce stability, leading to long-term business success.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2627450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16713896">
            <a:off x="1768585" y="581024"/>
            <a:ext cx="1336199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sp>
        <p:nvSpPr>
          <p:cNvPr id="6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6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1" name="组合"/>
          <p:cNvGrpSpPr>
            <a:grpSpLocks/>
          </p:cNvGrpSpPr>
          <p:nvPr/>
        </p:nvGrpSpPr>
        <p:grpSpPr>
          <a:xfrm>
            <a:off x="466725" y="6410325"/>
            <a:ext cx="3705224" cy="295275"/>
            <a:chOff x="466725" y="6410325"/>
            <a:chExt cx="3705224" cy="295275"/>
          </a:xfrm>
        </p:grpSpPr>
        <p:pic>
          <p:nvPicPr>
            <p:cNvPr id="6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7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73" name="矩形"/>
          <p:cNvSpPr>
            <a:spLocks/>
          </p:cNvSpPr>
          <p:nvPr/>
        </p:nvSpPr>
        <p:spPr>
          <a:xfrm rot="0">
            <a:off x="1562193" y="3268979"/>
            <a:ext cx="839434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E</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m</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p</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l</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oyee</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 </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turnover</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 </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a</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n</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a</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l</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ysis</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 </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7891351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4" name="曲线"/>
          <p:cNvSpPr>
            <a:spLocks/>
          </p:cNvSpPr>
          <p:nvPr/>
        </p:nvSpPr>
        <p:spPr>
          <a:xfrm rot="0">
            <a:off x="2254546" y="2100769"/>
            <a:ext cx="6880590" cy="3780497"/>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84" name="组合"/>
          <p:cNvGrpSpPr>
            <a:grpSpLocks/>
          </p:cNvGrpSpPr>
          <p:nvPr/>
        </p:nvGrpSpPr>
        <p:grpSpPr>
          <a:xfrm>
            <a:off x="7448612" y="0"/>
            <a:ext cx="4743795" cy="6858466"/>
            <a:chOff x="7448612" y="0"/>
            <a:chExt cx="4743795" cy="6858466"/>
          </a:xfrm>
        </p:grpSpPr>
        <p:sp>
          <p:nvSpPr>
            <p:cNvPr id="7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7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8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8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8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8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8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92" name="组合"/>
          <p:cNvGrpSpPr>
            <a:grpSpLocks/>
          </p:cNvGrpSpPr>
          <p:nvPr/>
        </p:nvGrpSpPr>
        <p:grpSpPr>
          <a:xfrm>
            <a:off x="47625" y="3819523"/>
            <a:ext cx="4124324" cy="3009897"/>
            <a:chOff x="47625" y="3819523"/>
            <a:chExt cx="4124324" cy="3009897"/>
          </a:xfrm>
        </p:grpSpPr>
        <p:pic>
          <p:nvPicPr>
            <p:cNvPr id="9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9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5" name="矩形"/>
          <p:cNvSpPr>
            <a:spLocks/>
          </p:cNvSpPr>
          <p:nvPr/>
        </p:nvSpPr>
        <p:spPr>
          <a:xfrm rot="21439932">
            <a:off x="2817335" y="1850736"/>
            <a:ext cx="5210320"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9604126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99" name="组合"/>
          <p:cNvGrpSpPr>
            <a:grpSpLocks/>
          </p:cNvGrpSpPr>
          <p:nvPr/>
        </p:nvGrpSpPr>
        <p:grpSpPr>
          <a:xfrm>
            <a:off x="8729953" y="3468900"/>
            <a:ext cx="3756351" cy="2722350"/>
            <a:chOff x="8729953" y="3468900"/>
            <a:chExt cx="3756351" cy="2722350"/>
          </a:xfrm>
        </p:grpSpPr>
        <p:sp>
          <p:nvSpPr>
            <p:cNvPr id="96" name="曲线"/>
            <p:cNvSpPr>
              <a:spLocks/>
            </p:cNvSpPr>
            <p:nvPr/>
          </p:nvSpPr>
          <p:spPr>
            <a:xfrm rot="0">
              <a:off x="10582223" y="5498722"/>
              <a:ext cx="621740" cy="38208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7" name="曲线"/>
            <p:cNvSpPr>
              <a:spLocks/>
            </p:cNvSpPr>
            <p:nvPr/>
          </p:nvSpPr>
          <p:spPr>
            <a:xfrm rot="0">
              <a:off x="10582223" y="5944487"/>
              <a:ext cx="246106" cy="15124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98" name="图片"/>
            <p:cNvPicPr>
              <a:picLocks/>
            </p:cNvPicPr>
            <p:nvPr/>
          </p:nvPicPr>
          <p:blipFill>
            <a:blip r:embed="rId1" cstate="print"/>
            <a:stretch>
              <a:fillRect/>
            </a:stretch>
          </p:blipFill>
          <p:spPr>
            <a:xfrm rot="0">
              <a:off x="8729953" y="3468900"/>
              <a:ext cx="3756351" cy="2722350"/>
            </a:xfrm>
            <a:prstGeom prst="rect"/>
            <a:noFill/>
            <a:ln w="12700" cmpd="sng" cap="flat">
              <a:noFill/>
              <a:prstDash val="solid"/>
              <a:miter/>
            </a:ln>
          </p:spPr>
        </p:pic>
      </p:grpSp>
      <p:sp>
        <p:nvSpPr>
          <p:cNvPr id="10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0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4" name="矩形"/>
          <p:cNvSpPr>
            <a:spLocks/>
          </p:cNvSpPr>
          <p:nvPr/>
        </p:nvSpPr>
        <p:spPr>
          <a:xfrm rot="0">
            <a:off x="676275" y="1956434"/>
            <a:ext cx="7635936"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The problem is to analyze employee turnover within a company to identify trends and factors contributing to employee departures. By examining data such as hire and termination dates, departments, and reasons for leaving, the company aims to calculate turnover rates, understand the impact on the organization, and develop strategies to improve employee retention.</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358446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8" name="组合"/>
          <p:cNvGrpSpPr>
            <a:grpSpLocks/>
          </p:cNvGrpSpPr>
          <p:nvPr/>
        </p:nvGrpSpPr>
        <p:grpSpPr>
          <a:xfrm>
            <a:off x="10178056" y="2019076"/>
            <a:ext cx="1911582" cy="4213261"/>
            <a:chOff x="10178056" y="2019076"/>
            <a:chExt cx="1911582" cy="4213261"/>
          </a:xfrm>
        </p:grpSpPr>
        <p:sp>
          <p:nvSpPr>
            <p:cNvPr id="105" name="曲线"/>
            <p:cNvSpPr>
              <a:spLocks/>
            </p:cNvSpPr>
            <p:nvPr/>
          </p:nvSpPr>
          <p:spPr>
            <a:xfrm rot="0">
              <a:off x="10554190" y="5021024"/>
              <a:ext cx="247320" cy="505591"/>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6" name="曲线"/>
            <p:cNvSpPr>
              <a:spLocks/>
            </p:cNvSpPr>
            <p:nvPr/>
          </p:nvSpPr>
          <p:spPr>
            <a:xfrm rot="0">
              <a:off x="10554190" y="5610880"/>
              <a:ext cx="97898" cy="20013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7" name="图片"/>
            <p:cNvPicPr>
              <a:picLocks/>
            </p:cNvPicPr>
            <p:nvPr/>
          </p:nvPicPr>
          <p:blipFill>
            <a:blip r:embed="rId1" cstate="print"/>
            <a:stretch>
              <a:fillRect/>
            </a:stretch>
          </p:blipFill>
          <p:spPr>
            <a:xfrm rot="0">
              <a:off x="10178056" y="2019076"/>
              <a:ext cx="1911582" cy="4213261"/>
            </a:xfrm>
            <a:prstGeom prst="rect"/>
            <a:noFill/>
            <a:ln w="12700" cmpd="sng" cap="flat">
              <a:noFill/>
              <a:prstDash val="solid"/>
              <a:miter/>
            </a:ln>
          </p:spPr>
        </p:pic>
      </p:grpSp>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14" name="矩形"/>
          <p:cNvSpPr>
            <a:spLocks/>
          </p:cNvSpPr>
          <p:nvPr/>
        </p:nvSpPr>
        <p:spPr>
          <a:xfrm rot="0">
            <a:off x="18144" y="2019300"/>
            <a:ext cx="9883841" cy="3949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This project involves analyzing employee turnover data to identify patterns and trends affecting workforce stability. By examining key metrics such as turnover rate, length of service, and reasons for leaving across different departments and roles, the analysis will provide insights into factors driving employee departures. The goal is to help the company improve retention strategies and optimize workforce management. The analysis will be conducted using Excel, with visualizations and dashboards created to present the findings effectively.</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0062075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1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23899" y="2471863"/>
            <a:ext cx="8547505" cy="3006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rgbClr val="000000"/>
                </a:solidFill>
                <a:latin typeface="Calibri" pitchFamily="0" charset="0"/>
                <a:ea typeface="宋体" pitchFamily="0" charset="0"/>
                <a:cs typeface="Calibri" pitchFamily="0" charset="0"/>
              </a:rPr>
              <a:t>The end users of this analysis are HR professionals, department managers, and company executives who will use the insights to make informed decisions about employee retention, workforce planning, and organizational development.</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6998543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558165" y="857885"/>
            <a:ext cx="9763125" cy="5467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2349726" y="2248608"/>
            <a:ext cx="9842275" cy="3444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Our solution provides a comprehensive employee turnover analysis, offering valuable insights into workforce trends and retention challenges. By leveraging data-driven metrics and visualizations, we empower HR teams and management to make informed decisions, reduce turnover costs, and enhance employee satisfaction. This leads to a more stable and engaged workforce, ultimately driving organizational success and growth.</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5793510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0"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1" name="矩形"/>
          <p:cNvSpPr>
            <a:spLocks/>
          </p:cNvSpPr>
          <p:nvPr/>
        </p:nvSpPr>
        <p:spPr>
          <a:xfrm rot="0">
            <a:off x="755332" y="2747450"/>
            <a:ext cx="8926703" cy="3469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rgbClr val="000000"/>
                </a:solidFill>
                <a:latin typeface="Calibri" pitchFamily="0" charset="0"/>
                <a:ea typeface="宋体" pitchFamily="0" charset="0"/>
                <a:cs typeface="Calibri" pitchFamily="0" charset="0"/>
              </a:rPr>
              <a:t>The dataset includes key employee information such as Employee ID, Hire Date, Termination Date, Department, Position, Length of Service, and Reason for Leaving. This data is used to calculate turnover rates, analyze trends by department and role, and identify factors contributing to employee departures.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0447852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37"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0" name="矩形"/>
          <p:cNvSpPr>
            <a:spLocks/>
          </p:cNvSpPr>
          <p:nvPr/>
        </p:nvSpPr>
        <p:spPr>
          <a:xfrm rot="0">
            <a:off x="2797997" y="2632708"/>
            <a:ext cx="8110480" cy="3444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Our solution not only identifies turnover patterns but also pinpoints the root causes behind employee departures, enabling proactive retention strategies. With intuitive dashboards and actionable insights, we transform raw data into strategic decisions that enhance workforce stability and drive long-term organizational success.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9723118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2024-03-29T04:07:22Z</dcterms:created>
  <dcterms:modified xsi:type="dcterms:W3CDTF">2024-09-09T05:00:08Z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8dc6c918cc0c4f24ada5c15f4c8985d8</vt:lpwstr>
  </property>
</Properties>
</file>