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71" r:id="rId6"/>
    <p:sldId id="262" r:id="rId7"/>
    <p:sldId id="270" r:id="rId8"/>
    <p:sldId id="264" r:id="rId9"/>
    <p:sldId id="266" r:id="rId10"/>
    <p:sldId id="267" r:id="rId11"/>
    <p:sldId id="269"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B5D87-E33E-4843-819B-B9A6B3A8EF29}" v="51" dt="2025-05-09T12:45:12.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057" autoAdjust="0"/>
  </p:normalViewPr>
  <p:slideViewPr>
    <p:cSldViewPr snapToGrid="0">
      <p:cViewPr varScale="1">
        <p:scale>
          <a:sx n="44" d="100"/>
          <a:sy n="44" d="100"/>
        </p:scale>
        <p:origin x="15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xmi K" userId="9f4d597dd7c0c41a" providerId="LiveId" clId="{114B5D87-E33E-4843-819B-B9A6B3A8EF29}"/>
    <pc:docChg chg="undo redo custSel addSld delSld modSld sldOrd">
      <pc:chgData name="Sailaxmi K" userId="9f4d597dd7c0c41a" providerId="LiveId" clId="{114B5D87-E33E-4843-819B-B9A6B3A8EF29}" dt="2025-05-09T13:19:45.591" v="2421" actId="20577"/>
      <pc:docMkLst>
        <pc:docMk/>
      </pc:docMkLst>
      <pc:sldChg chg="addSp delSp modSp mod setBg setClrOvrMap">
        <pc:chgData name="Sailaxmi K" userId="9f4d597dd7c0c41a" providerId="LiveId" clId="{114B5D87-E33E-4843-819B-B9A6B3A8EF29}" dt="2025-05-09T11:24:43.084" v="2277" actId="20577"/>
        <pc:sldMkLst>
          <pc:docMk/>
          <pc:sldMk cId="4201273863" sldId="256"/>
        </pc:sldMkLst>
        <pc:spChg chg="mod">
          <ac:chgData name="Sailaxmi K" userId="9f4d597dd7c0c41a" providerId="LiveId" clId="{114B5D87-E33E-4843-819B-B9A6B3A8EF29}" dt="2025-05-09T04:00:11.676" v="1817" actId="26606"/>
          <ac:spMkLst>
            <pc:docMk/>
            <pc:sldMk cId="4201273863" sldId="256"/>
            <ac:spMk id="2" creationId="{1305C997-C0E6-8C31-E6A1-39FAA1647B51}"/>
          </ac:spMkLst>
        </pc:spChg>
        <pc:spChg chg="mod">
          <ac:chgData name="Sailaxmi K" userId="9f4d597dd7c0c41a" providerId="LiveId" clId="{114B5D87-E33E-4843-819B-B9A6B3A8EF29}" dt="2025-05-09T11:24:43.084" v="2277" actId="20577"/>
          <ac:spMkLst>
            <pc:docMk/>
            <pc:sldMk cId="4201273863" sldId="256"/>
            <ac:spMk id="3" creationId="{C9B61C1C-E517-A6AB-0DF7-55D3E78BA97F}"/>
          </ac:spMkLst>
        </pc:spChg>
        <pc:spChg chg="add del">
          <ac:chgData name="Sailaxmi K" userId="9f4d597dd7c0c41a" providerId="LiveId" clId="{114B5D87-E33E-4843-819B-B9A6B3A8EF29}" dt="2025-05-09T04:00:05.476" v="1814" actId="26606"/>
          <ac:spMkLst>
            <pc:docMk/>
            <pc:sldMk cId="4201273863" sldId="256"/>
            <ac:spMk id="9" creationId="{71B2258F-86CA-4D4D-8270-BC05FCDEBFB3}"/>
          </ac:spMkLst>
        </pc:spChg>
        <pc:spChg chg="add del">
          <ac:chgData name="Sailaxmi K" userId="9f4d597dd7c0c41a" providerId="LiveId" clId="{114B5D87-E33E-4843-819B-B9A6B3A8EF29}" dt="2025-05-09T04:00:11.644" v="1816" actId="26606"/>
          <ac:spMkLst>
            <pc:docMk/>
            <pc:sldMk cId="4201273863" sldId="256"/>
            <ac:spMk id="11" creationId="{5BE23E75-E7E9-4D9F-6D25-5512363F8621}"/>
          </ac:spMkLst>
        </pc:spChg>
        <pc:spChg chg="add del">
          <ac:chgData name="Sailaxmi K" userId="9f4d597dd7c0c41a" providerId="LiveId" clId="{114B5D87-E33E-4843-819B-B9A6B3A8EF29}" dt="2025-05-09T04:00:11.644" v="1816" actId="26606"/>
          <ac:spMkLst>
            <pc:docMk/>
            <pc:sldMk cId="4201273863" sldId="256"/>
            <ac:spMk id="14" creationId="{EB0222B5-B739-82A9-5CCC-C5585AE12A69}"/>
          </ac:spMkLst>
        </pc:spChg>
        <pc:spChg chg="add">
          <ac:chgData name="Sailaxmi K" userId="9f4d597dd7c0c41a" providerId="LiveId" clId="{114B5D87-E33E-4843-819B-B9A6B3A8EF29}" dt="2025-05-09T04:00:11.676" v="1817" actId="26606"/>
          <ac:spMkLst>
            <pc:docMk/>
            <pc:sldMk cId="4201273863" sldId="256"/>
            <ac:spMk id="16" creationId="{71B2258F-86CA-4D4D-8270-BC05FCDEBFB3}"/>
          </ac:spMkLst>
        </pc:spChg>
        <pc:picChg chg="add del">
          <ac:chgData name="Sailaxmi K" userId="9f4d597dd7c0c41a" providerId="LiveId" clId="{114B5D87-E33E-4843-819B-B9A6B3A8EF29}" dt="2025-05-09T04:00:05.476" v="1814" actId="26606"/>
          <ac:picMkLst>
            <pc:docMk/>
            <pc:sldMk cId="4201273863" sldId="256"/>
            <ac:picMk id="5" creationId="{0B0913FE-24F5-5E91-7984-0F5385F7F65D}"/>
          </ac:picMkLst>
        </pc:picChg>
        <pc:picChg chg="add del">
          <ac:chgData name="Sailaxmi K" userId="9f4d597dd7c0c41a" providerId="LiveId" clId="{114B5D87-E33E-4843-819B-B9A6B3A8EF29}" dt="2025-05-09T04:00:11.644" v="1816" actId="26606"/>
          <ac:picMkLst>
            <pc:docMk/>
            <pc:sldMk cId="4201273863" sldId="256"/>
            <ac:picMk id="12" creationId="{8CF017AE-A2A1-8232-C7C2-B3E3D84F170B}"/>
          </ac:picMkLst>
        </pc:picChg>
        <pc:picChg chg="add">
          <ac:chgData name="Sailaxmi K" userId="9f4d597dd7c0c41a" providerId="LiveId" clId="{114B5D87-E33E-4843-819B-B9A6B3A8EF29}" dt="2025-05-09T04:00:11.676" v="1817" actId="26606"/>
          <ac:picMkLst>
            <pc:docMk/>
            <pc:sldMk cId="4201273863" sldId="256"/>
            <ac:picMk id="17" creationId="{0B0913FE-24F5-5E91-7984-0F5385F7F65D}"/>
          </ac:picMkLst>
        </pc:picChg>
        <pc:cxnChg chg="add del">
          <ac:chgData name="Sailaxmi K" userId="9f4d597dd7c0c41a" providerId="LiveId" clId="{114B5D87-E33E-4843-819B-B9A6B3A8EF29}" dt="2025-05-09T04:00:11.644" v="1816" actId="26606"/>
          <ac:cxnSpMkLst>
            <pc:docMk/>
            <pc:sldMk cId="4201273863" sldId="256"/>
            <ac:cxnSpMk id="13" creationId="{61B115DB-65EB-3FC3-7284-CFDF4ADC60B6}"/>
          </ac:cxnSpMkLst>
        </pc:cxnChg>
      </pc:sldChg>
      <pc:sldChg chg="addSp delSp modSp mod setBg modNotesTx">
        <pc:chgData name="Sailaxmi K" userId="9f4d597dd7c0c41a" providerId="LiveId" clId="{114B5D87-E33E-4843-819B-B9A6B3A8EF29}" dt="2025-05-09T11:11:24.899" v="2275"/>
        <pc:sldMkLst>
          <pc:docMk/>
          <pc:sldMk cId="198025175" sldId="257"/>
        </pc:sldMkLst>
        <pc:spChg chg="mod">
          <ac:chgData name="Sailaxmi K" userId="9f4d597dd7c0c41a" providerId="LiveId" clId="{114B5D87-E33E-4843-819B-B9A6B3A8EF29}" dt="2025-05-09T04:01:23.506" v="1845" actId="20577"/>
          <ac:spMkLst>
            <pc:docMk/>
            <pc:sldMk cId="198025175" sldId="257"/>
            <ac:spMk id="2" creationId="{3307DF8D-7F96-CE30-DDB7-97DA8B337635}"/>
          </ac:spMkLst>
        </pc:spChg>
        <pc:spChg chg="add del mod">
          <ac:chgData name="Sailaxmi K" userId="9f4d597dd7c0c41a" providerId="LiveId" clId="{114B5D87-E33E-4843-819B-B9A6B3A8EF29}" dt="2025-05-09T04:01:53.311" v="1847" actId="26606"/>
          <ac:spMkLst>
            <pc:docMk/>
            <pc:sldMk cId="198025175" sldId="257"/>
            <ac:spMk id="3" creationId="{2C9AC2E2-490F-4238-F76D-8B8AD04C706F}"/>
          </ac:spMkLst>
        </pc:spChg>
        <pc:spChg chg="add">
          <ac:chgData name="Sailaxmi K" userId="9f4d597dd7c0c41a" providerId="LiveId" clId="{114B5D87-E33E-4843-819B-B9A6B3A8EF29}" dt="2025-05-09T04:01:14.589" v="1837" actId="26606"/>
          <ac:spMkLst>
            <pc:docMk/>
            <pc:sldMk cId="198025175" sldId="257"/>
            <ac:spMk id="8" creationId="{B6CDA21F-E7AF-4C75-8395-33F58D5B0E45}"/>
          </ac:spMkLst>
        </pc:spChg>
        <pc:spChg chg="add del">
          <ac:chgData name="Sailaxmi K" userId="9f4d597dd7c0c41a" providerId="LiveId" clId="{114B5D87-E33E-4843-819B-B9A6B3A8EF29}" dt="2025-05-09T00:27:31.374" v="812" actId="26606"/>
          <ac:spMkLst>
            <pc:docMk/>
            <pc:sldMk cId="198025175" sldId="257"/>
            <ac:spMk id="9" creationId="{9F7D5CDA-D291-4307-BF55-1381FED29634}"/>
          </ac:spMkLst>
        </pc:spChg>
        <pc:spChg chg="add">
          <ac:chgData name="Sailaxmi K" userId="9f4d597dd7c0c41a" providerId="LiveId" clId="{114B5D87-E33E-4843-819B-B9A6B3A8EF29}" dt="2025-05-09T04:01:14.589" v="1837" actId="26606"/>
          <ac:spMkLst>
            <pc:docMk/>
            <pc:sldMk cId="198025175" sldId="257"/>
            <ac:spMk id="15" creationId="{D5B0017B-2ECA-49AF-B397-DC140825DF8D}"/>
          </ac:spMkLst>
        </pc:spChg>
        <pc:grpChg chg="add">
          <ac:chgData name="Sailaxmi K" userId="9f4d597dd7c0c41a" providerId="LiveId" clId="{114B5D87-E33E-4843-819B-B9A6B3A8EF29}" dt="2025-05-09T04:01:14.589" v="1837" actId="26606"/>
          <ac:grpSpMkLst>
            <pc:docMk/>
            <pc:sldMk cId="198025175" sldId="257"/>
            <ac:grpSpMk id="10" creationId="{AE1C45F0-260A-458C-96ED-C1F6D2151219}"/>
          </ac:grpSpMkLst>
        </pc:grpChg>
        <pc:graphicFrameChg chg="add del">
          <ac:chgData name="Sailaxmi K" userId="9f4d597dd7c0c41a" providerId="LiveId" clId="{114B5D87-E33E-4843-819B-B9A6B3A8EF29}" dt="2025-05-09T04:01:53.311" v="1847" actId="26606"/>
          <ac:graphicFrameMkLst>
            <pc:docMk/>
            <pc:sldMk cId="198025175" sldId="257"/>
            <ac:graphicFrameMk id="19" creationId="{133695D9-99B9-231F-4A04-738DFC98CD5D}"/>
          </ac:graphicFrameMkLst>
        </pc:graphicFrameChg>
        <pc:picChg chg="add del">
          <ac:chgData name="Sailaxmi K" userId="9f4d597dd7c0c41a" providerId="LiveId" clId="{114B5D87-E33E-4843-819B-B9A6B3A8EF29}" dt="2025-05-09T00:27:31.374" v="812" actId="26606"/>
          <ac:picMkLst>
            <pc:docMk/>
            <pc:sldMk cId="198025175" sldId="257"/>
            <ac:picMk id="5" creationId="{27495AF1-6787-0DCD-1717-EA0400CBF7F4}"/>
          </ac:picMkLst>
        </pc:picChg>
        <pc:cxnChg chg="add">
          <ac:chgData name="Sailaxmi K" userId="9f4d597dd7c0c41a" providerId="LiveId" clId="{114B5D87-E33E-4843-819B-B9A6B3A8EF29}" dt="2025-05-09T04:01:14.589" v="1837" actId="26606"/>
          <ac:cxnSpMkLst>
            <pc:docMk/>
            <pc:sldMk cId="198025175" sldId="257"/>
            <ac:cxnSpMk id="17" creationId="{6CF1BAF6-AD41-4082-B212-8A1F9A2E8779}"/>
          </ac:cxnSpMkLst>
        </pc:cxnChg>
      </pc:sldChg>
      <pc:sldChg chg="addSp delSp modSp mod setBg delDesignElem chgLayout modNotesTx">
        <pc:chgData name="Sailaxmi K" userId="9f4d597dd7c0c41a" providerId="LiveId" clId="{114B5D87-E33E-4843-819B-B9A6B3A8EF29}" dt="2025-05-09T12:50:38.965" v="2316" actId="20577"/>
        <pc:sldMkLst>
          <pc:docMk/>
          <pc:sldMk cId="4068840652" sldId="258"/>
        </pc:sldMkLst>
        <pc:spChg chg="mod ord">
          <ac:chgData name="Sailaxmi K" userId="9f4d597dd7c0c41a" providerId="LiveId" clId="{114B5D87-E33E-4843-819B-B9A6B3A8EF29}" dt="2025-05-09T11:09:30.399" v="2243" actId="6264"/>
          <ac:spMkLst>
            <pc:docMk/>
            <pc:sldMk cId="4068840652" sldId="258"/>
            <ac:spMk id="2" creationId="{C120E80D-C904-C61A-EA8F-405446B7E50D}"/>
          </ac:spMkLst>
        </pc:spChg>
        <pc:spChg chg="add del mod">
          <ac:chgData name="Sailaxmi K" userId="9f4d597dd7c0c41a" providerId="LiveId" clId="{114B5D87-E33E-4843-819B-B9A6B3A8EF29}" dt="2025-05-09T04:02:31.002" v="1850" actId="26606"/>
          <ac:spMkLst>
            <pc:docMk/>
            <pc:sldMk cId="4068840652" sldId="258"/>
            <ac:spMk id="3" creationId="{8C0D695D-78DB-6FCF-0FFD-3D8854E4A2B9}"/>
          </ac:spMkLst>
        </pc:spChg>
        <pc:spChg chg="add">
          <ac:chgData name="Sailaxmi K" userId="9f4d597dd7c0c41a" providerId="LiveId" clId="{114B5D87-E33E-4843-819B-B9A6B3A8EF29}" dt="2025-05-08T23:15:31.156" v="538"/>
          <ac:spMkLst>
            <pc:docMk/>
            <pc:sldMk cId="4068840652" sldId="258"/>
            <ac:spMk id="4" creationId="{C2DFDC36-54C1-EA67-742F-DCE7981C0BFF}"/>
          </ac:spMkLst>
        </pc:spChg>
        <pc:spChg chg="add">
          <ac:chgData name="Sailaxmi K" userId="9f4d597dd7c0c41a" providerId="LiveId" clId="{114B5D87-E33E-4843-819B-B9A6B3A8EF29}" dt="2025-05-08T23:15:36.433" v="541"/>
          <ac:spMkLst>
            <pc:docMk/>
            <pc:sldMk cId="4068840652" sldId="258"/>
            <ac:spMk id="5" creationId="{6C66DBCF-F34A-B0E1-4F8C-97BA24F07FC8}"/>
          </ac:spMkLst>
        </pc:spChg>
        <pc:spChg chg="add">
          <ac:chgData name="Sailaxmi K" userId="9f4d597dd7c0c41a" providerId="LiveId" clId="{114B5D87-E33E-4843-819B-B9A6B3A8EF29}" dt="2025-05-09T02:34:03.612" v="1288"/>
          <ac:spMkLst>
            <pc:docMk/>
            <pc:sldMk cId="4068840652" sldId="258"/>
            <ac:spMk id="6" creationId="{7074DA44-0479-AD89-F493-C875BE2E0A3F}"/>
          </ac:spMkLst>
        </pc:spChg>
        <pc:spChg chg="add del">
          <ac:chgData name="Sailaxmi K" userId="9f4d597dd7c0c41a" providerId="LiveId" clId="{114B5D87-E33E-4843-819B-B9A6B3A8EF29}" dt="2025-05-09T11:09:21.604" v="2241" actId="6264"/>
          <ac:spMkLst>
            <pc:docMk/>
            <pc:sldMk cId="4068840652" sldId="258"/>
            <ac:spMk id="8" creationId="{56E9B3E6-E277-4D68-BA48-9CB43FFBD6E2}"/>
          </ac:spMkLst>
        </pc:spChg>
        <pc:spChg chg="add del">
          <ac:chgData name="Sailaxmi K" userId="9f4d597dd7c0c41a" providerId="LiveId" clId="{114B5D87-E33E-4843-819B-B9A6B3A8EF29}" dt="2025-05-09T04:02:08.167" v="1849" actId="26606"/>
          <ac:spMkLst>
            <pc:docMk/>
            <pc:sldMk cId="4068840652" sldId="258"/>
            <ac:spMk id="9" creationId="{BACC6370-2D7E-4714-9D71-7542949D7D5D}"/>
          </ac:spMkLst>
        </pc:spChg>
        <pc:spChg chg="add del">
          <ac:chgData name="Sailaxmi K" userId="9f4d597dd7c0c41a" providerId="LiveId" clId="{114B5D87-E33E-4843-819B-B9A6B3A8EF29}" dt="2025-05-09T04:02:08.167" v="1849" actId="26606"/>
          <ac:spMkLst>
            <pc:docMk/>
            <pc:sldMk cId="4068840652" sldId="258"/>
            <ac:spMk id="11" creationId="{256B2C21-A230-48C0-8DF1-C46611373C44}"/>
          </ac:spMkLst>
        </pc:spChg>
        <pc:spChg chg="add del">
          <ac:chgData name="Sailaxmi K" userId="9f4d597dd7c0c41a" providerId="LiveId" clId="{114B5D87-E33E-4843-819B-B9A6B3A8EF29}" dt="2025-05-09T04:02:08.167" v="1849" actId="26606"/>
          <ac:spMkLst>
            <pc:docMk/>
            <pc:sldMk cId="4068840652" sldId="258"/>
            <ac:spMk id="13" creationId="{3847E18C-932D-4C95-AABA-FEC7C9499AD7}"/>
          </ac:spMkLst>
        </pc:spChg>
        <pc:spChg chg="add del">
          <ac:chgData name="Sailaxmi K" userId="9f4d597dd7c0c41a" providerId="LiveId" clId="{114B5D87-E33E-4843-819B-B9A6B3A8EF29}" dt="2025-05-09T04:02:08.167" v="1849" actId="26606"/>
          <ac:spMkLst>
            <pc:docMk/>
            <pc:sldMk cId="4068840652" sldId="258"/>
            <ac:spMk id="15" creationId="{3150CB11-0C61-439E-910F-5787759E72A0}"/>
          </ac:spMkLst>
        </pc:spChg>
        <pc:spChg chg="add del">
          <ac:chgData name="Sailaxmi K" userId="9f4d597dd7c0c41a" providerId="LiveId" clId="{114B5D87-E33E-4843-819B-B9A6B3A8EF29}" dt="2025-05-09T11:09:21.604" v="2241" actId="6264"/>
          <ac:spMkLst>
            <pc:docMk/>
            <pc:sldMk cId="4068840652" sldId="258"/>
            <ac:spMk id="16" creationId="{D5B0017B-2ECA-49AF-B397-DC140825DF8D}"/>
          </ac:spMkLst>
        </pc:spChg>
        <pc:spChg chg="add del">
          <ac:chgData name="Sailaxmi K" userId="9f4d597dd7c0c41a" providerId="LiveId" clId="{114B5D87-E33E-4843-819B-B9A6B3A8EF29}" dt="2025-05-09T04:02:08.167" v="1849" actId="26606"/>
          <ac:spMkLst>
            <pc:docMk/>
            <pc:sldMk cId="4068840652" sldId="258"/>
            <ac:spMk id="17" creationId="{43F8A58B-5155-44CE-A5FF-7647B47D0A7A}"/>
          </ac:spMkLst>
        </pc:spChg>
        <pc:spChg chg="add del">
          <ac:chgData name="Sailaxmi K" userId="9f4d597dd7c0c41a" providerId="LiveId" clId="{114B5D87-E33E-4843-819B-B9A6B3A8EF29}" dt="2025-05-09T04:02:08.167" v="1849" actId="26606"/>
          <ac:spMkLst>
            <pc:docMk/>
            <pc:sldMk cId="4068840652" sldId="258"/>
            <ac:spMk id="19" creationId="{443F2ACA-E6D6-4028-82DD-F03C262D5DE6}"/>
          </ac:spMkLst>
        </pc:spChg>
        <pc:spChg chg="add del mod">
          <ac:chgData name="Sailaxmi K" userId="9f4d597dd7c0c41a" providerId="LiveId" clId="{114B5D87-E33E-4843-819B-B9A6B3A8EF29}" dt="2025-05-09T11:09:21.604" v="2241" actId="6264"/>
          <ac:spMkLst>
            <pc:docMk/>
            <pc:sldMk cId="4068840652" sldId="258"/>
            <ac:spMk id="22" creationId="{0B6F8659-9AC8-9396-B1CF-83470DB045AD}"/>
          </ac:spMkLst>
        </pc:spChg>
        <pc:spChg chg="add del mod">
          <ac:chgData name="Sailaxmi K" userId="9f4d597dd7c0c41a" providerId="LiveId" clId="{114B5D87-E33E-4843-819B-B9A6B3A8EF29}" dt="2025-05-09T11:09:21.604" v="2241" actId="6264"/>
          <ac:spMkLst>
            <pc:docMk/>
            <pc:sldMk cId="4068840652" sldId="258"/>
            <ac:spMk id="23" creationId="{C7930322-69CF-F45D-82D4-0A11F5C9BC73}"/>
          </ac:spMkLst>
        </pc:spChg>
        <pc:spChg chg="add del mod">
          <ac:chgData name="Sailaxmi K" userId="9f4d597dd7c0c41a" providerId="LiveId" clId="{114B5D87-E33E-4843-819B-B9A6B3A8EF29}" dt="2025-05-09T11:09:26.876" v="2242" actId="6264"/>
          <ac:spMkLst>
            <pc:docMk/>
            <pc:sldMk cId="4068840652" sldId="258"/>
            <ac:spMk id="24" creationId="{3162E636-B647-7CA3-334D-5CBDDE807FB7}"/>
          </ac:spMkLst>
        </pc:spChg>
        <pc:spChg chg="add del mod">
          <ac:chgData name="Sailaxmi K" userId="9f4d597dd7c0c41a" providerId="LiveId" clId="{114B5D87-E33E-4843-819B-B9A6B3A8EF29}" dt="2025-05-09T11:09:26.876" v="2242" actId="6264"/>
          <ac:spMkLst>
            <pc:docMk/>
            <pc:sldMk cId="4068840652" sldId="258"/>
            <ac:spMk id="25" creationId="{0F69763E-8C1B-8F6D-B57C-C8CFE5CABE27}"/>
          </ac:spMkLst>
        </pc:spChg>
        <pc:spChg chg="add del mod">
          <ac:chgData name="Sailaxmi K" userId="9f4d597dd7c0c41a" providerId="LiveId" clId="{114B5D87-E33E-4843-819B-B9A6B3A8EF29}" dt="2025-05-09T11:09:30.399" v="2243" actId="6264"/>
          <ac:spMkLst>
            <pc:docMk/>
            <pc:sldMk cId="4068840652" sldId="258"/>
            <ac:spMk id="26" creationId="{2FA6586C-C7A3-BA8B-0A12-5BF8DC8009AE}"/>
          </ac:spMkLst>
        </pc:spChg>
        <pc:spChg chg="add del mod">
          <ac:chgData name="Sailaxmi K" userId="9f4d597dd7c0c41a" providerId="LiveId" clId="{114B5D87-E33E-4843-819B-B9A6B3A8EF29}" dt="2025-05-09T11:09:30.399" v="2243" actId="6264"/>
          <ac:spMkLst>
            <pc:docMk/>
            <pc:sldMk cId="4068840652" sldId="258"/>
            <ac:spMk id="27" creationId="{97F0F353-D2D7-F624-658B-B14EAA807116}"/>
          </ac:spMkLst>
        </pc:spChg>
        <pc:spChg chg="add del">
          <ac:chgData name="Sailaxmi K" userId="9f4d597dd7c0c41a" providerId="LiveId" clId="{114B5D87-E33E-4843-819B-B9A6B3A8EF29}" dt="2025-05-09T11:09:52.328" v="2245" actId="22"/>
          <ac:spMkLst>
            <pc:docMk/>
            <pc:sldMk cId="4068840652" sldId="258"/>
            <ac:spMk id="29" creationId="{D698B56E-93B0-0BBF-852F-454218A1CB3F}"/>
          </ac:spMkLst>
        </pc:spChg>
        <pc:grpChg chg="add del">
          <ac:chgData name="Sailaxmi K" userId="9f4d597dd7c0c41a" providerId="LiveId" clId="{114B5D87-E33E-4843-819B-B9A6B3A8EF29}" dt="2025-05-09T11:09:21.604" v="2241" actId="6264"/>
          <ac:grpSpMkLst>
            <pc:docMk/>
            <pc:sldMk cId="4068840652" sldId="258"/>
            <ac:grpSpMk id="10" creationId="{AE1C45F0-260A-458C-96ED-C1F6D2151219}"/>
          </ac:grpSpMkLst>
        </pc:grpChg>
        <pc:graphicFrameChg chg="add del">
          <ac:chgData name="Sailaxmi K" userId="9f4d597dd7c0c41a" providerId="LiveId" clId="{114B5D87-E33E-4843-819B-B9A6B3A8EF29}" dt="2025-05-09T04:02:08.167" v="1849" actId="26606"/>
          <ac:graphicFrameMkLst>
            <pc:docMk/>
            <pc:sldMk cId="4068840652" sldId="258"/>
            <ac:graphicFrameMk id="7" creationId="{6E67E7CE-8092-45F8-E7E1-08FC44DFD8DA}"/>
          </ac:graphicFrameMkLst>
        </pc:graphicFrameChg>
        <pc:graphicFrameChg chg="add mod ord">
          <ac:chgData name="Sailaxmi K" userId="9f4d597dd7c0c41a" providerId="LiveId" clId="{114B5D87-E33E-4843-819B-B9A6B3A8EF29}" dt="2025-05-09T11:10:32.945" v="2274" actId="20577"/>
          <ac:graphicFrameMkLst>
            <pc:docMk/>
            <pc:sldMk cId="4068840652" sldId="258"/>
            <ac:graphicFrameMk id="21" creationId="{4D70CFB6-9200-AD26-5106-C2D641797D47}"/>
          </ac:graphicFrameMkLst>
        </pc:graphicFrameChg>
        <pc:cxnChg chg="add del">
          <ac:chgData name="Sailaxmi K" userId="9f4d597dd7c0c41a" providerId="LiveId" clId="{114B5D87-E33E-4843-819B-B9A6B3A8EF29}" dt="2025-05-09T11:09:21.604" v="2241" actId="6264"/>
          <ac:cxnSpMkLst>
            <pc:docMk/>
            <pc:sldMk cId="4068840652" sldId="258"/>
            <ac:cxnSpMk id="18" creationId="{6CF1BAF6-AD41-4082-B212-8A1F9A2E8779}"/>
          </ac:cxnSpMkLst>
        </pc:cxnChg>
      </pc:sldChg>
      <pc:sldChg chg="addSp delSp modSp mod setBg modNotesTx">
        <pc:chgData name="Sailaxmi K" userId="9f4d597dd7c0c41a" providerId="LiveId" clId="{114B5D87-E33E-4843-819B-B9A6B3A8EF29}" dt="2025-05-09T13:19:45.591" v="2421" actId="20577"/>
        <pc:sldMkLst>
          <pc:docMk/>
          <pc:sldMk cId="1809162520" sldId="259"/>
        </pc:sldMkLst>
        <pc:spChg chg="mod">
          <ac:chgData name="Sailaxmi K" userId="9f4d597dd7c0c41a" providerId="LiveId" clId="{114B5D87-E33E-4843-819B-B9A6B3A8EF29}" dt="2025-05-09T04:06:51.774" v="1883" actId="113"/>
          <ac:spMkLst>
            <pc:docMk/>
            <pc:sldMk cId="1809162520" sldId="259"/>
            <ac:spMk id="2" creationId="{CD5A230B-6703-5A47-1940-11952F2FE588}"/>
          </ac:spMkLst>
        </pc:spChg>
        <pc:spChg chg="mod">
          <ac:chgData name="Sailaxmi K" userId="9f4d597dd7c0c41a" providerId="LiveId" clId="{114B5D87-E33E-4843-819B-B9A6B3A8EF29}" dt="2025-05-09T10:33:17.744" v="2078" actId="20577"/>
          <ac:spMkLst>
            <pc:docMk/>
            <pc:sldMk cId="1809162520" sldId="259"/>
            <ac:spMk id="3" creationId="{0C0E66A6-9AE3-885D-2594-0AFBF226ABAD}"/>
          </ac:spMkLst>
        </pc:spChg>
        <pc:spChg chg="add">
          <ac:chgData name="Sailaxmi K" userId="9f4d597dd7c0c41a" providerId="LiveId" clId="{114B5D87-E33E-4843-819B-B9A6B3A8EF29}" dt="2025-05-09T03:15:27.157" v="1338"/>
          <ac:spMkLst>
            <pc:docMk/>
            <pc:sldMk cId="1809162520" sldId="259"/>
            <ac:spMk id="4" creationId="{07081D4C-E2C2-A257-15D4-FD986DD11FF5}"/>
          </ac:spMkLst>
        </pc:spChg>
        <pc:spChg chg="add del">
          <ac:chgData name="Sailaxmi K" userId="9f4d597dd7c0c41a" providerId="LiveId" clId="{114B5D87-E33E-4843-819B-B9A6B3A8EF29}" dt="2025-05-09T04:06:45.910" v="1882" actId="26606"/>
          <ac:spMkLst>
            <pc:docMk/>
            <pc:sldMk cId="1809162520" sldId="259"/>
            <ac:spMk id="9" creationId="{C0763A76-9F1C-4FC5-82B7-DD475DA461B2}"/>
          </ac:spMkLst>
        </pc:spChg>
        <pc:spChg chg="add del">
          <ac:chgData name="Sailaxmi K" userId="9f4d597dd7c0c41a" providerId="LiveId" clId="{114B5D87-E33E-4843-819B-B9A6B3A8EF29}" dt="2025-05-09T04:06:45.910" v="1882" actId="26606"/>
          <ac:spMkLst>
            <pc:docMk/>
            <pc:sldMk cId="1809162520" sldId="259"/>
            <ac:spMk id="11" creationId="{E81BF4F6-F2CF-4984-9D14-D6966D92F99F}"/>
          </ac:spMkLst>
        </pc:spChg>
        <pc:grpChg chg="add del">
          <ac:chgData name="Sailaxmi K" userId="9f4d597dd7c0c41a" providerId="LiveId" clId="{114B5D87-E33E-4843-819B-B9A6B3A8EF29}" dt="2025-05-09T04:06:45.910" v="1882" actId="26606"/>
          <ac:grpSpMkLst>
            <pc:docMk/>
            <pc:sldMk cId="1809162520" sldId="259"/>
            <ac:grpSpMk id="16" creationId="{8CE57D37-C2D0-066B-1AE3-6F4244344F27}"/>
          </ac:grpSpMkLst>
        </pc:grpChg>
        <pc:picChg chg="add mod">
          <ac:chgData name="Sailaxmi K" userId="9f4d597dd7c0c41a" providerId="LiveId" clId="{114B5D87-E33E-4843-819B-B9A6B3A8EF29}" dt="2025-05-09T04:17:46.926" v="1980" actId="14100"/>
          <ac:picMkLst>
            <pc:docMk/>
            <pc:sldMk cId="1809162520" sldId="259"/>
            <ac:picMk id="5" creationId="{C2AE55A7-2245-D77F-A254-83442E22005C}"/>
          </ac:picMkLst>
        </pc:picChg>
      </pc:sldChg>
      <pc:sldChg chg="modSp del mod modNotesTx">
        <pc:chgData name="Sailaxmi K" userId="9f4d597dd7c0c41a" providerId="LiveId" clId="{114B5D87-E33E-4843-819B-B9A6B3A8EF29}" dt="2025-05-09T03:37:32.119" v="1747" actId="47"/>
        <pc:sldMkLst>
          <pc:docMk/>
          <pc:sldMk cId="1432401266" sldId="261"/>
        </pc:sldMkLst>
        <pc:spChg chg="mod">
          <ac:chgData name="Sailaxmi K" userId="9f4d597dd7c0c41a" providerId="LiveId" clId="{114B5D87-E33E-4843-819B-B9A6B3A8EF29}" dt="2025-05-09T01:15:09.913" v="1052" actId="20577"/>
          <ac:spMkLst>
            <pc:docMk/>
            <pc:sldMk cId="1432401266" sldId="261"/>
            <ac:spMk id="2" creationId="{8942FADD-5C89-03D7-DD4B-49AF0369E4B6}"/>
          </ac:spMkLst>
        </pc:spChg>
        <pc:spChg chg="mod">
          <ac:chgData name="Sailaxmi K" userId="9f4d597dd7c0c41a" providerId="LiveId" clId="{114B5D87-E33E-4843-819B-B9A6B3A8EF29}" dt="2025-05-09T01:30:42.837" v="1117"/>
          <ac:spMkLst>
            <pc:docMk/>
            <pc:sldMk cId="1432401266" sldId="261"/>
            <ac:spMk id="3" creationId="{FA839081-E22C-15BB-AEF0-4F900A5C23DB}"/>
          </ac:spMkLst>
        </pc:spChg>
      </pc:sldChg>
      <pc:sldChg chg="addSp delSp modSp mod ord setBg modNotesTx">
        <pc:chgData name="Sailaxmi K" userId="9f4d597dd7c0c41a" providerId="LiveId" clId="{114B5D87-E33E-4843-819B-B9A6B3A8EF29}" dt="2025-05-09T10:43:27.801" v="2162" actId="20577"/>
        <pc:sldMkLst>
          <pc:docMk/>
          <pc:sldMk cId="98101432" sldId="262"/>
        </pc:sldMkLst>
        <pc:spChg chg="mod">
          <ac:chgData name="Sailaxmi K" userId="9f4d597dd7c0c41a" providerId="LiveId" clId="{114B5D87-E33E-4843-819B-B9A6B3A8EF29}" dt="2025-05-09T04:09:18.644" v="1887" actId="26606"/>
          <ac:spMkLst>
            <pc:docMk/>
            <pc:sldMk cId="98101432" sldId="262"/>
            <ac:spMk id="2" creationId="{AC4E6ABB-B32E-E32B-B871-D0FFAFEEBCA0}"/>
          </ac:spMkLst>
        </pc:spChg>
        <pc:spChg chg="add mod">
          <ac:chgData name="Sailaxmi K" userId="9f4d597dd7c0c41a" providerId="LiveId" clId="{114B5D87-E33E-4843-819B-B9A6B3A8EF29}" dt="2025-05-09T10:40:54.174" v="2124" actId="14100"/>
          <ac:spMkLst>
            <pc:docMk/>
            <pc:sldMk cId="98101432" sldId="262"/>
            <ac:spMk id="4" creationId="{2B9D5D40-0954-FB52-EECF-B870833B5D99}"/>
          </ac:spMkLst>
        </pc:spChg>
        <pc:spChg chg="add">
          <ac:chgData name="Sailaxmi K" userId="9f4d597dd7c0c41a" providerId="LiveId" clId="{114B5D87-E33E-4843-819B-B9A6B3A8EF29}" dt="2025-05-09T03:22:42.072" v="1461"/>
          <ac:spMkLst>
            <pc:docMk/>
            <pc:sldMk cId="98101432" sldId="262"/>
            <ac:spMk id="6" creationId="{BBA3F0C6-2447-2AE7-8B3E-B4065F51C163}"/>
          </ac:spMkLst>
        </pc:spChg>
        <pc:spChg chg="add">
          <ac:chgData name="Sailaxmi K" userId="9f4d597dd7c0c41a" providerId="LiveId" clId="{114B5D87-E33E-4843-819B-B9A6B3A8EF29}" dt="2025-05-09T03:22:53.433" v="1463"/>
          <ac:spMkLst>
            <pc:docMk/>
            <pc:sldMk cId="98101432" sldId="262"/>
            <ac:spMk id="7" creationId="{2907A6F9-213E-0FBF-BF7C-0E3D7CA1AE55}"/>
          </ac:spMkLst>
        </pc:spChg>
        <pc:spChg chg="add">
          <ac:chgData name="Sailaxmi K" userId="9f4d597dd7c0c41a" providerId="LiveId" clId="{114B5D87-E33E-4843-819B-B9A6B3A8EF29}" dt="2025-05-09T04:09:18.644" v="1887" actId="26606"/>
          <ac:spMkLst>
            <pc:docMk/>
            <pc:sldMk cId="98101432" sldId="262"/>
            <ac:spMk id="13" creationId="{5D13CC36-B950-4F02-9BAF-9A7EB267398C}"/>
          </ac:spMkLst>
        </pc:spChg>
        <pc:spChg chg="add">
          <ac:chgData name="Sailaxmi K" userId="9f4d597dd7c0c41a" providerId="LiveId" clId="{114B5D87-E33E-4843-819B-B9A6B3A8EF29}" dt="2025-05-09T04:09:18.644" v="1887" actId="26606"/>
          <ac:spMkLst>
            <pc:docMk/>
            <pc:sldMk cId="98101432" sldId="262"/>
            <ac:spMk id="15" creationId="{4F2E2428-58BA-458D-AA54-05502E63F32F}"/>
          </ac:spMkLst>
        </pc:spChg>
        <pc:picChg chg="del mod">
          <ac:chgData name="Sailaxmi K" userId="9f4d597dd7c0c41a" providerId="LiveId" clId="{114B5D87-E33E-4843-819B-B9A6B3A8EF29}" dt="2025-05-09T03:21:48.707" v="1451" actId="21"/>
          <ac:picMkLst>
            <pc:docMk/>
            <pc:sldMk cId="98101432" sldId="262"/>
            <ac:picMk id="5" creationId="{33264F7A-A838-B93D-E5F0-F07EDE32D069}"/>
          </ac:picMkLst>
        </pc:picChg>
        <pc:picChg chg="add mod">
          <ac:chgData name="Sailaxmi K" userId="9f4d597dd7c0c41a" providerId="LiveId" clId="{114B5D87-E33E-4843-819B-B9A6B3A8EF29}" dt="2025-05-09T04:10:42.375" v="1901" actId="1076"/>
          <ac:picMkLst>
            <pc:docMk/>
            <pc:sldMk cId="98101432" sldId="262"/>
            <ac:picMk id="8" creationId="{33264F7A-A838-B93D-E5F0-F07EDE32D069}"/>
          </ac:picMkLst>
        </pc:picChg>
      </pc:sldChg>
      <pc:sldChg chg="modSp del mod modNotesTx">
        <pc:chgData name="Sailaxmi K" userId="9f4d597dd7c0c41a" providerId="LiveId" clId="{114B5D87-E33E-4843-819B-B9A6B3A8EF29}" dt="2025-05-09T03:37:32.119" v="1747" actId="47"/>
        <pc:sldMkLst>
          <pc:docMk/>
          <pc:sldMk cId="3439182513" sldId="263"/>
        </pc:sldMkLst>
        <pc:spChg chg="mod">
          <ac:chgData name="Sailaxmi K" userId="9f4d597dd7c0c41a" providerId="LiveId" clId="{114B5D87-E33E-4843-819B-B9A6B3A8EF29}" dt="2025-05-09T01:30:42.837" v="1117"/>
          <ac:spMkLst>
            <pc:docMk/>
            <pc:sldMk cId="3439182513" sldId="263"/>
            <ac:spMk id="2" creationId="{E57783F7-45CE-E6FC-732A-B92DCDEF2A71}"/>
          </ac:spMkLst>
        </pc:spChg>
        <pc:spChg chg="mod">
          <ac:chgData name="Sailaxmi K" userId="9f4d597dd7c0c41a" providerId="LiveId" clId="{114B5D87-E33E-4843-819B-B9A6B3A8EF29}" dt="2025-05-09T01:30:42.837" v="1117"/>
          <ac:spMkLst>
            <pc:docMk/>
            <pc:sldMk cId="3439182513" sldId="263"/>
            <ac:spMk id="3" creationId="{83D6C8B7-50A7-314C-4BAF-C76C584892CD}"/>
          </ac:spMkLst>
        </pc:spChg>
      </pc:sldChg>
      <pc:sldChg chg="addSp delSp modSp mod setBg">
        <pc:chgData name="Sailaxmi K" userId="9f4d597dd7c0c41a" providerId="LiveId" clId="{114B5D87-E33E-4843-819B-B9A6B3A8EF29}" dt="2025-05-09T04:13:21.373" v="1921" actId="14100"/>
        <pc:sldMkLst>
          <pc:docMk/>
          <pc:sldMk cId="2215793924" sldId="264"/>
        </pc:sldMkLst>
        <pc:spChg chg="mod">
          <ac:chgData name="Sailaxmi K" userId="9f4d597dd7c0c41a" providerId="LiveId" clId="{114B5D87-E33E-4843-819B-B9A6B3A8EF29}" dt="2025-05-09T04:12:49.788" v="1913" actId="26606"/>
          <ac:spMkLst>
            <pc:docMk/>
            <pc:sldMk cId="2215793924" sldId="264"/>
            <ac:spMk id="2" creationId="{FDC9BAB1-58DE-9CA4-2555-463129166548}"/>
          </ac:spMkLst>
        </pc:spChg>
        <pc:spChg chg="del">
          <ac:chgData name="Sailaxmi K" userId="9f4d597dd7c0c41a" providerId="LiveId" clId="{114B5D87-E33E-4843-819B-B9A6B3A8EF29}" dt="2025-05-08T23:35:44.121" v="713" actId="931"/>
          <ac:spMkLst>
            <pc:docMk/>
            <pc:sldMk cId="2215793924" sldId="264"/>
            <ac:spMk id="3" creationId="{EA842367-A7F6-C424-A9A4-3B0DAB0AAFD5}"/>
          </ac:spMkLst>
        </pc:spChg>
        <pc:spChg chg="del">
          <ac:chgData name="Sailaxmi K" userId="9f4d597dd7c0c41a" providerId="LiveId" clId="{114B5D87-E33E-4843-819B-B9A6B3A8EF29}" dt="2025-05-08T23:36:22.561" v="717" actId="931"/>
          <ac:spMkLst>
            <pc:docMk/>
            <pc:sldMk cId="2215793924" sldId="264"/>
            <ac:spMk id="4" creationId="{BC9FA52E-DC1C-DEA5-E033-739618924903}"/>
          </ac:spMkLst>
        </pc:spChg>
        <pc:spChg chg="add del">
          <ac:chgData name="Sailaxmi K" userId="9f4d597dd7c0c41a" providerId="LiveId" clId="{114B5D87-E33E-4843-819B-B9A6B3A8EF29}" dt="2025-05-09T04:12:49.772" v="1912" actId="26606"/>
          <ac:spMkLst>
            <pc:docMk/>
            <pc:sldMk cId="2215793924" sldId="264"/>
            <ac:spMk id="10" creationId="{0D7B6173-1D58-48E2-83CF-37350F315F75}"/>
          </ac:spMkLst>
        </pc:spChg>
        <pc:spChg chg="add del">
          <ac:chgData name="Sailaxmi K" userId="9f4d597dd7c0c41a" providerId="LiveId" clId="{114B5D87-E33E-4843-819B-B9A6B3A8EF29}" dt="2025-05-09T04:12:49.772" v="1912" actId="26606"/>
          <ac:spMkLst>
            <pc:docMk/>
            <pc:sldMk cId="2215793924" sldId="264"/>
            <ac:spMk id="11" creationId="{35D813D1-BA6B-40B4-A101-04BB89445561}"/>
          </ac:spMkLst>
        </pc:spChg>
        <pc:spChg chg="add del">
          <ac:chgData name="Sailaxmi K" userId="9f4d597dd7c0c41a" providerId="LiveId" clId="{114B5D87-E33E-4843-819B-B9A6B3A8EF29}" dt="2025-05-09T04:12:49.772" v="1912" actId="26606"/>
          <ac:spMkLst>
            <pc:docMk/>
            <pc:sldMk cId="2215793924" sldId="264"/>
            <ac:spMk id="12" creationId="{EB7B13CE-1ADB-3162-0A63-05EEC3B1EB70}"/>
          </ac:spMkLst>
        </pc:spChg>
        <pc:spChg chg="add del">
          <ac:chgData name="Sailaxmi K" userId="9f4d597dd7c0c41a" providerId="LiveId" clId="{114B5D87-E33E-4843-819B-B9A6B3A8EF29}" dt="2025-05-09T04:12:32.367" v="1910" actId="26606"/>
          <ac:spMkLst>
            <pc:docMk/>
            <pc:sldMk cId="2215793924" sldId="264"/>
            <ac:spMk id="13" creationId="{F29C2C85-1492-463C-B805-3FD3FCE93360}"/>
          </ac:spMkLst>
        </pc:spChg>
        <pc:spChg chg="add">
          <ac:chgData name="Sailaxmi K" userId="9f4d597dd7c0c41a" providerId="LiveId" clId="{114B5D87-E33E-4843-819B-B9A6B3A8EF29}" dt="2025-05-09T04:12:49.788" v="1913" actId="26606"/>
          <ac:spMkLst>
            <pc:docMk/>
            <pc:sldMk cId="2215793924" sldId="264"/>
            <ac:spMk id="17" creationId="{AFFC87AC-C919-4FE5-BAC3-39509E001152}"/>
          </ac:spMkLst>
        </pc:spChg>
        <pc:spChg chg="add del">
          <ac:chgData name="Sailaxmi K" userId="9f4d597dd7c0c41a" providerId="LiveId" clId="{114B5D87-E33E-4843-819B-B9A6B3A8EF29}" dt="2025-05-09T04:12:32.367" v="1910" actId="26606"/>
          <ac:spMkLst>
            <pc:docMk/>
            <pc:sldMk cId="2215793924" sldId="264"/>
            <ac:spMk id="19" creationId="{8ED94938-268E-4C0A-A08A-B3980C78BAEB}"/>
          </ac:spMkLst>
        </pc:spChg>
        <pc:spChg chg="add del">
          <ac:chgData name="Sailaxmi K" userId="9f4d597dd7c0c41a" providerId="LiveId" clId="{114B5D87-E33E-4843-819B-B9A6B3A8EF29}" dt="2025-05-09T04:12:49.772" v="1912" actId="26606"/>
          <ac:spMkLst>
            <pc:docMk/>
            <pc:sldMk cId="2215793924" sldId="264"/>
            <ac:spMk id="21" creationId="{21BDEC81-16A7-4451-B893-C15000083B77}"/>
          </ac:spMkLst>
        </pc:spChg>
        <pc:spChg chg="add del">
          <ac:chgData name="Sailaxmi K" userId="9f4d597dd7c0c41a" providerId="LiveId" clId="{114B5D87-E33E-4843-819B-B9A6B3A8EF29}" dt="2025-05-09T04:12:49.772" v="1912" actId="26606"/>
          <ac:spMkLst>
            <pc:docMk/>
            <pc:sldMk cId="2215793924" sldId="264"/>
            <ac:spMk id="23" creationId="{AEA3DFA5-2D7B-4989-8ED7-8321EC114CF1}"/>
          </ac:spMkLst>
        </pc:spChg>
        <pc:spChg chg="add">
          <ac:chgData name="Sailaxmi K" userId="9f4d597dd7c0c41a" providerId="LiveId" clId="{114B5D87-E33E-4843-819B-B9A6B3A8EF29}" dt="2025-05-09T04:12:49.788" v="1913" actId="26606"/>
          <ac:spMkLst>
            <pc:docMk/>
            <pc:sldMk cId="2215793924" sldId="264"/>
            <ac:spMk id="25" creationId="{2151139A-886F-4B97-8815-729AD3831BBD}"/>
          </ac:spMkLst>
        </pc:spChg>
        <pc:spChg chg="add">
          <ac:chgData name="Sailaxmi K" userId="9f4d597dd7c0c41a" providerId="LiveId" clId="{114B5D87-E33E-4843-819B-B9A6B3A8EF29}" dt="2025-05-09T04:12:49.788" v="1913" actId="26606"/>
          <ac:spMkLst>
            <pc:docMk/>
            <pc:sldMk cId="2215793924" sldId="264"/>
            <ac:spMk id="26" creationId="{AB5E08C4-8CDD-4623-A5B8-E998C6DEE3B7}"/>
          </ac:spMkLst>
        </pc:spChg>
        <pc:spChg chg="add">
          <ac:chgData name="Sailaxmi K" userId="9f4d597dd7c0c41a" providerId="LiveId" clId="{114B5D87-E33E-4843-819B-B9A6B3A8EF29}" dt="2025-05-09T04:12:49.788" v="1913" actId="26606"/>
          <ac:spMkLst>
            <pc:docMk/>
            <pc:sldMk cId="2215793924" sldId="264"/>
            <ac:spMk id="27" creationId="{7D0659F6-0853-468D-B1B2-44FDBE98B80F}"/>
          </ac:spMkLst>
        </pc:spChg>
        <pc:spChg chg="add">
          <ac:chgData name="Sailaxmi K" userId="9f4d597dd7c0c41a" providerId="LiveId" clId="{114B5D87-E33E-4843-819B-B9A6B3A8EF29}" dt="2025-05-09T04:12:49.788" v="1913" actId="26606"/>
          <ac:spMkLst>
            <pc:docMk/>
            <pc:sldMk cId="2215793924" sldId="264"/>
            <ac:spMk id="28" creationId="{15F33878-D502-4FFA-8ACE-F2AECDB2A23F}"/>
          </ac:spMkLst>
        </pc:spChg>
        <pc:spChg chg="add">
          <ac:chgData name="Sailaxmi K" userId="9f4d597dd7c0c41a" providerId="LiveId" clId="{114B5D87-E33E-4843-819B-B9A6B3A8EF29}" dt="2025-05-09T04:12:49.788" v="1913" actId="26606"/>
          <ac:spMkLst>
            <pc:docMk/>
            <pc:sldMk cId="2215793924" sldId="264"/>
            <ac:spMk id="29" creationId="{977ACDD7-882D-4B81-A213-84C82B96B01E}"/>
          </ac:spMkLst>
        </pc:spChg>
        <pc:grpChg chg="add del">
          <ac:chgData name="Sailaxmi K" userId="9f4d597dd7c0c41a" providerId="LiveId" clId="{114B5D87-E33E-4843-819B-B9A6B3A8EF29}" dt="2025-05-09T04:12:32.367" v="1910" actId="26606"/>
          <ac:grpSpMkLst>
            <pc:docMk/>
            <pc:sldMk cId="2215793924" sldId="264"/>
            <ac:grpSpMk id="15" creationId="{B83D307E-DF68-43F8-97CE-0AAE950A7129}"/>
          </ac:grpSpMkLst>
        </pc:grpChg>
        <pc:picChg chg="add mod ord">
          <ac:chgData name="Sailaxmi K" userId="9f4d597dd7c0c41a" providerId="LiveId" clId="{114B5D87-E33E-4843-819B-B9A6B3A8EF29}" dt="2025-05-09T04:13:21.373" v="1921" actId="14100"/>
          <ac:picMkLst>
            <pc:docMk/>
            <pc:sldMk cId="2215793924" sldId="264"/>
            <ac:picMk id="6" creationId="{41B148C5-2A6C-ABB8-06C3-EDD575731DFE}"/>
          </ac:picMkLst>
        </pc:picChg>
        <pc:picChg chg="add mod">
          <ac:chgData name="Sailaxmi K" userId="9f4d597dd7c0c41a" providerId="LiveId" clId="{114B5D87-E33E-4843-819B-B9A6B3A8EF29}" dt="2025-05-09T04:13:00.157" v="1916" actId="14100"/>
          <ac:picMkLst>
            <pc:docMk/>
            <pc:sldMk cId="2215793924" sldId="264"/>
            <ac:picMk id="8" creationId="{A711AB05-DD8F-0B59-92A2-975B90E11B89}"/>
          </ac:picMkLst>
        </pc:picChg>
        <pc:picChg chg="add del">
          <ac:chgData name="Sailaxmi K" userId="9f4d597dd7c0c41a" providerId="LiveId" clId="{114B5D87-E33E-4843-819B-B9A6B3A8EF29}" dt="2025-05-09T04:12:49.772" v="1912" actId="26606"/>
          <ac:picMkLst>
            <pc:docMk/>
            <pc:sldMk cId="2215793924" sldId="264"/>
            <ac:picMk id="14" creationId="{B0DAC8FB-A162-44E3-A606-C855A03A5B09}"/>
          </ac:picMkLst>
        </pc:picChg>
      </pc:sldChg>
      <pc:sldChg chg="addSp delSp modSp mod ord setBg modNotesTx">
        <pc:chgData name="Sailaxmi K" userId="9f4d597dd7c0c41a" providerId="LiveId" clId="{114B5D87-E33E-4843-819B-B9A6B3A8EF29}" dt="2025-05-09T12:58:10.950" v="2336" actId="20577"/>
        <pc:sldMkLst>
          <pc:docMk/>
          <pc:sldMk cId="1621828327" sldId="266"/>
        </pc:sldMkLst>
        <pc:spChg chg="mod">
          <ac:chgData name="Sailaxmi K" userId="9f4d597dd7c0c41a" providerId="LiveId" clId="{114B5D87-E33E-4843-819B-B9A6B3A8EF29}" dt="2025-05-09T04:13:42.737" v="1922" actId="26606"/>
          <ac:spMkLst>
            <pc:docMk/>
            <pc:sldMk cId="1621828327" sldId="266"/>
            <ac:spMk id="2" creationId="{EA3D4E0E-B6F4-617B-304D-61954B0E533D}"/>
          </ac:spMkLst>
        </pc:spChg>
        <pc:spChg chg="del">
          <ac:chgData name="Sailaxmi K" userId="9f4d597dd7c0c41a" providerId="LiveId" clId="{114B5D87-E33E-4843-819B-B9A6B3A8EF29}" dt="2025-05-08T23:37:11.471" v="726" actId="931"/>
          <ac:spMkLst>
            <pc:docMk/>
            <pc:sldMk cId="1621828327" sldId="266"/>
            <ac:spMk id="3" creationId="{E8269256-C087-354C-71DB-B0BFD5F75836}"/>
          </ac:spMkLst>
        </pc:spChg>
        <pc:spChg chg="add">
          <ac:chgData name="Sailaxmi K" userId="9f4d597dd7c0c41a" providerId="LiveId" clId="{114B5D87-E33E-4843-819B-B9A6B3A8EF29}" dt="2025-05-09T04:13:42.737" v="1922" actId="26606"/>
          <ac:spMkLst>
            <pc:docMk/>
            <pc:sldMk cId="1621828327" sldId="266"/>
            <ac:spMk id="12" creationId="{2151139A-886F-4B97-8815-729AD3831BBD}"/>
          </ac:spMkLst>
        </pc:spChg>
        <pc:spChg chg="add">
          <ac:chgData name="Sailaxmi K" userId="9f4d597dd7c0c41a" providerId="LiveId" clId="{114B5D87-E33E-4843-819B-B9A6B3A8EF29}" dt="2025-05-09T04:13:42.737" v="1922" actId="26606"/>
          <ac:spMkLst>
            <pc:docMk/>
            <pc:sldMk cId="1621828327" sldId="266"/>
            <ac:spMk id="14" creationId="{AB5E08C4-8CDD-4623-A5B8-E998C6DEE3B7}"/>
          </ac:spMkLst>
        </pc:spChg>
        <pc:spChg chg="add">
          <ac:chgData name="Sailaxmi K" userId="9f4d597dd7c0c41a" providerId="LiveId" clId="{114B5D87-E33E-4843-819B-B9A6B3A8EF29}" dt="2025-05-09T04:13:42.737" v="1922" actId="26606"/>
          <ac:spMkLst>
            <pc:docMk/>
            <pc:sldMk cId="1621828327" sldId="266"/>
            <ac:spMk id="16" creationId="{AFFC87AC-C919-4FE5-BAC3-39509E001152}"/>
          </ac:spMkLst>
        </pc:spChg>
        <pc:spChg chg="add">
          <ac:chgData name="Sailaxmi K" userId="9f4d597dd7c0c41a" providerId="LiveId" clId="{114B5D87-E33E-4843-819B-B9A6B3A8EF29}" dt="2025-05-09T04:13:42.737" v="1922" actId="26606"/>
          <ac:spMkLst>
            <pc:docMk/>
            <pc:sldMk cId="1621828327" sldId="266"/>
            <ac:spMk id="18" creationId="{7D0659F6-0853-468D-B1B2-44FDBE98B80F}"/>
          </ac:spMkLst>
        </pc:spChg>
        <pc:spChg chg="add">
          <ac:chgData name="Sailaxmi K" userId="9f4d597dd7c0c41a" providerId="LiveId" clId="{114B5D87-E33E-4843-819B-B9A6B3A8EF29}" dt="2025-05-09T04:13:42.737" v="1922" actId="26606"/>
          <ac:spMkLst>
            <pc:docMk/>
            <pc:sldMk cId="1621828327" sldId="266"/>
            <ac:spMk id="20" creationId="{15F33878-D502-4FFA-8ACE-F2AECDB2A23F}"/>
          </ac:spMkLst>
        </pc:spChg>
        <pc:spChg chg="add">
          <ac:chgData name="Sailaxmi K" userId="9f4d597dd7c0c41a" providerId="LiveId" clId="{114B5D87-E33E-4843-819B-B9A6B3A8EF29}" dt="2025-05-09T04:13:42.737" v="1922" actId="26606"/>
          <ac:spMkLst>
            <pc:docMk/>
            <pc:sldMk cId="1621828327" sldId="266"/>
            <ac:spMk id="22" creationId="{977ACDD7-882D-4B81-A213-84C82B96B01E}"/>
          </ac:spMkLst>
        </pc:spChg>
        <pc:picChg chg="add mod">
          <ac:chgData name="Sailaxmi K" userId="9f4d597dd7c0c41a" providerId="LiveId" clId="{114B5D87-E33E-4843-819B-B9A6B3A8EF29}" dt="2025-05-09T12:55:23.858" v="2332" actId="1076"/>
          <ac:picMkLst>
            <pc:docMk/>
            <pc:sldMk cId="1621828327" sldId="266"/>
            <ac:picMk id="5" creationId="{24A0B749-EDCF-969D-53EF-F297BB372B3C}"/>
          </ac:picMkLst>
        </pc:picChg>
        <pc:picChg chg="add mod">
          <ac:chgData name="Sailaxmi K" userId="9f4d597dd7c0c41a" providerId="LiveId" clId="{114B5D87-E33E-4843-819B-B9A6B3A8EF29}" dt="2025-05-09T12:55:21.507" v="2331" actId="1076"/>
          <ac:picMkLst>
            <pc:docMk/>
            <pc:sldMk cId="1621828327" sldId="266"/>
            <ac:picMk id="7" creationId="{007DC621-02EB-DF5E-C355-56F9307A6975}"/>
          </ac:picMkLst>
        </pc:picChg>
      </pc:sldChg>
      <pc:sldChg chg="addSp modSp mod ord setBg modNotesTx">
        <pc:chgData name="Sailaxmi K" userId="9f4d597dd7c0c41a" providerId="LiveId" clId="{114B5D87-E33E-4843-819B-B9A6B3A8EF29}" dt="2025-05-09T13:00:15.481" v="2343" actId="20577"/>
        <pc:sldMkLst>
          <pc:docMk/>
          <pc:sldMk cId="4287903236" sldId="267"/>
        </pc:sldMkLst>
        <pc:spChg chg="mod">
          <ac:chgData name="Sailaxmi K" userId="9f4d597dd7c0c41a" providerId="LiveId" clId="{114B5D87-E33E-4843-819B-B9A6B3A8EF29}" dt="2025-05-09T04:14:33.784" v="1930" actId="26606"/>
          <ac:spMkLst>
            <pc:docMk/>
            <pc:sldMk cId="4287903236" sldId="267"/>
            <ac:spMk id="2" creationId="{E27DA98E-314E-FF18-E19D-3DF2682F2F56}"/>
          </ac:spMkLst>
        </pc:spChg>
        <pc:spChg chg="mod">
          <ac:chgData name="Sailaxmi K" userId="9f4d597dd7c0c41a" providerId="LiveId" clId="{114B5D87-E33E-4843-819B-B9A6B3A8EF29}" dt="2025-05-09T04:15:03.514" v="1940" actId="27636"/>
          <ac:spMkLst>
            <pc:docMk/>
            <pc:sldMk cId="4287903236" sldId="267"/>
            <ac:spMk id="3" creationId="{15717953-676E-58B6-A084-A6E90D6954FC}"/>
          </ac:spMkLst>
        </pc:spChg>
        <pc:spChg chg="add">
          <ac:chgData name="Sailaxmi K" userId="9f4d597dd7c0c41a" providerId="LiveId" clId="{114B5D87-E33E-4843-819B-B9A6B3A8EF29}" dt="2025-05-09T04:14:33.784" v="1930" actId="26606"/>
          <ac:spMkLst>
            <pc:docMk/>
            <pc:sldMk cId="4287903236" sldId="267"/>
            <ac:spMk id="8" creationId="{B6CDA21F-E7AF-4C75-8395-33F58D5B0E45}"/>
          </ac:spMkLst>
        </pc:spChg>
        <pc:spChg chg="add">
          <ac:chgData name="Sailaxmi K" userId="9f4d597dd7c0c41a" providerId="LiveId" clId="{114B5D87-E33E-4843-819B-B9A6B3A8EF29}" dt="2025-05-09T04:14:33.784" v="1930" actId="26606"/>
          <ac:spMkLst>
            <pc:docMk/>
            <pc:sldMk cId="4287903236" sldId="267"/>
            <ac:spMk id="15" creationId="{D5B0017B-2ECA-49AF-B397-DC140825DF8D}"/>
          </ac:spMkLst>
        </pc:spChg>
        <pc:grpChg chg="add">
          <ac:chgData name="Sailaxmi K" userId="9f4d597dd7c0c41a" providerId="LiveId" clId="{114B5D87-E33E-4843-819B-B9A6B3A8EF29}" dt="2025-05-09T04:14:33.784" v="1930" actId="26606"/>
          <ac:grpSpMkLst>
            <pc:docMk/>
            <pc:sldMk cId="4287903236" sldId="267"/>
            <ac:grpSpMk id="10" creationId="{AE1C45F0-260A-458C-96ED-C1F6D2151219}"/>
          </ac:grpSpMkLst>
        </pc:grpChg>
        <pc:cxnChg chg="add">
          <ac:chgData name="Sailaxmi K" userId="9f4d597dd7c0c41a" providerId="LiveId" clId="{114B5D87-E33E-4843-819B-B9A6B3A8EF29}" dt="2025-05-09T04:14:33.784" v="1930" actId="26606"/>
          <ac:cxnSpMkLst>
            <pc:docMk/>
            <pc:sldMk cId="4287903236" sldId="267"/>
            <ac:cxnSpMk id="17" creationId="{6CF1BAF6-AD41-4082-B212-8A1F9A2E8779}"/>
          </ac:cxnSpMkLst>
        </pc:cxnChg>
      </pc:sldChg>
      <pc:sldChg chg="addSp delSp modSp del mod ord setBg">
        <pc:chgData name="Sailaxmi K" userId="9f4d597dd7c0c41a" providerId="LiveId" clId="{114B5D87-E33E-4843-819B-B9A6B3A8EF29}" dt="2025-05-09T01:17:50.630" v="1070" actId="47"/>
        <pc:sldMkLst>
          <pc:docMk/>
          <pc:sldMk cId="1104841936" sldId="268"/>
        </pc:sldMkLst>
        <pc:spChg chg="mod">
          <ac:chgData name="Sailaxmi K" userId="9f4d597dd7c0c41a" providerId="LiveId" clId="{114B5D87-E33E-4843-819B-B9A6B3A8EF29}" dt="2025-05-08T23:44:07.933" v="810" actId="26606"/>
          <ac:spMkLst>
            <pc:docMk/>
            <pc:sldMk cId="1104841936" sldId="268"/>
            <ac:spMk id="2" creationId="{02DF3666-6206-B2AF-E709-14B0D5BCB3D6}"/>
          </ac:spMkLst>
        </pc:spChg>
        <pc:spChg chg="add del">
          <ac:chgData name="Sailaxmi K" userId="9f4d597dd7c0c41a" providerId="LiveId" clId="{114B5D87-E33E-4843-819B-B9A6B3A8EF29}" dt="2025-05-08T23:44:07.933" v="810" actId="26606"/>
          <ac:spMkLst>
            <pc:docMk/>
            <pc:sldMk cId="1104841936" sldId="268"/>
            <ac:spMk id="3" creationId="{60B964A4-5234-E350-B8C9-5B87DD6D851E}"/>
          </ac:spMkLst>
        </pc:spChg>
        <pc:spChg chg="add del">
          <ac:chgData name="Sailaxmi K" userId="9f4d597dd7c0c41a" providerId="LiveId" clId="{114B5D87-E33E-4843-819B-B9A6B3A8EF29}" dt="2025-05-08T23:44:07.933" v="810" actId="26606"/>
          <ac:spMkLst>
            <pc:docMk/>
            <pc:sldMk cId="1104841936" sldId="268"/>
            <ac:spMk id="13" creationId="{FEFBFA78-9360-1E01-5448-6D5AE0A32601}"/>
          </ac:spMkLst>
        </pc:spChg>
        <pc:spChg chg="add del">
          <ac:chgData name="Sailaxmi K" userId="9f4d597dd7c0c41a" providerId="LiveId" clId="{114B5D87-E33E-4843-819B-B9A6B3A8EF29}" dt="2025-05-08T23:44:07.933" v="810" actId="26606"/>
          <ac:spMkLst>
            <pc:docMk/>
            <pc:sldMk cId="1104841936" sldId="268"/>
            <ac:spMk id="15" creationId="{1740453C-744F-DB3A-47EC-15EACE1DC117}"/>
          </ac:spMkLst>
        </pc:spChg>
        <pc:spChg chg="add del">
          <ac:chgData name="Sailaxmi K" userId="9f4d597dd7c0c41a" providerId="LiveId" clId="{114B5D87-E33E-4843-819B-B9A6B3A8EF29}" dt="2025-05-08T23:44:07.933" v="810" actId="26606"/>
          <ac:spMkLst>
            <pc:docMk/>
            <pc:sldMk cId="1104841936" sldId="268"/>
            <ac:spMk id="16" creationId="{4D60F200-5EB0-B223-2439-C96C67F0FEE1}"/>
          </ac:spMkLst>
        </pc:spChg>
        <pc:spChg chg="add del">
          <ac:chgData name="Sailaxmi K" userId="9f4d597dd7c0c41a" providerId="LiveId" clId="{114B5D87-E33E-4843-819B-B9A6B3A8EF29}" dt="2025-05-08T23:44:07.933" v="810" actId="26606"/>
          <ac:spMkLst>
            <pc:docMk/>
            <pc:sldMk cId="1104841936" sldId="268"/>
            <ac:spMk id="17" creationId="{B6924B03-77BD-EAE3-2854-43363FF8E6BB}"/>
          </ac:spMkLst>
        </pc:spChg>
        <pc:spChg chg="add del">
          <ac:chgData name="Sailaxmi K" userId="9f4d597dd7c0c41a" providerId="LiveId" clId="{114B5D87-E33E-4843-819B-B9A6B3A8EF29}" dt="2025-05-08T23:44:07.933" v="810" actId="26606"/>
          <ac:spMkLst>
            <pc:docMk/>
            <pc:sldMk cId="1104841936" sldId="268"/>
            <ac:spMk id="18" creationId="{A6567EA8-C72D-4B9B-D23F-6B2E9F9C9F47}"/>
          </ac:spMkLst>
        </pc:spChg>
        <pc:grpChg chg="add del">
          <ac:chgData name="Sailaxmi K" userId="9f4d597dd7c0c41a" providerId="LiveId" clId="{114B5D87-E33E-4843-819B-B9A6B3A8EF29}" dt="2025-05-08T23:43:48.658" v="804" actId="26606"/>
          <ac:grpSpMkLst>
            <pc:docMk/>
            <pc:sldMk cId="1104841936" sldId="268"/>
            <ac:grpSpMk id="9" creationId="{FB7FB62D-DD5B-C587-F53F-679128D41B8A}"/>
          </ac:grpSpMkLst>
        </pc:grpChg>
        <pc:picChg chg="add del">
          <ac:chgData name="Sailaxmi K" userId="9f4d597dd7c0c41a" providerId="LiveId" clId="{114B5D87-E33E-4843-819B-B9A6B3A8EF29}" dt="2025-05-08T23:43:48.658" v="804" actId="26606"/>
          <ac:picMkLst>
            <pc:docMk/>
            <pc:sldMk cId="1104841936" sldId="268"/>
            <ac:picMk id="5" creationId="{6D504E65-324B-CA77-E369-ED08BEA2C910}"/>
          </ac:picMkLst>
        </pc:picChg>
        <pc:picChg chg="add del">
          <ac:chgData name="Sailaxmi K" userId="9f4d597dd7c0c41a" providerId="LiveId" clId="{114B5D87-E33E-4843-819B-B9A6B3A8EF29}" dt="2025-05-08T23:44:07.933" v="810" actId="26606"/>
          <ac:picMkLst>
            <pc:docMk/>
            <pc:sldMk cId="1104841936" sldId="268"/>
            <ac:picMk id="14" creationId="{56E8E258-88FF-7CF9-64C5-2B7A33C32BE8}"/>
          </ac:picMkLst>
        </pc:picChg>
      </pc:sldChg>
      <pc:sldChg chg="del">
        <pc:chgData name="Sailaxmi K" userId="9f4d597dd7c0c41a" providerId="LiveId" clId="{114B5D87-E33E-4843-819B-B9A6B3A8EF29}" dt="2025-05-08T23:37:59.610" v="745" actId="47"/>
        <pc:sldMkLst>
          <pc:docMk/>
          <pc:sldMk cId="665474360" sldId="269"/>
        </pc:sldMkLst>
      </pc:sldChg>
      <pc:sldChg chg="addSp modSp new mod ord setBg">
        <pc:chgData name="Sailaxmi K" userId="9f4d597dd7c0c41a" providerId="LiveId" clId="{114B5D87-E33E-4843-819B-B9A6B3A8EF29}" dt="2025-05-09T04:17:12.733" v="1979" actId="27636"/>
        <pc:sldMkLst>
          <pc:docMk/>
          <pc:sldMk cId="2975458848" sldId="269"/>
        </pc:sldMkLst>
        <pc:spChg chg="mod">
          <ac:chgData name="Sailaxmi K" userId="9f4d597dd7c0c41a" providerId="LiveId" clId="{114B5D87-E33E-4843-819B-B9A6B3A8EF29}" dt="2025-05-09T04:16:39.807" v="1969" actId="14100"/>
          <ac:spMkLst>
            <pc:docMk/>
            <pc:sldMk cId="2975458848" sldId="269"/>
            <ac:spMk id="2" creationId="{EFDEAD91-B7D5-12CF-D335-49102BF38998}"/>
          </ac:spMkLst>
        </pc:spChg>
        <pc:spChg chg="mod">
          <ac:chgData name="Sailaxmi K" userId="9f4d597dd7c0c41a" providerId="LiveId" clId="{114B5D87-E33E-4843-819B-B9A6B3A8EF29}" dt="2025-05-09T04:17:12.733" v="1979" actId="27636"/>
          <ac:spMkLst>
            <pc:docMk/>
            <pc:sldMk cId="2975458848" sldId="269"/>
            <ac:spMk id="3" creationId="{D68934FD-5679-7B13-F103-4E72D79E5A65}"/>
          </ac:spMkLst>
        </pc:spChg>
        <pc:grpChg chg="add">
          <ac:chgData name="Sailaxmi K" userId="9f4d597dd7c0c41a" providerId="LiveId" clId="{114B5D87-E33E-4843-819B-B9A6B3A8EF29}" dt="2025-05-09T04:15:49.578" v="1941" actId="26606"/>
          <ac:grpSpMkLst>
            <pc:docMk/>
            <pc:sldMk cId="2975458848" sldId="269"/>
            <ac:grpSpMk id="8" creationId="{8DD77349-6ADE-99FE-8E04-12919EE56F9C}"/>
          </ac:grpSpMkLst>
        </pc:grpChg>
      </pc:sldChg>
      <pc:sldChg chg="new del">
        <pc:chgData name="Sailaxmi K" userId="9f4d597dd7c0c41a" providerId="LiveId" clId="{114B5D87-E33E-4843-819B-B9A6B3A8EF29}" dt="2025-05-09T01:11:37.991" v="1029" actId="47"/>
        <pc:sldMkLst>
          <pc:docMk/>
          <pc:sldMk cId="2455213565" sldId="270"/>
        </pc:sldMkLst>
      </pc:sldChg>
      <pc:sldChg chg="addSp modSp new mod setBg modNotesTx">
        <pc:chgData name="Sailaxmi K" userId="9f4d597dd7c0c41a" providerId="LiveId" clId="{114B5D87-E33E-4843-819B-B9A6B3A8EF29}" dt="2025-05-09T04:11:42.240" v="1908" actId="20577"/>
        <pc:sldMkLst>
          <pc:docMk/>
          <pc:sldMk cId="3559973715" sldId="270"/>
        </pc:sldMkLst>
        <pc:spChg chg="mod">
          <ac:chgData name="Sailaxmi K" userId="9f4d597dd7c0c41a" providerId="LiveId" clId="{114B5D87-E33E-4843-819B-B9A6B3A8EF29}" dt="2025-05-09T04:11:22.761" v="1902" actId="26606"/>
          <ac:spMkLst>
            <pc:docMk/>
            <pc:sldMk cId="3559973715" sldId="270"/>
            <ac:spMk id="2" creationId="{FCED4205-165E-35F5-6071-8EB1C4D87B7F}"/>
          </ac:spMkLst>
        </pc:spChg>
        <pc:spChg chg="mod">
          <ac:chgData name="Sailaxmi K" userId="9f4d597dd7c0c41a" providerId="LiveId" clId="{114B5D87-E33E-4843-819B-B9A6B3A8EF29}" dt="2025-05-09T04:11:42.240" v="1908" actId="20577"/>
          <ac:spMkLst>
            <pc:docMk/>
            <pc:sldMk cId="3559973715" sldId="270"/>
            <ac:spMk id="3" creationId="{8EDE25A2-8D85-4C06-978D-07C1D459505C}"/>
          </ac:spMkLst>
        </pc:spChg>
        <pc:spChg chg="add">
          <ac:chgData name="Sailaxmi K" userId="9f4d597dd7c0c41a" providerId="LiveId" clId="{114B5D87-E33E-4843-819B-B9A6B3A8EF29}" dt="2025-05-09T04:11:22.761" v="1902" actId="26606"/>
          <ac:spMkLst>
            <pc:docMk/>
            <pc:sldMk cId="3559973715" sldId="270"/>
            <ac:spMk id="9" creationId="{E51BA4DF-2BD4-4EC2-B1DB-B27C8AC71864}"/>
          </ac:spMkLst>
        </pc:spChg>
        <pc:picChg chg="add">
          <ac:chgData name="Sailaxmi K" userId="9f4d597dd7c0c41a" providerId="LiveId" clId="{114B5D87-E33E-4843-819B-B9A6B3A8EF29}" dt="2025-05-09T04:11:22.761" v="1902" actId="26606"/>
          <ac:picMkLst>
            <pc:docMk/>
            <pc:sldMk cId="3559973715" sldId="270"/>
            <ac:picMk id="5" creationId="{D05F0835-29ED-A2A2-6BF5-26BEB8BE6AE7}"/>
          </ac:picMkLst>
        </pc:picChg>
      </pc:sldChg>
      <pc:sldChg chg="addSp delSp modSp new mod ord setBg modNotesTx">
        <pc:chgData name="Sailaxmi K" userId="9f4d597dd7c0c41a" providerId="LiveId" clId="{114B5D87-E33E-4843-819B-B9A6B3A8EF29}" dt="2025-05-09T10:45:11.335" v="2196" actId="20577"/>
        <pc:sldMkLst>
          <pc:docMk/>
          <pc:sldMk cId="2123328338" sldId="271"/>
        </pc:sldMkLst>
        <pc:spChg chg="mod">
          <ac:chgData name="Sailaxmi K" userId="9f4d597dd7c0c41a" providerId="LiveId" clId="{114B5D87-E33E-4843-819B-B9A6B3A8EF29}" dt="2025-05-09T04:08:17.528" v="1886" actId="26606"/>
          <ac:spMkLst>
            <pc:docMk/>
            <pc:sldMk cId="2123328338" sldId="271"/>
            <ac:spMk id="2" creationId="{C7875E77-6D51-CC12-C0DB-1D47ADB2AF85}"/>
          </ac:spMkLst>
        </pc:spChg>
        <pc:spChg chg="add del mod">
          <ac:chgData name="Sailaxmi K" userId="9f4d597dd7c0c41a" providerId="LiveId" clId="{114B5D87-E33E-4843-819B-B9A6B3A8EF29}" dt="2025-05-09T04:08:17.528" v="1886" actId="26606"/>
          <ac:spMkLst>
            <pc:docMk/>
            <pc:sldMk cId="2123328338" sldId="271"/>
            <ac:spMk id="3" creationId="{DB654502-E3BF-EEEC-6DC0-A7A66E5B4F84}"/>
          </ac:spMkLst>
        </pc:spChg>
        <pc:spChg chg="add">
          <ac:chgData name="Sailaxmi K" userId="9f4d597dd7c0c41a" providerId="LiveId" clId="{114B5D87-E33E-4843-819B-B9A6B3A8EF29}" dt="2025-05-09T04:08:17.528" v="1886" actId="26606"/>
          <ac:spMkLst>
            <pc:docMk/>
            <pc:sldMk cId="2123328338" sldId="271"/>
            <ac:spMk id="9" creationId="{56E9B3E6-E277-4D68-BA48-9CB43FFBD6E2}"/>
          </ac:spMkLst>
        </pc:spChg>
        <pc:spChg chg="add del">
          <ac:chgData name="Sailaxmi K" userId="9f4d597dd7c0c41a" providerId="LiveId" clId="{114B5D87-E33E-4843-819B-B9A6B3A8EF29}" dt="2025-05-09T04:08:17.491" v="1885" actId="26606"/>
          <ac:spMkLst>
            <pc:docMk/>
            <pc:sldMk cId="2123328338" sldId="271"/>
            <ac:spMk id="10" creationId="{E51BA4DF-2BD4-4EC2-B1DB-B27C8AC71864}"/>
          </ac:spMkLst>
        </pc:spChg>
        <pc:spChg chg="add">
          <ac:chgData name="Sailaxmi K" userId="9f4d597dd7c0c41a" providerId="LiveId" clId="{114B5D87-E33E-4843-819B-B9A6B3A8EF29}" dt="2025-05-09T04:08:17.528" v="1886" actId="26606"/>
          <ac:spMkLst>
            <pc:docMk/>
            <pc:sldMk cId="2123328338" sldId="271"/>
            <ac:spMk id="16" creationId="{D5B0017B-2ECA-49AF-B397-DC140825DF8D}"/>
          </ac:spMkLst>
        </pc:spChg>
        <pc:grpChg chg="add">
          <ac:chgData name="Sailaxmi K" userId="9f4d597dd7c0c41a" providerId="LiveId" clId="{114B5D87-E33E-4843-819B-B9A6B3A8EF29}" dt="2025-05-09T04:08:17.528" v="1886" actId="26606"/>
          <ac:grpSpMkLst>
            <pc:docMk/>
            <pc:sldMk cId="2123328338" sldId="271"/>
            <ac:grpSpMk id="11" creationId="{AE1C45F0-260A-458C-96ED-C1F6D2151219}"/>
          </ac:grpSpMkLst>
        </pc:grpChg>
        <pc:graphicFrameChg chg="add del">
          <ac:chgData name="Sailaxmi K" userId="9f4d597dd7c0c41a" providerId="LiveId" clId="{114B5D87-E33E-4843-819B-B9A6B3A8EF29}" dt="2025-05-09T04:08:17.491" v="1885" actId="26606"/>
          <ac:graphicFrameMkLst>
            <pc:docMk/>
            <pc:sldMk cId="2123328338" sldId="271"/>
            <ac:graphicFrameMk id="5" creationId="{F505BDA5-E5CE-BA7E-419C-38A2DC98252A}"/>
          </ac:graphicFrameMkLst>
        </pc:graphicFrameChg>
        <pc:graphicFrameChg chg="add">
          <ac:chgData name="Sailaxmi K" userId="9f4d597dd7c0c41a" providerId="LiveId" clId="{114B5D87-E33E-4843-819B-B9A6B3A8EF29}" dt="2025-05-09T04:08:17.528" v="1886" actId="26606"/>
          <ac:graphicFrameMkLst>
            <pc:docMk/>
            <pc:sldMk cId="2123328338" sldId="271"/>
            <ac:graphicFrameMk id="15" creationId="{DB6584FC-7E89-C13D-9251-CAB97F5F252F}"/>
          </ac:graphicFrameMkLst>
        </pc:graphicFrameChg>
        <pc:picChg chg="add del">
          <ac:chgData name="Sailaxmi K" userId="9f4d597dd7c0c41a" providerId="LiveId" clId="{114B5D87-E33E-4843-819B-B9A6B3A8EF29}" dt="2025-05-09T04:08:17.491" v="1885" actId="26606"/>
          <ac:picMkLst>
            <pc:docMk/>
            <pc:sldMk cId="2123328338" sldId="271"/>
            <ac:picMk id="6" creationId="{2485E443-5354-7437-37F9-D5DDAD523B27}"/>
          </ac:picMkLst>
        </pc:picChg>
        <pc:cxnChg chg="add">
          <ac:chgData name="Sailaxmi K" userId="9f4d597dd7c0c41a" providerId="LiveId" clId="{114B5D87-E33E-4843-819B-B9A6B3A8EF29}" dt="2025-05-09T04:08:17.528" v="1886" actId="26606"/>
          <ac:cxnSpMkLst>
            <pc:docMk/>
            <pc:sldMk cId="2123328338" sldId="271"/>
            <ac:cxnSpMk id="18" creationId="{6CF1BAF6-AD41-4082-B212-8A1F9A2E8779}"/>
          </ac:cxnSpMkLst>
        </pc:cxnChg>
      </pc:sldChg>
      <pc:sldChg chg="addSp delSp modSp new mod setBg">
        <pc:chgData name="Sailaxmi K" userId="9f4d597dd7c0c41a" providerId="LiveId" clId="{114B5D87-E33E-4843-819B-B9A6B3A8EF29}" dt="2025-05-09T10:50:41.695" v="2220" actId="26606"/>
        <pc:sldMkLst>
          <pc:docMk/>
          <pc:sldMk cId="1022072860" sldId="272"/>
        </pc:sldMkLst>
        <pc:spChg chg="mod">
          <ac:chgData name="Sailaxmi K" userId="9f4d597dd7c0c41a" providerId="LiveId" clId="{114B5D87-E33E-4843-819B-B9A6B3A8EF29}" dt="2025-05-09T10:50:41.695" v="2220" actId="26606"/>
          <ac:spMkLst>
            <pc:docMk/>
            <pc:sldMk cId="1022072860" sldId="272"/>
            <ac:spMk id="2" creationId="{F23429E3-A584-B37D-BBF3-9A72A1F5D41D}"/>
          </ac:spMkLst>
        </pc:spChg>
        <pc:spChg chg="del mod">
          <ac:chgData name="Sailaxmi K" userId="9f4d597dd7c0c41a" providerId="LiveId" clId="{114B5D87-E33E-4843-819B-B9A6B3A8EF29}" dt="2025-05-09T10:49:34.053" v="2202" actId="478"/>
          <ac:spMkLst>
            <pc:docMk/>
            <pc:sldMk cId="1022072860" sldId="272"/>
            <ac:spMk id="3" creationId="{FAFBE468-ECF0-AB8C-4537-C992372E73B3}"/>
          </ac:spMkLst>
        </pc:spChg>
        <pc:spChg chg="add">
          <ac:chgData name="Sailaxmi K" userId="9f4d597dd7c0c41a" providerId="LiveId" clId="{114B5D87-E33E-4843-819B-B9A6B3A8EF29}" dt="2025-05-09T10:50:41.695" v="2220" actId="26606"/>
          <ac:spMkLst>
            <pc:docMk/>
            <pc:sldMk cId="1022072860" sldId="272"/>
            <ac:spMk id="8" creationId="{F609FF9A-4FCE-468E-A86A-C9AB525EAE71}"/>
          </ac:spMkLst>
        </pc:spChg>
        <pc:spChg chg="add">
          <ac:chgData name="Sailaxmi K" userId="9f4d597dd7c0c41a" providerId="LiveId" clId="{114B5D87-E33E-4843-819B-B9A6B3A8EF29}" dt="2025-05-09T10:50:41.695" v="2220" actId="26606"/>
          <ac:spMkLst>
            <pc:docMk/>
            <pc:sldMk cId="1022072860" sldId="272"/>
            <ac:spMk id="10" creationId="{021E12D4-3A88-428D-8E5E-AF1AFD923D63}"/>
          </ac:spMkLst>
        </pc:spChg>
        <pc:picChg chg="add">
          <ac:chgData name="Sailaxmi K" userId="9f4d597dd7c0c41a" providerId="LiveId" clId="{114B5D87-E33E-4843-819B-B9A6B3A8EF29}" dt="2025-05-09T10:50:41.695" v="2220" actId="26606"/>
          <ac:picMkLst>
            <pc:docMk/>
            <pc:sldMk cId="1022072860" sldId="272"/>
            <ac:picMk id="4" creationId="{39BF0554-0A2D-F1F8-24DF-EA7E9CCDD8D0}"/>
          </ac:picMkLst>
        </pc:picChg>
      </pc:sldChg>
      <pc:sldChg chg="addSp delSp modSp new del mod">
        <pc:chgData name="Sailaxmi K" userId="9f4d597dd7c0c41a" providerId="LiveId" clId="{114B5D87-E33E-4843-819B-B9A6B3A8EF29}" dt="2025-05-09T03:35:28.672" v="1746" actId="47"/>
        <pc:sldMkLst>
          <pc:docMk/>
          <pc:sldMk cId="2162514017" sldId="272"/>
        </pc:sldMkLst>
        <pc:spChg chg="mod">
          <ac:chgData name="Sailaxmi K" userId="9f4d597dd7c0c41a" providerId="LiveId" clId="{114B5D87-E33E-4843-819B-B9A6B3A8EF29}" dt="2025-05-09T03:31:18.671" v="1745" actId="20577"/>
          <ac:spMkLst>
            <pc:docMk/>
            <pc:sldMk cId="2162514017" sldId="272"/>
            <ac:spMk id="2" creationId="{3C6C6CE0-2BC8-A833-ABDD-A6920E0A2211}"/>
          </ac:spMkLst>
        </pc:spChg>
        <pc:picChg chg="add del mod">
          <ac:chgData name="Sailaxmi K" userId="9f4d597dd7c0c41a" providerId="LiveId" clId="{114B5D87-E33E-4843-819B-B9A6B3A8EF29}" dt="2025-05-09T03:29:25.670" v="1657" actId="21"/>
          <ac:picMkLst>
            <pc:docMk/>
            <pc:sldMk cId="2162514017" sldId="272"/>
            <ac:picMk id="5" creationId="{33264F7A-A838-B93D-E5F0-F07EDE32D069}"/>
          </ac:picMkLst>
        </pc:picChg>
      </pc:sldChg>
      <pc:sldChg chg="addSp delSp modSp new mod setBg">
        <pc:chgData name="Sailaxmi K" userId="9f4d597dd7c0c41a" providerId="LiveId" clId="{114B5D87-E33E-4843-819B-B9A6B3A8EF29}" dt="2025-05-09T10:52:00.730" v="2235" actId="26606"/>
        <pc:sldMkLst>
          <pc:docMk/>
          <pc:sldMk cId="3271523336" sldId="273"/>
        </pc:sldMkLst>
        <pc:spChg chg="mod">
          <ac:chgData name="Sailaxmi K" userId="9f4d597dd7c0c41a" providerId="LiveId" clId="{114B5D87-E33E-4843-819B-B9A6B3A8EF29}" dt="2025-05-09T10:52:00.730" v="2235" actId="26606"/>
          <ac:spMkLst>
            <pc:docMk/>
            <pc:sldMk cId="3271523336" sldId="273"/>
            <ac:spMk id="2" creationId="{5656FDAC-151A-E7A1-3D45-0FFA3FFCFBD6}"/>
          </ac:spMkLst>
        </pc:spChg>
        <pc:spChg chg="del mod">
          <ac:chgData name="Sailaxmi K" userId="9f4d597dd7c0c41a" providerId="LiveId" clId="{114B5D87-E33E-4843-819B-B9A6B3A8EF29}" dt="2025-05-09T10:50:50.038" v="2223" actId="478"/>
          <ac:spMkLst>
            <pc:docMk/>
            <pc:sldMk cId="3271523336" sldId="273"/>
            <ac:spMk id="3" creationId="{5179452C-A83C-324C-1DEB-86FF0AC39D42}"/>
          </ac:spMkLst>
        </pc:spChg>
        <pc:spChg chg="add">
          <ac:chgData name="Sailaxmi K" userId="9f4d597dd7c0c41a" providerId="LiveId" clId="{114B5D87-E33E-4843-819B-B9A6B3A8EF29}" dt="2025-05-09T10:52:00.730" v="2235" actId="26606"/>
          <ac:spMkLst>
            <pc:docMk/>
            <pc:sldMk cId="3271523336" sldId="273"/>
            <ac:spMk id="9" creationId="{AA2A7A76-1A9C-41A3-B260-843B94BDCA85}"/>
          </ac:spMkLst>
        </pc:spChg>
        <pc:picChg chg="add">
          <ac:chgData name="Sailaxmi K" userId="9f4d597dd7c0c41a" providerId="LiveId" clId="{114B5D87-E33E-4843-819B-B9A6B3A8EF29}" dt="2025-05-09T10:52:00.730" v="2235" actId="26606"/>
          <ac:picMkLst>
            <pc:docMk/>
            <pc:sldMk cId="3271523336" sldId="273"/>
            <ac:picMk id="6" creationId="{02073D5E-9519-5A5F-D6A2-5655C68621D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4A7BA-D998-4E47-BB46-8753DACF7083}"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9417D198-E032-4B13-8422-90EB34F3B3A8}">
      <dgm:prSet/>
      <dgm:spPr/>
      <dgm:t>
        <a:bodyPr/>
        <a:lstStyle/>
        <a:p>
          <a:r>
            <a:rPr lang="en-US" dirty="0"/>
            <a:t>Understand and apply the ARIMA forecasting model.</a:t>
          </a:r>
        </a:p>
      </dgm:t>
    </dgm:pt>
    <dgm:pt modelId="{A2AC812A-0A80-4397-8886-1519C0EBE340}" type="parTrans" cxnId="{AF775E87-F8FD-4C76-9017-F935C36F8ACB}">
      <dgm:prSet/>
      <dgm:spPr/>
      <dgm:t>
        <a:bodyPr/>
        <a:lstStyle/>
        <a:p>
          <a:endParaRPr lang="en-US"/>
        </a:p>
      </dgm:t>
    </dgm:pt>
    <dgm:pt modelId="{175A78E6-D9D7-4911-AEA9-A099958C30D1}" type="sibTrans" cxnId="{AF775E87-F8FD-4C76-9017-F935C36F8ACB}">
      <dgm:prSet phldrT="1" phldr="0"/>
      <dgm:spPr/>
      <dgm:t>
        <a:bodyPr/>
        <a:lstStyle/>
        <a:p>
          <a:r>
            <a:rPr lang="en-US"/>
            <a:t>1</a:t>
          </a:r>
          <a:endParaRPr lang="en-US" dirty="0"/>
        </a:p>
      </dgm:t>
    </dgm:pt>
    <dgm:pt modelId="{6FCA6D38-643C-4F52-9459-3D76427CB70C}">
      <dgm:prSet/>
      <dgm:spPr/>
      <dgm:t>
        <a:bodyPr/>
        <a:lstStyle/>
        <a:p>
          <a:r>
            <a:rPr lang="en-US"/>
            <a:t>Develop a backend using Django and SQLite Studio.</a:t>
          </a:r>
        </a:p>
      </dgm:t>
    </dgm:pt>
    <dgm:pt modelId="{2EC37B58-7230-489A-8724-9CF0D3771855}" type="parTrans" cxnId="{AC00C1BA-6CDD-4C21-B408-78142113EDA0}">
      <dgm:prSet/>
      <dgm:spPr/>
      <dgm:t>
        <a:bodyPr/>
        <a:lstStyle/>
        <a:p>
          <a:endParaRPr lang="en-US"/>
        </a:p>
      </dgm:t>
    </dgm:pt>
    <dgm:pt modelId="{BD3512F3-045A-43F9-950B-4C19B5EBCBD2}" type="sibTrans" cxnId="{AC00C1BA-6CDD-4C21-B408-78142113EDA0}">
      <dgm:prSet phldrT="2" phldr="0"/>
      <dgm:spPr/>
      <dgm:t>
        <a:bodyPr/>
        <a:lstStyle/>
        <a:p>
          <a:r>
            <a:rPr lang="en-US"/>
            <a:t>2</a:t>
          </a:r>
        </a:p>
      </dgm:t>
    </dgm:pt>
    <dgm:pt modelId="{B5DA3041-18B2-443C-B99B-9D8933515D76}">
      <dgm:prSet/>
      <dgm:spPr/>
      <dgm:t>
        <a:bodyPr/>
        <a:lstStyle/>
        <a:p>
          <a:r>
            <a:rPr lang="en-US" dirty="0"/>
            <a:t>Implement frontend using Django Template Language (DTL), HTML, CSS  and Plotly</a:t>
          </a:r>
        </a:p>
      </dgm:t>
    </dgm:pt>
    <dgm:pt modelId="{2ADDB5F0-BF49-416E-AEFB-11F7FA89D21D}" type="parTrans" cxnId="{E26CC672-E3D3-469B-A6E4-487B6B92E395}">
      <dgm:prSet/>
      <dgm:spPr/>
      <dgm:t>
        <a:bodyPr/>
        <a:lstStyle/>
        <a:p>
          <a:endParaRPr lang="en-US"/>
        </a:p>
      </dgm:t>
    </dgm:pt>
    <dgm:pt modelId="{0539CCF6-4CB4-430F-A45F-D58F622BDA98}" type="sibTrans" cxnId="{E26CC672-E3D3-469B-A6E4-487B6B92E395}">
      <dgm:prSet phldrT="3" phldr="0"/>
      <dgm:spPr/>
      <dgm:t>
        <a:bodyPr/>
        <a:lstStyle/>
        <a:p>
          <a:r>
            <a:rPr lang="en-US"/>
            <a:t>3</a:t>
          </a:r>
        </a:p>
      </dgm:t>
    </dgm:pt>
    <dgm:pt modelId="{E50D3CC7-FA18-4ECE-8E1C-D72D9157CD05}" type="pres">
      <dgm:prSet presAssocID="{89D4A7BA-D998-4E47-BB46-8753DACF7083}" presName="Name0" presStyleCnt="0">
        <dgm:presLayoutVars>
          <dgm:animLvl val="lvl"/>
          <dgm:resizeHandles val="exact"/>
        </dgm:presLayoutVars>
      </dgm:prSet>
      <dgm:spPr/>
    </dgm:pt>
    <dgm:pt modelId="{6AA235F4-B340-4656-930B-829A935C08FA}" type="pres">
      <dgm:prSet presAssocID="{9417D198-E032-4B13-8422-90EB34F3B3A8}" presName="compositeNode" presStyleCnt="0">
        <dgm:presLayoutVars>
          <dgm:bulletEnabled val="1"/>
        </dgm:presLayoutVars>
      </dgm:prSet>
      <dgm:spPr/>
    </dgm:pt>
    <dgm:pt modelId="{C0612A76-4537-4B7F-9BDC-F743CA0CA130}" type="pres">
      <dgm:prSet presAssocID="{9417D198-E032-4B13-8422-90EB34F3B3A8}" presName="bgRect" presStyleLbl="bgAccFollowNode1" presStyleIdx="0" presStyleCnt="3"/>
      <dgm:spPr/>
    </dgm:pt>
    <dgm:pt modelId="{6BACA731-6934-4A7C-BC55-16144732E1E2}" type="pres">
      <dgm:prSet presAssocID="{175A78E6-D9D7-4911-AEA9-A099958C30D1}" presName="sibTransNodeCircle" presStyleLbl="alignNode1" presStyleIdx="0" presStyleCnt="6">
        <dgm:presLayoutVars>
          <dgm:chMax val="0"/>
          <dgm:bulletEnabled/>
        </dgm:presLayoutVars>
      </dgm:prSet>
      <dgm:spPr/>
    </dgm:pt>
    <dgm:pt modelId="{54B0E137-DAFF-4B22-B5DC-BC929C1393FF}" type="pres">
      <dgm:prSet presAssocID="{9417D198-E032-4B13-8422-90EB34F3B3A8}" presName="bottomLine" presStyleLbl="alignNode1" presStyleIdx="1" presStyleCnt="6">
        <dgm:presLayoutVars/>
      </dgm:prSet>
      <dgm:spPr/>
    </dgm:pt>
    <dgm:pt modelId="{A59AEBA4-B8F3-40DB-82CE-F5AB655C1CBE}" type="pres">
      <dgm:prSet presAssocID="{9417D198-E032-4B13-8422-90EB34F3B3A8}" presName="nodeText" presStyleLbl="bgAccFollowNode1" presStyleIdx="0" presStyleCnt="3">
        <dgm:presLayoutVars>
          <dgm:bulletEnabled val="1"/>
        </dgm:presLayoutVars>
      </dgm:prSet>
      <dgm:spPr/>
    </dgm:pt>
    <dgm:pt modelId="{7A2A2F02-DEF4-4CA9-9CD9-E439517C02BF}" type="pres">
      <dgm:prSet presAssocID="{175A78E6-D9D7-4911-AEA9-A099958C30D1}" presName="sibTrans" presStyleCnt="0"/>
      <dgm:spPr/>
    </dgm:pt>
    <dgm:pt modelId="{A529670A-A545-4FF3-A537-27071BE45B38}" type="pres">
      <dgm:prSet presAssocID="{6FCA6D38-643C-4F52-9459-3D76427CB70C}" presName="compositeNode" presStyleCnt="0">
        <dgm:presLayoutVars>
          <dgm:bulletEnabled val="1"/>
        </dgm:presLayoutVars>
      </dgm:prSet>
      <dgm:spPr/>
    </dgm:pt>
    <dgm:pt modelId="{0ADD7092-8800-494E-8299-BF49BD89BA71}" type="pres">
      <dgm:prSet presAssocID="{6FCA6D38-643C-4F52-9459-3D76427CB70C}" presName="bgRect" presStyleLbl="bgAccFollowNode1" presStyleIdx="1" presStyleCnt="3"/>
      <dgm:spPr/>
    </dgm:pt>
    <dgm:pt modelId="{2EA917A9-4342-4E77-81AC-645EB55269C7}" type="pres">
      <dgm:prSet presAssocID="{BD3512F3-045A-43F9-950B-4C19B5EBCBD2}" presName="sibTransNodeCircle" presStyleLbl="alignNode1" presStyleIdx="2" presStyleCnt="6">
        <dgm:presLayoutVars>
          <dgm:chMax val="0"/>
          <dgm:bulletEnabled/>
        </dgm:presLayoutVars>
      </dgm:prSet>
      <dgm:spPr/>
    </dgm:pt>
    <dgm:pt modelId="{C754DC97-CCF4-4153-BC4C-13F30F62F3F7}" type="pres">
      <dgm:prSet presAssocID="{6FCA6D38-643C-4F52-9459-3D76427CB70C}" presName="bottomLine" presStyleLbl="alignNode1" presStyleIdx="3" presStyleCnt="6">
        <dgm:presLayoutVars/>
      </dgm:prSet>
      <dgm:spPr/>
    </dgm:pt>
    <dgm:pt modelId="{AD8CB615-D31C-48E6-8028-2A71BFB641C1}" type="pres">
      <dgm:prSet presAssocID="{6FCA6D38-643C-4F52-9459-3D76427CB70C}" presName="nodeText" presStyleLbl="bgAccFollowNode1" presStyleIdx="1" presStyleCnt="3">
        <dgm:presLayoutVars>
          <dgm:bulletEnabled val="1"/>
        </dgm:presLayoutVars>
      </dgm:prSet>
      <dgm:spPr/>
    </dgm:pt>
    <dgm:pt modelId="{7CE3BA2D-C973-4E08-A367-75AB04736D1C}" type="pres">
      <dgm:prSet presAssocID="{BD3512F3-045A-43F9-950B-4C19B5EBCBD2}" presName="sibTrans" presStyleCnt="0"/>
      <dgm:spPr/>
    </dgm:pt>
    <dgm:pt modelId="{3C7008FA-91D8-4538-9E08-61F1661C0E2C}" type="pres">
      <dgm:prSet presAssocID="{B5DA3041-18B2-443C-B99B-9D8933515D76}" presName="compositeNode" presStyleCnt="0">
        <dgm:presLayoutVars>
          <dgm:bulletEnabled val="1"/>
        </dgm:presLayoutVars>
      </dgm:prSet>
      <dgm:spPr/>
    </dgm:pt>
    <dgm:pt modelId="{CFB7AF35-CD84-45FE-94A4-D315C723D591}" type="pres">
      <dgm:prSet presAssocID="{B5DA3041-18B2-443C-B99B-9D8933515D76}" presName="bgRect" presStyleLbl="bgAccFollowNode1" presStyleIdx="2" presStyleCnt="3"/>
      <dgm:spPr/>
    </dgm:pt>
    <dgm:pt modelId="{E210A8AB-6A6E-4818-8368-34E1BF371F5F}" type="pres">
      <dgm:prSet presAssocID="{0539CCF6-4CB4-430F-A45F-D58F622BDA98}" presName="sibTransNodeCircle" presStyleLbl="alignNode1" presStyleIdx="4" presStyleCnt="6">
        <dgm:presLayoutVars>
          <dgm:chMax val="0"/>
          <dgm:bulletEnabled/>
        </dgm:presLayoutVars>
      </dgm:prSet>
      <dgm:spPr/>
    </dgm:pt>
    <dgm:pt modelId="{34D474BE-7E6E-4E3F-9ABC-602562845D0F}" type="pres">
      <dgm:prSet presAssocID="{B5DA3041-18B2-443C-B99B-9D8933515D76}" presName="bottomLine" presStyleLbl="alignNode1" presStyleIdx="5" presStyleCnt="6">
        <dgm:presLayoutVars/>
      </dgm:prSet>
      <dgm:spPr/>
    </dgm:pt>
    <dgm:pt modelId="{B8C58680-F2FF-41F5-8AE2-0D658C6D93A6}" type="pres">
      <dgm:prSet presAssocID="{B5DA3041-18B2-443C-B99B-9D8933515D76}" presName="nodeText" presStyleLbl="bgAccFollowNode1" presStyleIdx="2" presStyleCnt="3">
        <dgm:presLayoutVars>
          <dgm:bulletEnabled val="1"/>
        </dgm:presLayoutVars>
      </dgm:prSet>
      <dgm:spPr/>
    </dgm:pt>
  </dgm:ptLst>
  <dgm:cxnLst>
    <dgm:cxn modelId="{FC12A829-3306-4E53-A2AD-733D67E57582}" type="presOf" srcId="{89D4A7BA-D998-4E47-BB46-8753DACF7083}" destId="{E50D3CC7-FA18-4ECE-8E1C-D72D9157CD05}" srcOrd="0" destOrd="0" presId="urn:microsoft.com/office/officeart/2016/7/layout/BasicLinearProcessNumbered"/>
    <dgm:cxn modelId="{3284A630-A5F4-40C8-B37E-044506DC60E8}" type="presOf" srcId="{B5DA3041-18B2-443C-B99B-9D8933515D76}" destId="{B8C58680-F2FF-41F5-8AE2-0D658C6D93A6}" srcOrd="1" destOrd="0" presId="urn:microsoft.com/office/officeart/2016/7/layout/BasicLinearProcessNumbered"/>
    <dgm:cxn modelId="{1538B846-2602-449A-B163-1820FD5726A7}" type="presOf" srcId="{9417D198-E032-4B13-8422-90EB34F3B3A8}" destId="{A59AEBA4-B8F3-40DB-82CE-F5AB655C1CBE}" srcOrd="1" destOrd="0" presId="urn:microsoft.com/office/officeart/2016/7/layout/BasicLinearProcessNumbered"/>
    <dgm:cxn modelId="{E26CC672-E3D3-469B-A6E4-487B6B92E395}" srcId="{89D4A7BA-D998-4E47-BB46-8753DACF7083}" destId="{B5DA3041-18B2-443C-B99B-9D8933515D76}" srcOrd="2" destOrd="0" parTransId="{2ADDB5F0-BF49-416E-AEFB-11F7FA89D21D}" sibTransId="{0539CCF6-4CB4-430F-A45F-D58F622BDA98}"/>
    <dgm:cxn modelId="{14E6727D-DE1C-462A-8D2C-F2C6044D1429}" type="presOf" srcId="{6FCA6D38-643C-4F52-9459-3D76427CB70C}" destId="{AD8CB615-D31C-48E6-8028-2A71BFB641C1}" srcOrd="1" destOrd="0" presId="urn:microsoft.com/office/officeart/2016/7/layout/BasicLinearProcessNumbered"/>
    <dgm:cxn modelId="{AF775E87-F8FD-4C76-9017-F935C36F8ACB}" srcId="{89D4A7BA-D998-4E47-BB46-8753DACF7083}" destId="{9417D198-E032-4B13-8422-90EB34F3B3A8}" srcOrd="0" destOrd="0" parTransId="{A2AC812A-0A80-4397-8886-1519C0EBE340}" sibTransId="{175A78E6-D9D7-4911-AEA9-A099958C30D1}"/>
    <dgm:cxn modelId="{2F604E8D-E8A8-4CB2-97B8-9CC8F2759F97}" type="presOf" srcId="{9417D198-E032-4B13-8422-90EB34F3B3A8}" destId="{C0612A76-4537-4B7F-9BDC-F743CA0CA130}" srcOrd="0" destOrd="0" presId="urn:microsoft.com/office/officeart/2016/7/layout/BasicLinearProcessNumbered"/>
    <dgm:cxn modelId="{4968159C-8A76-4C9B-BF8F-B0D50658A580}" type="presOf" srcId="{BD3512F3-045A-43F9-950B-4C19B5EBCBD2}" destId="{2EA917A9-4342-4E77-81AC-645EB55269C7}" srcOrd="0" destOrd="0" presId="urn:microsoft.com/office/officeart/2016/7/layout/BasicLinearProcessNumbered"/>
    <dgm:cxn modelId="{108058B1-3921-497D-B491-28D1CBAAFF81}" type="presOf" srcId="{6FCA6D38-643C-4F52-9459-3D76427CB70C}" destId="{0ADD7092-8800-494E-8299-BF49BD89BA71}" srcOrd="0" destOrd="0" presId="urn:microsoft.com/office/officeart/2016/7/layout/BasicLinearProcessNumbered"/>
    <dgm:cxn modelId="{AC00C1BA-6CDD-4C21-B408-78142113EDA0}" srcId="{89D4A7BA-D998-4E47-BB46-8753DACF7083}" destId="{6FCA6D38-643C-4F52-9459-3D76427CB70C}" srcOrd="1" destOrd="0" parTransId="{2EC37B58-7230-489A-8724-9CF0D3771855}" sibTransId="{BD3512F3-045A-43F9-950B-4C19B5EBCBD2}"/>
    <dgm:cxn modelId="{EDCD3BCC-0A28-4503-8DC5-3FA01883A75A}" type="presOf" srcId="{175A78E6-D9D7-4911-AEA9-A099958C30D1}" destId="{6BACA731-6934-4A7C-BC55-16144732E1E2}" srcOrd="0" destOrd="0" presId="urn:microsoft.com/office/officeart/2016/7/layout/BasicLinearProcessNumbered"/>
    <dgm:cxn modelId="{D1C7D3F0-EF2C-40AA-9EA6-624D6CDBFAA9}" type="presOf" srcId="{0539CCF6-4CB4-430F-A45F-D58F622BDA98}" destId="{E210A8AB-6A6E-4818-8368-34E1BF371F5F}" srcOrd="0" destOrd="0" presId="urn:microsoft.com/office/officeart/2016/7/layout/BasicLinearProcessNumbered"/>
    <dgm:cxn modelId="{8CB2E0F9-4916-4351-9A0F-4BA4A8951979}" type="presOf" srcId="{B5DA3041-18B2-443C-B99B-9D8933515D76}" destId="{CFB7AF35-CD84-45FE-94A4-D315C723D591}" srcOrd="0" destOrd="0" presId="urn:microsoft.com/office/officeart/2016/7/layout/BasicLinearProcessNumbered"/>
    <dgm:cxn modelId="{87874602-C982-4560-AFCA-F12E8D15303C}" type="presParOf" srcId="{E50D3CC7-FA18-4ECE-8E1C-D72D9157CD05}" destId="{6AA235F4-B340-4656-930B-829A935C08FA}" srcOrd="0" destOrd="0" presId="urn:microsoft.com/office/officeart/2016/7/layout/BasicLinearProcessNumbered"/>
    <dgm:cxn modelId="{38857710-7F5A-44CD-9D4A-B7D0A70397B8}" type="presParOf" srcId="{6AA235F4-B340-4656-930B-829A935C08FA}" destId="{C0612A76-4537-4B7F-9BDC-F743CA0CA130}" srcOrd="0" destOrd="0" presId="urn:microsoft.com/office/officeart/2016/7/layout/BasicLinearProcessNumbered"/>
    <dgm:cxn modelId="{A2EEA427-F17C-47CC-9980-A6B098AD17B2}" type="presParOf" srcId="{6AA235F4-B340-4656-930B-829A935C08FA}" destId="{6BACA731-6934-4A7C-BC55-16144732E1E2}" srcOrd="1" destOrd="0" presId="urn:microsoft.com/office/officeart/2016/7/layout/BasicLinearProcessNumbered"/>
    <dgm:cxn modelId="{57B349FF-FE3B-4EC8-8F36-240B40819E78}" type="presParOf" srcId="{6AA235F4-B340-4656-930B-829A935C08FA}" destId="{54B0E137-DAFF-4B22-B5DC-BC929C1393FF}" srcOrd="2" destOrd="0" presId="urn:microsoft.com/office/officeart/2016/7/layout/BasicLinearProcessNumbered"/>
    <dgm:cxn modelId="{75B3558A-D833-4E23-BDA8-917977F6217D}" type="presParOf" srcId="{6AA235F4-B340-4656-930B-829A935C08FA}" destId="{A59AEBA4-B8F3-40DB-82CE-F5AB655C1CBE}" srcOrd="3" destOrd="0" presId="urn:microsoft.com/office/officeart/2016/7/layout/BasicLinearProcessNumbered"/>
    <dgm:cxn modelId="{5F80F5F4-121B-4635-850A-60E0DE2B2C04}" type="presParOf" srcId="{E50D3CC7-FA18-4ECE-8E1C-D72D9157CD05}" destId="{7A2A2F02-DEF4-4CA9-9CD9-E439517C02BF}" srcOrd="1" destOrd="0" presId="urn:microsoft.com/office/officeart/2016/7/layout/BasicLinearProcessNumbered"/>
    <dgm:cxn modelId="{EE3A7250-804B-4722-A4FF-148EF8CB21FD}" type="presParOf" srcId="{E50D3CC7-FA18-4ECE-8E1C-D72D9157CD05}" destId="{A529670A-A545-4FF3-A537-27071BE45B38}" srcOrd="2" destOrd="0" presId="urn:microsoft.com/office/officeart/2016/7/layout/BasicLinearProcessNumbered"/>
    <dgm:cxn modelId="{BB9DE89F-ED07-4949-8429-68A9494A8040}" type="presParOf" srcId="{A529670A-A545-4FF3-A537-27071BE45B38}" destId="{0ADD7092-8800-494E-8299-BF49BD89BA71}" srcOrd="0" destOrd="0" presId="urn:microsoft.com/office/officeart/2016/7/layout/BasicLinearProcessNumbered"/>
    <dgm:cxn modelId="{FCA0DE85-6F24-4B4E-BAC2-9426FE013BB8}" type="presParOf" srcId="{A529670A-A545-4FF3-A537-27071BE45B38}" destId="{2EA917A9-4342-4E77-81AC-645EB55269C7}" srcOrd="1" destOrd="0" presId="urn:microsoft.com/office/officeart/2016/7/layout/BasicLinearProcessNumbered"/>
    <dgm:cxn modelId="{C65298C3-6E6D-4E9B-A7F5-A53361478955}" type="presParOf" srcId="{A529670A-A545-4FF3-A537-27071BE45B38}" destId="{C754DC97-CCF4-4153-BC4C-13F30F62F3F7}" srcOrd="2" destOrd="0" presId="urn:microsoft.com/office/officeart/2016/7/layout/BasicLinearProcessNumbered"/>
    <dgm:cxn modelId="{32CA9E7E-343F-4E59-879F-35216A9666F9}" type="presParOf" srcId="{A529670A-A545-4FF3-A537-27071BE45B38}" destId="{AD8CB615-D31C-48E6-8028-2A71BFB641C1}" srcOrd="3" destOrd="0" presId="urn:microsoft.com/office/officeart/2016/7/layout/BasicLinearProcessNumbered"/>
    <dgm:cxn modelId="{C63180A9-C2E9-4C96-8C5D-E83DD6FAC4A4}" type="presParOf" srcId="{E50D3CC7-FA18-4ECE-8E1C-D72D9157CD05}" destId="{7CE3BA2D-C973-4E08-A367-75AB04736D1C}" srcOrd="3" destOrd="0" presId="urn:microsoft.com/office/officeart/2016/7/layout/BasicLinearProcessNumbered"/>
    <dgm:cxn modelId="{7D3978DF-4468-4DBF-96C6-1129806C0618}" type="presParOf" srcId="{E50D3CC7-FA18-4ECE-8E1C-D72D9157CD05}" destId="{3C7008FA-91D8-4538-9E08-61F1661C0E2C}" srcOrd="4" destOrd="0" presId="urn:microsoft.com/office/officeart/2016/7/layout/BasicLinearProcessNumbered"/>
    <dgm:cxn modelId="{29D3B767-63B7-4029-9D89-145AC4427D17}" type="presParOf" srcId="{3C7008FA-91D8-4538-9E08-61F1661C0E2C}" destId="{CFB7AF35-CD84-45FE-94A4-D315C723D591}" srcOrd="0" destOrd="0" presId="urn:microsoft.com/office/officeart/2016/7/layout/BasicLinearProcessNumbered"/>
    <dgm:cxn modelId="{C226137D-D501-4847-90CF-14EE74BBD66E}" type="presParOf" srcId="{3C7008FA-91D8-4538-9E08-61F1661C0E2C}" destId="{E210A8AB-6A6E-4818-8368-34E1BF371F5F}" srcOrd="1" destOrd="0" presId="urn:microsoft.com/office/officeart/2016/7/layout/BasicLinearProcessNumbered"/>
    <dgm:cxn modelId="{E9EE2811-1D94-4989-9EA8-ABF699909903}" type="presParOf" srcId="{3C7008FA-91D8-4538-9E08-61F1661C0E2C}" destId="{34D474BE-7E6E-4E3F-9ABC-602562845D0F}" srcOrd="2" destOrd="0" presId="urn:microsoft.com/office/officeart/2016/7/layout/BasicLinearProcessNumbered"/>
    <dgm:cxn modelId="{735CE7B6-D822-4FE0-AF4E-32F272432287}" type="presParOf" srcId="{3C7008FA-91D8-4538-9E08-61F1661C0E2C}" destId="{B8C58680-F2FF-41F5-8AE2-0D658C6D93A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3E607-4E86-46D8-8D27-E8151151A80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3A8514A3-CE58-4DA2-B1CC-5E951FAD7E13}">
      <dgm:prSet/>
      <dgm:spPr/>
      <dgm:t>
        <a:bodyPr/>
        <a:lstStyle/>
        <a:p>
          <a:r>
            <a:rPr lang="en-US" b="1"/>
            <a:t>What is Auto ARIMA?</a:t>
          </a:r>
          <a:endParaRPr lang="en-US"/>
        </a:p>
      </dgm:t>
    </dgm:pt>
    <dgm:pt modelId="{5C781E8A-301C-4F46-A97D-4342085E307B}" type="parTrans" cxnId="{64972898-7272-4B19-B02B-5B1A7B39D7CF}">
      <dgm:prSet/>
      <dgm:spPr/>
      <dgm:t>
        <a:bodyPr/>
        <a:lstStyle/>
        <a:p>
          <a:endParaRPr lang="en-US"/>
        </a:p>
      </dgm:t>
    </dgm:pt>
    <dgm:pt modelId="{6E3CD46F-C9EB-451E-81C7-C22979724885}" type="sibTrans" cxnId="{64972898-7272-4B19-B02B-5B1A7B39D7CF}">
      <dgm:prSet/>
      <dgm:spPr/>
      <dgm:t>
        <a:bodyPr/>
        <a:lstStyle/>
        <a:p>
          <a:endParaRPr lang="en-US"/>
        </a:p>
      </dgm:t>
    </dgm:pt>
    <dgm:pt modelId="{4279A1AB-E62F-4A31-B9DB-24798A2D6EDF}">
      <dgm:prSet/>
      <dgm:spPr/>
      <dgm:t>
        <a:bodyPr/>
        <a:lstStyle/>
        <a:p>
          <a:r>
            <a:rPr lang="en-US"/>
            <a:t>Automates parameter tuning (p, d, q).</a:t>
          </a:r>
        </a:p>
      </dgm:t>
    </dgm:pt>
    <dgm:pt modelId="{8A16CD2E-0362-4B6E-966D-336F7A3AF575}" type="parTrans" cxnId="{03A5B309-42FE-4848-8E38-A38F93586D43}">
      <dgm:prSet/>
      <dgm:spPr/>
      <dgm:t>
        <a:bodyPr/>
        <a:lstStyle/>
        <a:p>
          <a:endParaRPr lang="en-US"/>
        </a:p>
      </dgm:t>
    </dgm:pt>
    <dgm:pt modelId="{AA696058-A841-4948-AE04-065B8DEE3D99}" type="sibTrans" cxnId="{03A5B309-42FE-4848-8E38-A38F93586D43}">
      <dgm:prSet/>
      <dgm:spPr/>
      <dgm:t>
        <a:bodyPr/>
        <a:lstStyle/>
        <a:p>
          <a:endParaRPr lang="en-US"/>
        </a:p>
      </dgm:t>
    </dgm:pt>
    <dgm:pt modelId="{3BDAD191-76BF-42C4-B399-748E3CDDEDA5}">
      <dgm:prSet/>
      <dgm:spPr/>
      <dgm:t>
        <a:bodyPr/>
        <a:lstStyle/>
        <a:p>
          <a:r>
            <a:rPr lang="en-US" dirty="0"/>
            <a:t>Uses AIC/BIC </a:t>
          </a:r>
          <a:r>
            <a:rPr lang="en-US"/>
            <a:t>(Akaike Information Criterion)  to choose the best model.</a:t>
          </a:r>
        </a:p>
      </dgm:t>
    </dgm:pt>
    <dgm:pt modelId="{C8868D7D-B753-445D-B05F-BF944B9845BC}" type="parTrans" cxnId="{DA353925-C655-477E-BE8E-55248815BC70}">
      <dgm:prSet/>
      <dgm:spPr/>
      <dgm:t>
        <a:bodyPr/>
        <a:lstStyle/>
        <a:p>
          <a:endParaRPr lang="en-US"/>
        </a:p>
      </dgm:t>
    </dgm:pt>
    <dgm:pt modelId="{61D17A80-E1B0-4F40-889A-2625D08DEDDF}" type="sibTrans" cxnId="{DA353925-C655-477E-BE8E-55248815BC70}">
      <dgm:prSet/>
      <dgm:spPr/>
      <dgm:t>
        <a:bodyPr/>
        <a:lstStyle/>
        <a:p>
          <a:endParaRPr lang="en-US"/>
        </a:p>
      </dgm:t>
    </dgm:pt>
    <dgm:pt modelId="{B3033922-B49A-4973-8D23-6D9A8ED50A37}">
      <dgm:prSet/>
      <dgm:spPr/>
      <dgm:t>
        <a:bodyPr/>
        <a:lstStyle/>
        <a:p>
          <a:r>
            <a:rPr lang="en-US" b="1"/>
            <a:t>Why it's useful</a:t>
          </a:r>
          <a:r>
            <a:rPr lang="en-US"/>
            <a:t>:</a:t>
          </a:r>
        </a:p>
      </dgm:t>
    </dgm:pt>
    <dgm:pt modelId="{993D5B49-70DA-44CE-AB25-A7879C25753F}" type="parTrans" cxnId="{54EA5884-533B-403A-AB92-27F6564645C9}">
      <dgm:prSet/>
      <dgm:spPr/>
      <dgm:t>
        <a:bodyPr/>
        <a:lstStyle/>
        <a:p>
          <a:endParaRPr lang="en-US"/>
        </a:p>
      </dgm:t>
    </dgm:pt>
    <dgm:pt modelId="{ED91608C-E86D-4777-A32A-C0E0F71BC1E0}" type="sibTrans" cxnId="{54EA5884-533B-403A-AB92-27F6564645C9}">
      <dgm:prSet/>
      <dgm:spPr/>
      <dgm:t>
        <a:bodyPr/>
        <a:lstStyle/>
        <a:p>
          <a:endParaRPr lang="en-US"/>
        </a:p>
      </dgm:t>
    </dgm:pt>
    <dgm:pt modelId="{24A7E525-1BC1-4ABE-8450-41BB6E2975F7}">
      <dgm:prSet/>
      <dgm:spPr/>
      <dgm:t>
        <a:bodyPr/>
        <a:lstStyle/>
        <a:p>
          <a:r>
            <a:rPr lang="en-US"/>
            <a:t>Saves time and manual tuning.</a:t>
          </a:r>
        </a:p>
      </dgm:t>
    </dgm:pt>
    <dgm:pt modelId="{6CD8FB26-0A51-474C-BFCF-8EB9B01A7DC8}" type="parTrans" cxnId="{17421A6A-2091-44C8-8D54-9A0D2E4EF302}">
      <dgm:prSet/>
      <dgm:spPr/>
      <dgm:t>
        <a:bodyPr/>
        <a:lstStyle/>
        <a:p>
          <a:endParaRPr lang="en-US"/>
        </a:p>
      </dgm:t>
    </dgm:pt>
    <dgm:pt modelId="{684084EF-1FC2-4C12-B69F-60498AD95C8C}" type="sibTrans" cxnId="{17421A6A-2091-44C8-8D54-9A0D2E4EF302}">
      <dgm:prSet/>
      <dgm:spPr/>
      <dgm:t>
        <a:bodyPr/>
        <a:lstStyle/>
        <a:p>
          <a:endParaRPr lang="en-US"/>
        </a:p>
      </dgm:t>
    </dgm:pt>
    <dgm:pt modelId="{BF8DD261-FDFA-4207-999C-B2A4BC2E9A36}">
      <dgm:prSet/>
      <dgm:spPr/>
      <dgm:t>
        <a:bodyPr/>
        <a:lstStyle/>
        <a:p>
          <a:r>
            <a:rPr lang="en-US"/>
            <a:t>Prevents overfitting/underfitting.</a:t>
          </a:r>
        </a:p>
      </dgm:t>
    </dgm:pt>
    <dgm:pt modelId="{4F8A8855-BB08-411C-B4D6-74B488F65BD5}" type="parTrans" cxnId="{77DA7DB3-D61D-4DF1-9E75-B8D12B70DFF7}">
      <dgm:prSet/>
      <dgm:spPr/>
      <dgm:t>
        <a:bodyPr/>
        <a:lstStyle/>
        <a:p>
          <a:endParaRPr lang="en-US"/>
        </a:p>
      </dgm:t>
    </dgm:pt>
    <dgm:pt modelId="{6A6E31E5-C33D-4A74-B1F6-23345D036C95}" type="sibTrans" cxnId="{77DA7DB3-D61D-4DF1-9E75-B8D12B70DFF7}">
      <dgm:prSet/>
      <dgm:spPr/>
      <dgm:t>
        <a:bodyPr/>
        <a:lstStyle/>
        <a:p>
          <a:endParaRPr lang="en-US"/>
        </a:p>
      </dgm:t>
    </dgm:pt>
    <dgm:pt modelId="{D1CDFAF0-ACE6-4BC6-8BCE-FA747ADE99E5}">
      <dgm:prSet/>
      <dgm:spPr/>
      <dgm:t>
        <a:bodyPr/>
        <a:lstStyle/>
        <a:p>
          <a:r>
            <a:rPr lang="en-US" b="1"/>
            <a:t>My Use Case</a:t>
          </a:r>
          <a:r>
            <a:rPr lang="en-US"/>
            <a:t>:</a:t>
          </a:r>
        </a:p>
      </dgm:t>
    </dgm:pt>
    <dgm:pt modelId="{64E6A0A8-3FC0-4794-B2B7-7EF4F0B287CE}" type="parTrans" cxnId="{B2AE63C9-52D4-4A71-9C00-8EA4161CC6F4}">
      <dgm:prSet/>
      <dgm:spPr/>
      <dgm:t>
        <a:bodyPr/>
        <a:lstStyle/>
        <a:p>
          <a:endParaRPr lang="en-US"/>
        </a:p>
      </dgm:t>
    </dgm:pt>
    <dgm:pt modelId="{EC9B835F-132C-494D-9506-BA8BFB091888}" type="sibTrans" cxnId="{B2AE63C9-52D4-4A71-9C00-8EA4161CC6F4}">
      <dgm:prSet/>
      <dgm:spPr/>
      <dgm:t>
        <a:bodyPr/>
        <a:lstStyle/>
        <a:p>
          <a:endParaRPr lang="en-US"/>
        </a:p>
      </dgm:t>
    </dgm:pt>
    <dgm:pt modelId="{92EF65C5-1373-47D3-B591-EFEE193970D1}">
      <dgm:prSet/>
      <dgm:spPr/>
      <dgm:t>
        <a:bodyPr/>
        <a:lstStyle/>
        <a:p>
          <a:r>
            <a:rPr lang="en-US"/>
            <a:t>Applied Auto ARIMA to Rossmann store sales data for best-fit forecasting.</a:t>
          </a:r>
        </a:p>
      </dgm:t>
    </dgm:pt>
    <dgm:pt modelId="{F26D8C3B-C651-49AD-8B55-E3329809B862}" type="parTrans" cxnId="{D403BE0F-FC6B-42DC-8DA9-8174F80A26AE}">
      <dgm:prSet/>
      <dgm:spPr/>
      <dgm:t>
        <a:bodyPr/>
        <a:lstStyle/>
        <a:p>
          <a:endParaRPr lang="en-US"/>
        </a:p>
      </dgm:t>
    </dgm:pt>
    <dgm:pt modelId="{B687EF36-25BF-4C3B-9A6B-160B249566E4}" type="sibTrans" cxnId="{D403BE0F-FC6B-42DC-8DA9-8174F80A26AE}">
      <dgm:prSet/>
      <dgm:spPr/>
      <dgm:t>
        <a:bodyPr/>
        <a:lstStyle/>
        <a:p>
          <a:endParaRPr lang="en-US"/>
        </a:p>
      </dgm:t>
    </dgm:pt>
    <dgm:pt modelId="{2BA644EE-61E7-4DB8-A424-0A5B11E00330}" type="pres">
      <dgm:prSet presAssocID="{C173E607-4E86-46D8-8D27-E8151151A803}" presName="Name0" presStyleCnt="0">
        <dgm:presLayoutVars>
          <dgm:dir/>
          <dgm:animLvl val="lvl"/>
          <dgm:resizeHandles val="exact"/>
        </dgm:presLayoutVars>
      </dgm:prSet>
      <dgm:spPr/>
    </dgm:pt>
    <dgm:pt modelId="{458AF437-E888-4983-A448-F7DC3918FF75}" type="pres">
      <dgm:prSet presAssocID="{3A8514A3-CE58-4DA2-B1CC-5E951FAD7E13}" presName="composite" presStyleCnt="0"/>
      <dgm:spPr/>
    </dgm:pt>
    <dgm:pt modelId="{36AD05C7-034F-4CE0-8FCE-C43958517469}" type="pres">
      <dgm:prSet presAssocID="{3A8514A3-CE58-4DA2-B1CC-5E951FAD7E13}" presName="parTx" presStyleLbl="alignNode1" presStyleIdx="0" presStyleCnt="3">
        <dgm:presLayoutVars>
          <dgm:chMax val="0"/>
          <dgm:chPref val="0"/>
          <dgm:bulletEnabled val="1"/>
        </dgm:presLayoutVars>
      </dgm:prSet>
      <dgm:spPr/>
    </dgm:pt>
    <dgm:pt modelId="{9E5309C8-A607-4B56-9DFC-47C064ED4700}" type="pres">
      <dgm:prSet presAssocID="{3A8514A3-CE58-4DA2-B1CC-5E951FAD7E13}" presName="desTx" presStyleLbl="alignAccFollowNode1" presStyleIdx="0" presStyleCnt="3">
        <dgm:presLayoutVars>
          <dgm:bulletEnabled val="1"/>
        </dgm:presLayoutVars>
      </dgm:prSet>
      <dgm:spPr/>
    </dgm:pt>
    <dgm:pt modelId="{5F9831C0-AE00-4DD5-961B-D6C7227F1ABD}" type="pres">
      <dgm:prSet presAssocID="{6E3CD46F-C9EB-451E-81C7-C22979724885}" presName="space" presStyleCnt="0"/>
      <dgm:spPr/>
    </dgm:pt>
    <dgm:pt modelId="{A8E62C4B-D71D-43B2-91F5-643DA6ACB79D}" type="pres">
      <dgm:prSet presAssocID="{B3033922-B49A-4973-8D23-6D9A8ED50A37}" presName="composite" presStyleCnt="0"/>
      <dgm:spPr/>
    </dgm:pt>
    <dgm:pt modelId="{444A1FB7-F4B0-4E5D-A68B-A530EC15D8B9}" type="pres">
      <dgm:prSet presAssocID="{B3033922-B49A-4973-8D23-6D9A8ED50A37}" presName="parTx" presStyleLbl="alignNode1" presStyleIdx="1" presStyleCnt="3">
        <dgm:presLayoutVars>
          <dgm:chMax val="0"/>
          <dgm:chPref val="0"/>
          <dgm:bulletEnabled val="1"/>
        </dgm:presLayoutVars>
      </dgm:prSet>
      <dgm:spPr/>
    </dgm:pt>
    <dgm:pt modelId="{1F7872A9-4B6C-472B-ABFB-F1FB4B14B9ED}" type="pres">
      <dgm:prSet presAssocID="{B3033922-B49A-4973-8D23-6D9A8ED50A37}" presName="desTx" presStyleLbl="alignAccFollowNode1" presStyleIdx="1" presStyleCnt="3">
        <dgm:presLayoutVars>
          <dgm:bulletEnabled val="1"/>
        </dgm:presLayoutVars>
      </dgm:prSet>
      <dgm:spPr/>
    </dgm:pt>
    <dgm:pt modelId="{39802D45-8D65-495F-B1A5-365E6086A584}" type="pres">
      <dgm:prSet presAssocID="{ED91608C-E86D-4777-A32A-C0E0F71BC1E0}" presName="space" presStyleCnt="0"/>
      <dgm:spPr/>
    </dgm:pt>
    <dgm:pt modelId="{407E7595-5795-4300-9C24-268FB7D3D3F7}" type="pres">
      <dgm:prSet presAssocID="{D1CDFAF0-ACE6-4BC6-8BCE-FA747ADE99E5}" presName="composite" presStyleCnt="0"/>
      <dgm:spPr/>
    </dgm:pt>
    <dgm:pt modelId="{553E3408-971C-42E3-9256-C9D2BB5325DC}" type="pres">
      <dgm:prSet presAssocID="{D1CDFAF0-ACE6-4BC6-8BCE-FA747ADE99E5}" presName="parTx" presStyleLbl="alignNode1" presStyleIdx="2" presStyleCnt="3">
        <dgm:presLayoutVars>
          <dgm:chMax val="0"/>
          <dgm:chPref val="0"/>
          <dgm:bulletEnabled val="1"/>
        </dgm:presLayoutVars>
      </dgm:prSet>
      <dgm:spPr/>
    </dgm:pt>
    <dgm:pt modelId="{87FD1415-9465-450D-9396-770D1B2C789D}" type="pres">
      <dgm:prSet presAssocID="{D1CDFAF0-ACE6-4BC6-8BCE-FA747ADE99E5}" presName="desTx" presStyleLbl="alignAccFollowNode1" presStyleIdx="2" presStyleCnt="3">
        <dgm:presLayoutVars>
          <dgm:bulletEnabled val="1"/>
        </dgm:presLayoutVars>
      </dgm:prSet>
      <dgm:spPr/>
    </dgm:pt>
  </dgm:ptLst>
  <dgm:cxnLst>
    <dgm:cxn modelId="{03A5B309-42FE-4848-8E38-A38F93586D43}" srcId="{3A8514A3-CE58-4DA2-B1CC-5E951FAD7E13}" destId="{4279A1AB-E62F-4A31-B9DB-24798A2D6EDF}" srcOrd="0" destOrd="0" parTransId="{8A16CD2E-0362-4B6E-966D-336F7A3AF575}" sibTransId="{AA696058-A841-4948-AE04-065B8DEE3D99}"/>
    <dgm:cxn modelId="{D403BE0F-FC6B-42DC-8DA9-8174F80A26AE}" srcId="{D1CDFAF0-ACE6-4BC6-8BCE-FA747ADE99E5}" destId="{92EF65C5-1373-47D3-B591-EFEE193970D1}" srcOrd="0" destOrd="0" parTransId="{F26D8C3B-C651-49AD-8B55-E3329809B862}" sibTransId="{B687EF36-25BF-4C3B-9A6B-160B249566E4}"/>
    <dgm:cxn modelId="{36521F14-6C10-462E-B3BE-9C74CC4F84E1}" type="presOf" srcId="{3A8514A3-CE58-4DA2-B1CC-5E951FAD7E13}" destId="{36AD05C7-034F-4CE0-8FCE-C43958517469}" srcOrd="0" destOrd="0" presId="urn:microsoft.com/office/officeart/2005/8/layout/hList1"/>
    <dgm:cxn modelId="{DA353925-C655-477E-BE8E-55248815BC70}" srcId="{3A8514A3-CE58-4DA2-B1CC-5E951FAD7E13}" destId="{3BDAD191-76BF-42C4-B399-748E3CDDEDA5}" srcOrd="1" destOrd="0" parTransId="{C8868D7D-B753-445D-B05F-BF944B9845BC}" sibTransId="{61D17A80-E1B0-4F40-889A-2625D08DEDDF}"/>
    <dgm:cxn modelId="{D462D92E-AADA-41D0-BEC5-CB4BAC9BC89D}" type="presOf" srcId="{4279A1AB-E62F-4A31-B9DB-24798A2D6EDF}" destId="{9E5309C8-A607-4B56-9DFC-47C064ED4700}" srcOrd="0" destOrd="0" presId="urn:microsoft.com/office/officeart/2005/8/layout/hList1"/>
    <dgm:cxn modelId="{133D6E33-0D96-400E-96F8-96AE1C2AFBA2}" type="presOf" srcId="{D1CDFAF0-ACE6-4BC6-8BCE-FA747ADE99E5}" destId="{553E3408-971C-42E3-9256-C9D2BB5325DC}" srcOrd="0" destOrd="0" presId="urn:microsoft.com/office/officeart/2005/8/layout/hList1"/>
    <dgm:cxn modelId="{12A99846-DFDA-4A28-98DB-2CAEEDF49C97}" type="presOf" srcId="{B3033922-B49A-4973-8D23-6D9A8ED50A37}" destId="{444A1FB7-F4B0-4E5D-A68B-A530EC15D8B9}" srcOrd="0" destOrd="0" presId="urn:microsoft.com/office/officeart/2005/8/layout/hList1"/>
    <dgm:cxn modelId="{ABEB4767-018F-467B-B2CA-54D7A7D08A89}" type="presOf" srcId="{3BDAD191-76BF-42C4-B399-748E3CDDEDA5}" destId="{9E5309C8-A607-4B56-9DFC-47C064ED4700}" srcOrd="0" destOrd="1" presId="urn:microsoft.com/office/officeart/2005/8/layout/hList1"/>
    <dgm:cxn modelId="{17421A6A-2091-44C8-8D54-9A0D2E4EF302}" srcId="{B3033922-B49A-4973-8D23-6D9A8ED50A37}" destId="{24A7E525-1BC1-4ABE-8450-41BB6E2975F7}" srcOrd="0" destOrd="0" parTransId="{6CD8FB26-0A51-474C-BFCF-8EB9B01A7DC8}" sibTransId="{684084EF-1FC2-4C12-B69F-60498AD95C8C}"/>
    <dgm:cxn modelId="{23C12459-C578-4C68-BB5E-F6A79438EF01}" type="presOf" srcId="{BF8DD261-FDFA-4207-999C-B2A4BC2E9A36}" destId="{1F7872A9-4B6C-472B-ABFB-F1FB4B14B9ED}" srcOrd="0" destOrd="1" presId="urn:microsoft.com/office/officeart/2005/8/layout/hList1"/>
    <dgm:cxn modelId="{54EA5884-533B-403A-AB92-27F6564645C9}" srcId="{C173E607-4E86-46D8-8D27-E8151151A803}" destId="{B3033922-B49A-4973-8D23-6D9A8ED50A37}" srcOrd="1" destOrd="0" parTransId="{993D5B49-70DA-44CE-AB25-A7879C25753F}" sibTransId="{ED91608C-E86D-4777-A32A-C0E0F71BC1E0}"/>
    <dgm:cxn modelId="{64972898-7272-4B19-B02B-5B1A7B39D7CF}" srcId="{C173E607-4E86-46D8-8D27-E8151151A803}" destId="{3A8514A3-CE58-4DA2-B1CC-5E951FAD7E13}" srcOrd="0" destOrd="0" parTransId="{5C781E8A-301C-4F46-A97D-4342085E307B}" sibTransId="{6E3CD46F-C9EB-451E-81C7-C22979724885}"/>
    <dgm:cxn modelId="{A6DC379D-B8F7-4867-8864-47A0B514B0C3}" type="presOf" srcId="{24A7E525-1BC1-4ABE-8450-41BB6E2975F7}" destId="{1F7872A9-4B6C-472B-ABFB-F1FB4B14B9ED}" srcOrd="0" destOrd="0" presId="urn:microsoft.com/office/officeart/2005/8/layout/hList1"/>
    <dgm:cxn modelId="{43AE66AB-1492-4931-8EAF-A39FE1396AEA}" type="presOf" srcId="{92EF65C5-1373-47D3-B591-EFEE193970D1}" destId="{87FD1415-9465-450D-9396-770D1B2C789D}" srcOrd="0" destOrd="0" presId="urn:microsoft.com/office/officeart/2005/8/layout/hList1"/>
    <dgm:cxn modelId="{77DA7DB3-D61D-4DF1-9E75-B8D12B70DFF7}" srcId="{B3033922-B49A-4973-8D23-6D9A8ED50A37}" destId="{BF8DD261-FDFA-4207-999C-B2A4BC2E9A36}" srcOrd="1" destOrd="0" parTransId="{4F8A8855-BB08-411C-B4D6-74B488F65BD5}" sibTransId="{6A6E31E5-C33D-4A74-B1F6-23345D036C95}"/>
    <dgm:cxn modelId="{5B08A7B3-2495-4398-A15E-CB1B550AF47F}" type="presOf" srcId="{C173E607-4E86-46D8-8D27-E8151151A803}" destId="{2BA644EE-61E7-4DB8-A424-0A5B11E00330}" srcOrd="0" destOrd="0" presId="urn:microsoft.com/office/officeart/2005/8/layout/hList1"/>
    <dgm:cxn modelId="{B2AE63C9-52D4-4A71-9C00-8EA4161CC6F4}" srcId="{C173E607-4E86-46D8-8D27-E8151151A803}" destId="{D1CDFAF0-ACE6-4BC6-8BCE-FA747ADE99E5}" srcOrd="2" destOrd="0" parTransId="{64E6A0A8-3FC0-4794-B2B7-7EF4F0B287CE}" sibTransId="{EC9B835F-132C-494D-9506-BA8BFB091888}"/>
    <dgm:cxn modelId="{76F1A205-0781-4F8E-915E-E221A99C81B2}" type="presParOf" srcId="{2BA644EE-61E7-4DB8-A424-0A5B11E00330}" destId="{458AF437-E888-4983-A448-F7DC3918FF75}" srcOrd="0" destOrd="0" presId="urn:microsoft.com/office/officeart/2005/8/layout/hList1"/>
    <dgm:cxn modelId="{9207C7D0-9DBC-442D-B2A3-0737CF5A32D7}" type="presParOf" srcId="{458AF437-E888-4983-A448-F7DC3918FF75}" destId="{36AD05C7-034F-4CE0-8FCE-C43958517469}" srcOrd="0" destOrd="0" presId="urn:microsoft.com/office/officeart/2005/8/layout/hList1"/>
    <dgm:cxn modelId="{D75B8F9A-FB80-4FA2-ABE6-153323764224}" type="presParOf" srcId="{458AF437-E888-4983-A448-F7DC3918FF75}" destId="{9E5309C8-A607-4B56-9DFC-47C064ED4700}" srcOrd="1" destOrd="0" presId="urn:microsoft.com/office/officeart/2005/8/layout/hList1"/>
    <dgm:cxn modelId="{7C08FA99-AE72-45C7-89A9-DDB7E5518032}" type="presParOf" srcId="{2BA644EE-61E7-4DB8-A424-0A5B11E00330}" destId="{5F9831C0-AE00-4DD5-961B-D6C7227F1ABD}" srcOrd="1" destOrd="0" presId="urn:microsoft.com/office/officeart/2005/8/layout/hList1"/>
    <dgm:cxn modelId="{F36A521B-26B3-49C7-B4B5-ACA3C007E996}" type="presParOf" srcId="{2BA644EE-61E7-4DB8-A424-0A5B11E00330}" destId="{A8E62C4B-D71D-43B2-91F5-643DA6ACB79D}" srcOrd="2" destOrd="0" presId="urn:microsoft.com/office/officeart/2005/8/layout/hList1"/>
    <dgm:cxn modelId="{DDC2B86A-5075-4C9D-9C9F-E1575779A32A}" type="presParOf" srcId="{A8E62C4B-D71D-43B2-91F5-643DA6ACB79D}" destId="{444A1FB7-F4B0-4E5D-A68B-A530EC15D8B9}" srcOrd="0" destOrd="0" presId="urn:microsoft.com/office/officeart/2005/8/layout/hList1"/>
    <dgm:cxn modelId="{164D905C-893C-4E1F-BA27-5BC0718ECA6F}" type="presParOf" srcId="{A8E62C4B-D71D-43B2-91F5-643DA6ACB79D}" destId="{1F7872A9-4B6C-472B-ABFB-F1FB4B14B9ED}" srcOrd="1" destOrd="0" presId="urn:microsoft.com/office/officeart/2005/8/layout/hList1"/>
    <dgm:cxn modelId="{4DA76ABA-ADB2-4918-8FB2-ABBA2155F29F}" type="presParOf" srcId="{2BA644EE-61E7-4DB8-A424-0A5B11E00330}" destId="{39802D45-8D65-495F-B1A5-365E6086A584}" srcOrd="3" destOrd="0" presId="urn:microsoft.com/office/officeart/2005/8/layout/hList1"/>
    <dgm:cxn modelId="{960A405D-B822-4E93-A002-C8E061B4B86E}" type="presParOf" srcId="{2BA644EE-61E7-4DB8-A424-0A5B11E00330}" destId="{407E7595-5795-4300-9C24-268FB7D3D3F7}" srcOrd="4" destOrd="0" presId="urn:microsoft.com/office/officeart/2005/8/layout/hList1"/>
    <dgm:cxn modelId="{02014653-35A6-4038-BD53-0E530140D7BD}" type="presParOf" srcId="{407E7595-5795-4300-9C24-268FB7D3D3F7}" destId="{553E3408-971C-42E3-9256-C9D2BB5325DC}" srcOrd="0" destOrd="0" presId="urn:microsoft.com/office/officeart/2005/8/layout/hList1"/>
    <dgm:cxn modelId="{4CADFECE-0696-41F6-906B-D308EE22C1DE}" type="presParOf" srcId="{407E7595-5795-4300-9C24-268FB7D3D3F7}" destId="{87FD1415-9465-450D-9396-770D1B2C78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12A76-4537-4B7F-9BDC-F743CA0CA130}">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kern="1200" dirty="0"/>
            <a:t>Understand and apply the ARIMA forecasting model.</a:t>
          </a:r>
        </a:p>
      </dsp:txBody>
      <dsp:txXfrm>
        <a:off x="0" y="1653508"/>
        <a:ext cx="3286125" cy="2610802"/>
      </dsp:txXfrm>
    </dsp:sp>
    <dsp:sp modelId="{6BACA731-6934-4A7C-BC55-16144732E1E2}">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181533" y="626305"/>
        <a:ext cx="923057" cy="923057"/>
      </dsp:txXfrm>
    </dsp:sp>
    <dsp:sp modelId="{54B0E137-DAFF-4B22-B5DC-BC929C1393FF}">
      <dsp:nvSpPr>
        <dsp:cNvPr id="0" name=""/>
        <dsp:cNvSpPr/>
      </dsp:nvSpPr>
      <dsp:spPr>
        <a:xfrm>
          <a:off x="0" y="4351266"/>
          <a:ext cx="328612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D7092-8800-494E-8299-BF49BD89BA71}">
      <dsp:nvSpPr>
        <dsp:cNvPr id="0" name=""/>
        <dsp:cNvSpPr/>
      </dsp:nvSpPr>
      <dsp:spPr>
        <a:xfrm>
          <a:off x="3614737" y="0"/>
          <a:ext cx="3286125" cy="435133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kern="1200"/>
            <a:t>Develop a backend using Django and SQLite Studio.</a:t>
          </a:r>
        </a:p>
      </dsp:txBody>
      <dsp:txXfrm>
        <a:off x="3614737" y="1653508"/>
        <a:ext cx="3286125" cy="2610802"/>
      </dsp:txXfrm>
    </dsp:sp>
    <dsp:sp modelId="{2EA917A9-4342-4E77-81AC-645EB55269C7}">
      <dsp:nvSpPr>
        <dsp:cNvPr id="0" name=""/>
        <dsp:cNvSpPr/>
      </dsp:nvSpPr>
      <dsp:spPr>
        <a:xfrm>
          <a:off x="4605099" y="435133"/>
          <a:ext cx="1305401" cy="1305401"/>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C754DC97-CCF4-4153-BC4C-13F30F62F3F7}">
      <dsp:nvSpPr>
        <dsp:cNvPr id="0" name=""/>
        <dsp:cNvSpPr/>
      </dsp:nvSpPr>
      <dsp:spPr>
        <a:xfrm>
          <a:off x="3614737" y="4351266"/>
          <a:ext cx="3286125"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7AF35-CD84-45FE-94A4-D315C723D591}">
      <dsp:nvSpPr>
        <dsp:cNvPr id="0" name=""/>
        <dsp:cNvSpPr/>
      </dsp:nvSpPr>
      <dsp:spPr>
        <a:xfrm>
          <a:off x="7229475" y="0"/>
          <a:ext cx="3286125" cy="4351338"/>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11250">
            <a:lnSpc>
              <a:spcPct val="90000"/>
            </a:lnSpc>
            <a:spcBef>
              <a:spcPct val="0"/>
            </a:spcBef>
            <a:spcAft>
              <a:spcPct val="35000"/>
            </a:spcAft>
            <a:buNone/>
          </a:pPr>
          <a:r>
            <a:rPr lang="en-US" sz="2500" kern="1200" dirty="0"/>
            <a:t>Implement frontend using Django Template Language (DTL), HTML, CSS  and Plotly</a:t>
          </a:r>
        </a:p>
      </dsp:txBody>
      <dsp:txXfrm>
        <a:off x="7229475" y="1653508"/>
        <a:ext cx="3286125" cy="2610802"/>
      </dsp:txXfrm>
    </dsp:sp>
    <dsp:sp modelId="{E210A8AB-6A6E-4818-8368-34E1BF371F5F}">
      <dsp:nvSpPr>
        <dsp:cNvPr id="0" name=""/>
        <dsp:cNvSpPr/>
      </dsp:nvSpPr>
      <dsp:spPr>
        <a:xfrm>
          <a:off x="8219836" y="435133"/>
          <a:ext cx="1305401" cy="1305401"/>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34D474BE-7E6E-4E3F-9ABC-602562845D0F}">
      <dsp:nvSpPr>
        <dsp:cNvPr id="0" name=""/>
        <dsp:cNvSpPr/>
      </dsp:nvSpPr>
      <dsp:spPr>
        <a:xfrm>
          <a:off x="7229475" y="4351266"/>
          <a:ext cx="3286125"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D05C7-034F-4CE0-8FCE-C43958517469}">
      <dsp:nvSpPr>
        <dsp:cNvPr id="0" name=""/>
        <dsp:cNvSpPr/>
      </dsp:nvSpPr>
      <dsp:spPr>
        <a:xfrm>
          <a:off x="3243" y="236118"/>
          <a:ext cx="3162180" cy="6048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What is Auto ARIMA?</a:t>
          </a:r>
          <a:endParaRPr lang="en-US" sz="2100" kern="1200"/>
        </a:p>
      </dsp:txBody>
      <dsp:txXfrm>
        <a:off x="3243" y="236118"/>
        <a:ext cx="3162180" cy="604800"/>
      </dsp:txXfrm>
    </dsp:sp>
    <dsp:sp modelId="{9E5309C8-A607-4B56-9DFC-47C064ED4700}">
      <dsp:nvSpPr>
        <dsp:cNvPr id="0" name=""/>
        <dsp:cNvSpPr/>
      </dsp:nvSpPr>
      <dsp:spPr>
        <a:xfrm>
          <a:off x="3243" y="840918"/>
          <a:ext cx="3162180" cy="213286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Automates parameter tuning (p, d, q).</a:t>
          </a:r>
        </a:p>
        <a:p>
          <a:pPr marL="228600" lvl="1" indent="-228600" algn="l" defTabSz="933450">
            <a:lnSpc>
              <a:spcPct val="90000"/>
            </a:lnSpc>
            <a:spcBef>
              <a:spcPct val="0"/>
            </a:spcBef>
            <a:spcAft>
              <a:spcPct val="15000"/>
            </a:spcAft>
            <a:buChar char="•"/>
          </a:pPr>
          <a:r>
            <a:rPr lang="en-US" sz="2100" kern="1200" dirty="0"/>
            <a:t>Uses AIC/BIC </a:t>
          </a:r>
          <a:r>
            <a:rPr lang="en-US" sz="2100" kern="1200"/>
            <a:t>(Akaike Information Criterion)  to choose the best model.</a:t>
          </a:r>
        </a:p>
      </dsp:txBody>
      <dsp:txXfrm>
        <a:off x="3243" y="840918"/>
        <a:ext cx="3162180" cy="2132865"/>
      </dsp:txXfrm>
    </dsp:sp>
    <dsp:sp modelId="{444A1FB7-F4B0-4E5D-A68B-A530EC15D8B9}">
      <dsp:nvSpPr>
        <dsp:cNvPr id="0" name=""/>
        <dsp:cNvSpPr/>
      </dsp:nvSpPr>
      <dsp:spPr>
        <a:xfrm>
          <a:off x="3608129" y="236118"/>
          <a:ext cx="3162180" cy="60480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Why it's useful</a:t>
          </a:r>
          <a:r>
            <a:rPr lang="en-US" sz="2100" kern="1200"/>
            <a:t>:</a:t>
          </a:r>
        </a:p>
      </dsp:txBody>
      <dsp:txXfrm>
        <a:off x="3608129" y="236118"/>
        <a:ext cx="3162180" cy="604800"/>
      </dsp:txXfrm>
    </dsp:sp>
    <dsp:sp modelId="{1F7872A9-4B6C-472B-ABFB-F1FB4B14B9ED}">
      <dsp:nvSpPr>
        <dsp:cNvPr id="0" name=""/>
        <dsp:cNvSpPr/>
      </dsp:nvSpPr>
      <dsp:spPr>
        <a:xfrm>
          <a:off x="3608129" y="840918"/>
          <a:ext cx="3162180" cy="2132865"/>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Saves time and manual tuning.</a:t>
          </a:r>
        </a:p>
        <a:p>
          <a:pPr marL="228600" lvl="1" indent="-228600" algn="l" defTabSz="933450">
            <a:lnSpc>
              <a:spcPct val="90000"/>
            </a:lnSpc>
            <a:spcBef>
              <a:spcPct val="0"/>
            </a:spcBef>
            <a:spcAft>
              <a:spcPct val="15000"/>
            </a:spcAft>
            <a:buChar char="•"/>
          </a:pPr>
          <a:r>
            <a:rPr lang="en-US" sz="2100" kern="1200"/>
            <a:t>Prevents overfitting/underfitting.</a:t>
          </a:r>
        </a:p>
      </dsp:txBody>
      <dsp:txXfrm>
        <a:off x="3608129" y="840918"/>
        <a:ext cx="3162180" cy="2132865"/>
      </dsp:txXfrm>
    </dsp:sp>
    <dsp:sp modelId="{553E3408-971C-42E3-9256-C9D2BB5325DC}">
      <dsp:nvSpPr>
        <dsp:cNvPr id="0" name=""/>
        <dsp:cNvSpPr/>
      </dsp:nvSpPr>
      <dsp:spPr>
        <a:xfrm>
          <a:off x="7213015" y="236118"/>
          <a:ext cx="3162180" cy="6048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My Use Case</a:t>
          </a:r>
          <a:r>
            <a:rPr lang="en-US" sz="2100" kern="1200"/>
            <a:t>:</a:t>
          </a:r>
        </a:p>
      </dsp:txBody>
      <dsp:txXfrm>
        <a:off x="7213015" y="236118"/>
        <a:ext cx="3162180" cy="604800"/>
      </dsp:txXfrm>
    </dsp:sp>
    <dsp:sp modelId="{87FD1415-9465-450D-9396-770D1B2C789D}">
      <dsp:nvSpPr>
        <dsp:cNvPr id="0" name=""/>
        <dsp:cNvSpPr/>
      </dsp:nvSpPr>
      <dsp:spPr>
        <a:xfrm>
          <a:off x="7213015" y="840918"/>
          <a:ext cx="3162180" cy="2132865"/>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Applied Auto ARIMA to Rossmann store sales data for best-fit forecasting.</a:t>
          </a:r>
        </a:p>
      </dsp:txBody>
      <dsp:txXfrm>
        <a:off x="7213015" y="840918"/>
        <a:ext cx="3162180" cy="213286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4F93A-6CB3-488A-9A39-EAF2A51BAC99}"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83330-21FE-408E-9C73-FA407AB6D552}" type="slidenum">
              <a:rPr lang="en-US" smtClean="0"/>
              <a:t>‹#›</a:t>
            </a:fld>
            <a:endParaRPr lang="en-US"/>
          </a:p>
        </p:txBody>
      </p:sp>
    </p:spTree>
    <p:extLst>
      <p:ext uri="{BB962C8B-B14F-4D97-AF65-F5344CB8AC3E}">
        <p14:creationId xmlns:p14="http://schemas.microsoft.com/office/powerpoint/2010/main" val="88991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1</a:t>
            </a:fld>
            <a:endParaRPr lang="en-US"/>
          </a:p>
        </p:txBody>
      </p:sp>
    </p:spTree>
    <p:extLst>
      <p:ext uri="{BB962C8B-B14F-4D97-AF65-F5344CB8AC3E}">
        <p14:creationId xmlns:p14="http://schemas.microsoft.com/office/powerpoint/2010/main" val="2858805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this project, I encountered several technical and performance-related challenges. One of the main challenges was the time it took to generate forecasts when running the ARIMA model across all stores in a loop. This made the system slow. Another challenge was with </a:t>
            </a:r>
            <a:r>
              <a:rPr lang="en-US" sz="1800" kern="100">
                <a:effectLst/>
                <a:latin typeface="Aptos" panose="020B0004020202020204" pitchFamily="34" charset="0"/>
                <a:ea typeface="Aptos" panose="020B0004020202020204" pitchFamily="34" charset="0"/>
                <a:cs typeface="Times New Roman" panose="02020603050405020304" pitchFamily="18" charset="0"/>
              </a:rPr>
              <a:t>Auto ARIMA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initially, it could only generate predictions for past data, not for future sales, which was a critical part of the project. To overcome these, I restructured the forecasting process to take a specific store ID as input, allowing forecasts to be generated individually instead of in bulk. This significantly improved performance. I also introduced a checkpoint mechanism to skip already-processed stores, avoiding unnecessary re-runs. For the future prediction issue, I fixed the logic by identifying the last date in the dataset and programmatically extending it by 30 days, which allowed the model to forecast into the future. There were some limitations. The model’s accuracy varied depending on the sales volume of each store  stores with more fluctuating sales were harder to predict. Also, due to time constraints and limited data, I couldn't implement additional features like holiday effects or regional trends. From this experience, I learned that integrating machine learning into web applications requires careful planning. Modular design, efficient data handling, and performance optimization are essential, especially when working with time-series data at scale.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C7783330-21FE-408E-9C73-FA407AB6D552}" type="slidenum">
              <a:rPr lang="en-US" smtClean="0"/>
              <a:t>10</a:t>
            </a:fld>
            <a:endParaRPr lang="en-US"/>
          </a:p>
        </p:txBody>
      </p:sp>
    </p:spTree>
    <p:extLst>
      <p:ext uri="{BB962C8B-B14F-4D97-AF65-F5344CB8AC3E}">
        <p14:creationId xmlns:p14="http://schemas.microsoft.com/office/powerpoint/2010/main" val="420759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11</a:t>
            </a:fld>
            <a:endParaRPr lang="en-US"/>
          </a:p>
        </p:txBody>
      </p:sp>
    </p:spTree>
    <p:extLst>
      <p:ext uri="{BB962C8B-B14F-4D97-AF65-F5344CB8AC3E}">
        <p14:creationId xmlns:p14="http://schemas.microsoft.com/office/powerpoint/2010/main" val="79522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12</a:t>
            </a:fld>
            <a:endParaRPr lang="en-US"/>
          </a:p>
        </p:txBody>
      </p:sp>
    </p:spTree>
    <p:extLst>
      <p:ext uri="{BB962C8B-B14F-4D97-AF65-F5344CB8AC3E}">
        <p14:creationId xmlns:p14="http://schemas.microsoft.com/office/powerpoint/2010/main" val="210785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13</a:t>
            </a:fld>
            <a:endParaRPr lang="en-US"/>
          </a:p>
        </p:txBody>
      </p:sp>
    </p:spTree>
    <p:extLst>
      <p:ext uri="{BB962C8B-B14F-4D97-AF65-F5344CB8AC3E}">
        <p14:creationId xmlns:p14="http://schemas.microsoft.com/office/powerpoint/2010/main" val="16610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Goal: To develop a forecasting system that integrates the ARIMA machine learning model for sales prediction with a full-stack web application built using Django for storing and visualizing forecasting results.</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explores the development of a forecasting system that integrates machine learning with full-stack web development to analyze and visualize sales trends. Specifically, it focuses on implementing the Autoregressive Integrated Moving Average (ARIMA) model to perform time series forecasting on historical sales data. The system is designed as a web application using the Django framework, with SQLite Studio for backend database management and Django Template Language (DTL) for rendering forecasting results on the front end. The web application prototype will provide an intuitive interface where users input data, trigger forecasts, and visualize predictions. </a:t>
            </a:r>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2</a:t>
            </a:fld>
            <a:endParaRPr lang="en-US"/>
          </a:p>
        </p:txBody>
      </p:sp>
    </p:spTree>
    <p:extLst>
      <p:ext uri="{BB962C8B-B14F-4D97-AF65-F5344CB8AC3E}">
        <p14:creationId xmlns:p14="http://schemas.microsoft.com/office/powerpoint/2010/main" val="347512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the core of this project revolves around sales forecasting and predictive analysis. I implemented the ARIMA model, a statistical method, to analyze historical sales data and forecast future trends, this method is well-suited for time-series data. So what is time-series: </a:t>
            </a:r>
            <a:r>
              <a:rPr lang="en-US" sz="1800" dirty="0">
                <a:effectLst/>
                <a:latin typeface="Times New Roman" panose="02020603050405020304" pitchFamily="18" charset="0"/>
                <a:ea typeface="Times New Roman" panose="02020603050405020304" pitchFamily="18" charset="0"/>
              </a:rPr>
              <a:t>A series of data points collected over time at regular intervals like every hour, day, week and so on</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 used SQLite as the database because it’s lightweight, easy to set up, and perfectly suited for a local development environment. Its integration in the Django framework eliminates the need for installing a separate database server. </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chose Django as my backend framework. My interest in Django grew while studying COMP 805, where I explored how Django manages web development. Django’s Model-View-Template architecture allowed me to organize the backend, frontend, and database in one framework. It simplified development and helped maintain a modular structure.  I used HTML, Django Template Language (DTL), and Tailwind CSS. HTML laid the structure of the web pages, while DTL enabled dynamic content rendering between the backend and frontend. Tailwind CSS helped me quickly style the interface with consistent design. I integrated Plotly, a visualization library. It allowed me to create interactive charts where users can hover, zoom, and inspect data trends. Altogether, these technologies worked together to meet the goal of building a full-stack web application.</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3</a:t>
            </a:fld>
            <a:endParaRPr lang="en-US"/>
          </a:p>
        </p:txBody>
      </p:sp>
    </p:spTree>
    <p:extLst>
      <p:ext uri="{BB962C8B-B14F-4D97-AF65-F5344CB8AC3E}">
        <p14:creationId xmlns:p14="http://schemas.microsoft.com/office/powerpoint/2010/main" val="21240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err="1">
                <a:effectLst/>
                <a:latin typeface="Times New Roman" panose="02020603050405020304" pitchFamily="18" charset="0"/>
                <a:ea typeface="Times New Roman" panose="02020603050405020304" pitchFamily="18" charset="0"/>
              </a:rPr>
              <a:t>AutoRegressive</a:t>
            </a:r>
            <a:r>
              <a:rPr lang="en-US" sz="1800" dirty="0">
                <a:effectLst/>
                <a:latin typeface="Times New Roman" panose="02020603050405020304" pitchFamily="18" charset="0"/>
                <a:ea typeface="Times New Roman" panose="02020603050405020304" pitchFamily="18" charset="0"/>
              </a:rPr>
              <a:t> (AR) component uses the past values for forecasting the next value. Integrated (I) component involves differencing where it calculates the number of times the differencing operation is performed on series to make the time series stationary i.e., the statistical properties like mean and variance remain constant over time. Moving Average (MA) component uses past errors where error = </a:t>
            </a:r>
            <a:r>
              <a:rPr lang="en-US" sz="1800">
                <a:effectLst/>
                <a:latin typeface="Times New Roman" panose="02020603050405020304" pitchFamily="18" charset="0"/>
                <a:ea typeface="Times New Roman" panose="02020603050405020304" pitchFamily="18" charset="0"/>
              </a:rPr>
              <a:t>actual-predicted value</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In my project, I used sales data, which is univariate, meaning there’s only one main variable evolving over time — the sales values.</a:t>
            </a:r>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4</a:t>
            </a:fld>
            <a:endParaRPr lang="en-US"/>
          </a:p>
        </p:txBody>
      </p:sp>
    </p:spTree>
    <p:extLst>
      <p:ext uri="{BB962C8B-B14F-4D97-AF65-F5344CB8AC3E}">
        <p14:creationId xmlns:p14="http://schemas.microsoft.com/office/powerpoint/2010/main" val="410101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Choosing the correct ARIMA parameters manually can be time-consuming and error-prone. Auto-ARIMA helps by testing multiple combinations of parameters and selecting the best one using AIC(Akaike Information Criterion) and BIC scores  the lower, the better. This automation speeds up the process and improves model performance. It also determines whether the data needs differencing (the ‘I’ in ARIMA), helping ensure the series is stationary before modeling. I used the Rossmann dataset, which contains daily sales records from multiple retail stores, along with metadata like promotions and holidays. I used Pandas to clean the data, forward-fill missing values, and transform features for modeling. For each store, I applied Auto-ARIMA with exogenous variables like promotions and holidays. The forecasts were then visualized using Plotly and integrated into a Django web app. This allowed users to view forecasts, download CSVs, and even manage sales and inventory data. Other models like LSTM,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800" dirty="0">
                <a:effectLst/>
                <a:latin typeface="Aptos" panose="020B0004020202020204" pitchFamily="34" charset="0"/>
                <a:ea typeface="Aptos" panose="020B0004020202020204" pitchFamily="34" charset="0"/>
                <a:cs typeface="Times New Roman" panose="02020603050405020304" pitchFamily="18" charset="0"/>
              </a:rPr>
              <a:t> were considered. Long Short Term Memory (LSTM), a deep learning model, requires more data, GPU resources, and a deeper understanding of neural networks. </a:t>
            </a:r>
            <a:r>
              <a:rPr lang="en-US" sz="1800" dirty="0" err="1">
                <a:effectLst/>
                <a:latin typeface="Aptos" panose="020B0004020202020204" pitchFamily="34" charset="0"/>
                <a:ea typeface="Aptos" panose="020B0004020202020204" pitchFamily="34" charset="0"/>
                <a:cs typeface="Times New Roman" panose="02020603050405020304" pitchFamily="18" charset="0"/>
              </a:rPr>
              <a:t>XGBoost</a:t>
            </a:r>
            <a:r>
              <a:rPr lang="en-US" sz="1800" dirty="0">
                <a:effectLst/>
                <a:latin typeface="Aptos" panose="020B0004020202020204" pitchFamily="34" charset="0"/>
                <a:ea typeface="Aptos" panose="020B0004020202020204" pitchFamily="34" charset="0"/>
                <a:cs typeface="Times New Roman" panose="02020603050405020304" pitchFamily="18" charset="0"/>
              </a:rPr>
              <a:t> is powerful but not designed for time series  it needs careful feature engineering. In contrast, ARIMA is simpler, easier to explain, and more aligned with our dataset's characteristics, making it the most practical and effective choice for this project.</a:t>
            </a:r>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5</a:t>
            </a:fld>
            <a:endParaRPr lang="en-US"/>
          </a:p>
        </p:txBody>
      </p:sp>
    </p:spTree>
    <p:extLst>
      <p:ext uri="{BB962C8B-B14F-4D97-AF65-F5344CB8AC3E}">
        <p14:creationId xmlns:p14="http://schemas.microsoft.com/office/powerpoint/2010/main" val="36988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Data Preparation</a:t>
            </a:r>
            <a:endParaRPr lang="en-US" dirty="0"/>
          </a:p>
          <a:p>
            <a:pPr>
              <a:buFont typeface="Arial" panose="020B0604020202020204" pitchFamily="34" charset="0"/>
              <a:buChar char="•"/>
            </a:pPr>
            <a:r>
              <a:rPr lang="en-US" dirty="0"/>
              <a:t>First, I merged the train and store datasets to create a single, unified dataset for modeling.</a:t>
            </a:r>
          </a:p>
          <a:p>
            <a:pPr>
              <a:buFont typeface="Arial" panose="020B0604020202020204" pitchFamily="34" charset="0"/>
              <a:buChar char="•"/>
            </a:pPr>
            <a:r>
              <a:rPr lang="en-US" dirty="0"/>
              <a:t>Then I cleaned the data by checking for and handling missing values to ensure accuracy.</a:t>
            </a:r>
          </a:p>
          <a:p>
            <a:pPr>
              <a:buNone/>
            </a:pPr>
            <a:r>
              <a:rPr lang="en-US" b="1" dirty="0"/>
              <a:t>Modeling</a:t>
            </a:r>
            <a:endParaRPr lang="en-US" dirty="0"/>
          </a:p>
          <a:p>
            <a:pPr>
              <a:buFont typeface="Arial" panose="020B0604020202020204" pitchFamily="34" charset="0"/>
              <a:buChar char="•"/>
            </a:pPr>
            <a:r>
              <a:rPr lang="en-US" dirty="0"/>
              <a:t>I applied a log transformation to the sales column to stabilize the variance and make the data more suitable for ARIMA modeling.</a:t>
            </a:r>
          </a:p>
          <a:p>
            <a:pPr>
              <a:buFont typeface="Arial" panose="020B0604020202020204" pitchFamily="34" charset="0"/>
              <a:buChar char="•"/>
            </a:pPr>
            <a:r>
              <a:rPr lang="en-US" dirty="0"/>
              <a:t>After that, I split the data into training and testing sets, using an 80/20 ratio.</a:t>
            </a:r>
          </a:p>
          <a:p>
            <a:pPr>
              <a:buFont typeface="Arial" panose="020B0604020202020204" pitchFamily="34" charset="0"/>
              <a:buChar char="•"/>
            </a:pPr>
            <a:r>
              <a:rPr lang="en-US" dirty="0"/>
              <a:t>To select the best ARIMA model parameters (p, d, q), I used </a:t>
            </a:r>
            <a:r>
              <a:rPr lang="en-US" dirty="0" err="1"/>
              <a:t>pmdarima.auto_arima</a:t>
            </a:r>
            <a:r>
              <a:rPr lang="en-US" dirty="0"/>
              <a:t>(), which performs automated model selection based on AIC/BIC.</a:t>
            </a:r>
          </a:p>
          <a:p>
            <a:pPr>
              <a:buNone/>
            </a:pPr>
            <a:r>
              <a:rPr lang="en-US" b="1" dirty="0"/>
              <a:t>Forecasting</a:t>
            </a:r>
            <a:endParaRPr lang="en-US" dirty="0"/>
          </a:p>
          <a:p>
            <a:pPr>
              <a:buFont typeface="Arial" panose="020B0604020202020204" pitchFamily="34" charset="0"/>
              <a:buChar char="•"/>
            </a:pPr>
            <a:r>
              <a:rPr lang="en-US" dirty="0"/>
              <a:t>Once the modelling is done, I used it to predict sales for the next 30 days.</a:t>
            </a:r>
          </a:p>
          <a:p>
            <a:pPr>
              <a:buFont typeface="Arial" panose="020B0604020202020204" pitchFamily="34" charset="0"/>
              <a:buChar char="•"/>
            </a:pPr>
            <a:r>
              <a:rPr lang="en-US" dirty="0"/>
              <a:t>This gave us insight into future sales trends and helped validate the model's forecasting ability.</a:t>
            </a:r>
          </a:p>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6</a:t>
            </a:fld>
            <a:endParaRPr lang="en-US"/>
          </a:p>
        </p:txBody>
      </p:sp>
    </p:spTree>
    <p:extLst>
      <p:ext uri="{BB962C8B-B14F-4D97-AF65-F5344CB8AC3E}">
        <p14:creationId xmlns:p14="http://schemas.microsoft.com/office/powerpoint/2010/main" val="3209797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7</a:t>
            </a:fld>
            <a:endParaRPr lang="en-US"/>
          </a:p>
        </p:txBody>
      </p:sp>
    </p:spTree>
    <p:extLst>
      <p:ext uri="{BB962C8B-B14F-4D97-AF65-F5344CB8AC3E}">
        <p14:creationId xmlns:p14="http://schemas.microsoft.com/office/powerpoint/2010/main" val="108932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8</a:t>
            </a:fld>
            <a:endParaRPr lang="en-US"/>
          </a:p>
        </p:txBody>
      </p:sp>
    </p:spTree>
    <p:extLst>
      <p:ext uri="{BB962C8B-B14F-4D97-AF65-F5344CB8AC3E}">
        <p14:creationId xmlns:p14="http://schemas.microsoft.com/office/powerpoint/2010/main" val="194075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 queried the Sales model to group data by the promo field, which indicates whether a promotion was applied (0 = No Promo, 1 = Promo).</a:t>
            </a:r>
          </a:p>
          <a:p>
            <a:pPr>
              <a:buFont typeface="Arial" panose="020B0604020202020204" pitchFamily="34" charset="0"/>
              <a:buChar char="•"/>
            </a:pPr>
            <a:r>
              <a:rPr lang="en-US" dirty="0"/>
              <a:t>Using Django ORM, I calculated the </a:t>
            </a:r>
            <a:r>
              <a:rPr lang="en-US" b="1" dirty="0"/>
              <a:t>total sales</a:t>
            </a:r>
            <a:r>
              <a:rPr lang="en-US" dirty="0"/>
              <a:t> for each promotion group using .annotate(</a:t>
            </a:r>
            <a:r>
              <a:rPr lang="en-US" dirty="0" err="1"/>
              <a:t>total_sales</a:t>
            </a:r>
            <a:r>
              <a:rPr lang="en-US" dirty="0"/>
              <a:t>=Sum('sales')).</a:t>
            </a:r>
          </a:p>
          <a:p>
            <a:pPr>
              <a:buFont typeface="Arial" panose="020B0604020202020204" pitchFamily="34" charset="0"/>
              <a:buChar char="•"/>
            </a:pPr>
            <a:r>
              <a:rPr lang="en-US" dirty="0"/>
              <a:t>I converted the </a:t>
            </a:r>
            <a:r>
              <a:rPr lang="en-US" dirty="0" err="1"/>
              <a:t>queryset</a:t>
            </a:r>
            <a:r>
              <a:rPr lang="en-US" dirty="0"/>
              <a:t> to a pandas </a:t>
            </a:r>
            <a:r>
              <a:rPr lang="en-US" dirty="0" err="1"/>
              <a:t>DataFrame</a:t>
            </a:r>
            <a:r>
              <a:rPr lang="en-US" dirty="0"/>
              <a:t> so it could be used with Plotly Express.</a:t>
            </a:r>
          </a:p>
          <a:p>
            <a:pPr>
              <a:buFont typeface="Arial" panose="020B0604020202020204" pitchFamily="34" charset="0"/>
              <a:buChar char="•"/>
            </a:pPr>
            <a:r>
              <a:rPr lang="en-US" dirty="0"/>
              <a:t>Then I created a </a:t>
            </a:r>
            <a:r>
              <a:rPr lang="en-US" b="1" dirty="0"/>
              <a:t>bar chart</a:t>
            </a:r>
            <a:r>
              <a:rPr lang="en-US" dirty="0"/>
              <a:t> using </a:t>
            </a:r>
            <a:r>
              <a:rPr lang="en-US" dirty="0" err="1"/>
              <a:t>px.bar</a:t>
            </a:r>
            <a:r>
              <a:rPr lang="en-US" dirty="0"/>
              <a:t>() to visualize total sales for each promotion category.</a:t>
            </a:r>
          </a:p>
          <a:p>
            <a:pPr>
              <a:buNone/>
            </a:pPr>
            <a:r>
              <a:rPr lang="en-US" dirty="0"/>
              <a:t>to </a:t>
            </a:r>
            <a:r>
              <a:rPr lang="en-US" b="1" dirty="0"/>
              <a:t>extract the year and month</a:t>
            </a:r>
            <a:r>
              <a:rPr lang="en-US" dirty="0"/>
              <a:t> from the date field in the Sales model using </a:t>
            </a:r>
            <a:r>
              <a:rPr lang="en-US" dirty="0" err="1"/>
              <a:t>ExtractYear</a:t>
            </a:r>
            <a:r>
              <a:rPr lang="en-US" dirty="0"/>
              <a:t> and </a:t>
            </a:r>
            <a:r>
              <a:rPr lang="en-US" dirty="0" err="1"/>
              <a:t>ExtractMonth</a:t>
            </a:r>
            <a:r>
              <a:rPr lang="en-US" dirty="0"/>
              <a:t>. Then I grouped the data by both year and month and calculated </a:t>
            </a:r>
            <a:r>
              <a:rPr lang="en-US" b="1" dirty="0"/>
              <a:t>total sales</a:t>
            </a:r>
            <a:r>
              <a:rPr lang="en-US" dirty="0"/>
              <a:t> for each group</a:t>
            </a:r>
          </a:p>
          <a:p>
            <a:pPr>
              <a:buFont typeface="Arial" panose="020B0604020202020204" pitchFamily="34" charset="0"/>
              <a:buChar char="•"/>
            </a:pPr>
            <a:endParaRPr lang="en-US" dirty="0"/>
          </a:p>
          <a:p>
            <a:pPr>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C7783330-21FE-408E-9C73-FA407AB6D552}" type="slidenum">
              <a:rPr lang="en-US" smtClean="0"/>
              <a:t>9</a:t>
            </a:fld>
            <a:endParaRPr lang="en-US"/>
          </a:p>
        </p:txBody>
      </p:sp>
    </p:spTree>
    <p:extLst>
      <p:ext uri="{BB962C8B-B14F-4D97-AF65-F5344CB8AC3E}">
        <p14:creationId xmlns:p14="http://schemas.microsoft.com/office/powerpoint/2010/main" val="322546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B122-A9CC-F6A7-694A-AB9FC28AD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6EA2BA-D6BE-017A-9BD3-B8E0DD7BA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9199A7-0376-A747-BB91-FAEE69741739}"/>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6E44B752-B57B-49B8-4C58-71458565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A6F04-9A52-7FC5-1EF4-921CA56BB14F}"/>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413239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6345-9911-6920-4DC9-8159AA4AF2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5BA59B-1FD9-14C4-96C8-213D8C4F3B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31DF3-3D6D-433F-7DA4-6D5AE36438DE}"/>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17203101-F351-C912-D693-3E99BB620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41C5A-8A95-A188-6271-7FF3476F8F11}"/>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9923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AD901A-913E-F4EE-27AA-BC113FD8D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FB419-EF16-CE11-8180-EB856A9AD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05A31-E4BC-D356-40EC-8A2FD8B382E9}"/>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9A75351E-5317-31D6-67FF-E98019423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70E17-33D6-4E07-85A6-0B3C14AAF32A}"/>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180541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C264-0FE1-5EA8-ED13-4E9BB292E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AF386E-4007-D5D1-9BAC-1250FD5C4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137AA-AEBF-E169-6E63-CFF69D745A2E}"/>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DC08F56E-E1EF-1168-FF93-2452D7FD9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BD38B-6387-0E47-C7B0-23BC5843127F}"/>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149822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8A35-6FA3-30E1-0F22-B27E356E7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ED6F4-8908-A485-9DBE-A8C271B0D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4E4377-780C-01AC-EC86-03DAC048DA98}"/>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5636C4DB-61AD-D032-6465-2B120E384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35041-4187-2F4A-7301-AE20A1343C02}"/>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163708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819B-4038-92E4-25DC-EFDE7F17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B4F87-1C3F-1FBE-43F4-C0C77FBCA1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28803-DD29-A6CF-79FF-6F5B32F86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35E177-58DA-75C7-BE94-8A62838F3099}"/>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6" name="Footer Placeholder 5">
            <a:extLst>
              <a:ext uri="{FF2B5EF4-FFF2-40B4-BE49-F238E27FC236}">
                <a16:creationId xmlns:a16="http://schemas.microsoft.com/office/drawing/2014/main" id="{5D34F99C-F092-6BD4-01C6-795F7FA8C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B453D-BB39-0F80-A6E0-08EAF6D5356E}"/>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190575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A721-CFC5-177D-129B-0012C51D0C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23B536-76AA-9335-968D-46272CC9D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D0FB5-0A1F-4E12-835F-1516742E6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20011-E547-4AD6-9A55-EFAAE4916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C9744-C561-7EA8-7173-37C201641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C0BE4-5923-74E5-DA6D-2068F72D0102}"/>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8" name="Footer Placeholder 7">
            <a:extLst>
              <a:ext uri="{FF2B5EF4-FFF2-40B4-BE49-F238E27FC236}">
                <a16:creationId xmlns:a16="http://schemas.microsoft.com/office/drawing/2014/main" id="{99FBB6E0-7FF6-F65E-1A87-1A6E61061A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6FA6B-06C6-D378-A4DF-824942B8953D}"/>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413007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2993-D3AD-1D12-EA62-FAC088705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72C502-D504-3ECC-4441-6B8734F6BB0C}"/>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4" name="Footer Placeholder 3">
            <a:extLst>
              <a:ext uri="{FF2B5EF4-FFF2-40B4-BE49-F238E27FC236}">
                <a16:creationId xmlns:a16="http://schemas.microsoft.com/office/drawing/2014/main" id="{72403275-8EAC-B945-E0CF-DFFE84BA00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4CAE87-8E41-73A3-E204-469964BBD0D8}"/>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324940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C5D9D-3113-59B4-2F9B-31A1EC9F3200}"/>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3" name="Footer Placeholder 2">
            <a:extLst>
              <a:ext uri="{FF2B5EF4-FFF2-40B4-BE49-F238E27FC236}">
                <a16:creationId xmlns:a16="http://schemas.microsoft.com/office/drawing/2014/main" id="{3886E2D9-AF4F-CB39-77A7-810D61ACE3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9BCF4B-A860-857F-58DC-BCB2373729D2}"/>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134696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0B4C-F83B-7F20-BFE3-D4EC5E050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397F16-A90E-E4C6-096E-9F0A1E2EC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A979B0-F556-539D-1117-0DE4AE6ED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89AA7-0910-3766-BE85-DDB8FDF11F9E}"/>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6" name="Footer Placeholder 5">
            <a:extLst>
              <a:ext uri="{FF2B5EF4-FFF2-40B4-BE49-F238E27FC236}">
                <a16:creationId xmlns:a16="http://schemas.microsoft.com/office/drawing/2014/main" id="{DDBE079B-EB14-7262-CC6B-20457FC7E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BB574-083B-0F89-19A6-552A597209B9}"/>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261427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EC2E-8D99-5419-D6E6-D89DD19C3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10F576-38F5-C163-7398-C15BBE012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53663-60CA-BC62-8B98-9E4FC25D4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58CF2-9A99-3E19-17B6-C2B682F149A6}"/>
              </a:ext>
            </a:extLst>
          </p:cNvPr>
          <p:cNvSpPr>
            <a:spLocks noGrp="1"/>
          </p:cNvSpPr>
          <p:nvPr>
            <p:ph type="dt" sz="half" idx="10"/>
          </p:nvPr>
        </p:nvSpPr>
        <p:spPr/>
        <p:txBody>
          <a:bodyPr/>
          <a:lstStyle/>
          <a:p>
            <a:fld id="{FB0CB73D-8865-4FA3-9E09-2F05E7B633BE}" type="datetimeFigureOut">
              <a:rPr lang="en-US" smtClean="0"/>
              <a:t>5/9/2025</a:t>
            </a:fld>
            <a:endParaRPr lang="en-US"/>
          </a:p>
        </p:txBody>
      </p:sp>
      <p:sp>
        <p:nvSpPr>
          <p:cNvPr id="6" name="Footer Placeholder 5">
            <a:extLst>
              <a:ext uri="{FF2B5EF4-FFF2-40B4-BE49-F238E27FC236}">
                <a16:creationId xmlns:a16="http://schemas.microsoft.com/office/drawing/2014/main" id="{268C8845-A980-3BAB-EAA9-75DBBF83C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F92B0F-8095-437A-634D-7A7DB931BD02}"/>
              </a:ext>
            </a:extLst>
          </p:cNvPr>
          <p:cNvSpPr>
            <a:spLocks noGrp="1"/>
          </p:cNvSpPr>
          <p:nvPr>
            <p:ph type="sldNum" sz="quarter" idx="12"/>
          </p:nvPr>
        </p:nvSpPr>
        <p:spPr/>
        <p:txBody>
          <a:bodyPr/>
          <a:lstStyle/>
          <a:p>
            <a:fld id="{1AF96A55-1B1A-4012-9F7C-6AA5D4C00E54}" type="slidenum">
              <a:rPr lang="en-US" smtClean="0"/>
              <a:t>‹#›</a:t>
            </a:fld>
            <a:endParaRPr lang="en-US"/>
          </a:p>
        </p:txBody>
      </p:sp>
    </p:spTree>
    <p:extLst>
      <p:ext uri="{BB962C8B-B14F-4D97-AF65-F5344CB8AC3E}">
        <p14:creationId xmlns:p14="http://schemas.microsoft.com/office/powerpoint/2010/main" val="387431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D6010-6F9C-8C1D-8A07-3B67D4C62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3E2EC-CCBD-904B-C2D4-9B1C22349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5DD0B-1930-D681-7357-3CDD437F7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0CB73D-8865-4FA3-9E09-2F05E7B633BE}" type="datetimeFigureOut">
              <a:rPr lang="en-US" smtClean="0"/>
              <a:t>5/9/2025</a:t>
            </a:fld>
            <a:endParaRPr lang="en-US"/>
          </a:p>
        </p:txBody>
      </p:sp>
      <p:sp>
        <p:nvSpPr>
          <p:cNvPr id="5" name="Footer Placeholder 4">
            <a:extLst>
              <a:ext uri="{FF2B5EF4-FFF2-40B4-BE49-F238E27FC236}">
                <a16:creationId xmlns:a16="http://schemas.microsoft.com/office/drawing/2014/main" id="{B8EC4F1C-6F36-6285-B8A4-EC84ED9333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A54203-0428-3446-D5B9-8BE23EC72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F96A55-1B1A-4012-9F7C-6AA5D4C00E54}" type="slidenum">
              <a:rPr lang="en-US" smtClean="0"/>
              <a:t>‹#›</a:t>
            </a:fld>
            <a:endParaRPr lang="en-US"/>
          </a:p>
        </p:txBody>
      </p:sp>
    </p:spTree>
    <p:extLst>
      <p:ext uri="{BB962C8B-B14F-4D97-AF65-F5344CB8AC3E}">
        <p14:creationId xmlns:p14="http://schemas.microsoft.com/office/powerpoint/2010/main" val="10432744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programiz.com/python-programming/pandas/introduction" TargetMode="External"/><Relationship Id="rId13" Type="http://schemas.openxmlformats.org/officeDocument/2006/relationships/hyperlink" Target="https://plotly.com/python/" TargetMode="External"/><Relationship Id="rId3" Type="http://schemas.openxmlformats.org/officeDocument/2006/relationships/hyperlink" Target="https://www.netsuite.com/portal/resource/articles/inventory-management/demand-forecasting.shtml" TargetMode="External"/><Relationship Id="rId7" Type="http://schemas.openxmlformats.org/officeDocument/2006/relationships/hyperlink" Target="https://www.investopedia.com/terms/a/autoregressive-integrated-moving-average-arima.asp" TargetMode="External"/><Relationship Id="rId12" Type="http://schemas.openxmlformats.org/officeDocument/2006/relationships/hyperlink" Target="https://www.analyticsvidhya.com/blog/2018/08/auto-arima-time-series-modeling-python-r/" TargetMode="External"/><Relationship Id="rId2" Type="http://schemas.openxmlformats.org/officeDocument/2006/relationships/notesSlide" Target="../notesSlides/notesSlide11.xml"/><Relationship Id="rId16" Type="http://schemas.openxmlformats.org/officeDocument/2006/relationships/hyperlink" Target="https://www.kaggle.com/datasets/priyankamistry/rossmann-store-sales" TargetMode="External"/><Relationship Id="rId1" Type="http://schemas.openxmlformats.org/officeDocument/2006/relationships/slideLayout" Target="../slideLayouts/slideLayout2.xml"/><Relationship Id="rId6" Type="http://schemas.openxmlformats.org/officeDocument/2006/relationships/hyperlink" Target="https://en.wikipedia.org/wiki/Autoregressive_integrated_moving_average" TargetMode="External"/><Relationship Id="rId11" Type="http://schemas.openxmlformats.org/officeDocument/2006/relationships/hyperlink" Target="https://medium.com/datainc/time-series-analysis-and-forecasting-with-arima-in-python-aa22694b3aaa" TargetMode="External"/><Relationship Id="rId5" Type="http://schemas.openxmlformats.org/officeDocument/2006/relationships/hyperlink" Target="https://ourcodingclub.github.io/tutorials/pandas-python-intro/" TargetMode="External"/><Relationship Id="rId15" Type="http://schemas.openxmlformats.org/officeDocument/2006/relationships/hyperlink" Target="https://github.com/DSkapinakis/sales-time-series-forecasting-ml-models/tree/main" TargetMode="External"/><Relationship Id="rId10" Type="http://schemas.openxmlformats.org/officeDocument/2006/relationships/hyperlink" Target="https://www.geeksforgeeks.org/python-arima-model-for-time-series-forecasting/" TargetMode="External"/><Relationship Id="rId4" Type="http://schemas.openxmlformats.org/officeDocument/2006/relationships/hyperlink" Target="https://machinelearningmastery.com/arima-for-time-series-forecasting-with-python/" TargetMode="External"/><Relationship Id="rId9" Type="http://schemas.openxmlformats.org/officeDocument/2006/relationships/hyperlink" Target="https://www.restack.io/p/ai-powered-forecasting-answer-arima-time-series-cat-ai" TargetMode="External"/><Relationship Id="rId14" Type="http://schemas.openxmlformats.org/officeDocument/2006/relationships/hyperlink" Target="https://learn.microsoft.com/en-us/answers/questions/1633642/mean-squared-error-(mse)-and-root-mean-squared-er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erson reaching for a paper on a table full of paper and sticky notes">
            <a:extLst>
              <a:ext uri="{FF2B5EF4-FFF2-40B4-BE49-F238E27FC236}">
                <a16:creationId xmlns:a16="http://schemas.microsoft.com/office/drawing/2014/main" id="{0B0913FE-24F5-5E91-7984-0F5385F7F65D}"/>
              </a:ext>
            </a:extLst>
          </p:cNvPr>
          <p:cNvPicPr>
            <a:picLocks noChangeAspect="1"/>
          </p:cNvPicPr>
          <p:nvPr/>
        </p:nvPicPr>
        <p:blipFill>
          <a:blip r:embed="rId3">
            <a:alphaModFix amt="50000"/>
          </a:blip>
          <a:srcRect t="8913" b="6817"/>
          <a:stretch/>
        </p:blipFill>
        <p:spPr>
          <a:xfrm>
            <a:off x="20" y="1"/>
            <a:ext cx="12191980" cy="6857999"/>
          </a:xfrm>
          <a:prstGeom prst="rect">
            <a:avLst/>
          </a:prstGeom>
        </p:spPr>
      </p:pic>
      <p:sp>
        <p:nvSpPr>
          <p:cNvPr id="2" name="Title 1">
            <a:extLst>
              <a:ext uri="{FF2B5EF4-FFF2-40B4-BE49-F238E27FC236}">
                <a16:creationId xmlns:a16="http://schemas.microsoft.com/office/drawing/2014/main" id="{1305C997-C0E6-8C31-E6A1-39FAA1647B5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Enhancing Machine Learning Forecasting with Data Visualization </a:t>
            </a:r>
          </a:p>
        </p:txBody>
      </p:sp>
      <p:sp>
        <p:nvSpPr>
          <p:cNvPr id="3" name="Subtitle 2">
            <a:extLst>
              <a:ext uri="{FF2B5EF4-FFF2-40B4-BE49-F238E27FC236}">
                <a16:creationId xmlns:a16="http://schemas.microsoft.com/office/drawing/2014/main" id="{C9B61C1C-E517-A6AB-0DF7-55D3E78BA97F}"/>
              </a:ext>
            </a:extLst>
          </p:cNvPr>
          <p:cNvSpPr>
            <a:spLocks noGrp="1"/>
          </p:cNvSpPr>
          <p:nvPr>
            <p:ph type="subTitle" idx="1"/>
          </p:nvPr>
        </p:nvSpPr>
        <p:spPr>
          <a:xfrm>
            <a:off x="1524000" y="4159404"/>
            <a:ext cx="9144000" cy="1762425"/>
          </a:xfrm>
        </p:spPr>
        <p:txBody>
          <a:bodyPr>
            <a:normAutofit fontScale="92500" lnSpcReduction="20000"/>
          </a:bodyPr>
          <a:lstStyle/>
          <a:p>
            <a:r>
              <a:rPr lang="en-US" sz="2900" dirty="0">
                <a:solidFill>
                  <a:srgbClr val="FFFFFF"/>
                </a:solidFill>
              </a:rPr>
              <a:t>Sailaxmi Kameta</a:t>
            </a:r>
          </a:p>
          <a:p>
            <a:r>
              <a:rPr lang="en-US" sz="2900" dirty="0">
                <a:solidFill>
                  <a:srgbClr val="FFFFFF"/>
                </a:solidFill>
              </a:rPr>
              <a:t>Advisor - Mihaela Sabin</a:t>
            </a:r>
          </a:p>
          <a:p>
            <a:r>
              <a:rPr lang="en-US" sz="2900" dirty="0">
                <a:solidFill>
                  <a:srgbClr val="FFFFFF"/>
                </a:solidFill>
              </a:rPr>
              <a:t>Masters in Information Technology</a:t>
            </a:r>
          </a:p>
          <a:p>
            <a:r>
              <a:rPr lang="en-US" sz="2900" dirty="0">
                <a:solidFill>
                  <a:srgbClr val="FFFFFF"/>
                </a:solidFill>
              </a:rPr>
              <a:t>05/08/2025</a:t>
            </a:r>
          </a:p>
          <a:p>
            <a:endParaRPr lang="en-US" sz="1100" dirty="0">
              <a:solidFill>
                <a:srgbClr val="FFFFFF"/>
              </a:solidFill>
            </a:endParaRPr>
          </a:p>
        </p:txBody>
      </p:sp>
    </p:spTree>
    <p:extLst>
      <p:ext uri="{BB962C8B-B14F-4D97-AF65-F5344CB8AC3E}">
        <p14:creationId xmlns:p14="http://schemas.microsoft.com/office/powerpoint/2010/main" val="42012738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DA98E-314E-FF18-E19D-3DF2682F2F56}"/>
              </a:ext>
            </a:extLst>
          </p:cNvPr>
          <p:cNvSpPr>
            <a:spLocks noGrp="1"/>
          </p:cNvSpPr>
          <p:nvPr>
            <p:ph type="title"/>
          </p:nvPr>
        </p:nvSpPr>
        <p:spPr>
          <a:xfrm>
            <a:off x="1043631" y="809898"/>
            <a:ext cx="9942716" cy="1554480"/>
          </a:xfrm>
        </p:spPr>
        <p:txBody>
          <a:bodyPr anchor="ctr">
            <a:normAutofit/>
          </a:bodyPr>
          <a:lstStyle/>
          <a:p>
            <a:r>
              <a:rPr lang="en-US" sz="4800"/>
              <a:t>Evaluation</a:t>
            </a:r>
          </a:p>
        </p:txBody>
      </p:sp>
      <p:sp>
        <p:nvSpPr>
          <p:cNvPr id="3" name="Content Placeholder 2">
            <a:extLst>
              <a:ext uri="{FF2B5EF4-FFF2-40B4-BE49-F238E27FC236}">
                <a16:creationId xmlns:a16="http://schemas.microsoft.com/office/drawing/2014/main" id="{15717953-676E-58B6-A084-A6E90D6954FC}"/>
              </a:ext>
            </a:extLst>
          </p:cNvPr>
          <p:cNvSpPr>
            <a:spLocks noGrp="1"/>
          </p:cNvSpPr>
          <p:nvPr>
            <p:ph idx="1"/>
          </p:nvPr>
        </p:nvSpPr>
        <p:spPr>
          <a:xfrm>
            <a:off x="731526" y="2704014"/>
            <a:ext cx="10254822" cy="3438166"/>
          </a:xfrm>
        </p:spPr>
        <p:txBody>
          <a:bodyPr anchor="ctr">
            <a:normAutofit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All key objectives successfully achieved.</a:t>
            </a:r>
          </a:p>
          <a:p>
            <a:pPr>
              <a:buNone/>
            </a:pPr>
            <a:endParaRPr lang="en-US" sz="1800" b="1"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Challenges: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Slow forecasting when looping through all stores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 ARIMA failed to predict future 30 days initially</a:t>
            </a:r>
          </a:p>
          <a:p>
            <a:pPr>
              <a:buNone/>
            </a:pPr>
            <a:endParaRPr lang="en-US" sz="1800" b="1"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Solutions: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Optimized ARIMA to take store ID as input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Added checkpointing to skip already-forecasted stores</a:t>
            </a:r>
          </a:p>
          <a:p>
            <a:pPr marL="0" indent="0">
              <a:buNone/>
            </a:pPr>
            <a:endParaRPr lang="en-US"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03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DEAD91-B7D5-12CF-D335-49102BF38998}"/>
              </a:ext>
            </a:extLst>
          </p:cNvPr>
          <p:cNvSpPr>
            <a:spLocks noGrp="1"/>
          </p:cNvSpPr>
          <p:nvPr>
            <p:ph type="title"/>
          </p:nvPr>
        </p:nvSpPr>
        <p:spPr>
          <a:xfrm>
            <a:off x="876691" y="301843"/>
            <a:ext cx="10299309" cy="828457"/>
          </a:xfrm>
        </p:spPr>
        <p:txBody>
          <a:bodyPr anchor="ctr">
            <a:normAutofit/>
          </a:bodyPr>
          <a:lstStyle/>
          <a:p>
            <a:r>
              <a:rPr lang="en-US" sz="3200" dirty="0">
                <a:solidFill>
                  <a:srgbClr val="FFFFFF"/>
                </a:solidFill>
              </a:rPr>
              <a:t>References</a:t>
            </a:r>
          </a:p>
        </p:txBody>
      </p:sp>
      <p:sp>
        <p:nvSpPr>
          <p:cNvPr id="3" name="Content Placeholder 2">
            <a:extLst>
              <a:ext uri="{FF2B5EF4-FFF2-40B4-BE49-F238E27FC236}">
                <a16:creationId xmlns:a16="http://schemas.microsoft.com/office/drawing/2014/main" id="{D68934FD-5679-7B13-F103-4E72D79E5A65}"/>
              </a:ext>
            </a:extLst>
          </p:cNvPr>
          <p:cNvSpPr>
            <a:spLocks noGrp="1"/>
          </p:cNvSpPr>
          <p:nvPr>
            <p:ph idx="1"/>
          </p:nvPr>
        </p:nvSpPr>
        <p:spPr>
          <a:xfrm>
            <a:off x="215900" y="1651000"/>
            <a:ext cx="11709400" cy="46228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marR="0">
              <a:spcAft>
                <a:spcPts val="400"/>
              </a:spcAft>
              <a:buNone/>
            </a:pPr>
            <a:r>
              <a:rPr lang="en-US" sz="1100" dirty="0">
                <a:effectLst/>
                <a:latin typeface="Times New Roman" panose="02020603050405020304" pitchFamily="18" charset="0"/>
                <a:ea typeface="Times New Roman" panose="02020603050405020304" pitchFamily="18" charset="0"/>
              </a:rPr>
              <a:t>[1] NetSuite.com. (n.d.). Demand forecasting: Everything you need to know. Oracle NetSuite. </a:t>
            </a:r>
            <a:r>
              <a:rPr lang="en-US" sz="1100" u="sng" dirty="0">
                <a:effectLst/>
                <a:latin typeface="Times New Roman" panose="02020603050405020304" pitchFamily="18" charset="0"/>
                <a:ea typeface="Times New Roman" panose="02020603050405020304" pitchFamily="18" charset="0"/>
                <a:hlinkClick r:id="rId3"/>
              </a:rPr>
              <a:t>https://www.netsuite.com/portal/resource/articles/inventory-management/demand-forecasting.shtml</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[2] Brownlee, J. (2023, November 18). How to create an Arima model for time series forecasting in Python. MachineLearningMastery.com. </a:t>
            </a:r>
            <a:r>
              <a:rPr lang="en-US" sz="1100" u="sng" dirty="0">
                <a:effectLst/>
                <a:latin typeface="Times New Roman" panose="02020603050405020304" pitchFamily="18" charset="0"/>
                <a:ea typeface="Times New Roman" panose="02020603050405020304" pitchFamily="18" charset="0"/>
                <a:hlinkClick r:id="rId4"/>
              </a:rPr>
              <a:t>https://machinelearningmastery.com/arima-for-time-series-forecasting-with-python/</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[3] Python data analysis with Pandas and Matplotlib. (n.d.). </a:t>
            </a:r>
            <a:r>
              <a:rPr lang="en-US" sz="1100" u="sng" dirty="0">
                <a:effectLst/>
                <a:latin typeface="Times New Roman" panose="02020603050405020304" pitchFamily="18" charset="0"/>
                <a:ea typeface="Times New Roman" panose="02020603050405020304" pitchFamily="18" charset="0"/>
                <a:hlinkClick r:id="rId5"/>
              </a:rPr>
              <a:t>https://ourcodingclub.github.io/tutorials/pandas-python-intro/</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[4] Wikimedia Foundation. (2025, April 20). Autoregressive integrated moving average. Wikipedia. </a:t>
            </a:r>
            <a:r>
              <a:rPr lang="en-US" sz="1100" u="sng" dirty="0">
                <a:effectLst/>
                <a:latin typeface="Times New Roman" panose="02020603050405020304" pitchFamily="18" charset="0"/>
                <a:ea typeface="Times New Roman" panose="02020603050405020304" pitchFamily="18" charset="0"/>
                <a:hlinkClick r:id="rId6"/>
              </a:rPr>
              <a:t>https://en.wikipedia.org/wiki/Autoregressive_integrated_moving_average</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[5] Hayes, A. (n.d.). Autoregressive integrated moving average (ARIMA) prediction model. Investopedia. </a:t>
            </a:r>
            <a:r>
              <a:rPr lang="en-US" sz="1100" u="sng" dirty="0">
                <a:effectLst/>
                <a:latin typeface="Times New Roman" panose="02020603050405020304" pitchFamily="18" charset="0"/>
                <a:ea typeface="Times New Roman" panose="02020603050405020304" pitchFamily="18" charset="0"/>
                <a:hlinkClick r:id="rId7"/>
              </a:rPr>
              <a:t>https://www.investopedia.com/terms/a/autoregressive-integrated-moving-average-arima.asp</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[6] Introduction to pandas. </a:t>
            </a:r>
            <a:r>
              <a:rPr lang="en-US" sz="1100" dirty="0" err="1">
                <a:effectLst/>
                <a:latin typeface="Times New Roman" panose="02020603050405020304" pitchFamily="18" charset="0"/>
                <a:ea typeface="Times New Roman" panose="02020603050405020304" pitchFamily="18" charset="0"/>
              </a:rPr>
              <a:t>Programiz</a:t>
            </a:r>
            <a:r>
              <a:rPr lang="en-US" sz="1100" dirty="0">
                <a:effectLst/>
                <a:latin typeface="Times New Roman" panose="02020603050405020304" pitchFamily="18" charset="0"/>
                <a:ea typeface="Times New Roman" panose="02020603050405020304" pitchFamily="18" charset="0"/>
              </a:rPr>
              <a:t>. (n.d.). </a:t>
            </a:r>
            <a:r>
              <a:rPr lang="en-US" sz="1100" u="sng" dirty="0">
                <a:effectLst/>
                <a:latin typeface="Times New Roman" panose="02020603050405020304" pitchFamily="18" charset="0"/>
                <a:ea typeface="Times New Roman" panose="02020603050405020304" pitchFamily="18" charset="0"/>
                <a:hlinkClick r:id="rId8"/>
              </a:rPr>
              <a:t>https://www.programiz.com/python-programming/pandas/introduction</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[7] Arima for time series forecasting explained. </a:t>
            </a:r>
            <a:r>
              <a:rPr lang="en-US" sz="1100" dirty="0" err="1">
                <a:effectLst/>
                <a:latin typeface="Times New Roman" panose="02020603050405020304" pitchFamily="18" charset="0"/>
                <a:ea typeface="Times New Roman" panose="02020603050405020304" pitchFamily="18" charset="0"/>
              </a:rPr>
              <a:t>Restackio</a:t>
            </a:r>
            <a:r>
              <a:rPr lang="en-US" sz="1100" dirty="0">
                <a:effectLst/>
                <a:latin typeface="Times New Roman" panose="02020603050405020304" pitchFamily="18" charset="0"/>
                <a:ea typeface="Times New Roman" panose="02020603050405020304" pitchFamily="18" charset="0"/>
              </a:rPr>
              <a:t>. (n.d.). </a:t>
            </a:r>
            <a:r>
              <a:rPr lang="en-US" sz="1100" u="sng" dirty="0">
                <a:effectLst/>
                <a:latin typeface="Times New Roman" panose="02020603050405020304" pitchFamily="18" charset="0"/>
                <a:ea typeface="Times New Roman" panose="02020603050405020304" pitchFamily="18" charset="0"/>
                <a:hlinkClick r:id="rId9"/>
              </a:rPr>
              <a:t>https://www.restack.io/p/ai-powered-forecasting-answer-arima-time-series-cat-ai</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[8] </a:t>
            </a:r>
            <a:r>
              <a:rPr lang="en-US" sz="1100" dirty="0" err="1">
                <a:effectLst/>
                <a:latin typeface="Times New Roman" panose="02020603050405020304" pitchFamily="18" charset="0"/>
                <a:ea typeface="Times New Roman" panose="02020603050405020304" pitchFamily="18" charset="0"/>
              </a:rPr>
              <a:t>GeeksforGeeks</a:t>
            </a:r>
            <a:r>
              <a:rPr lang="en-US" sz="1100" dirty="0">
                <a:effectLst/>
                <a:latin typeface="Times New Roman" panose="02020603050405020304" pitchFamily="18" charset="0"/>
                <a:ea typeface="Times New Roman" panose="02020603050405020304" pitchFamily="18" charset="0"/>
              </a:rPr>
              <a:t>. (2020b, February 19). Python: Arima model for time series forecasting. </a:t>
            </a:r>
            <a:r>
              <a:rPr lang="en-US" sz="1100" u="sng" dirty="0">
                <a:effectLst/>
                <a:latin typeface="Times New Roman" panose="02020603050405020304" pitchFamily="18" charset="0"/>
                <a:ea typeface="Times New Roman" panose="02020603050405020304" pitchFamily="18" charset="0"/>
                <a:hlinkClick r:id="rId10"/>
              </a:rPr>
              <a:t>https://www.geeksforgeeks.org/python-arima-model-for-time-series-forecasting/</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[9] Bhatt, D. (2023, November 3). Time series analysis and forecasting with Arima in python. Medium. </a:t>
            </a:r>
            <a:r>
              <a:rPr lang="en-US" sz="1100" u="sng" dirty="0">
                <a:effectLst/>
                <a:latin typeface="Times New Roman" panose="02020603050405020304" pitchFamily="18" charset="0"/>
                <a:ea typeface="Times New Roman" panose="02020603050405020304" pitchFamily="18" charset="0"/>
                <a:hlinkClick r:id="rId11"/>
              </a:rPr>
              <a:t>https://medium.com/datainc/time-series-analysis-and-forecasting-with-arima-in-python-aa22694b3aaa </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[10] Singh, A. (2025, May 2). Build high performance time series models using Auto Arima in python and R. Analytics Vidhya. </a:t>
            </a:r>
            <a:r>
              <a:rPr lang="en-US" sz="1100" u="sng" dirty="0">
                <a:effectLst/>
                <a:latin typeface="Times New Roman" panose="02020603050405020304" pitchFamily="18" charset="0"/>
                <a:ea typeface="Times New Roman" panose="02020603050405020304" pitchFamily="18" charset="0"/>
                <a:hlinkClick r:id="rId12"/>
              </a:rPr>
              <a:t>https://www.analyticsvidhya.com/blog/2018/08/auto-arima-time-series-modeling-python-r/</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[11] Plotly. Plotly Python Graphing Library. (n.d.). </a:t>
            </a:r>
            <a:r>
              <a:rPr lang="en-US" sz="1100" u="sng" dirty="0">
                <a:effectLst/>
                <a:latin typeface="Times New Roman" panose="02020603050405020304" pitchFamily="18" charset="0"/>
                <a:ea typeface="Times New Roman" panose="02020603050405020304" pitchFamily="18" charset="0"/>
                <a:hlinkClick r:id="rId13"/>
              </a:rPr>
              <a:t>https://plotly.com/python/</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[12] Gueco, M. A. (n.d.). Mean squared error (MSE) and root mean squared error (RMSE). Microsoft Q&amp;A. </a:t>
            </a:r>
            <a:r>
              <a:rPr lang="en-US" sz="1100" u="sng" dirty="0">
                <a:effectLst/>
                <a:latin typeface="Times New Roman" panose="02020603050405020304" pitchFamily="18" charset="0"/>
                <a:ea typeface="Times New Roman" panose="02020603050405020304" pitchFamily="18" charset="0"/>
                <a:hlinkClick r:id="rId14"/>
              </a:rPr>
              <a:t>https://learn.microsoft.com/en-us/answers/questions/1633642/mean-squared-error-(mse)-and-root-mean-squared-err</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[13] </a:t>
            </a:r>
            <a:r>
              <a:rPr lang="en-US" sz="1100" dirty="0" err="1">
                <a:effectLst/>
                <a:latin typeface="Times New Roman" panose="02020603050405020304" pitchFamily="18" charset="0"/>
                <a:ea typeface="Times New Roman" panose="02020603050405020304" pitchFamily="18" charset="0"/>
              </a:rPr>
              <a:t>DSkapinakis</a:t>
            </a:r>
            <a:r>
              <a:rPr lang="en-US" sz="1100" dirty="0">
                <a:effectLst/>
                <a:latin typeface="Times New Roman" panose="02020603050405020304" pitchFamily="18" charset="0"/>
                <a:ea typeface="Times New Roman" panose="02020603050405020304" pitchFamily="18" charset="0"/>
              </a:rPr>
              <a:t>. (n.d.). </a:t>
            </a:r>
            <a:r>
              <a:rPr lang="en-US" sz="1100" dirty="0" err="1">
                <a:effectLst/>
                <a:latin typeface="Times New Roman" panose="02020603050405020304" pitchFamily="18" charset="0"/>
                <a:ea typeface="Times New Roman" panose="02020603050405020304" pitchFamily="18" charset="0"/>
              </a:rPr>
              <a:t>DSkapinakis</a:t>
            </a:r>
            <a:r>
              <a:rPr lang="en-US" sz="1100" dirty="0">
                <a:effectLst/>
                <a:latin typeface="Times New Roman" panose="02020603050405020304" pitchFamily="18" charset="0"/>
                <a:ea typeface="Times New Roman" panose="02020603050405020304" pitchFamily="18" charset="0"/>
              </a:rPr>
              <a:t>/sales-time-series-forecasting-ML-models: Sales time series forecasting using machine learning techniques (Random Forest, </a:t>
            </a:r>
            <a:r>
              <a:rPr lang="en-US" sz="1100" dirty="0" err="1">
                <a:effectLst/>
                <a:latin typeface="Times New Roman" panose="02020603050405020304" pitchFamily="18" charset="0"/>
                <a:ea typeface="Times New Roman" panose="02020603050405020304" pitchFamily="18" charset="0"/>
              </a:rPr>
              <a:t>XGBoost</a:t>
            </a:r>
            <a:r>
              <a:rPr lang="en-US" sz="1100" dirty="0">
                <a:effectLst/>
                <a:latin typeface="Times New Roman" panose="02020603050405020304" pitchFamily="18" charset="0"/>
                <a:ea typeface="Times New Roman" panose="02020603050405020304" pitchFamily="18" charset="0"/>
              </a:rPr>
              <a:t>, stacked ensemble regressor). GitHub. </a:t>
            </a:r>
            <a:r>
              <a:rPr lang="en-US" sz="1100" u="sng" dirty="0">
                <a:effectLst/>
                <a:latin typeface="Times New Roman" panose="02020603050405020304" pitchFamily="18" charset="0"/>
                <a:ea typeface="Times New Roman" panose="02020603050405020304" pitchFamily="18" charset="0"/>
                <a:hlinkClick r:id="rId15"/>
              </a:rPr>
              <a:t>https://github.com/DSkapinakis/sales-time-series-forecasting-ml-models/tree/main</a:t>
            </a:r>
            <a:r>
              <a:rPr lang="en-US" sz="1100" dirty="0">
                <a:effectLst/>
                <a:latin typeface="Times New Roman" panose="02020603050405020304" pitchFamily="18" charset="0"/>
                <a:ea typeface="Times New Roman" panose="02020603050405020304" pitchFamily="18" charset="0"/>
              </a:rPr>
              <a:t> </a:t>
            </a:r>
          </a:p>
          <a:p>
            <a:pPr marL="0" marR="0">
              <a:spcAft>
                <a:spcPts val="400"/>
              </a:spcAft>
              <a:buNone/>
            </a:pPr>
            <a:r>
              <a:rPr lang="en-US" sz="1100" dirty="0">
                <a:effectLst/>
                <a:latin typeface="Times New Roman" panose="02020603050405020304" pitchFamily="18" charset="0"/>
                <a:ea typeface="Times New Roman" panose="02020603050405020304" pitchFamily="18" charset="0"/>
              </a:rPr>
              <a:t>[14] Mistry, P. (2021a, June 22). Rossmann store sales. Kaggle. </a:t>
            </a:r>
            <a:r>
              <a:rPr lang="en-US" sz="1100" u="sng" dirty="0">
                <a:effectLst/>
                <a:latin typeface="Times New Roman" panose="02020603050405020304" pitchFamily="18" charset="0"/>
                <a:ea typeface="Times New Roman" panose="02020603050405020304" pitchFamily="18" charset="0"/>
                <a:hlinkClick r:id="rId16"/>
              </a:rPr>
              <a:t>https://www.kaggle.com/datasets/priyankamistry/rossmann-store-sales</a:t>
            </a:r>
            <a:r>
              <a:rPr lang="en-US" sz="1100" dirty="0">
                <a:effectLst/>
                <a:latin typeface="Times New Roman" panose="02020603050405020304" pitchFamily="18" charset="0"/>
                <a:ea typeface="Times New Roman" panose="02020603050405020304" pitchFamily="18" charset="0"/>
              </a:rPr>
              <a:t> </a:t>
            </a:r>
          </a:p>
          <a:p>
            <a:pPr marL="0" marR="0" indent="0">
              <a:spcAft>
                <a:spcPts val="400"/>
              </a:spcAft>
              <a:buNone/>
            </a:pPr>
            <a:r>
              <a:rPr lang="en-US" sz="700" dirty="0">
                <a:effectLst/>
                <a:latin typeface="Times New Roman" panose="02020603050405020304" pitchFamily="18" charset="0"/>
                <a:ea typeface="Times New Roman" panose="02020603050405020304" pitchFamily="18" charset="0"/>
              </a:rPr>
              <a:t> </a:t>
            </a:r>
          </a:p>
          <a:p>
            <a:endParaRPr lang="en-US" sz="700" dirty="0"/>
          </a:p>
        </p:txBody>
      </p:sp>
    </p:spTree>
    <p:extLst>
      <p:ext uri="{BB962C8B-B14F-4D97-AF65-F5344CB8AC3E}">
        <p14:creationId xmlns:p14="http://schemas.microsoft.com/office/powerpoint/2010/main" val="297545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Question mark against red wall">
            <a:extLst>
              <a:ext uri="{FF2B5EF4-FFF2-40B4-BE49-F238E27FC236}">
                <a16:creationId xmlns:a16="http://schemas.microsoft.com/office/drawing/2014/main" id="{39BF0554-0A2D-F1F8-24DF-EA7E9CCDD8D0}"/>
              </a:ext>
            </a:extLst>
          </p:cNvPr>
          <p:cNvPicPr>
            <a:picLocks noChangeAspect="1"/>
          </p:cNvPicPr>
          <p:nvPr/>
        </p:nvPicPr>
        <p:blipFill>
          <a:blip r:embed="rId3">
            <a:alphaModFix amt="60000"/>
          </a:blip>
          <a:srcRect b="7025"/>
          <a:stretch/>
        </p:blipFill>
        <p:spPr>
          <a:xfrm>
            <a:off x="-1" y="10"/>
            <a:ext cx="12192001" cy="6857990"/>
          </a:xfrm>
          <a:prstGeom prst="rect">
            <a:avLst/>
          </a:prstGeom>
        </p:spPr>
      </p:pic>
      <p:sp>
        <p:nvSpPr>
          <p:cNvPr id="2" name="Title 1">
            <a:extLst>
              <a:ext uri="{FF2B5EF4-FFF2-40B4-BE49-F238E27FC236}">
                <a16:creationId xmlns:a16="http://schemas.microsoft.com/office/drawing/2014/main" id="{F23429E3-A584-B37D-BBF3-9A72A1F5D41D}"/>
              </a:ext>
            </a:extLst>
          </p:cNvPr>
          <p:cNvSpPr>
            <a:spLocks noGrp="1"/>
          </p:cNvSpPr>
          <p:nvPr>
            <p:ph type="title"/>
          </p:nvPr>
        </p:nvSpPr>
        <p:spPr>
          <a:xfrm>
            <a:off x="838200" y="914402"/>
            <a:ext cx="10515600" cy="2985923"/>
          </a:xfrm>
        </p:spPr>
        <p:txBody>
          <a:bodyPr vert="horz" lIns="91440" tIns="45720" rIns="91440" bIns="45720" rtlCol="0" anchor="b">
            <a:normAutofit/>
          </a:bodyPr>
          <a:lstStyle/>
          <a:p>
            <a:pPr algn="ctr"/>
            <a:r>
              <a:rPr lang="en-US" sz="5200">
                <a:solidFill>
                  <a:srgbClr val="FFFFFF"/>
                </a:solidFill>
              </a:rPr>
              <a:t>Q&amp;A</a:t>
            </a:r>
          </a:p>
        </p:txBody>
      </p:sp>
    </p:spTree>
    <p:extLst>
      <p:ext uri="{BB962C8B-B14F-4D97-AF65-F5344CB8AC3E}">
        <p14:creationId xmlns:p14="http://schemas.microsoft.com/office/powerpoint/2010/main" val="102207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2A7A76-1A9C-41A3-B260-843B94BD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6FDAC-151A-E7A1-3D45-0FFA3FFCFBD6}"/>
              </a:ext>
            </a:extLst>
          </p:cNvPr>
          <p:cNvSpPr>
            <a:spLocks noGrp="1"/>
          </p:cNvSpPr>
          <p:nvPr>
            <p:ph type="title"/>
          </p:nvPr>
        </p:nvSpPr>
        <p:spPr>
          <a:xfrm>
            <a:off x="838199" y="2967004"/>
            <a:ext cx="6151649" cy="3162083"/>
          </a:xfrm>
        </p:spPr>
        <p:txBody>
          <a:bodyPr vert="horz" lIns="91440" tIns="45720" rIns="91440" bIns="45720" rtlCol="0" anchor="t">
            <a:normAutofit/>
          </a:bodyPr>
          <a:lstStyle/>
          <a:p>
            <a:r>
              <a:rPr lang="en-US" sz="5200" kern="120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02073D5E-9519-5A5F-D6A2-5655C68621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038" y="1666875"/>
            <a:ext cx="1128414" cy="1128414"/>
          </a:xfrm>
          <a:prstGeom prst="rect">
            <a:avLst/>
          </a:prstGeom>
        </p:spPr>
      </p:pic>
    </p:spTree>
    <p:extLst>
      <p:ext uri="{BB962C8B-B14F-4D97-AF65-F5344CB8AC3E}">
        <p14:creationId xmlns:p14="http://schemas.microsoft.com/office/powerpoint/2010/main" val="327152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7DF8D-7F96-CE30-DDB7-97DA8B337635}"/>
              </a:ext>
            </a:extLst>
          </p:cNvPr>
          <p:cNvSpPr>
            <a:spLocks noGrp="1"/>
          </p:cNvSpPr>
          <p:nvPr>
            <p:ph type="title"/>
          </p:nvPr>
        </p:nvSpPr>
        <p:spPr>
          <a:xfrm>
            <a:off x="1043631" y="809898"/>
            <a:ext cx="9942716" cy="1554480"/>
          </a:xfrm>
        </p:spPr>
        <p:txBody>
          <a:bodyPr anchor="ctr">
            <a:normAutofit/>
          </a:bodyPr>
          <a:lstStyle/>
          <a:p>
            <a:r>
              <a:rPr lang="en-US" sz="4800" dirty="0"/>
              <a:t>Introduction </a:t>
            </a:r>
          </a:p>
        </p:txBody>
      </p:sp>
      <p:sp>
        <p:nvSpPr>
          <p:cNvPr id="3" name="Content Placeholder 2">
            <a:extLst>
              <a:ext uri="{FF2B5EF4-FFF2-40B4-BE49-F238E27FC236}">
                <a16:creationId xmlns:a16="http://schemas.microsoft.com/office/drawing/2014/main" id="{2C9AC2E2-490F-4238-F76D-8B8AD04C706F}"/>
              </a:ext>
            </a:extLst>
          </p:cNvPr>
          <p:cNvSpPr>
            <a:spLocks noGrp="1"/>
          </p:cNvSpPr>
          <p:nvPr>
            <p:ph idx="1"/>
          </p:nvPr>
        </p:nvSpPr>
        <p:spPr>
          <a:xfrm>
            <a:off x="1045028" y="3017522"/>
            <a:ext cx="9941319" cy="3124658"/>
          </a:xfrm>
        </p:spPr>
        <p:txBody>
          <a:bodyPr anchor="ctr">
            <a:normAutofit/>
          </a:bodyPr>
          <a:lstStyle/>
          <a:p>
            <a:r>
              <a:rPr lang="en-US" sz="2400" dirty="0">
                <a:latin typeface="Times New Roman" panose="02020603050405020304" pitchFamily="18" charset="0"/>
                <a:cs typeface="Times New Roman" panose="02020603050405020304" pitchFamily="18" charset="0"/>
              </a:rPr>
              <a:t>Integration of machine learning with full-stack web development.</a:t>
            </a:r>
          </a:p>
          <a:p>
            <a:r>
              <a:rPr lang="en-US" sz="2400" dirty="0">
                <a:latin typeface="Times New Roman" panose="02020603050405020304" pitchFamily="18" charset="0"/>
                <a:cs typeface="Times New Roman" panose="02020603050405020304" pitchFamily="18" charset="0"/>
              </a:rPr>
              <a:t>Use of ARIMA model for forecasting</a:t>
            </a:r>
          </a:p>
          <a:p>
            <a:r>
              <a:rPr lang="en-US" sz="2400" dirty="0">
                <a:latin typeface="Times New Roman" panose="02020603050405020304" pitchFamily="18" charset="0"/>
                <a:cs typeface="Times New Roman" panose="02020603050405020304" pitchFamily="18" charset="0"/>
              </a:rPr>
              <a:t>Develop web application using Django framework</a:t>
            </a:r>
          </a:p>
          <a:p>
            <a:r>
              <a:rPr lang="en-US" sz="2400" dirty="0">
                <a:latin typeface="Times New Roman" panose="02020603050405020304" pitchFamily="18" charset="0"/>
                <a:cs typeface="Times New Roman" panose="02020603050405020304" pitchFamily="18" charset="0"/>
              </a:rPr>
              <a:t>SQLite Database for data management</a:t>
            </a:r>
          </a:p>
          <a:p>
            <a:pPr marL="0" indent="0">
              <a:buNone/>
            </a:pPr>
            <a:endParaRPr lang="en-US" sz="2400" dirty="0"/>
          </a:p>
          <a:p>
            <a:pPr marL="0" indent="0">
              <a:buNone/>
            </a:pP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2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E80D-C904-C61A-EA8F-405446B7E50D}"/>
              </a:ext>
            </a:extLst>
          </p:cNvPr>
          <p:cNvSpPr>
            <a:spLocks noGrp="1"/>
          </p:cNvSpPr>
          <p:nvPr>
            <p:ph type="title"/>
          </p:nvPr>
        </p:nvSpPr>
        <p:spPr>
          <a:xfrm>
            <a:off x="838200" y="365125"/>
            <a:ext cx="10515600" cy="1325563"/>
          </a:xfrm>
        </p:spPr>
        <p:txBody>
          <a:bodyPr anchor="ctr">
            <a:normAutofit/>
          </a:bodyPr>
          <a:lstStyle/>
          <a:p>
            <a:r>
              <a:rPr lang="en-US" dirty="0"/>
              <a:t>Objectives</a:t>
            </a:r>
          </a:p>
        </p:txBody>
      </p:sp>
      <p:graphicFrame>
        <p:nvGraphicFramePr>
          <p:cNvPr id="21" name="Content Placeholder 2">
            <a:extLst>
              <a:ext uri="{FF2B5EF4-FFF2-40B4-BE49-F238E27FC236}">
                <a16:creationId xmlns:a16="http://schemas.microsoft.com/office/drawing/2014/main" id="{4D70CFB6-9200-AD26-5106-C2D641797D47}"/>
              </a:ext>
            </a:extLst>
          </p:cNvPr>
          <p:cNvGraphicFramePr>
            <a:graphicFrameLocks noGrp="1"/>
          </p:cNvGraphicFramePr>
          <p:nvPr>
            <p:ph idx="1"/>
            <p:extLst>
              <p:ext uri="{D42A27DB-BD31-4B8C-83A1-F6EECF244321}">
                <p14:modId xmlns:p14="http://schemas.microsoft.com/office/powerpoint/2010/main" val="34883978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84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A230B-6703-5A47-1940-11952F2FE588}"/>
              </a:ext>
            </a:extLst>
          </p:cNvPr>
          <p:cNvSpPr>
            <a:spLocks noGrp="1"/>
          </p:cNvSpPr>
          <p:nvPr>
            <p:ph type="title"/>
          </p:nvPr>
        </p:nvSpPr>
        <p:spPr>
          <a:xfrm>
            <a:off x="188686" y="377371"/>
            <a:ext cx="5647995" cy="1190172"/>
          </a:xfrm>
        </p:spPr>
        <p:txBody>
          <a:bodyPr anchor="ctr">
            <a:normAutofit fontScale="90000"/>
          </a:bodyPr>
          <a:lstStyle/>
          <a:p>
            <a:r>
              <a:rPr lang="en-US" sz="3700" dirty="0"/>
              <a:t>Approach – Why ARIMA for forecasting</a:t>
            </a:r>
            <a:br>
              <a:rPr lang="en-US" sz="3700" dirty="0"/>
            </a:br>
            <a:endParaRPr lang="en-US" sz="3700" dirty="0"/>
          </a:p>
        </p:txBody>
      </p:sp>
      <p:sp>
        <p:nvSpPr>
          <p:cNvPr id="3" name="Content Placeholder 2">
            <a:extLst>
              <a:ext uri="{FF2B5EF4-FFF2-40B4-BE49-F238E27FC236}">
                <a16:creationId xmlns:a16="http://schemas.microsoft.com/office/drawing/2014/main" id="{0C0E66A6-9AE3-885D-2594-0AFBF226ABAD}"/>
              </a:ext>
            </a:extLst>
          </p:cNvPr>
          <p:cNvSpPr>
            <a:spLocks noGrp="1"/>
          </p:cNvSpPr>
          <p:nvPr>
            <p:ph idx="1"/>
          </p:nvPr>
        </p:nvSpPr>
        <p:spPr>
          <a:xfrm>
            <a:off x="88901" y="1270000"/>
            <a:ext cx="6794500" cy="5086351"/>
          </a:xfrm>
        </p:spPr>
        <p:txBody>
          <a:bodyPr anchor="ctr">
            <a:normAutofit/>
          </a:bodyPr>
          <a:lstStyle/>
          <a:p>
            <a:pPr marL="0">
              <a:spcAft>
                <a:spcPts val="800"/>
              </a:spcAft>
              <a:buNone/>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a:spcAft>
                <a:spcPts val="800"/>
              </a:spcAft>
              <a:buNone/>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ARIMA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AutoRegressive</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Integrated Moving Average) is a statistical model for forecasting time series data.</a:t>
            </a:r>
            <a:endParaRPr lang="en-US" sz="2000" b="1" kern="100" dirty="0">
              <a:latin typeface="Times New Roman" panose="02020603050405020304" pitchFamily="18" charset="0"/>
              <a:ea typeface="Aptos" panose="020B0004020202020204" pitchFamily="34" charset="0"/>
              <a:cs typeface="Times New Roman" panose="02020603050405020304" pitchFamily="18" charset="0"/>
            </a:endParaRPr>
          </a:p>
          <a:p>
            <a:pPr marL="0" marR="0">
              <a:spcAft>
                <a:spcPts val="800"/>
              </a:spcAft>
              <a:buNone/>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Core Components</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AR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AutoRegressive</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Uses past values.</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 (Integrated): Makes data stationary.</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MA (Moving Average): Uses past forecast errors.</a:t>
            </a:r>
          </a:p>
          <a:p>
            <a:pPr marL="0" marR="0" lvl="0" indent="0">
              <a:spcAft>
                <a:spcPts val="800"/>
              </a:spcAft>
              <a:buSzPts val="1000"/>
              <a:buNone/>
              <a:tabLst>
                <a:tab pos="457200" algn="l"/>
              </a:tabLs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Why it's ideal</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Works efficiently with univariate data (e.g., sales).</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Less data and computation needed vs ML models like LSTM or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marR="0" indent="0">
              <a:spcAft>
                <a:spcPts val="800"/>
              </a:spcAft>
              <a:buNone/>
            </a:pP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endParaRPr lang="en-US" sz="1300" dirty="0"/>
          </a:p>
        </p:txBody>
      </p:sp>
      <p:pic>
        <p:nvPicPr>
          <p:cNvPr id="5" name="Picture 4" descr="Financial graphs on a dark display">
            <a:extLst>
              <a:ext uri="{FF2B5EF4-FFF2-40B4-BE49-F238E27FC236}">
                <a16:creationId xmlns:a16="http://schemas.microsoft.com/office/drawing/2014/main" id="{C2AE55A7-2245-D77F-A254-83442E22005C}"/>
              </a:ext>
            </a:extLst>
          </p:cNvPr>
          <p:cNvPicPr>
            <a:picLocks noChangeAspect="1"/>
          </p:cNvPicPr>
          <p:nvPr/>
        </p:nvPicPr>
        <p:blipFill>
          <a:blip r:embed="rId3"/>
          <a:srcRect l="19287" r="25095"/>
          <a:stretch/>
        </p:blipFill>
        <p:spPr>
          <a:xfrm>
            <a:off x="7162799" y="1"/>
            <a:ext cx="5036025" cy="6857999"/>
          </a:xfrm>
          <a:prstGeom prst="rect">
            <a:avLst/>
          </a:prstGeom>
        </p:spPr>
      </p:pic>
    </p:spTree>
    <p:extLst>
      <p:ext uri="{BB962C8B-B14F-4D97-AF65-F5344CB8AC3E}">
        <p14:creationId xmlns:p14="http://schemas.microsoft.com/office/powerpoint/2010/main" val="180916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75E77-6D51-CC12-C0DB-1D47ADB2AF85}"/>
              </a:ext>
            </a:extLst>
          </p:cNvPr>
          <p:cNvSpPr>
            <a:spLocks noGrp="1"/>
          </p:cNvSpPr>
          <p:nvPr>
            <p:ph type="title"/>
          </p:nvPr>
        </p:nvSpPr>
        <p:spPr>
          <a:xfrm>
            <a:off x="1043631" y="809898"/>
            <a:ext cx="10173010" cy="1554480"/>
          </a:xfrm>
        </p:spPr>
        <p:txBody>
          <a:bodyPr anchor="ctr">
            <a:normAutofit/>
          </a:bodyPr>
          <a:lstStyle/>
          <a:p>
            <a:r>
              <a:rPr lang="en-US" sz="4800" b="1" kern="100">
                <a:effectLst/>
                <a:latin typeface="Aptos" panose="020B0004020202020204" pitchFamily="34" charset="0"/>
                <a:ea typeface="Aptos" panose="020B0004020202020204" pitchFamily="34" charset="0"/>
                <a:cs typeface="Times New Roman" panose="02020603050405020304" pitchFamily="18" charset="0"/>
              </a:rPr>
              <a:t>Why Auto ARIMA?</a:t>
            </a:r>
            <a:br>
              <a:rPr lang="en-US" sz="4800" kern="100">
                <a:effectLst/>
                <a:latin typeface="Aptos" panose="020B0004020202020204" pitchFamily="34" charset="0"/>
                <a:ea typeface="Aptos" panose="020B0004020202020204" pitchFamily="34" charset="0"/>
                <a:cs typeface="Times New Roman" panose="02020603050405020304" pitchFamily="18" charset="0"/>
              </a:rPr>
            </a:br>
            <a:endParaRPr lang="en-US"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B6584FC-7E89-C13D-9251-CAB97F5F252F}"/>
              </a:ext>
            </a:extLst>
          </p:cNvPr>
          <p:cNvGraphicFramePr>
            <a:graphicFrameLocks noGrp="1"/>
          </p:cNvGraphicFramePr>
          <p:nvPr>
            <p:ph idx="1"/>
            <p:extLst>
              <p:ext uri="{D42A27DB-BD31-4B8C-83A1-F6EECF244321}">
                <p14:modId xmlns:p14="http://schemas.microsoft.com/office/powerpoint/2010/main" val="367887318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32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4E6ABB-B32E-E32B-B871-D0FFAFEEBCA0}"/>
              </a:ext>
            </a:extLst>
          </p:cNvPr>
          <p:cNvSpPr>
            <a:spLocks noGrp="1"/>
          </p:cNvSpPr>
          <p:nvPr>
            <p:ph type="title"/>
          </p:nvPr>
        </p:nvSpPr>
        <p:spPr>
          <a:xfrm>
            <a:off x="1137034" y="609600"/>
            <a:ext cx="6881026" cy="1322887"/>
          </a:xfrm>
        </p:spPr>
        <p:txBody>
          <a:bodyPr>
            <a:normAutofit/>
          </a:bodyPr>
          <a:lstStyle/>
          <a:p>
            <a:r>
              <a:rPr lang="en-US" dirty="0"/>
              <a:t>Implementation Steps</a:t>
            </a:r>
          </a:p>
        </p:txBody>
      </p:sp>
      <p:sp>
        <p:nvSpPr>
          <p:cNvPr id="4" name="Content Placeholder 3">
            <a:extLst>
              <a:ext uri="{FF2B5EF4-FFF2-40B4-BE49-F238E27FC236}">
                <a16:creationId xmlns:a16="http://schemas.microsoft.com/office/drawing/2014/main" id="{2B9D5D40-0954-FB52-EECF-B870833B5D99}"/>
              </a:ext>
            </a:extLst>
          </p:cNvPr>
          <p:cNvSpPr>
            <a:spLocks noGrp="1"/>
          </p:cNvSpPr>
          <p:nvPr>
            <p:ph idx="1"/>
          </p:nvPr>
        </p:nvSpPr>
        <p:spPr>
          <a:xfrm>
            <a:off x="520700" y="1828800"/>
            <a:ext cx="6881027" cy="419501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Data Preparation:</a:t>
            </a:r>
          </a:p>
          <a:p>
            <a:pPr marL="0" marR="0" lvl="0" indent="0">
              <a:spcAft>
                <a:spcPts val="800"/>
              </a:spcAft>
              <a:buSzPts val="1000"/>
              <a:buNone/>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Merged train &amp; store data.</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Cleaned, handled missing values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Modeling:</a:t>
            </a:r>
          </a:p>
          <a:p>
            <a:pPr marL="0" marR="0" lvl="0" indent="0">
              <a:buSzPts val="1000"/>
              <a:buNone/>
              <a:tabLst>
                <a:tab pos="457200" algn="l"/>
              </a:tabLst>
            </a:pPr>
            <a:r>
              <a:rPr lang="en-US" sz="2000" b="1" dirty="0">
                <a:latin typeface="Times New Roman" panose="02020603050405020304" pitchFamily="18" charset="0"/>
                <a:cs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Log transformation of sales.</a:t>
            </a:r>
          </a:p>
          <a:p>
            <a:pPr marR="0" lvl="0">
              <a:buSzPts val="1000"/>
              <a:buFont typeface="Symbol" panose="05050102010706020507" pitchFamily="18" charset="2"/>
              <a:buChar char=" "/>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Split data (80/20).</a:t>
            </a:r>
          </a:p>
          <a:p>
            <a:pPr marR="0" lvl="0">
              <a:buSzPts val="1000"/>
              <a:buFont typeface="Symbol" panose="05050102010706020507" pitchFamily="18" charset="2"/>
              <a:buChar char=" "/>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Used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pmdarima.auto_arima</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Forecasting : </a:t>
            </a:r>
          </a:p>
          <a:p>
            <a:pPr marL="0" indent="0">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Predicted 30-day sales. </a:t>
            </a:r>
          </a:p>
        </p:txBody>
      </p:sp>
      <p:pic>
        <p:nvPicPr>
          <p:cNvPr id="8" name="Content Placeholder 4">
            <a:extLst>
              <a:ext uri="{FF2B5EF4-FFF2-40B4-BE49-F238E27FC236}">
                <a16:creationId xmlns:a16="http://schemas.microsoft.com/office/drawing/2014/main" id="{33264F7A-A838-B93D-E5F0-F07EDE32D069}"/>
              </a:ext>
            </a:extLst>
          </p:cNvPr>
          <p:cNvPicPr>
            <a:picLocks noChangeAspect="1"/>
          </p:cNvPicPr>
          <p:nvPr/>
        </p:nvPicPr>
        <p:blipFill>
          <a:blip r:embed="rId3"/>
          <a:stretch>
            <a:fillRect/>
          </a:stretch>
        </p:blipFill>
        <p:spPr>
          <a:xfrm>
            <a:off x="7710985" y="7522"/>
            <a:ext cx="4292329" cy="6016289"/>
          </a:xfrm>
          <a:prstGeom prst="rect">
            <a:avLst/>
          </a:prstGeom>
        </p:spPr>
      </p:pic>
    </p:spTree>
    <p:extLst>
      <p:ext uri="{BB962C8B-B14F-4D97-AF65-F5344CB8AC3E}">
        <p14:creationId xmlns:p14="http://schemas.microsoft.com/office/powerpoint/2010/main" val="9810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D4205-165E-35F5-6071-8EB1C4D87B7F}"/>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5" name="Picture 4" descr="Desk with productivity items">
            <a:extLst>
              <a:ext uri="{FF2B5EF4-FFF2-40B4-BE49-F238E27FC236}">
                <a16:creationId xmlns:a16="http://schemas.microsoft.com/office/drawing/2014/main" id="{D05F0835-29ED-A2A2-6BF5-26BEB8BE6AE7}"/>
              </a:ext>
            </a:extLst>
          </p:cNvPr>
          <p:cNvPicPr>
            <a:picLocks noChangeAspect="1"/>
          </p:cNvPicPr>
          <p:nvPr/>
        </p:nvPicPr>
        <p:blipFill>
          <a:blip r:embed="rId3"/>
          <a:srcRect l="37202" r="21952"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EDE25A2-8D85-4C06-978D-07C1D459505C}"/>
              </a:ext>
            </a:extLst>
          </p:cNvPr>
          <p:cNvSpPr>
            <a:spLocks noGrp="1"/>
          </p:cNvSpPr>
          <p:nvPr>
            <p:ph idx="1"/>
          </p:nvPr>
        </p:nvSpPr>
        <p:spPr>
          <a:xfrm>
            <a:off x="4553734" y="2409831"/>
            <a:ext cx="7413677" cy="3445538"/>
          </a:xfrm>
        </p:spPr>
        <p:txBody>
          <a:bodyPr>
            <a:normAutofit/>
          </a:bodyPr>
          <a:lstStyle/>
          <a:p>
            <a:r>
              <a:rPr lang="en-US" dirty="0">
                <a:latin typeface="Times New Roman" panose="02020603050405020304" pitchFamily="18" charset="0"/>
                <a:cs typeface="Times New Roman" panose="02020603050405020304" pitchFamily="18" charset="0"/>
              </a:rPr>
              <a:t>Achieved accurate sales forecasting using    Auto-ARIMA</a:t>
            </a:r>
          </a:p>
          <a:p>
            <a:r>
              <a:rPr lang="en-US" dirty="0">
                <a:latin typeface="Times New Roman" panose="02020603050405020304" pitchFamily="18" charset="0"/>
                <a:cs typeface="Times New Roman" panose="02020603050405020304" pitchFamily="18" charset="0"/>
              </a:rPr>
              <a:t>Successfully visualized trends in sales across stores</a:t>
            </a:r>
          </a:p>
          <a:p>
            <a:r>
              <a:rPr lang="en-US" dirty="0">
                <a:latin typeface="Times New Roman" panose="02020603050405020304" pitchFamily="18" charset="0"/>
                <a:cs typeface="Times New Roman" panose="02020603050405020304" pitchFamily="18" charset="0"/>
              </a:rPr>
              <a:t>Interactive charts enabled user-friendly insights</a:t>
            </a:r>
          </a:p>
        </p:txBody>
      </p:sp>
    </p:spTree>
    <p:extLst>
      <p:ext uri="{BB962C8B-B14F-4D97-AF65-F5344CB8AC3E}">
        <p14:creationId xmlns:p14="http://schemas.microsoft.com/office/powerpoint/2010/main" val="355997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Rectangle 2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9BAB1-58DE-9CA4-2555-463129166548}"/>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a:solidFill>
                  <a:srgbClr val="FFFFFF"/>
                </a:solidFill>
              </a:rPr>
              <a:t>Results</a:t>
            </a:r>
          </a:p>
        </p:txBody>
      </p:sp>
      <p:sp>
        <p:nvSpPr>
          <p:cNvPr id="29" name="Rectangle 28">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10;&#10;AI-generated content may be incorrect.">
            <a:extLst>
              <a:ext uri="{FF2B5EF4-FFF2-40B4-BE49-F238E27FC236}">
                <a16:creationId xmlns:a16="http://schemas.microsoft.com/office/drawing/2014/main" id="{A711AB05-DD8F-0B59-92A2-975B90E11B8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54047" y="1991177"/>
            <a:ext cx="6070290" cy="4305619"/>
          </a:xfrm>
          <a:prstGeom prst="rect">
            <a:avLst/>
          </a:prstGeom>
        </p:spPr>
      </p:pic>
      <p:pic>
        <p:nvPicPr>
          <p:cNvPr id="6" name="Content Placeholder 5" descr="A graph showing a graph of sales&#10;&#10;AI-generated content may be incorrect.">
            <a:extLst>
              <a:ext uri="{FF2B5EF4-FFF2-40B4-BE49-F238E27FC236}">
                <a16:creationId xmlns:a16="http://schemas.microsoft.com/office/drawing/2014/main" id="{41B148C5-2A6C-ABB8-06C3-EDD575731DFE}"/>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548826" y="1991176"/>
            <a:ext cx="5489127" cy="4305619"/>
          </a:xfrm>
          <a:prstGeom prst="rect">
            <a:avLst/>
          </a:prstGeom>
        </p:spPr>
      </p:pic>
    </p:spTree>
    <p:extLst>
      <p:ext uri="{BB962C8B-B14F-4D97-AF65-F5344CB8AC3E}">
        <p14:creationId xmlns:p14="http://schemas.microsoft.com/office/powerpoint/2010/main" val="221579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D4E0E-B6F4-617B-304D-61954B0E533D}"/>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dirty="0">
                <a:solidFill>
                  <a:srgbClr val="FFFFFF"/>
                </a:solidFill>
              </a:rPr>
              <a:t>Results</a:t>
            </a:r>
          </a:p>
        </p:txBody>
      </p:sp>
      <p:sp>
        <p:nvSpPr>
          <p:cNvPr id="22" name="Rectangle 21">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lines and numbers&#10;&#10;AI-generated content may be incorrect.">
            <a:extLst>
              <a:ext uri="{FF2B5EF4-FFF2-40B4-BE49-F238E27FC236}">
                <a16:creationId xmlns:a16="http://schemas.microsoft.com/office/drawing/2014/main" id="{24A0B749-EDCF-969D-53EF-F297BB372B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8665" y="2015984"/>
            <a:ext cx="4688969" cy="3880122"/>
          </a:xfrm>
          <a:prstGeom prst="rect">
            <a:avLst/>
          </a:prstGeom>
        </p:spPr>
      </p:pic>
      <p:pic>
        <p:nvPicPr>
          <p:cNvPr id="7" name="Picture 6" descr="A graph with blue squares&#10;&#10;AI-generated content may be incorrect.">
            <a:extLst>
              <a:ext uri="{FF2B5EF4-FFF2-40B4-BE49-F238E27FC236}">
                <a16:creationId xmlns:a16="http://schemas.microsoft.com/office/drawing/2014/main" id="{007DC621-02EB-DF5E-C355-56F9307A6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3" y="2015984"/>
            <a:ext cx="4688969" cy="3880121"/>
          </a:xfrm>
          <a:prstGeom prst="rect">
            <a:avLst/>
          </a:prstGeom>
        </p:spPr>
      </p:pic>
    </p:spTree>
    <p:extLst>
      <p:ext uri="{BB962C8B-B14F-4D97-AF65-F5344CB8AC3E}">
        <p14:creationId xmlns:p14="http://schemas.microsoft.com/office/powerpoint/2010/main" val="16218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2476</TotalTime>
  <Words>2134</Words>
  <Application>Microsoft Office PowerPoint</Application>
  <PresentationFormat>Widescreen</PresentationFormat>
  <Paragraphs>119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Symbol</vt:lpstr>
      <vt:lpstr>Times New Roman</vt:lpstr>
      <vt:lpstr>Office Theme</vt:lpstr>
      <vt:lpstr>Enhancing Machine Learning Forecasting with Data Visualization </vt:lpstr>
      <vt:lpstr>Introduction </vt:lpstr>
      <vt:lpstr>Objectives</vt:lpstr>
      <vt:lpstr>Approach – Why ARIMA for forecasting </vt:lpstr>
      <vt:lpstr>Why Auto ARIMA? </vt:lpstr>
      <vt:lpstr>Implementation Steps</vt:lpstr>
      <vt:lpstr>Results</vt:lpstr>
      <vt:lpstr>Results</vt:lpstr>
      <vt:lpstr>Results</vt:lpstr>
      <vt:lpstr>Evaluation</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Sailaxmi K</dc:creator>
  <cp:lastModifiedBy>Sailaxmi K</cp:lastModifiedBy>
  <cp:revision>2</cp:revision>
  <dcterms:created xsi:type="dcterms:W3CDTF">2025-05-07T22:18:32Z</dcterms:created>
  <dcterms:modified xsi:type="dcterms:W3CDTF">2025-05-09T17:04:43Z</dcterms:modified>
</cp:coreProperties>
</file>