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E5DD6E-E702-42A5-994D-5AE344D2CC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07DA2F-1EF8-40C1-9E63-BBA8ED04B2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4/28/19 2:12:06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7C94AA61-BA2D-4D9E-97C4-7D64ADD5D3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52" y="0"/>
            <a:ext cx="187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81B215F2-58AA-4C85-A92F-B4A2BEC852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89" y="0"/>
            <a:ext cx="3330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BD4C6CEE-99E8-4CC9-90C5-DAEF932D8D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79" y="0"/>
            <a:ext cx="806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816D01B-C04C-46C9-A414-262EA7165B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01" y="0"/>
            <a:ext cx="6063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8C447732-A3D0-4119-BCDC-F9DEE4922D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68" y="0"/>
            <a:ext cx="720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7DCA4208-3DA7-43C7-8678-630518D4D3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14" y="0"/>
            <a:ext cx="518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E0C4A945-BD07-490F-97E5-402685A262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319F3CB4-DDE2-41FE-B95A-B1577FC094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0A7D3CFA-DEC3-4736-8358-B43001B621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3B203F07-5C99-4FF8-820A-0E578EE9F8A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5348CEB-0609-4CB0-962C-AAFF6E1FD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747837"/>
            <a:ext cx="2952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7AA45FD-C341-4146-B82D-EBBDBECB7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32" y="0"/>
            <a:ext cx="6720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4A922CE-2C7E-4F8B-8345-8DACADD044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92" y="0"/>
            <a:ext cx="4824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6118810-91EA-4A21-A47D-5071B49A5E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7" y="0"/>
            <a:ext cx="9419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C77FE19-5E03-43A8-B25D-5F6F5ED49A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05" y="0"/>
            <a:ext cx="4597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B68D335-E587-4B7D-98B3-5B7786E18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35" y="0"/>
            <a:ext cx="798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927E58C-3EB8-48F4-928D-D6BD7F1472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98" y="0"/>
            <a:ext cx="826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3D500A5-1454-4910-B50F-18993F380C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533400"/>
            <a:ext cx="115728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