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2BE313-9A38-4123-BE23-D152CA7034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6971E-0A27-4BE6-A8CD-B9CB8EFFA1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1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3002-EC6B-43E2-AB1E-E75A9DCC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47064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TRANSPORT AND TELECOMMUNICATION INSTITUTE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F179-F155-4441-8F98-B6F4FB1E7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545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Work</a:t>
            </a:r>
          </a:p>
          <a:p>
            <a:r>
              <a:rPr lang="en-US" dirty="0"/>
              <a:t>Riga 2020</a:t>
            </a:r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Made by:</a:t>
            </a:r>
          </a:p>
          <a:p>
            <a:pPr algn="r"/>
            <a:r>
              <a:rPr lang="en-US" sz="1600" dirty="0" err="1"/>
              <a:t>Arturs</a:t>
            </a:r>
            <a:r>
              <a:rPr lang="en-US" sz="1600" dirty="0"/>
              <a:t> </a:t>
            </a:r>
            <a:r>
              <a:rPr lang="en-US" sz="1600" dirty="0" err="1"/>
              <a:t>Gabetovs</a:t>
            </a:r>
            <a:endParaRPr lang="en-US" sz="1600" dirty="0"/>
          </a:p>
          <a:p>
            <a:pPr algn="r"/>
            <a:r>
              <a:rPr lang="en-US" sz="1600" dirty="0"/>
              <a:t>Student code: 61908</a:t>
            </a:r>
          </a:p>
          <a:p>
            <a:pPr algn="r"/>
            <a:r>
              <a:rPr lang="en-US" sz="1600" dirty="0"/>
              <a:t>Group: 4902BDA</a:t>
            </a:r>
          </a:p>
        </p:txBody>
      </p:sp>
      <p:pic>
        <p:nvPicPr>
          <p:cNvPr id="4" name="Picture 3" descr="logo_h_lv_rgb">
            <a:extLst>
              <a:ext uri="{FF2B5EF4-FFF2-40B4-BE49-F238E27FC236}">
                <a16:creationId xmlns:a16="http://schemas.microsoft.com/office/drawing/2014/main" id="{C7747453-66D5-4D8E-BEAA-49DA5BF4CD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1216" y="1390445"/>
            <a:ext cx="2891790" cy="136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B26C7D-169A-44C5-B280-D9B4C29F696D}"/>
              </a:ext>
            </a:extLst>
          </p:cNvPr>
          <p:cNvSpPr/>
          <p:nvPr/>
        </p:nvSpPr>
        <p:spPr>
          <a:xfrm>
            <a:off x="3507982" y="2776339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Bachelor of Natural Sciences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66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68FFDD2-0031-4BB1-BBE0-655DB04E8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arehouse&#10;&#10;Description automatically generated">
            <a:extLst>
              <a:ext uri="{FF2B5EF4-FFF2-40B4-BE49-F238E27FC236}">
                <a16:creationId xmlns:a16="http://schemas.microsoft.com/office/drawing/2014/main" id="{18C66963-8EB6-4E1D-A6A0-C82B75422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AB737C5D-A080-46FC-A853-72857762C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405C2-F165-4E3D-9993-03BCFBCE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65" y="516835"/>
            <a:ext cx="5982325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Aim of my Course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3954-CD64-473E-AA4B-1029789A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6" y="2240280"/>
            <a:ext cx="7022969" cy="36526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spc="200" dirty="0">
                <a:solidFill>
                  <a:srgbClr val="FFFFFF"/>
                </a:solidFill>
                <a:latin typeface="+mj-lt"/>
              </a:rPr>
              <a:t>To build maximum understandable program, with all knowledge which a gained from 2 semesters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D9690C-472F-43F9-842A-94EFD7895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F8F1C-EE4B-4D29-AC2F-CE816814E951}"/>
              </a:ext>
            </a:extLst>
          </p:cNvPr>
          <p:cNvSpPr/>
          <p:nvPr/>
        </p:nvSpPr>
        <p:spPr>
          <a:xfrm>
            <a:off x="460450" y="3517203"/>
            <a:ext cx="662700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theme of the work</a:t>
            </a:r>
            <a:r>
              <a:rPr lang="en-US" cap="all" spc="200" dirty="0">
                <a:solidFill>
                  <a:srgbClr val="FFFFFF"/>
                </a:solidFill>
                <a:latin typeface="+mj-lt"/>
              </a:rPr>
              <a:t>:</a:t>
            </a:r>
          </a:p>
          <a:p>
            <a:r>
              <a:rPr lang="en-US" cap="all" spc="200" dirty="0">
                <a:solidFill>
                  <a:srgbClr val="FFFFFF"/>
                </a:solidFill>
                <a:latin typeface="+mj-lt"/>
              </a:rPr>
              <a:t>Warehouse inventory accounting program</a:t>
            </a:r>
          </a:p>
          <a:p>
            <a:r>
              <a:rPr lang="en-US" cap="all" spc="200" dirty="0">
                <a:solidFill>
                  <a:srgbClr val="FFFFFF"/>
                </a:solidFill>
                <a:latin typeface="+mj-lt"/>
              </a:rPr>
              <a:t> for grocery store.</a:t>
            </a:r>
          </a:p>
        </p:txBody>
      </p:sp>
    </p:spTree>
    <p:extLst>
      <p:ext uri="{BB962C8B-B14F-4D97-AF65-F5344CB8AC3E}">
        <p14:creationId xmlns:p14="http://schemas.microsoft.com/office/powerpoint/2010/main" val="1281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CA9A2-F9C7-4011-B4A9-0445B057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Design of my program.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C70B-36AF-469B-9DAD-963318FC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“The simpler the design, the easier it is to understand.”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4C9D3-086A-407F-A3AA-D2873139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74940"/>
            <a:ext cx="6912217" cy="37844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0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32F0-66AF-461D-B682-3FEE2C4A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7EE0231-3405-49FA-A183-14743CB7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" y="2062264"/>
            <a:ext cx="11717002" cy="4182893"/>
          </a:xfrm>
        </p:spPr>
      </p:pic>
    </p:spTree>
    <p:extLst>
      <p:ext uri="{BB962C8B-B14F-4D97-AF65-F5344CB8AC3E}">
        <p14:creationId xmlns:p14="http://schemas.microsoft.com/office/powerpoint/2010/main" val="30060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49FB2-2D91-4B95-920D-6E60815D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Testing program:</a:t>
            </a: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095F0271-6365-44DF-83C8-4146F8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Open File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Add new Item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Search Item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22994-3654-41AD-A3B1-BEED4831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124" y="4702006"/>
            <a:ext cx="3561767" cy="195006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A9B01-4ABA-43CE-A40F-07D68B6D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41" y="2595035"/>
            <a:ext cx="4073934" cy="159429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A1DEF01-B55E-4C86-8E58-E6773AF3E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77" y="94144"/>
            <a:ext cx="2401798" cy="21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AAED-DD6C-4475-A192-5EE04B75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Continue with searching and after finally closing program with return statement.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AE91F-B688-444E-B106-D88C96F2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139291"/>
            <a:ext cx="5131653" cy="26043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C0902-18C2-4F44-97E3-5F07CA74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640080"/>
            <a:ext cx="4340645" cy="36027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2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D5D94-AC64-4F7D-824A-0F73A903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Delete function.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D082162-18DF-4D3F-A1BE-C731DC836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94" y="640080"/>
            <a:ext cx="1990511" cy="36027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EB1A2-E9B5-42EA-84E8-689D121EC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2" y="2031491"/>
            <a:ext cx="3312785" cy="8199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33C6D5C-6D0F-41A1-8EF2-BD8CF78F0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06" y="640080"/>
            <a:ext cx="2566949" cy="360273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9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091C-C13C-4E99-9A15-9B5CAA56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great time was spent with this work and a nice challenge to see what actually we got from two semesters which was passed so fast.</a:t>
            </a:r>
          </a:p>
        </p:txBody>
      </p:sp>
      <p:pic>
        <p:nvPicPr>
          <p:cNvPr id="3074" name="Picture 2" descr="great-job | HSL Compliance">
            <a:extLst>
              <a:ext uri="{FF2B5EF4-FFF2-40B4-BE49-F238E27FC236}">
                <a16:creationId xmlns:a16="http://schemas.microsoft.com/office/drawing/2014/main" id="{260830CE-AFD8-46C4-86BC-769235D5A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60207"/>
            <a:ext cx="6912217" cy="46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4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TRANSPORT AND TELECOMMUNICATION INSTITUTE </vt:lpstr>
      <vt:lpstr>Aim of my Course work</vt:lpstr>
      <vt:lpstr>Design of my program.</vt:lpstr>
      <vt:lpstr>Flowchart</vt:lpstr>
      <vt:lpstr>Testing program:</vt:lpstr>
      <vt:lpstr>Continue with searching and after finally closing program with return statement.</vt:lpstr>
      <vt:lpstr>Delete function.</vt:lpstr>
      <vt:lpstr>A great time was spent with this work and a nice challenge to see what actually we got from two semesters which was passed so fast.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AND TELECOMMUNICATION INSTITUTE </dc:title>
  <dc:creator>Artur Gabetov</dc:creator>
  <cp:lastModifiedBy>Artur Gabetov</cp:lastModifiedBy>
  <cp:revision>2</cp:revision>
  <dcterms:created xsi:type="dcterms:W3CDTF">2020-05-20T16:56:21Z</dcterms:created>
  <dcterms:modified xsi:type="dcterms:W3CDTF">2020-05-20T17:03:30Z</dcterms:modified>
</cp:coreProperties>
</file>