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492" y="-13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K.SAILESH</a:t>
            </a:r>
            <a:endParaRPr lang="en-US" sz="2400" dirty="0"/>
          </a:p>
          <a:p>
            <a:r>
              <a:rPr lang="en-US" sz="2400" dirty="0"/>
              <a:t>REGISTER </a:t>
            </a:r>
            <a:r>
              <a:rPr lang="en-US" sz="2400" dirty="0" smtClean="0"/>
              <a:t>NO</a:t>
            </a:r>
            <a:r>
              <a:rPr lang="en-US" sz="2400" smtClean="0"/>
              <a:t>: </a:t>
            </a:r>
            <a:r>
              <a:rPr lang="en-US" sz="2400" smtClean="0"/>
              <a:t>312203893</a:t>
            </a:r>
            <a:endParaRPr lang="en-US" sz="2400" dirty="0"/>
          </a:p>
          <a:p>
            <a:r>
              <a:rPr lang="en-US" sz="2400" dirty="0"/>
              <a:t>DEPARTMENT</a:t>
            </a:r>
            <a:r>
              <a:rPr lang="en-US" sz="2400" dirty="0" smtClean="0"/>
              <a:t>: COMMERCE</a:t>
            </a:r>
            <a:endParaRPr lang="en-US" sz="2400" dirty="0"/>
          </a:p>
          <a:p>
            <a:r>
              <a:rPr lang="en-US" sz="2400" dirty="0" smtClean="0"/>
              <a:t>COLLEGE :ANNAI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xmlns=""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xmlns=""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smtClean="0"/>
              <a:t>*types of problem statement* </a:t>
            </a:r>
            <a:endParaRPr lang="en-IN"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p14="http://schemas.microsoft.com/office/powerpoint/2010/main" xmlns=""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smtClean="0"/>
              <a:t>*Examples </a:t>
            </a:r>
            <a:r>
              <a:rPr lang="en-IN" b="1" dirty="0"/>
              <a:t>of problem </a:t>
            </a:r>
            <a:r>
              <a:rPr lang="en-IN" b="1" dirty="0" smtClean="0"/>
              <a:t>statement*</a:t>
            </a:r>
            <a:endParaRPr lang="en-IN" b="1" dirty="0"/>
          </a:p>
        </p:txBody>
      </p:sp>
      <p:sp>
        <p:nvSpPr>
          <p:cNvPr id="3" name="Rectangle 2"/>
          <p:cNvSpPr/>
          <p:nvPr/>
        </p:nvSpPr>
        <p:spPr>
          <a:xfrm>
            <a:off x="990600" y="914400"/>
            <a:ext cx="8839200" cy="5047536"/>
          </a:xfrm>
          <a:prstGeom prst="rect">
            <a:avLst/>
          </a:prstGeom>
        </p:spPr>
        <p:txBody>
          <a:bodyPr wrap="square">
            <a:spAutoFit/>
          </a:bodyPr>
          <a:lstStyle/>
          <a:p>
            <a:r>
              <a:rPr lang="en-IN" sz="1400" dirty="0" smtClean="0"/>
              <a:t>1.Quantitative:</a:t>
            </a:r>
          </a:p>
          <a:p>
            <a:r>
              <a:rPr lang="en-IN" sz="1400" dirty="0" smtClean="0"/>
              <a:t>The </a:t>
            </a:r>
            <a:r>
              <a:rPr lang="en-IN" sz="1400" dirty="0"/>
              <a:t>sales team is experiencing a 20% decline in quarterly sales. </a:t>
            </a:r>
            <a:r>
              <a:rPr lang="en-IN" sz="1400" dirty="0" smtClean="0"/>
              <a:t>Analysis </a:t>
            </a:r>
            <a:r>
              <a:rPr lang="en-IN" sz="1400" dirty="0"/>
              <a:t>customer purchase history and sales data to identify key factors contributing to this decline</a:t>
            </a:r>
            <a:r>
              <a:rPr lang="en-IN" sz="1400" dirty="0" smtClean="0"/>
              <a:t>.</a:t>
            </a:r>
          </a:p>
          <a:p>
            <a:endParaRPr lang="en-IN" sz="1400" dirty="0" smtClean="0"/>
          </a:p>
          <a:p>
            <a:r>
              <a:rPr lang="en-IN" sz="1400" dirty="0" smtClean="0"/>
              <a:t>2. Qualitative:</a:t>
            </a:r>
          </a:p>
          <a:p>
            <a:r>
              <a:rPr lang="en-IN" sz="1400" dirty="0" smtClean="0"/>
              <a:t>Employees </a:t>
            </a:r>
            <a:r>
              <a:rPr lang="en-IN" sz="1400" dirty="0"/>
              <a:t>are expressing dissatisfaction with the company's remote work policy. Conduct interviews and surveys to understand the root causes of this dissatisfaction</a:t>
            </a:r>
            <a:r>
              <a:rPr lang="en-IN" sz="1400" dirty="0" smtClean="0"/>
              <a:t>.</a:t>
            </a:r>
          </a:p>
          <a:p>
            <a:endParaRPr lang="en-IN" sz="1400" dirty="0" smtClean="0"/>
          </a:p>
          <a:p>
            <a:r>
              <a:rPr lang="en-IN" sz="1400" dirty="0" smtClean="0"/>
              <a:t>3. Operational:</a:t>
            </a:r>
          </a:p>
          <a:p>
            <a:r>
              <a:rPr lang="en-IN" sz="1400" dirty="0" smtClean="0"/>
              <a:t>The </a:t>
            </a:r>
            <a:r>
              <a:rPr lang="en-IN" sz="1400" dirty="0"/>
              <a:t>customer service team is taking an average of 30 minutes to resolve customer complaints. Streamline the complaint resolution process to reduce resolution time by 50</a:t>
            </a:r>
            <a:r>
              <a:rPr lang="en-IN" sz="1400" dirty="0" smtClean="0"/>
              <a:t>%.</a:t>
            </a:r>
          </a:p>
          <a:p>
            <a:endParaRPr lang="en-IN" sz="1400" dirty="0" smtClean="0"/>
          </a:p>
          <a:p>
            <a:r>
              <a:rPr lang="en-IN" sz="1400" dirty="0" smtClean="0"/>
              <a:t>4</a:t>
            </a:r>
            <a:r>
              <a:rPr lang="en-IN" sz="1400" dirty="0"/>
              <a:t>. Strategic</a:t>
            </a:r>
            <a:r>
              <a:rPr lang="en-IN" sz="1400" dirty="0" smtClean="0"/>
              <a:t>:</a:t>
            </a:r>
          </a:p>
          <a:p>
            <a:r>
              <a:rPr lang="en-IN" sz="1400" dirty="0" smtClean="0"/>
              <a:t>The </a:t>
            </a:r>
            <a:r>
              <a:rPr lang="en-IN" sz="1400" dirty="0"/>
              <a:t>company is struggling to maintain market share in a rapidly changing industry. Develop a strategic plan to identify new business opportunities and stay competitive</a:t>
            </a:r>
            <a:r>
              <a:rPr lang="en-IN" sz="1400" dirty="0" smtClean="0"/>
              <a:t>.</a:t>
            </a:r>
          </a:p>
          <a:p>
            <a:endParaRPr lang="en-IN" sz="1400" dirty="0" smtClean="0"/>
          </a:p>
          <a:p>
            <a:r>
              <a:rPr lang="en-IN" sz="1400" dirty="0" smtClean="0"/>
              <a:t>5</a:t>
            </a:r>
            <a:r>
              <a:rPr lang="en-IN" sz="1400" dirty="0"/>
              <a:t>. Employee Performance</a:t>
            </a:r>
            <a:r>
              <a:rPr lang="en-IN" sz="1400" dirty="0" smtClean="0"/>
              <a:t>:</a:t>
            </a:r>
          </a:p>
          <a:p>
            <a:r>
              <a:rPr lang="en-IN" sz="1400" dirty="0" smtClean="0"/>
              <a:t>New </a:t>
            </a:r>
            <a:r>
              <a:rPr lang="en-IN" sz="1400" dirty="0"/>
              <a:t>hire turnover rates are higher than expected. </a:t>
            </a:r>
            <a:r>
              <a:rPr lang="en-IN" sz="1400" dirty="0" smtClean="0"/>
              <a:t>Analysis </a:t>
            </a:r>
            <a:r>
              <a:rPr lang="en-IN" sz="1400" dirty="0"/>
              <a:t>training programs, manager support, and employee feedback to identify areas for improvement</a:t>
            </a:r>
            <a:r>
              <a:rPr lang="en-IN" sz="1400" dirty="0" smtClean="0"/>
              <a:t>.</a:t>
            </a:r>
          </a:p>
          <a:p>
            <a:endParaRPr lang="en-IN" sz="1400" dirty="0" smtClean="0"/>
          </a:p>
          <a:p>
            <a:r>
              <a:rPr lang="en-IN" sz="1400" dirty="0" smtClean="0"/>
              <a:t>6</a:t>
            </a:r>
            <a:r>
              <a:rPr lang="en-IN" sz="1400" dirty="0"/>
              <a:t>. Customer Retention</a:t>
            </a:r>
            <a:r>
              <a:rPr lang="en-IN" sz="1400" dirty="0" smtClean="0"/>
              <a:t>:</a:t>
            </a:r>
          </a:p>
          <a:p>
            <a:r>
              <a:rPr lang="en-IN" sz="1400" dirty="0" smtClean="0"/>
              <a:t>Customer </a:t>
            </a:r>
            <a:r>
              <a:rPr lang="en-IN" sz="1400" dirty="0"/>
              <a:t>churn rates are increasing. </a:t>
            </a:r>
            <a:r>
              <a:rPr lang="en-IN" sz="1400" dirty="0" smtClean="0"/>
              <a:t>Analysis </a:t>
            </a:r>
            <a:r>
              <a:rPr lang="en-IN" sz="1400" dirty="0"/>
              <a:t>customer purchase history, engagement metrics, and feedback to identify key factors contributing to churn</a:t>
            </a:r>
            <a:r>
              <a:rPr lang="en-IN" sz="1400" dirty="0" smtClean="0"/>
              <a:t>.</a:t>
            </a:r>
            <a:endParaRPr lang="en-IN" sz="1400" dirty="0"/>
          </a:p>
        </p:txBody>
      </p:sp>
    </p:spTree>
    <p:extLst>
      <p:ext uri="{BB962C8B-B14F-4D97-AF65-F5344CB8AC3E}">
        <p14:creationId xmlns:p14="http://schemas.microsoft.com/office/powerpoint/2010/main" xmlns=""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8</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1699</Words>
  <Application>Microsoft Office PowerPoint</Application>
  <PresentationFormat>Custom</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Slide 5</vt:lpstr>
      <vt:lpstr>Slide 6</vt:lpstr>
      <vt:lpstr>Slide 7</vt:lpstr>
      <vt:lpstr>PROJECT OVERVIEW</vt:lpstr>
      <vt:lpstr>WHO ARE THE END USERS?</vt:lpstr>
      <vt:lpstr>OUR SOLUTION AND ITS VALUE PROPOSITION</vt:lpstr>
      <vt:lpstr>Dataset Description</vt:lpstr>
      <vt:lpstr>THE "WOW" IN OUR SOLUTION</vt:lpstr>
      <vt:lpstr>Slide 13</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Hasaraf Ali</cp:lastModifiedBy>
  <cp:revision>22</cp:revision>
  <dcterms:created xsi:type="dcterms:W3CDTF">2024-03-29T15:07:22Z</dcterms:created>
  <dcterms:modified xsi:type="dcterms:W3CDTF">2024-08-31T10:50:17Z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