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8" r:id="rId14"/>
    <p:sldId id="279" r:id="rId15"/>
    <p:sldId id="280" r:id="rId16"/>
    <p:sldId id="268" r:id="rId17"/>
    <p:sldId id="269" r:id="rId18"/>
    <p:sldId id="270" r:id="rId19"/>
    <p:sldId id="271" r:id="rId20"/>
    <p:sldId id="272" r:id="rId21"/>
    <p:sldId id="273" r:id="rId22"/>
    <p:sldId id="276" r:id="rId23"/>
    <p:sldId id="275"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B3744-9FC9-4BBA-A9A1-4196B17AFD2F}" type="doc">
      <dgm:prSet loTypeId="urn:microsoft.com/office/officeart/2005/8/layout/hProcess9" loCatId="process" qsTypeId="urn:microsoft.com/office/officeart/2005/8/quickstyle/simple4" qsCatId="simple" csTypeId="urn:microsoft.com/office/officeart/2005/8/colors/colorful1" csCatId="colorful" phldr="1"/>
      <dgm:spPr/>
      <dgm:t>
        <a:bodyPr/>
        <a:lstStyle/>
        <a:p>
          <a:endParaRPr lang="en-IN"/>
        </a:p>
      </dgm:t>
    </dgm:pt>
    <dgm:pt modelId="{BBB6A3BF-8AF3-4033-B44D-037AFF696036}">
      <dgm:prSet custT="1"/>
      <dgm:spPr/>
      <dgm:t>
        <a:bodyPr/>
        <a:lstStyle/>
        <a:p>
          <a:r>
            <a:rPr lang="en-US" sz="1600" dirty="0">
              <a:latin typeface="Bahnschrift Condensed" panose="020B0502040204020203" pitchFamily="34" charset="0"/>
            </a:rPr>
            <a:t>IMAGE</a:t>
          </a:r>
          <a:endParaRPr lang="en-IN" sz="1600" dirty="0">
            <a:latin typeface="Bahnschrift Condensed" panose="020B0502040204020203" pitchFamily="34" charset="0"/>
          </a:endParaRPr>
        </a:p>
      </dgm:t>
    </dgm:pt>
    <dgm:pt modelId="{F123B405-1F62-40F7-AB03-765FA0DD6CB0}" type="parTrans" cxnId="{E6C7E97A-E555-482F-A43D-1B12DB432C0A}">
      <dgm:prSet/>
      <dgm:spPr/>
      <dgm:t>
        <a:bodyPr/>
        <a:lstStyle/>
        <a:p>
          <a:endParaRPr lang="en-IN"/>
        </a:p>
      </dgm:t>
    </dgm:pt>
    <dgm:pt modelId="{E000B79F-4C79-489C-820B-B1DBCAD8DD84}" type="sibTrans" cxnId="{E6C7E97A-E555-482F-A43D-1B12DB432C0A}">
      <dgm:prSet/>
      <dgm:spPr/>
      <dgm:t>
        <a:bodyPr/>
        <a:lstStyle/>
        <a:p>
          <a:endParaRPr lang="en-IN"/>
        </a:p>
      </dgm:t>
    </dgm:pt>
    <dgm:pt modelId="{8D56C490-6365-4A96-B94A-26F4E8E2CC72}">
      <dgm:prSet custT="1"/>
      <dgm:spPr/>
      <dgm:t>
        <a:bodyPr/>
        <a:lstStyle/>
        <a:p>
          <a:endParaRPr lang="en-IN" sz="1500" kern="1200" dirty="0">
            <a:latin typeface="Bahnschrift Condensed" panose="020B0502040204020203" pitchFamily="34" charset="0"/>
            <a:ea typeface="+mn-ea"/>
            <a:cs typeface="+mn-cs"/>
          </a:endParaRPr>
        </a:p>
      </dgm:t>
    </dgm:pt>
    <dgm:pt modelId="{B0E10319-486D-41A3-A7DD-0EBAFE52812F}" type="parTrans" cxnId="{F1BD9DD4-B0B7-42F2-B79F-E3135971C0D8}">
      <dgm:prSet/>
      <dgm:spPr/>
      <dgm:t>
        <a:bodyPr/>
        <a:lstStyle/>
        <a:p>
          <a:endParaRPr lang="en-IN"/>
        </a:p>
      </dgm:t>
    </dgm:pt>
    <dgm:pt modelId="{EDE51D5D-88C5-4D01-8E5F-751BFAA7E3B0}" type="sibTrans" cxnId="{F1BD9DD4-B0B7-42F2-B79F-E3135971C0D8}">
      <dgm:prSet/>
      <dgm:spPr/>
      <dgm:t>
        <a:bodyPr/>
        <a:lstStyle/>
        <a:p>
          <a:endParaRPr lang="en-IN"/>
        </a:p>
      </dgm:t>
    </dgm:pt>
    <dgm:pt modelId="{C7982CDE-0615-431E-BAA2-AB0B235C19BC}">
      <dgm:prSet custT="1"/>
      <dgm:spPr/>
      <dgm:t>
        <a:bodyPr/>
        <a:lstStyle/>
        <a:p>
          <a:endParaRPr lang="en-IN" sz="1600" dirty="0">
            <a:latin typeface="Bahnschrift Condensed" panose="020B0502040204020203" pitchFamily="34" charset="0"/>
          </a:endParaRPr>
        </a:p>
      </dgm:t>
    </dgm:pt>
    <dgm:pt modelId="{821111FF-E1CA-4C58-BC7C-D047A688E0F4}" type="parTrans" cxnId="{B66B2EFD-25DC-4FBD-A957-0F54858E9D6D}">
      <dgm:prSet/>
      <dgm:spPr/>
      <dgm:t>
        <a:bodyPr/>
        <a:lstStyle/>
        <a:p>
          <a:endParaRPr lang="en-IN"/>
        </a:p>
      </dgm:t>
    </dgm:pt>
    <dgm:pt modelId="{4E8677CB-9C32-4D76-B1EA-2825F25C00ED}" type="sibTrans" cxnId="{B66B2EFD-25DC-4FBD-A957-0F54858E9D6D}">
      <dgm:prSet/>
      <dgm:spPr/>
      <dgm:t>
        <a:bodyPr/>
        <a:lstStyle/>
        <a:p>
          <a:endParaRPr lang="en-IN"/>
        </a:p>
      </dgm:t>
    </dgm:pt>
    <dgm:pt modelId="{7AB8090F-C5EC-45EC-87B3-367CBFD04CD3}">
      <dgm:prSet custT="1"/>
      <dgm:spPr/>
      <dgm:t>
        <a:bodyPr/>
        <a:lstStyle/>
        <a:p>
          <a:endParaRPr lang="en-IN" sz="1500" kern="1200" dirty="0">
            <a:latin typeface="Bahnschrift Condensed" panose="020B0502040204020203" pitchFamily="34" charset="0"/>
            <a:ea typeface="+mn-ea"/>
            <a:cs typeface="+mn-cs"/>
          </a:endParaRPr>
        </a:p>
      </dgm:t>
    </dgm:pt>
    <dgm:pt modelId="{DAD94E1C-2736-4DB3-B82A-45B9277085A2}" type="parTrans" cxnId="{408ADDF8-1E95-498E-B48A-F0AFF5C32D2E}">
      <dgm:prSet/>
      <dgm:spPr/>
      <dgm:t>
        <a:bodyPr/>
        <a:lstStyle/>
        <a:p>
          <a:endParaRPr lang="en-IN"/>
        </a:p>
      </dgm:t>
    </dgm:pt>
    <dgm:pt modelId="{341E189C-6667-4A17-8334-511A1C96C6BF}" type="sibTrans" cxnId="{408ADDF8-1E95-498E-B48A-F0AFF5C32D2E}">
      <dgm:prSet/>
      <dgm:spPr/>
      <dgm:t>
        <a:bodyPr/>
        <a:lstStyle/>
        <a:p>
          <a:endParaRPr lang="en-IN"/>
        </a:p>
      </dgm:t>
    </dgm:pt>
    <dgm:pt modelId="{2795C269-4C15-4F6F-9517-951278DEF77E}">
      <dgm:prSet custT="1"/>
      <dgm:spPr/>
      <dgm:t>
        <a:bodyPr/>
        <a:lstStyle/>
        <a:p>
          <a:endParaRPr lang="en-IN" sz="1600" dirty="0">
            <a:latin typeface="Bahnschrift Condensed" panose="020B0502040204020203" pitchFamily="34" charset="0"/>
          </a:endParaRPr>
        </a:p>
      </dgm:t>
    </dgm:pt>
    <dgm:pt modelId="{F1BFF87F-4281-45F5-8683-4198159E991B}" type="parTrans" cxnId="{6700C620-C516-44FF-9BEA-75C8DC3CEA26}">
      <dgm:prSet/>
      <dgm:spPr/>
      <dgm:t>
        <a:bodyPr/>
        <a:lstStyle/>
        <a:p>
          <a:endParaRPr lang="en-IN"/>
        </a:p>
      </dgm:t>
    </dgm:pt>
    <dgm:pt modelId="{2D2DA50B-4183-4C13-8950-C37A8B9CDCD0}" type="sibTrans" cxnId="{6700C620-C516-44FF-9BEA-75C8DC3CEA26}">
      <dgm:prSet/>
      <dgm:spPr/>
      <dgm:t>
        <a:bodyPr/>
        <a:lstStyle/>
        <a:p>
          <a:endParaRPr lang="en-IN"/>
        </a:p>
      </dgm:t>
    </dgm:pt>
    <dgm:pt modelId="{F82DCD5E-86C9-4C9F-8231-761CCEA7FE82}">
      <dgm:prSet custT="1"/>
      <dgm:spPr/>
      <dgm:t>
        <a:bodyPr/>
        <a:lstStyle/>
        <a:p>
          <a:endParaRPr lang="en-IN" sz="1600" dirty="0">
            <a:latin typeface="Bahnschrift Condensed" panose="020B0502040204020203" pitchFamily="34" charset="0"/>
          </a:endParaRPr>
        </a:p>
      </dgm:t>
    </dgm:pt>
    <dgm:pt modelId="{A51FCBD2-61AD-4292-A1F2-161BA502E61A}" type="parTrans" cxnId="{53BAD88B-51B8-467A-A946-FF041BD2ED15}">
      <dgm:prSet/>
      <dgm:spPr/>
      <dgm:t>
        <a:bodyPr/>
        <a:lstStyle/>
        <a:p>
          <a:endParaRPr lang="en-IN"/>
        </a:p>
      </dgm:t>
    </dgm:pt>
    <dgm:pt modelId="{A10FC976-0698-4E21-87FD-5544F2EABAFE}" type="sibTrans" cxnId="{53BAD88B-51B8-467A-A946-FF041BD2ED15}">
      <dgm:prSet/>
      <dgm:spPr/>
      <dgm:t>
        <a:bodyPr/>
        <a:lstStyle/>
        <a:p>
          <a:endParaRPr lang="en-IN"/>
        </a:p>
      </dgm:t>
    </dgm:pt>
    <dgm:pt modelId="{3CE277C4-3CBB-4FD1-BD12-A40FF712BC8E}">
      <dgm:prSet custT="1"/>
      <dgm:spPr/>
      <dgm:t>
        <a:bodyPr/>
        <a:lstStyle/>
        <a:p>
          <a:endParaRPr lang="en-IN" sz="1600" dirty="0">
            <a:latin typeface="Bahnschrift Condensed" panose="020B0502040204020203" pitchFamily="34" charset="0"/>
          </a:endParaRPr>
        </a:p>
      </dgm:t>
    </dgm:pt>
    <dgm:pt modelId="{C519CCED-7514-4B2A-A9CA-D4812CAF25AA}" type="parTrans" cxnId="{AC04B91E-65DF-4BAA-A4E3-99CC1A75A497}">
      <dgm:prSet/>
      <dgm:spPr/>
      <dgm:t>
        <a:bodyPr/>
        <a:lstStyle/>
        <a:p>
          <a:endParaRPr lang="en-IN"/>
        </a:p>
      </dgm:t>
    </dgm:pt>
    <dgm:pt modelId="{B920C850-2CCF-4D23-B2CD-A1DAD21FD929}" type="sibTrans" cxnId="{AC04B91E-65DF-4BAA-A4E3-99CC1A75A497}">
      <dgm:prSet/>
      <dgm:spPr/>
      <dgm:t>
        <a:bodyPr/>
        <a:lstStyle/>
        <a:p>
          <a:endParaRPr lang="en-IN"/>
        </a:p>
      </dgm:t>
    </dgm:pt>
    <dgm:pt modelId="{4DC26207-8CDF-4CAC-A83B-F64B10059CB2}">
      <dgm:prSet custT="1"/>
      <dgm:spPr/>
      <dgm:t>
        <a:bodyPr/>
        <a:lstStyle/>
        <a:p>
          <a:endParaRPr lang="en-IN" sz="1600" dirty="0">
            <a:latin typeface="Bahnschrift Condensed" panose="020B0502040204020203" pitchFamily="34" charset="0"/>
          </a:endParaRPr>
        </a:p>
      </dgm:t>
    </dgm:pt>
    <dgm:pt modelId="{E17E1A27-AA0C-4C0F-A7AC-4DCADBD542DC}" type="parTrans" cxnId="{48D3D6D8-9035-4D41-9087-E831161026F7}">
      <dgm:prSet/>
      <dgm:spPr/>
      <dgm:t>
        <a:bodyPr/>
        <a:lstStyle/>
        <a:p>
          <a:endParaRPr lang="en-IN"/>
        </a:p>
      </dgm:t>
    </dgm:pt>
    <dgm:pt modelId="{4BC43BD8-3E63-4D84-B8DF-3636B02FEAB9}" type="sibTrans" cxnId="{48D3D6D8-9035-4D41-9087-E831161026F7}">
      <dgm:prSet/>
      <dgm:spPr/>
      <dgm:t>
        <a:bodyPr/>
        <a:lstStyle/>
        <a:p>
          <a:endParaRPr lang="en-IN"/>
        </a:p>
      </dgm:t>
    </dgm:pt>
    <dgm:pt modelId="{2DBC1F7C-A5CC-4403-A32E-0E7F70F684EF}" type="pres">
      <dgm:prSet presAssocID="{7B9B3744-9FC9-4BBA-A9A1-4196B17AFD2F}" presName="CompostProcess" presStyleCnt="0">
        <dgm:presLayoutVars>
          <dgm:dir/>
          <dgm:resizeHandles val="exact"/>
        </dgm:presLayoutVars>
      </dgm:prSet>
      <dgm:spPr/>
    </dgm:pt>
    <dgm:pt modelId="{804006E4-2151-4B76-8B31-D7284C851C77}" type="pres">
      <dgm:prSet presAssocID="{7B9B3744-9FC9-4BBA-A9A1-4196B17AFD2F}" presName="arrow" presStyleLbl="bgShp" presStyleIdx="0" presStyleCnt="1"/>
      <dgm:spPr/>
    </dgm:pt>
    <dgm:pt modelId="{443810E6-53DB-4C2A-B0E5-05B2BC287161}" type="pres">
      <dgm:prSet presAssocID="{7B9B3744-9FC9-4BBA-A9A1-4196B17AFD2F}" presName="linearProcess" presStyleCnt="0"/>
      <dgm:spPr/>
    </dgm:pt>
    <dgm:pt modelId="{42D511CA-F889-420E-8CB6-CAFE090594E9}" type="pres">
      <dgm:prSet presAssocID="{BBB6A3BF-8AF3-4033-B44D-037AFF696036}" presName="textNode" presStyleLbl="node1" presStyleIdx="0" presStyleCnt="8">
        <dgm:presLayoutVars>
          <dgm:bulletEnabled val="1"/>
        </dgm:presLayoutVars>
      </dgm:prSet>
      <dgm:spPr/>
    </dgm:pt>
    <dgm:pt modelId="{FBB4810A-FCC1-49DF-9245-533E5CE9F308}" type="pres">
      <dgm:prSet presAssocID="{E000B79F-4C79-489C-820B-B1DBCAD8DD84}" presName="sibTrans" presStyleCnt="0"/>
      <dgm:spPr/>
    </dgm:pt>
    <dgm:pt modelId="{E3F516D4-55C7-4177-9F66-0196B2665937}" type="pres">
      <dgm:prSet presAssocID="{8D56C490-6365-4A96-B94A-26F4E8E2CC72}" presName="textNode" presStyleLbl="node1" presStyleIdx="1" presStyleCnt="8">
        <dgm:presLayoutVars>
          <dgm:bulletEnabled val="1"/>
        </dgm:presLayoutVars>
      </dgm:prSet>
      <dgm:spPr/>
    </dgm:pt>
    <dgm:pt modelId="{5D60A85B-9EB5-4730-AA7A-6A18AFB4A606}" type="pres">
      <dgm:prSet presAssocID="{EDE51D5D-88C5-4D01-8E5F-751BFAA7E3B0}" presName="sibTrans" presStyleCnt="0"/>
      <dgm:spPr/>
    </dgm:pt>
    <dgm:pt modelId="{958BA80C-92C5-469D-94EA-47C30C32E5FE}" type="pres">
      <dgm:prSet presAssocID="{C7982CDE-0615-431E-BAA2-AB0B235C19BC}" presName="textNode" presStyleLbl="node1" presStyleIdx="2" presStyleCnt="8">
        <dgm:presLayoutVars>
          <dgm:bulletEnabled val="1"/>
        </dgm:presLayoutVars>
      </dgm:prSet>
      <dgm:spPr/>
    </dgm:pt>
    <dgm:pt modelId="{577A24B4-D135-4CF3-B77D-DF3B6CD9F037}" type="pres">
      <dgm:prSet presAssocID="{4E8677CB-9C32-4D76-B1EA-2825F25C00ED}" presName="sibTrans" presStyleCnt="0"/>
      <dgm:spPr/>
    </dgm:pt>
    <dgm:pt modelId="{176EDDDD-1841-4CCB-9C33-07957AAB70A2}" type="pres">
      <dgm:prSet presAssocID="{7AB8090F-C5EC-45EC-87B3-367CBFD04CD3}" presName="textNode" presStyleLbl="node1" presStyleIdx="3" presStyleCnt="8">
        <dgm:presLayoutVars>
          <dgm:bulletEnabled val="1"/>
        </dgm:presLayoutVars>
      </dgm:prSet>
      <dgm:spPr/>
    </dgm:pt>
    <dgm:pt modelId="{27D55C72-7C2C-4E22-B405-0580A6F6D20F}" type="pres">
      <dgm:prSet presAssocID="{341E189C-6667-4A17-8334-511A1C96C6BF}" presName="sibTrans" presStyleCnt="0"/>
      <dgm:spPr/>
    </dgm:pt>
    <dgm:pt modelId="{EB20727A-D824-46BB-B5EA-AFCB58C0509B}" type="pres">
      <dgm:prSet presAssocID="{2795C269-4C15-4F6F-9517-951278DEF77E}" presName="textNode" presStyleLbl="node1" presStyleIdx="4" presStyleCnt="8">
        <dgm:presLayoutVars>
          <dgm:bulletEnabled val="1"/>
        </dgm:presLayoutVars>
      </dgm:prSet>
      <dgm:spPr/>
    </dgm:pt>
    <dgm:pt modelId="{25CC8E6D-860E-48A7-9097-C9D148108F95}" type="pres">
      <dgm:prSet presAssocID="{2D2DA50B-4183-4C13-8950-C37A8B9CDCD0}" presName="sibTrans" presStyleCnt="0"/>
      <dgm:spPr/>
    </dgm:pt>
    <dgm:pt modelId="{5A9BF950-1C42-40E8-A174-C1EAE80ADD93}" type="pres">
      <dgm:prSet presAssocID="{F82DCD5E-86C9-4C9F-8231-761CCEA7FE82}" presName="textNode" presStyleLbl="node1" presStyleIdx="5" presStyleCnt="8">
        <dgm:presLayoutVars>
          <dgm:bulletEnabled val="1"/>
        </dgm:presLayoutVars>
      </dgm:prSet>
      <dgm:spPr/>
    </dgm:pt>
    <dgm:pt modelId="{37BBEEBC-7737-45EF-B2CF-45376B12A32E}" type="pres">
      <dgm:prSet presAssocID="{A10FC976-0698-4E21-87FD-5544F2EABAFE}" presName="sibTrans" presStyleCnt="0"/>
      <dgm:spPr/>
    </dgm:pt>
    <dgm:pt modelId="{15EF1C2E-25D2-4ACF-BC7D-136072B4F046}" type="pres">
      <dgm:prSet presAssocID="{4DC26207-8CDF-4CAC-A83B-F64B10059CB2}" presName="textNode" presStyleLbl="node1" presStyleIdx="6" presStyleCnt="8">
        <dgm:presLayoutVars>
          <dgm:bulletEnabled val="1"/>
        </dgm:presLayoutVars>
      </dgm:prSet>
      <dgm:spPr/>
    </dgm:pt>
    <dgm:pt modelId="{98538504-24F2-4864-94E5-07081DDE48D0}" type="pres">
      <dgm:prSet presAssocID="{4BC43BD8-3E63-4D84-B8DF-3636B02FEAB9}" presName="sibTrans" presStyleCnt="0"/>
      <dgm:spPr/>
    </dgm:pt>
    <dgm:pt modelId="{CE12FBAF-3F2D-4905-894C-413B350EBCCF}" type="pres">
      <dgm:prSet presAssocID="{3CE277C4-3CBB-4FD1-BD12-A40FF712BC8E}" presName="textNode" presStyleLbl="node1" presStyleIdx="7" presStyleCnt="8">
        <dgm:presLayoutVars>
          <dgm:bulletEnabled val="1"/>
        </dgm:presLayoutVars>
      </dgm:prSet>
      <dgm:spPr/>
    </dgm:pt>
  </dgm:ptLst>
  <dgm:cxnLst>
    <dgm:cxn modelId="{8D88F103-ADAE-4A5F-A222-F6EFD8A89FC4}" type="presOf" srcId="{4DC26207-8CDF-4CAC-A83B-F64B10059CB2}" destId="{15EF1C2E-25D2-4ACF-BC7D-136072B4F046}" srcOrd="0" destOrd="0" presId="urn:microsoft.com/office/officeart/2005/8/layout/hProcess9"/>
    <dgm:cxn modelId="{75369D0A-6308-4659-9D3A-AA9B0029F750}" type="presOf" srcId="{7AB8090F-C5EC-45EC-87B3-367CBFD04CD3}" destId="{176EDDDD-1841-4CCB-9C33-07957AAB70A2}" srcOrd="0" destOrd="0" presId="urn:microsoft.com/office/officeart/2005/8/layout/hProcess9"/>
    <dgm:cxn modelId="{A7EBE512-2056-4804-90E1-C8A988F58D6D}" type="presOf" srcId="{7B9B3744-9FC9-4BBA-A9A1-4196B17AFD2F}" destId="{2DBC1F7C-A5CC-4403-A32E-0E7F70F684EF}" srcOrd="0" destOrd="0" presId="urn:microsoft.com/office/officeart/2005/8/layout/hProcess9"/>
    <dgm:cxn modelId="{AC04B91E-65DF-4BAA-A4E3-99CC1A75A497}" srcId="{7B9B3744-9FC9-4BBA-A9A1-4196B17AFD2F}" destId="{3CE277C4-3CBB-4FD1-BD12-A40FF712BC8E}" srcOrd="7" destOrd="0" parTransId="{C519CCED-7514-4B2A-A9CA-D4812CAF25AA}" sibTransId="{B920C850-2CCF-4D23-B2CD-A1DAD21FD929}"/>
    <dgm:cxn modelId="{6700C620-C516-44FF-9BEA-75C8DC3CEA26}" srcId="{7B9B3744-9FC9-4BBA-A9A1-4196B17AFD2F}" destId="{2795C269-4C15-4F6F-9517-951278DEF77E}" srcOrd="4" destOrd="0" parTransId="{F1BFF87F-4281-45F5-8683-4198159E991B}" sibTransId="{2D2DA50B-4183-4C13-8950-C37A8B9CDCD0}"/>
    <dgm:cxn modelId="{84CB0E46-AC10-47C8-B883-D52D114C1340}" type="presOf" srcId="{8D56C490-6365-4A96-B94A-26F4E8E2CC72}" destId="{E3F516D4-55C7-4177-9F66-0196B2665937}" srcOrd="0" destOrd="0" presId="urn:microsoft.com/office/officeart/2005/8/layout/hProcess9"/>
    <dgm:cxn modelId="{E6C7E97A-E555-482F-A43D-1B12DB432C0A}" srcId="{7B9B3744-9FC9-4BBA-A9A1-4196B17AFD2F}" destId="{BBB6A3BF-8AF3-4033-B44D-037AFF696036}" srcOrd="0" destOrd="0" parTransId="{F123B405-1F62-40F7-AB03-765FA0DD6CB0}" sibTransId="{E000B79F-4C79-489C-820B-B1DBCAD8DD84}"/>
    <dgm:cxn modelId="{72BC7185-F7E5-47FA-81D8-E84809DCC169}" type="presOf" srcId="{F82DCD5E-86C9-4C9F-8231-761CCEA7FE82}" destId="{5A9BF950-1C42-40E8-A174-C1EAE80ADD93}" srcOrd="0" destOrd="0" presId="urn:microsoft.com/office/officeart/2005/8/layout/hProcess9"/>
    <dgm:cxn modelId="{53BAD88B-51B8-467A-A946-FF041BD2ED15}" srcId="{7B9B3744-9FC9-4BBA-A9A1-4196B17AFD2F}" destId="{F82DCD5E-86C9-4C9F-8231-761CCEA7FE82}" srcOrd="5" destOrd="0" parTransId="{A51FCBD2-61AD-4292-A1F2-161BA502E61A}" sibTransId="{A10FC976-0698-4E21-87FD-5544F2EABAFE}"/>
    <dgm:cxn modelId="{4BA564B1-D298-4ABB-B3C3-9EE0315D31DE}" type="presOf" srcId="{2795C269-4C15-4F6F-9517-951278DEF77E}" destId="{EB20727A-D824-46BB-B5EA-AFCB58C0509B}" srcOrd="0" destOrd="0" presId="urn:microsoft.com/office/officeart/2005/8/layout/hProcess9"/>
    <dgm:cxn modelId="{F1BD9DD4-B0B7-42F2-B79F-E3135971C0D8}" srcId="{7B9B3744-9FC9-4BBA-A9A1-4196B17AFD2F}" destId="{8D56C490-6365-4A96-B94A-26F4E8E2CC72}" srcOrd="1" destOrd="0" parTransId="{B0E10319-486D-41A3-A7DD-0EBAFE52812F}" sibTransId="{EDE51D5D-88C5-4D01-8E5F-751BFAA7E3B0}"/>
    <dgm:cxn modelId="{48D3D6D8-9035-4D41-9087-E831161026F7}" srcId="{7B9B3744-9FC9-4BBA-A9A1-4196B17AFD2F}" destId="{4DC26207-8CDF-4CAC-A83B-F64B10059CB2}" srcOrd="6" destOrd="0" parTransId="{E17E1A27-AA0C-4C0F-A7AC-4DCADBD542DC}" sibTransId="{4BC43BD8-3E63-4D84-B8DF-3636B02FEAB9}"/>
    <dgm:cxn modelId="{40ECF7F7-EF70-4558-97AB-2C5061458F4C}" type="presOf" srcId="{3CE277C4-3CBB-4FD1-BD12-A40FF712BC8E}" destId="{CE12FBAF-3F2D-4905-894C-413B350EBCCF}" srcOrd="0" destOrd="0" presId="urn:microsoft.com/office/officeart/2005/8/layout/hProcess9"/>
    <dgm:cxn modelId="{5C0DB1F8-EE04-43B9-ABBC-993B66F638A1}" type="presOf" srcId="{C7982CDE-0615-431E-BAA2-AB0B235C19BC}" destId="{958BA80C-92C5-469D-94EA-47C30C32E5FE}" srcOrd="0" destOrd="0" presId="urn:microsoft.com/office/officeart/2005/8/layout/hProcess9"/>
    <dgm:cxn modelId="{408ADDF8-1E95-498E-B48A-F0AFF5C32D2E}" srcId="{7B9B3744-9FC9-4BBA-A9A1-4196B17AFD2F}" destId="{7AB8090F-C5EC-45EC-87B3-367CBFD04CD3}" srcOrd="3" destOrd="0" parTransId="{DAD94E1C-2736-4DB3-B82A-45B9277085A2}" sibTransId="{341E189C-6667-4A17-8334-511A1C96C6BF}"/>
    <dgm:cxn modelId="{2A1C8CFA-4998-47BB-8170-249DD5CF71CB}" type="presOf" srcId="{BBB6A3BF-8AF3-4033-B44D-037AFF696036}" destId="{42D511CA-F889-420E-8CB6-CAFE090594E9}" srcOrd="0" destOrd="0" presId="urn:microsoft.com/office/officeart/2005/8/layout/hProcess9"/>
    <dgm:cxn modelId="{B66B2EFD-25DC-4FBD-A957-0F54858E9D6D}" srcId="{7B9B3744-9FC9-4BBA-A9A1-4196B17AFD2F}" destId="{C7982CDE-0615-431E-BAA2-AB0B235C19BC}" srcOrd="2" destOrd="0" parTransId="{821111FF-E1CA-4C58-BC7C-D047A688E0F4}" sibTransId="{4E8677CB-9C32-4D76-B1EA-2825F25C00ED}"/>
    <dgm:cxn modelId="{9E1671AC-1C58-4146-9B73-2CC2A4179B27}" type="presParOf" srcId="{2DBC1F7C-A5CC-4403-A32E-0E7F70F684EF}" destId="{804006E4-2151-4B76-8B31-D7284C851C77}" srcOrd="0" destOrd="0" presId="urn:microsoft.com/office/officeart/2005/8/layout/hProcess9"/>
    <dgm:cxn modelId="{DF78C3F1-9269-4E67-9170-62E8C4014F9D}" type="presParOf" srcId="{2DBC1F7C-A5CC-4403-A32E-0E7F70F684EF}" destId="{443810E6-53DB-4C2A-B0E5-05B2BC287161}" srcOrd="1" destOrd="0" presId="urn:microsoft.com/office/officeart/2005/8/layout/hProcess9"/>
    <dgm:cxn modelId="{E7D83473-3F9C-46D0-936D-57DC37F25DCA}" type="presParOf" srcId="{443810E6-53DB-4C2A-B0E5-05B2BC287161}" destId="{42D511CA-F889-420E-8CB6-CAFE090594E9}" srcOrd="0" destOrd="0" presId="urn:microsoft.com/office/officeart/2005/8/layout/hProcess9"/>
    <dgm:cxn modelId="{BD5260B5-B741-49BC-95F0-7680824E2D8F}" type="presParOf" srcId="{443810E6-53DB-4C2A-B0E5-05B2BC287161}" destId="{FBB4810A-FCC1-49DF-9245-533E5CE9F308}" srcOrd="1" destOrd="0" presId="urn:microsoft.com/office/officeart/2005/8/layout/hProcess9"/>
    <dgm:cxn modelId="{EE8B3552-B3F0-448D-AAB4-3C67FFE5C1EA}" type="presParOf" srcId="{443810E6-53DB-4C2A-B0E5-05B2BC287161}" destId="{E3F516D4-55C7-4177-9F66-0196B2665937}" srcOrd="2" destOrd="0" presId="urn:microsoft.com/office/officeart/2005/8/layout/hProcess9"/>
    <dgm:cxn modelId="{A28378E1-A7FC-4576-8586-69B05ECE1DAA}" type="presParOf" srcId="{443810E6-53DB-4C2A-B0E5-05B2BC287161}" destId="{5D60A85B-9EB5-4730-AA7A-6A18AFB4A606}" srcOrd="3" destOrd="0" presId="urn:microsoft.com/office/officeart/2005/8/layout/hProcess9"/>
    <dgm:cxn modelId="{4F166178-7E9C-4C1C-BD84-3B6D5C766037}" type="presParOf" srcId="{443810E6-53DB-4C2A-B0E5-05B2BC287161}" destId="{958BA80C-92C5-469D-94EA-47C30C32E5FE}" srcOrd="4" destOrd="0" presId="urn:microsoft.com/office/officeart/2005/8/layout/hProcess9"/>
    <dgm:cxn modelId="{124F090F-3AF5-4391-A6A9-C452D8C87E7A}" type="presParOf" srcId="{443810E6-53DB-4C2A-B0E5-05B2BC287161}" destId="{577A24B4-D135-4CF3-B77D-DF3B6CD9F037}" srcOrd="5" destOrd="0" presId="urn:microsoft.com/office/officeart/2005/8/layout/hProcess9"/>
    <dgm:cxn modelId="{851427C8-5094-46E7-810F-3D266D11A966}" type="presParOf" srcId="{443810E6-53DB-4C2A-B0E5-05B2BC287161}" destId="{176EDDDD-1841-4CCB-9C33-07957AAB70A2}" srcOrd="6" destOrd="0" presId="urn:microsoft.com/office/officeart/2005/8/layout/hProcess9"/>
    <dgm:cxn modelId="{6BA30241-739E-485C-9205-33FAEB128AE0}" type="presParOf" srcId="{443810E6-53DB-4C2A-B0E5-05B2BC287161}" destId="{27D55C72-7C2C-4E22-B405-0580A6F6D20F}" srcOrd="7" destOrd="0" presId="urn:microsoft.com/office/officeart/2005/8/layout/hProcess9"/>
    <dgm:cxn modelId="{807B22F3-1B17-4E80-9027-7816CDA5396A}" type="presParOf" srcId="{443810E6-53DB-4C2A-B0E5-05B2BC287161}" destId="{EB20727A-D824-46BB-B5EA-AFCB58C0509B}" srcOrd="8" destOrd="0" presId="urn:microsoft.com/office/officeart/2005/8/layout/hProcess9"/>
    <dgm:cxn modelId="{B03C85B9-32B2-44F1-B724-4942AADA7104}" type="presParOf" srcId="{443810E6-53DB-4C2A-B0E5-05B2BC287161}" destId="{25CC8E6D-860E-48A7-9097-C9D148108F95}" srcOrd="9" destOrd="0" presId="urn:microsoft.com/office/officeart/2005/8/layout/hProcess9"/>
    <dgm:cxn modelId="{9E0ECD93-4292-4628-8C50-AF7F6EBFDDB4}" type="presParOf" srcId="{443810E6-53DB-4C2A-B0E5-05B2BC287161}" destId="{5A9BF950-1C42-40E8-A174-C1EAE80ADD93}" srcOrd="10" destOrd="0" presId="urn:microsoft.com/office/officeart/2005/8/layout/hProcess9"/>
    <dgm:cxn modelId="{7F43E799-F950-4D95-819B-6751150EEB47}" type="presParOf" srcId="{443810E6-53DB-4C2A-B0E5-05B2BC287161}" destId="{37BBEEBC-7737-45EF-B2CF-45376B12A32E}" srcOrd="11" destOrd="0" presId="urn:microsoft.com/office/officeart/2005/8/layout/hProcess9"/>
    <dgm:cxn modelId="{AD3DA773-9813-4794-B6AB-784C161F8ACD}" type="presParOf" srcId="{443810E6-53DB-4C2A-B0E5-05B2BC287161}" destId="{15EF1C2E-25D2-4ACF-BC7D-136072B4F046}" srcOrd="12" destOrd="0" presId="urn:microsoft.com/office/officeart/2005/8/layout/hProcess9"/>
    <dgm:cxn modelId="{38BC59C3-BEE2-4333-A519-94CB394AECA6}" type="presParOf" srcId="{443810E6-53DB-4C2A-B0E5-05B2BC287161}" destId="{98538504-24F2-4864-94E5-07081DDE48D0}" srcOrd="13" destOrd="0" presId="urn:microsoft.com/office/officeart/2005/8/layout/hProcess9"/>
    <dgm:cxn modelId="{A965AC11-1642-45FE-96CA-AEA45240FB79}" type="presParOf" srcId="{443810E6-53DB-4C2A-B0E5-05B2BC287161}" destId="{CE12FBAF-3F2D-4905-894C-413B350EBCCF}"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9B3744-9FC9-4BBA-A9A1-4196B17AFD2F}" type="doc">
      <dgm:prSet loTypeId="urn:microsoft.com/office/officeart/2005/8/layout/hProcess9" loCatId="process" qsTypeId="urn:microsoft.com/office/officeart/2005/8/quickstyle/simple4" qsCatId="simple" csTypeId="urn:microsoft.com/office/officeart/2005/8/colors/colorful1" csCatId="colorful" phldr="1"/>
      <dgm:spPr/>
      <dgm:t>
        <a:bodyPr/>
        <a:lstStyle/>
        <a:p>
          <a:endParaRPr lang="en-IN"/>
        </a:p>
      </dgm:t>
    </dgm:pt>
    <dgm:pt modelId="{BBB6A3BF-8AF3-4033-B44D-037AFF696036}">
      <dgm:prSet custT="1"/>
      <dgm:spPr/>
      <dgm:t>
        <a:bodyPr/>
        <a:lstStyle/>
        <a:p>
          <a:r>
            <a:rPr lang="en-US" sz="1600" dirty="0">
              <a:latin typeface="Bahnschrift Condensed" panose="020B0502040204020203" pitchFamily="34" charset="0"/>
            </a:rPr>
            <a:t>IMAGE</a:t>
          </a:r>
          <a:endParaRPr lang="en-IN" sz="1600" dirty="0">
            <a:latin typeface="Bahnschrift Condensed" panose="020B0502040204020203" pitchFamily="34" charset="0"/>
          </a:endParaRPr>
        </a:p>
      </dgm:t>
    </dgm:pt>
    <dgm:pt modelId="{F123B405-1F62-40F7-AB03-765FA0DD6CB0}" type="parTrans" cxnId="{E6C7E97A-E555-482F-A43D-1B12DB432C0A}">
      <dgm:prSet/>
      <dgm:spPr/>
      <dgm:t>
        <a:bodyPr/>
        <a:lstStyle/>
        <a:p>
          <a:endParaRPr lang="en-IN"/>
        </a:p>
      </dgm:t>
    </dgm:pt>
    <dgm:pt modelId="{E000B79F-4C79-489C-820B-B1DBCAD8DD84}" type="sibTrans" cxnId="{E6C7E97A-E555-482F-A43D-1B12DB432C0A}">
      <dgm:prSet/>
      <dgm:spPr/>
      <dgm:t>
        <a:bodyPr/>
        <a:lstStyle/>
        <a:p>
          <a:endParaRPr lang="en-IN"/>
        </a:p>
      </dgm:t>
    </dgm:pt>
    <dgm:pt modelId="{8D56C490-6365-4A96-B94A-26F4E8E2CC72}">
      <dgm:prSet custT="1"/>
      <dgm:spPr/>
      <dgm:t>
        <a:bodyPr/>
        <a:lstStyle/>
        <a:p>
          <a:r>
            <a:rPr lang="en-US" sz="1500" kern="1200" dirty="0">
              <a:latin typeface="Bahnschrift Condensed" panose="020B0502040204020203" pitchFamily="34" charset="0"/>
              <a:ea typeface="+mn-ea"/>
              <a:cs typeface="+mn-cs"/>
            </a:rPr>
            <a:t>CONVOLUTION</a:t>
          </a:r>
          <a:endParaRPr lang="en-IN" sz="1500" kern="1200" dirty="0">
            <a:latin typeface="Bahnschrift Condensed" panose="020B0502040204020203" pitchFamily="34" charset="0"/>
            <a:ea typeface="+mn-ea"/>
            <a:cs typeface="+mn-cs"/>
          </a:endParaRPr>
        </a:p>
      </dgm:t>
    </dgm:pt>
    <dgm:pt modelId="{B0E10319-486D-41A3-A7DD-0EBAFE52812F}" type="parTrans" cxnId="{F1BD9DD4-B0B7-42F2-B79F-E3135971C0D8}">
      <dgm:prSet/>
      <dgm:spPr/>
      <dgm:t>
        <a:bodyPr/>
        <a:lstStyle/>
        <a:p>
          <a:endParaRPr lang="en-IN"/>
        </a:p>
      </dgm:t>
    </dgm:pt>
    <dgm:pt modelId="{EDE51D5D-88C5-4D01-8E5F-751BFAA7E3B0}" type="sibTrans" cxnId="{F1BD9DD4-B0B7-42F2-B79F-E3135971C0D8}">
      <dgm:prSet/>
      <dgm:spPr/>
      <dgm:t>
        <a:bodyPr/>
        <a:lstStyle/>
        <a:p>
          <a:endParaRPr lang="en-IN"/>
        </a:p>
      </dgm:t>
    </dgm:pt>
    <dgm:pt modelId="{C7982CDE-0615-431E-BAA2-AB0B235C19BC}">
      <dgm:prSet custT="1"/>
      <dgm:spPr/>
      <dgm:t>
        <a:bodyPr/>
        <a:lstStyle/>
        <a:p>
          <a:r>
            <a:rPr lang="en-US" sz="1600" dirty="0">
              <a:latin typeface="Bahnschrift Condensed" panose="020B0502040204020203" pitchFamily="34" charset="0"/>
            </a:rPr>
            <a:t>MAXPOOL</a:t>
          </a:r>
          <a:endParaRPr lang="en-IN" sz="1600" dirty="0">
            <a:latin typeface="Bahnschrift Condensed" panose="020B0502040204020203" pitchFamily="34" charset="0"/>
          </a:endParaRPr>
        </a:p>
      </dgm:t>
    </dgm:pt>
    <dgm:pt modelId="{821111FF-E1CA-4C58-BC7C-D047A688E0F4}" type="parTrans" cxnId="{B66B2EFD-25DC-4FBD-A957-0F54858E9D6D}">
      <dgm:prSet/>
      <dgm:spPr/>
      <dgm:t>
        <a:bodyPr/>
        <a:lstStyle/>
        <a:p>
          <a:endParaRPr lang="en-IN"/>
        </a:p>
      </dgm:t>
    </dgm:pt>
    <dgm:pt modelId="{4E8677CB-9C32-4D76-B1EA-2825F25C00ED}" type="sibTrans" cxnId="{B66B2EFD-25DC-4FBD-A957-0F54858E9D6D}">
      <dgm:prSet/>
      <dgm:spPr/>
      <dgm:t>
        <a:bodyPr/>
        <a:lstStyle/>
        <a:p>
          <a:endParaRPr lang="en-IN"/>
        </a:p>
      </dgm:t>
    </dgm:pt>
    <dgm:pt modelId="{7AB8090F-C5EC-45EC-87B3-367CBFD04CD3}">
      <dgm:prSet custT="1"/>
      <dgm:spPr/>
      <dgm:t>
        <a:bodyPr/>
        <a:lstStyle/>
        <a:p>
          <a:endParaRPr lang="en-IN" sz="1500" kern="1200" dirty="0">
            <a:latin typeface="Bahnschrift Condensed" panose="020B0502040204020203" pitchFamily="34" charset="0"/>
            <a:ea typeface="+mn-ea"/>
            <a:cs typeface="+mn-cs"/>
          </a:endParaRPr>
        </a:p>
      </dgm:t>
    </dgm:pt>
    <dgm:pt modelId="{DAD94E1C-2736-4DB3-B82A-45B9277085A2}" type="parTrans" cxnId="{408ADDF8-1E95-498E-B48A-F0AFF5C32D2E}">
      <dgm:prSet/>
      <dgm:spPr/>
      <dgm:t>
        <a:bodyPr/>
        <a:lstStyle/>
        <a:p>
          <a:endParaRPr lang="en-IN"/>
        </a:p>
      </dgm:t>
    </dgm:pt>
    <dgm:pt modelId="{341E189C-6667-4A17-8334-511A1C96C6BF}" type="sibTrans" cxnId="{408ADDF8-1E95-498E-B48A-F0AFF5C32D2E}">
      <dgm:prSet/>
      <dgm:spPr/>
      <dgm:t>
        <a:bodyPr/>
        <a:lstStyle/>
        <a:p>
          <a:endParaRPr lang="en-IN"/>
        </a:p>
      </dgm:t>
    </dgm:pt>
    <dgm:pt modelId="{2795C269-4C15-4F6F-9517-951278DEF77E}">
      <dgm:prSet custT="1"/>
      <dgm:spPr/>
      <dgm:t>
        <a:bodyPr/>
        <a:lstStyle/>
        <a:p>
          <a:endParaRPr lang="en-IN" sz="1600" dirty="0">
            <a:latin typeface="Bahnschrift Condensed" panose="020B0502040204020203" pitchFamily="34" charset="0"/>
          </a:endParaRPr>
        </a:p>
      </dgm:t>
    </dgm:pt>
    <dgm:pt modelId="{F1BFF87F-4281-45F5-8683-4198159E991B}" type="parTrans" cxnId="{6700C620-C516-44FF-9BEA-75C8DC3CEA26}">
      <dgm:prSet/>
      <dgm:spPr/>
      <dgm:t>
        <a:bodyPr/>
        <a:lstStyle/>
        <a:p>
          <a:endParaRPr lang="en-IN"/>
        </a:p>
      </dgm:t>
    </dgm:pt>
    <dgm:pt modelId="{2D2DA50B-4183-4C13-8950-C37A8B9CDCD0}" type="sibTrans" cxnId="{6700C620-C516-44FF-9BEA-75C8DC3CEA26}">
      <dgm:prSet/>
      <dgm:spPr/>
      <dgm:t>
        <a:bodyPr/>
        <a:lstStyle/>
        <a:p>
          <a:endParaRPr lang="en-IN"/>
        </a:p>
      </dgm:t>
    </dgm:pt>
    <dgm:pt modelId="{3CE277C4-3CBB-4FD1-BD12-A40FF712BC8E}">
      <dgm:prSet custT="1"/>
      <dgm:spPr/>
      <dgm:t>
        <a:bodyPr/>
        <a:lstStyle/>
        <a:p>
          <a:endParaRPr lang="en-IN" sz="1600" dirty="0">
            <a:latin typeface="Bahnschrift Condensed" panose="020B0502040204020203" pitchFamily="34" charset="0"/>
          </a:endParaRPr>
        </a:p>
      </dgm:t>
    </dgm:pt>
    <dgm:pt modelId="{C519CCED-7514-4B2A-A9CA-D4812CAF25AA}" type="parTrans" cxnId="{AC04B91E-65DF-4BAA-A4E3-99CC1A75A497}">
      <dgm:prSet/>
      <dgm:spPr/>
      <dgm:t>
        <a:bodyPr/>
        <a:lstStyle/>
        <a:p>
          <a:endParaRPr lang="en-IN"/>
        </a:p>
      </dgm:t>
    </dgm:pt>
    <dgm:pt modelId="{B920C850-2CCF-4D23-B2CD-A1DAD21FD929}" type="sibTrans" cxnId="{AC04B91E-65DF-4BAA-A4E3-99CC1A75A497}">
      <dgm:prSet/>
      <dgm:spPr/>
      <dgm:t>
        <a:bodyPr/>
        <a:lstStyle/>
        <a:p>
          <a:endParaRPr lang="en-IN"/>
        </a:p>
      </dgm:t>
    </dgm:pt>
    <dgm:pt modelId="{F82DCD5E-86C9-4C9F-8231-761CCEA7FE82}">
      <dgm:prSet custT="1"/>
      <dgm:spPr/>
      <dgm:t>
        <a:bodyPr/>
        <a:lstStyle/>
        <a:p>
          <a:endParaRPr lang="en-IN" sz="1600" dirty="0">
            <a:latin typeface="Bahnschrift Condensed" panose="020B0502040204020203" pitchFamily="34" charset="0"/>
          </a:endParaRPr>
        </a:p>
      </dgm:t>
    </dgm:pt>
    <dgm:pt modelId="{A10FC976-0698-4E21-87FD-5544F2EABAFE}" type="sibTrans" cxnId="{53BAD88B-51B8-467A-A946-FF041BD2ED15}">
      <dgm:prSet/>
      <dgm:spPr/>
      <dgm:t>
        <a:bodyPr/>
        <a:lstStyle/>
        <a:p>
          <a:endParaRPr lang="en-IN"/>
        </a:p>
      </dgm:t>
    </dgm:pt>
    <dgm:pt modelId="{A51FCBD2-61AD-4292-A1F2-161BA502E61A}" type="parTrans" cxnId="{53BAD88B-51B8-467A-A946-FF041BD2ED15}">
      <dgm:prSet/>
      <dgm:spPr/>
      <dgm:t>
        <a:bodyPr/>
        <a:lstStyle/>
        <a:p>
          <a:endParaRPr lang="en-IN"/>
        </a:p>
      </dgm:t>
    </dgm:pt>
    <dgm:pt modelId="{E824565B-CFDC-4553-9AC8-164EC7D306E4}">
      <dgm:prSet custT="1"/>
      <dgm:spPr/>
      <dgm:t>
        <a:bodyPr/>
        <a:lstStyle/>
        <a:p>
          <a:endParaRPr lang="en-IN" sz="1600" dirty="0">
            <a:latin typeface="Bahnschrift Condensed" panose="020B0502040204020203" pitchFamily="34" charset="0"/>
          </a:endParaRPr>
        </a:p>
      </dgm:t>
    </dgm:pt>
    <dgm:pt modelId="{E95147B9-7403-46FA-B563-94D5ACACE15E}" type="sibTrans" cxnId="{76B3DD53-376D-4E5B-9A13-A0C9E8F1804E}">
      <dgm:prSet/>
      <dgm:spPr/>
      <dgm:t>
        <a:bodyPr/>
        <a:lstStyle/>
        <a:p>
          <a:endParaRPr lang="en-IN"/>
        </a:p>
      </dgm:t>
    </dgm:pt>
    <dgm:pt modelId="{99F5C0CE-FA9E-468C-ABBD-5386CA08776B}" type="parTrans" cxnId="{76B3DD53-376D-4E5B-9A13-A0C9E8F1804E}">
      <dgm:prSet/>
      <dgm:spPr/>
      <dgm:t>
        <a:bodyPr/>
        <a:lstStyle/>
        <a:p>
          <a:endParaRPr lang="en-IN"/>
        </a:p>
      </dgm:t>
    </dgm:pt>
    <dgm:pt modelId="{2DBC1F7C-A5CC-4403-A32E-0E7F70F684EF}" type="pres">
      <dgm:prSet presAssocID="{7B9B3744-9FC9-4BBA-A9A1-4196B17AFD2F}" presName="CompostProcess" presStyleCnt="0">
        <dgm:presLayoutVars>
          <dgm:dir/>
          <dgm:resizeHandles val="exact"/>
        </dgm:presLayoutVars>
      </dgm:prSet>
      <dgm:spPr/>
    </dgm:pt>
    <dgm:pt modelId="{804006E4-2151-4B76-8B31-D7284C851C77}" type="pres">
      <dgm:prSet presAssocID="{7B9B3744-9FC9-4BBA-A9A1-4196B17AFD2F}" presName="arrow" presStyleLbl="bgShp" presStyleIdx="0" presStyleCnt="1"/>
      <dgm:spPr/>
    </dgm:pt>
    <dgm:pt modelId="{443810E6-53DB-4C2A-B0E5-05B2BC287161}" type="pres">
      <dgm:prSet presAssocID="{7B9B3744-9FC9-4BBA-A9A1-4196B17AFD2F}" presName="linearProcess" presStyleCnt="0"/>
      <dgm:spPr/>
    </dgm:pt>
    <dgm:pt modelId="{42D511CA-F889-420E-8CB6-CAFE090594E9}" type="pres">
      <dgm:prSet presAssocID="{BBB6A3BF-8AF3-4033-B44D-037AFF696036}" presName="textNode" presStyleLbl="node1" presStyleIdx="0" presStyleCnt="8">
        <dgm:presLayoutVars>
          <dgm:bulletEnabled val="1"/>
        </dgm:presLayoutVars>
      </dgm:prSet>
      <dgm:spPr/>
    </dgm:pt>
    <dgm:pt modelId="{FBB4810A-FCC1-49DF-9245-533E5CE9F308}" type="pres">
      <dgm:prSet presAssocID="{E000B79F-4C79-489C-820B-B1DBCAD8DD84}" presName="sibTrans" presStyleCnt="0"/>
      <dgm:spPr/>
    </dgm:pt>
    <dgm:pt modelId="{E3F516D4-55C7-4177-9F66-0196B2665937}" type="pres">
      <dgm:prSet presAssocID="{8D56C490-6365-4A96-B94A-26F4E8E2CC72}" presName="textNode" presStyleLbl="node1" presStyleIdx="1" presStyleCnt="8">
        <dgm:presLayoutVars>
          <dgm:bulletEnabled val="1"/>
        </dgm:presLayoutVars>
      </dgm:prSet>
      <dgm:spPr/>
    </dgm:pt>
    <dgm:pt modelId="{5D60A85B-9EB5-4730-AA7A-6A18AFB4A606}" type="pres">
      <dgm:prSet presAssocID="{EDE51D5D-88C5-4D01-8E5F-751BFAA7E3B0}" presName="sibTrans" presStyleCnt="0"/>
      <dgm:spPr/>
    </dgm:pt>
    <dgm:pt modelId="{958BA80C-92C5-469D-94EA-47C30C32E5FE}" type="pres">
      <dgm:prSet presAssocID="{C7982CDE-0615-431E-BAA2-AB0B235C19BC}" presName="textNode" presStyleLbl="node1" presStyleIdx="2" presStyleCnt="8">
        <dgm:presLayoutVars>
          <dgm:bulletEnabled val="1"/>
        </dgm:presLayoutVars>
      </dgm:prSet>
      <dgm:spPr/>
    </dgm:pt>
    <dgm:pt modelId="{577A24B4-D135-4CF3-B77D-DF3B6CD9F037}" type="pres">
      <dgm:prSet presAssocID="{4E8677CB-9C32-4D76-B1EA-2825F25C00ED}" presName="sibTrans" presStyleCnt="0"/>
      <dgm:spPr/>
    </dgm:pt>
    <dgm:pt modelId="{176EDDDD-1841-4CCB-9C33-07957AAB70A2}" type="pres">
      <dgm:prSet presAssocID="{7AB8090F-C5EC-45EC-87B3-367CBFD04CD3}" presName="textNode" presStyleLbl="node1" presStyleIdx="3" presStyleCnt="8">
        <dgm:presLayoutVars>
          <dgm:bulletEnabled val="1"/>
        </dgm:presLayoutVars>
      </dgm:prSet>
      <dgm:spPr/>
    </dgm:pt>
    <dgm:pt modelId="{27D55C72-7C2C-4E22-B405-0580A6F6D20F}" type="pres">
      <dgm:prSet presAssocID="{341E189C-6667-4A17-8334-511A1C96C6BF}" presName="sibTrans" presStyleCnt="0"/>
      <dgm:spPr/>
    </dgm:pt>
    <dgm:pt modelId="{EB20727A-D824-46BB-B5EA-AFCB58C0509B}" type="pres">
      <dgm:prSet presAssocID="{2795C269-4C15-4F6F-9517-951278DEF77E}" presName="textNode" presStyleLbl="node1" presStyleIdx="4" presStyleCnt="8">
        <dgm:presLayoutVars>
          <dgm:bulletEnabled val="1"/>
        </dgm:presLayoutVars>
      </dgm:prSet>
      <dgm:spPr/>
    </dgm:pt>
    <dgm:pt modelId="{25CC8E6D-860E-48A7-9097-C9D148108F95}" type="pres">
      <dgm:prSet presAssocID="{2D2DA50B-4183-4C13-8950-C37A8B9CDCD0}" presName="sibTrans" presStyleCnt="0"/>
      <dgm:spPr/>
    </dgm:pt>
    <dgm:pt modelId="{5A9BF950-1C42-40E8-A174-C1EAE80ADD93}" type="pres">
      <dgm:prSet presAssocID="{F82DCD5E-86C9-4C9F-8231-761CCEA7FE82}" presName="textNode" presStyleLbl="node1" presStyleIdx="5" presStyleCnt="8">
        <dgm:presLayoutVars>
          <dgm:bulletEnabled val="1"/>
        </dgm:presLayoutVars>
      </dgm:prSet>
      <dgm:spPr/>
    </dgm:pt>
    <dgm:pt modelId="{37BBEEBC-7737-45EF-B2CF-45376B12A32E}" type="pres">
      <dgm:prSet presAssocID="{A10FC976-0698-4E21-87FD-5544F2EABAFE}" presName="sibTrans" presStyleCnt="0"/>
      <dgm:spPr/>
    </dgm:pt>
    <dgm:pt modelId="{CE12FBAF-3F2D-4905-894C-413B350EBCCF}" type="pres">
      <dgm:prSet presAssocID="{3CE277C4-3CBB-4FD1-BD12-A40FF712BC8E}" presName="textNode" presStyleLbl="node1" presStyleIdx="6" presStyleCnt="8">
        <dgm:presLayoutVars>
          <dgm:bulletEnabled val="1"/>
        </dgm:presLayoutVars>
      </dgm:prSet>
      <dgm:spPr/>
    </dgm:pt>
    <dgm:pt modelId="{C478702D-66CF-4422-9526-588FC5AFB5AB}" type="pres">
      <dgm:prSet presAssocID="{B920C850-2CCF-4D23-B2CD-A1DAD21FD929}" presName="sibTrans" presStyleCnt="0"/>
      <dgm:spPr/>
    </dgm:pt>
    <dgm:pt modelId="{784A8722-D731-460E-82A4-931FA9785854}" type="pres">
      <dgm:prSet presAssocID="{E824565B-CFDC-4553-9AC8-164EC7D306E4}" presName="textNode" presStyleLbl="node1" presStyleIdx="7" presStyleCnt="8">
        <dgm:presLayoutVars>
          <dgm:bulletEnabled val="1"/>
        </dgm:presLayoutVars>
      </dgm:prSet>
      <dgm:spPr/>
    </dgm:pt>
  </dgm:ptLst>
  <dgm:cxnLst>
    <dgm:cxn modelId="{75369D0A-6308-4659-9D3A-AA9B0029F750}" type="presOf" srcId="{7AB8090F-C5EC-45EC-87B3-367CBFD04CD3}" destId="{176EDDDD-1841-4CCB-9C33-07957AAB70A2}" srcOrd="0" destOrd="0" presId="urn:microsoft.com/office/officeart/2005/8/layout/hProcess9"/>
    <dgm:cxn modelId="{A7EBE512-2056-4804-90E1-C8A988F58D6D}" type="presOf" srcId="{7B9B3744-9FC9-4BBA-A9A1-4196B17AFD2F}" destId="{2DBC1F7C-A5CC-4403-A32E-0E7F70F684EF}" srcOrd="0" destOrd="0" presId="urn:microsoft.com/office/officeart/2005/8/layout/hProcess9"/>
    <dgm:cxn modelId="{AC04B91E-65DF-4BAA-A4E3-99CC1A75A497}" srcId="{7B9B3744-9FC9-4BBA-A9A1-4196B17AFD2F}" destId="{3CE277C4-3CBB-4FD1-BD12-A40FF712BC8E}" srcOrd="6" destOrd="0" parTransId="{C519CCED-7514-4B2A-A9CA-D4812CAF25AA}" sibTransId="{B920C850-2CCF-4D23-B2CD-A1DAD21FD929}"/>
    <dgm:cxn modelId="{6700C620-C516-44FF-9BEA-75C8DC3CEA26}" srcId="{7B9B3744-9FC9-4BBA-A9A1-4196B17AFD2F}" destId="{2795C269-4C15-4F6F-9517-951278DEF77E}" srcOrd="4" destOrd="0" parTransId="{F1BFF87F-4281-45F5-8683-4198159E991B}" sibTransId="{2D2DA50B-4183-4C13-8950-C37A8B9CDCD0}"/>
    <dgm:cxn modelId="{3B4D7835-1823-4162-B793-6A538B953120}" type="presOf" srcId="{E824565B-CFDC-4553-9AC8-164EC7D306E4}" destId="{784A8722-D731-460E-82A4-931FA9785854}" srcOrd="0" destOrd="0" presId="urn:microsoft.com/office/officeart/2005/8/layout/hProcess9"/>
    <dgm:cxn modelId="{84CB0E46-AC10-47C8-B883-D52D114C1340}" type="presOf" srcId="{8D56C490-6365-4A96-B94A-26F4E8E2CC72}" destId="{E3F516D4-55C7-4177-9F66-0196B2665937}" srcOrd="0" destOrd="0" presId="urn:microsoft.com/office/officeart/2005/8/layout/hProcess9"/>
    <dgm:cxn modelId="{76B3DD53-376D-4E5B-9A13-A0C9E8F1804E}" srcId="{7B9B3744-9FC9-4BBA-A9A1-4196B17AFD2F}" destId="{E824565B-CFDC-4553-9AC8-164EC7D306E4}" srcOrd="7" destOrd="0" parTransId="{99F5C0CE-FA9E-468C-ABBD-5386CA08776B}" sibTransId="{E95147B9-7403-46FA-B563-94D5ACACE15E}"/>
    <dgm:cxn modelId="{E6C7E97A-E555-482F-A43D-1B12DB432C0A}" srcId="{7B9B3744-9FC9-4BBA-A9A1-4196B17AFD2F}" destId="{BBB6A3BF-8AF3-4033-B44D-037AFF696036}" srcOrd="0" destOrd="0" parTransId="{F123B405-1F62-40F7-AB03-765FA0DD6CB0}" sibTransId="{E000B79F-4C79-489C-820B-B1DBCAD8DD84}"/>
    <dgm:cxn modelId="{72BC7185-F7E5-47FA-81D8-E84809DCC169}" type="presOf" srcId="{F82DCD5E-86C9-4C9F-8231-761CCEA7FE82}" destId="{5A9BF950-1C42-40E8-A174-C1EAE80ADD93}" srcOrd="0" destOrd="0" presId="urn:microsoft.com/office/officeart/2005/8/layout/hProcess9"/>
    <dgm:cxn modelId="{53BAD88B-51B8-467A-A946-FF041BD2ED15}" srcId="{7B9B3744-9FC9-4BBA-A9A1-4196B17AFD2F}" destId="{F82DCD5E-86C9-4C9F-8231-761CCEA7FE82}" srcOrd="5" destOrd="0" parTransId="{A51FCBD2-61AD-4292-A1F2-161BA502E61A}" sibTransId="{A10FC976-0698-4E21-87FD-5544F2EABAFE}"/>
    <dgm:cxn modelId="{4BA564B1-D298-4ABB-B3C3-9EE0315D31DE}" type="presOf" srcId="{2795C269-4C15-4F6F-9517-951278DEF77E}" destId="{EB20727A-D824-46BB-B5EA-AFCB58C0509B}" srcOrd="0" destOrd="0" presId="urn:microsoft.com/office/officeart/2005/8/layout/hProcess9"/>
    <dgm:cxn modelId="{F1BD9DD4-B0B7-42F2-B79F-E3135971C0D8}" srcId="{7B9B3744-9FC9-4BBA-A9A1-4196B17AFD2F}" destId="{8D56C490-6365-4A96-B94A-26F4E8E2CC72}" srcOrd="1" destOrd="0" parTransId="{B0E10319-486D-41A3-A7DD-0EBAFE52812F}" sibTransId="{EDE51D5D-88C5-4D01-8E5F-751BFAA7E3B0}"/>
    <dgm:cxn modelId="{40ECF7F7-EF70-4558-97AB-2C5061458F4C}" type="presOf" srcId="{3CE277C4-3CBB-4FD1-BD12-A40FF712BC8E}" destId="{CE12FBAF-3F2D-4905-894C-413B350EBCCF}" srcOrd="0" destOrd="0" presId="urn:microsoft.com/office/officeart/2005/8/layout/hProcess9"/>
    <dgm:cxn modelId="{5C0DB1F8-EE04-43B9-ABBC-993B66F638A1}" type="presOf" srcId="{C7982CDE-0615-431E-BAA2-AB0B235C19BC}" destId="{958BA80C-92C5-469D-94EA-47C30C32E5FE}" srcOrd="0" destOrd="0" presId="urn:microsoft.com/office/officeart/2005/8/layout/hProcess9"/>
    <dgm:cxn modelId="{408ADDF8-1E95-498E-B48A-F0AFF5C32D2E}" srcId="{7B9B3744-9FC9-4BBA-A9A1-4196B17AFD2F}" destId="{7AB8090F-C5EC-45EC-87B3-367CBFD04CD3}" srcOrd="3" destOrd="0" parTransId="{DAD94E1C-2736-4DB3-B82A-45B9277085A2}" sibTransId="{341E189C-6667-4A17-8334-511A1C96C6BF}"/>
    <dgm:cxn modelId="{2A1C8CFA-4998-47BB-8170-249DD5CF71CB}" type="presOf" srcId="{BBB6A3BF-8AF3-4033-B44D-037AFF696036}" destId="{42D511CA-F889-420E-8CB6-CAFE090594E9}" srcOrd="0" destOrd="0" presId="urn:microsoft.com/office/officeart/2005/8/layout/hProcess9"/>
    <dgm:cxn modelId="{B66B2EFD-25DC-4FBD-A957-0F54858E9D6D}" srcId="{7B9B3744-9FC9-4BBA-A9A1-4196B17AFD2F}" destId="{C7982CDE-0615-431E-BAA2-AB0B235C19BC}" srcOrd="2" destOrd="0" parTransId="{821111FF-E1CA-4C58-BC7C-D047A688E0F4}" sibTransId="{4E8677CB-9C32-4D76-B1EA-2825F25C00ED}"/>
    <dgm:cxn modelId="{9E1671AC-1C58-4146-9B73-2CC2A4179B27}" type="presParOf" srcId="{2DBC1F7C-A5CC-4403-A32E-0E7F70F684EF}" destId="{804006E4-2151-4B76-8B31-D7284C851C77}" srcOrd="0" destOrd="0" presId="urn:microsoft.com/office/officeart/2005/8/layout/hProcess9"/>
    <dgm:cxn modelId="{DF78C3F1-9269-4E67-9170-62E8C4014F9D}" type="presParOf" srcId="{2DBC1F7C-A5CC-4403-A32E-0E7F70F684EF}" destId="{443810E6-53DB-4C2A-B0E5-05B2BC287161}" srcOrd="1" destOrd="0" presId="urn:microsoft.com/office/officeart/2005/8/layout/hProcess9"/>
    <dgm:cxn modelId="{E7D83473-3F9C-46D0-936D-57DC37F25DCA}" type="presParOf" srcId="{443810E6-53DB-4C2A-B0E5-05B2BC287161}" destId="{42D511CA-F889-420E-8CB6-CAFE090594E9}" srcOrd="0" destOrd="0" presId="urn:microsoft.com/office/officeart/2005/8/layout/hProcess9"/>
    <dgm:cxn modelId="{BD5260B5-B741-49BC-95F0-7680824E2D8F}" type="presParOf" srcId="{443810E6-53DB-4C2A-B0E5-05B2BC287161}" destId="{FBB4810A-FCC1-49DF-9245-533E5CE9F308}" srcOrd="1" destOrd="0" presId="urn:microsoft.com/office/officeart/2005/8/layout/hProcess9"/>
    <dgm:cxn modelId="{EE8B3552-B3F0-448D-AAB4-3C67FFE5C1EA}" type="presParOf" srcId="{443810E6-53DB-4C2A-B0E5-05B2BC287161}" destId="{E3F516D4-55C7-4177-9F66-0196B2665937}" srcOrd="2" destOrd="0" presId="urn:microsoft.com/office/officeart/2005/8/layout/hProcess9"/>
    <dgm:cxn modelId="{A28378E1-A7FC-4576-8586-69B05ECE1DAA}" type="presParOf" srcId="{443810E6-53DB-4C2A-B0E5-05B2BC287161}" destId="{5D60A85B-9EB5-4730-AA7A-6A18AFB4A606}" srcOrd="3" destOrd="0" presId="urn:microsoft.com/office/officeart/2005/8/layout/hProcess9"/>
    <dgm:cxn modelId="{4F166178-7E9C-4C1C-BD84-3B6D5C766037}" type="presParOf" srcId="{443810E6-53DB-4C2A-B0E5-05B2BC287161}" destId="{958BA80C-92C5-469D-94EA-47C30C32E5FE}" srcOrd="4" destOrd="0" presId="urn:microsoft.com/office/officeart/2005/8/layout/hProcess9"/>
    <dgm:cxn modelId="{124F090F-3AF5-4391-A6A9-C452D8C87E7A}" type="presParOf" srcId="{443810E6-53DB-4C2A-B0E5-05B2BC287161}" destId="{577A24B4-D135-4CF3-B77D-DF3B6CD9F037}" srcOrd="5" destOrd="0" presId="urn:microsoft.com/office/officeart/2005/8/layout/hProcess9"/>
    <dgm:cxn modelId="{851427C8-5094-46E7-810F-3D266D11A966}" type="presParOf" srcId="{443810E6-53DB-4C2A-B0E5-05B2BC287161}" destId="{176EDDDD-1841-4CCB-9C33-07957AAB70A2}" srcOrd="6" destOrd="0" presId="urn:microsoft.com/office/officeart/2005/8/layout/hProcess9"/>
    <dgm:cxn modelId="{6BA30241-739E-485C-9205-33FAEB128AE0}" type="presParOf" srcId="{443810E6-53DB-4C2A-B0E5-05B2BC287161}" destId="{27D55C72-7C2C-4E22-B405-0580A6F6D20F}" srcOrd="7" destOrd="0" presId="urn:microsoft.com/office/officeart/2005/8/layout/hProcess9"/>
    <dgm:cxn modelId="{807B22F3-1B17-4E80-9027-7816CDA5396A}" type="presParOf" srcId="{443810E6-53DB-4C2A-B0E5-05B2BC287161}" destId="{EB20727A-D824-46BB-B5EA-AFCB58C0509B}" srcOrd="8" destOrd="0" presId="urn:microsoft.com/office/officeart/2005/8/layout/hProcess9"/>
    <dgm:cxn modelId="{B03C85B9-32B2-44F1-B724-4942AADA7104}" type="presParOf" srcId="{443810E6-53DB-4C2A-B0E5-05B2BC287161}" destId="{25CC8E6D-860E-48A7-9097-C9D148108F95}" srcOrd="9" destOrd="0" presId="urn:microsoft.com/office/officeart/2005/8/layout/hProcess9"/>
    <dgm:cxn modelId="{9E0ECD93-4292-4628-8C50-AF7F6EBFDDB4}" type="presParOf" srcId="{443810E6-53DB-4C2A-B0E5-05B2BC287161}" destId="{5A9BF950-1C42-40E8-A174-C1EAE80ADD93}" srcOrd="10" destOrd="0" presId="urn:microsoft.com/office/officeart/2005/8/layout/hProcess9"/>
    <dgm:cxn modelId="{7F43E799-F950-4D95-819B-6751150EEB47}" type="presParOf" srcId="{443810E6-53DB-4C2A-B0E5-05B2BC287161}" destId="{37BBEEBC-7737-45EF-B2CF-45376B12A32E}" srcOrd="11" destOrd="0" presId="urn:microsoft.com/office/officeart/2005/8/layout/hProcess9"/>
    <dgm:cxn modelId="{A965AC11-1642-45FE-96CA-AEA45240FB79}" type="presParOf" srcId="{443810E6-53DB-4C2A-B0E5-05B2BC287161}" destId="{CE12FBAF-3F2D-4905-894C-413B350EBCCF}" srcOrd="12" destOrd="0" presId="urn:microsoft.com/office/officeart/2005/8/layout/hProcess9"/>
    <dgm:cxn modelId="{AC2BE949-A680-4F4D-8FA9-29ABD63C3E45}" type="presParOf" srcId="{443810E6-53DB-4C2A-B0E5-05B2BC287161}" destId="{C478702D-66CF-4422-9526-588FC5AFB5AB}" srcOrd="13" destOrd="0" presId="urn:microsoft.com/office/officeart/2005/8/layout/hProcess9"/>
    <dgm:cxn modelId="{D5AD9989-76AB-49E2-84B4-AA86DEA96F76}" type="presParOf" srcId="{443810E6-53DB-4C2A-B0E5-05B2BC287161}" destId="{784A8722-D731-460E-82A4-931FA9785854}"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9B3744-9FC9-4BBA-A9A1-4196B17AFD2F}" type="doc">
      <dgm:prSet loTypeId="urn:microsoft.com/office/officeart/2005/8/layout/hProcess9" loCatId="process" qsTypeId="urn:microsoft.com/office/officeart/2005/8/quickstyle/simple4" qsCatId="simple" csTypeId="urn:microsoft.com/office/officeart/2005/8/colors/colorful1" csCatId="colorful" phldr="1"/>
      <dgm:spPr/>
      <dgm:t>
        <a:bodyPr/>
        <a:lstStyle/>
        <a:p>
          <a:endParaRPr lang="en-IN"/>
        </a:p>
      </dgm:t>
    </dgm:pt>
    <dgm:pt modelId="{BBB6A3BF-8AF3-4033-B44D-037AFF696036}">
      <dgm:prSet custT="1"/>
      <dgm:spPr/>
      <dgm:t>
        <a:bodyPr/>
        <a:lstStyle/>
        <a:p>
          <a:r>
            <a:rPr lang="en-US" sz="1600" dirty="0">
              <a:latin typeface="Bahnschrift Condensed" panose="020B0502040204020203" pitchFamily="34" charset="0"/>
            </a:rPr>
            <a:t>IMAGE</a:t>
          </a:r>
          <a:endParaRPr lang="en-IN" sz="1600" dirty="0">
            <a:latin typeface="Bahnschrift Condensed" panose="020B0502040204020203" pitchFamily="34" charset="0"/>
          </a:endParaRPr>
        </a:p>
      </dgm:t>
    </dgm:pt>
    <dgm:pt modelId="{F123B405-1F62-40F7-AB03-765FA0DD6CB0}" type="parTrans" cxnId="{E6C7E97A-E555-482F-A43D-1B12DB432C0A}">
      <dgm:prSet/>
      <dgm:spPr/>
      <dgm:t>
        <a:bodyPr/>
        <a:lstStyle/>
        <a:p>
          <a:endParaRPr lang="en-IN"/>
        </a:p>
      </dgm:t>
    </dgm:pt>
    <dgm:pt modelId="{E000B79F-4C79-489C-820B-B1DBCAD8DD84}" type="sibTrans" cxnId="{E6C7E97A-E555-482F-A43D-1B12DB432C0A}">
      <dgm:prSet/>
      <dgm:spPr/>
      <dgm:t>
        <a:bodyPr/>
        <a:lstStyle/>
        <a:p>
          <a:endParaRPr lang="en-IN"/>
        </a:p>
      </dgm:t>
    </dgm:pt>
    <dgm:pt modelId="{8D56C490-6365-4A96-B94A-26F4E8E2CC72}">
      <dgm:prSet custT="1"/>
      <dgm:spPr/>
      <dgm:t>
        <a:bodyPr/>
        <a:lstStyle/>
        <a:p>
          <a:r>
            <a:rPr lang="en-US" sz="1500" kern="1200" dirty="0">
              <a:latin typeface="Bahnschrift Condensed" panose="020B0502040204020203" pitchFamily="34" charset="0"/>
              <a:ea typeface="+mn-ea"/>
              <a:cs typeface="+mn-cs"/>
            </a:rPr>
            <a:t>CONVOLUTION</a:t>
          </a:r>
          <a:endParaRPr lang="en-IN" sz="1500" kern="1200" dirty="0">
            <a:latin typeface="Bahnschrift Condensed" panose="020B0502040204020203" pitchFamily="34" charset="0"/>
            <a:ea typeface="+mn-ea"/>
            <a:cs typeface="+mn-cs"/>
          </a:endParaRPr>
        </a:p>
      </dgm:t>
    </dgm:pt>
    <dgm:pt modelId="{B0E10319-486D-41A3-A7DD-0EBAFE52812F}" type="parTrans" cxnId="{F1BD9DD4-B0B7-42F2-B79F-E3135971C0D8}">
      <dgm:prSet/>
      <dgm:spPr/>
      <dgm:t>
        <a:bodyPr/>
        <a:lstStyle/>
        <a:p>
          <a:endParaRPr lang="en-IN"/>
        </a:p>
      </dgm:t>
    </dgm:pt>
    <dgm:pt modelId="{EDE51D5D-88C5-4D01-8E5F-751BFAA7E3B0}" type="sibTrans" cxnId="{F1BD9DD4-B0B7-42F2-B79F-E3135971C0D8}">
      <dgm:prSet/>
      <dgm:spPr/>
      <dgm:t>
        <a:bodyPr/>
        <a:lstStyle/>
        <a:p>
          <a:endParaRPr lang="en-IN"/>
        </a:p>
      </dgm:t>
    </dgm:pt>
    <dgm:pt modelId="{C7982CDE-0615-431E-BAA2-AB0B235C19BC}">
      <dgm:prSet custT="1"/>
      <dgm:spPr/>
      <dgm:t>
        <a:bodyPr/>
        <a:lstStyle/>
        <a:p>
          <a:r>
            <a:rPr lang="en-US" sz="1600" dirty="0">
              <a:latin typeface="Bahnschrift Condensed" panose="020B0502040204020203" pitchFamily="34" charset="0"/>
            </a:rPr>
            <a:t>MAXPOOL</a:t>
          </a:r>
          <a:endParaRPr lang="en-IN" sz="1600" dirty="0">
            <a:latin typeface="Bahnschrift Condensed" panose="020B0502040204020203" pitchFamily="34" charset="0"/>
          </a:endParaRPr>
        </a:p>
      </dgm:t>
    </dgm:pt>
    <dgm:pt modelId="{821111FF-E1CA-4C58-BC7C-D047A688E0F4}" type="parTrans" cxnId="{B66B2EFD-25DC-4FBD-A957-0F54858E9D6D}">
      <dgm:prSet/>
      <dgm:spPr/>
      <dgm:t>
        <a:bodyPr/>
        <a:lstStyle/>
        <a:p>
          <a:endParaRPr lang="en-IN"/>
        </a:p>
      </dgm:t>
    </dgm:pt>
    <dgm:pt modelId="{4E8677CB-9C32-4D76-B1EA-2825F25C00ED}" type="sibTrans" cxnId="{B66B2EFD-25DC-4FBD-A957-0F54858E9D6D}">
      <dgm:prSet/>
      <dgm:spPr/>
      <dgm:t>
        <a:bodyPr/>
        <a:lstStyle/>
        <a:p>
          <a:endParaRPr lang="en-IN"/>
        </a:p>
      </dgm:t>
    </dgm:pt>
    <dgm:pt modelId="{7AB8090F-C5EC-45EC-87B3-367CBFD04CD3}">
      <dgm:prSet custT="1"/>
      <dgm:spPr/>
      <dgm:t>
        <a:bodyPr/>
        <a:lstStyle/>
        <a:p>
          <a:r>
            <a:rPr lang="en-US" sz="1500" kern="1200" dirty="0">
              <a:latin typeface="Bahnschrift Condensed" panose="020B0502040204020203" pitchFamily="34" charset="0"/>
              <a:ea typeface="+mn-ea"/>
              <a:cs typeface="+mn-cs"/>
            </a:rPr>
            <a:t>CONVOLUTION</a:t>
          </a:r>
          <a:endParaRPr lang="en-IN" sz="1500" kern="1200" dirty="0">
            <a:latin typeface="Bahnschrift Condensed" panose="020B0502040204020203" pitchFamily="34" charset="0"/>
            <a:ea typeface="+mn-ea"/>
            <a:cs typeface="+mn-cs"/>
          </a:endParaRPr>
        </a:p>
      </dgm:t>
    </dgm:pt>
    <dgm:pt modelId="{DAD94E1C-2736-4DB3-B82A-45B9277085A2}" type="parTrans" cxnId="{408ADDF8-1E95-498E-B48A-F0AFF5C32D2E}">
      <dgm:prSet/>
      <dgm:spPr/>
      <dgm:t>
        <a:bodyPr/>
        <a:lstStyle/>
        <a:p>
          <a:endParaRPr lang="en-IN"/>
        </a:p>
      </dgm:t>
    </dgm:pt>
    <dgm:pt modelId="{341E189C-6667-4A17-8334-511A1C96C6BF}" type="sibTrans" cxnId="{408ADDF8-1E95-498E-B48A-F0AFF5C32D2E}">
      <dgm:prSet/>
      <dgm:spPr/>
      <dgm:t>
        <a:bodyPr/>
        <a:lstStyle/>
        <a:p>
          <a:endParaRPr lang="en-IN"/>
        </a:p>
      </dgm:t>
    </dgm:pt>
    <dgm:pt modelId="{2795C269-4C15-4F6F-9517-951278DEF77E}">
      <dgm:prSet custT="1"/>
      <dgm:spPr/>
      <dgm:t>
        <a:bodyPr/>
        <a:lstStyle/>
        <a:p>
          <a:r>
            <a:rPr lang="en-US" sz="1600" dirty="0">
              <a:latin typeface="Bahnschrift Condensed" panose="020B0502040204020203" pitchFamily="34" charset="0"/>
            </a:rPr>
            <a:t>MAXPOOL</a:t>
          </a:r>
          <a:endParaRPr lang="en-IN" sz="1600" dirty="0">
            <a:latin typeface="Bahnschrift Condensed" panose="020B0502040204020203" pitchFamily="34" charset="0"/>
          </a:endParaRPr>
        </a:p>
      </dgm:t>
    </dgm:pt>
    <dgm:pt modelId="{F1BFF87F-4281-45F5-8683-4198159E991B}" type="parTrans" cxnId="{6700C620-C516-44FF-9BEA-75C8DC3CEA26}">
      <dgm:prSet/>
      <dgm:spPr/>
      <dgm:t>
        <a:bodyPr/>
        <a:lstStyle/>
        <a:p>
          <a:endParaRPr lang="en-IN"/>
        </a:p>
      </dgm:t>
    </dgm:pt>
    <dgm:pt modelId="{2D2DA50B-4183-4C13-8950-C37A8B9CDCD0}" type="sibTrans" cxnId="{6700C620-C516-44FF-9BEA-75C8DC3CEA26}">
      <dgm:prSet/>
      <dgm:spPr/>
      <dgm:t>
        <a:bodyPr/>
        <a:lstStyle/>
        <a:p>
          <a:endParaRPr lang="en-IN"/>
        </a:p>
      </dgm:t>
    </dgm:pt>
    <dgm:pt modelId="{F82DCD5E-86C9-4C9F-8231-761CCEA7FE82}">
      <dgm:prSet custT="1"/>
      <dgm:spPr/>
      <dgm:t>
        <a:bodyPr/>
        <a:lstStyle/>
        <a:p>
          <a:r>
            <a:rPr lang="en-US" sz="1600" dirty="0">
              <a:latin typeface="Bahnschrift Condensed" panose="020B0502040204020203" pitchFamily="34" charset="0"/>
            </a:rPr>
            <a:t>FLATTEN</a:t>
          </a:r>
          <a:endParaRPr lang="en-IN" sz="1600" dirty="0">
            <a:latin typeface="Bahnschrift Condensed" panose="020B0502040204020203" pitchFamily="34" charset="0"/>
          </a:endParaRPr>
        </a:p>
      </dgm:t>
    </dgm:pt>
    <dgm:pt modelId="{A51FCBD2-61AD-4292-A1F2-161BA502E61A}" type="parTrans" cxnId="{53BAD88B-51B8-467A-A946-FF041BD2ED15}">
      <dgm:prSet/>
      <dgm:spPr/>
      <dgm:t>
        <a:bodyPr/>
        <a:lstStyle/>
        <a:p>
          <a:endParaRPr lang="en-IN"/>
        </a:p>
      </dgm:t>
    </dgm:pt>
    <dgm:pt modelId="{A10FC976-0698-4E21-87FD-5544F2EABAFE}" type="sibTrans" cxnId="{53BAD88B-51B8-467A-A946-FF041BD2ED15}">
      <dgm:prSet/>
      <dgm:spPr/>
      <dgm:t>
        <a:bodyPr/>
        <a:lstStyle/>
        <a:p>
          <a:endParaRPr lang="en-IN"/>
        </a:p>
      </dgm:t>
    </dgm:pt>
    <dgm:pt modelId="{3CE277C4-3CBB-4FD1-BD12-A40FF712BC8E}">
      <dgm:prSet custT="1"/>
      <dgm:spPr/>
      <dgm:t>
        <a:bodyPr/>
        <a:lstStyle/>
        <a:p>
          <a:r>
            <a:rPr lang="en-US" sz="1600" dirty="0">
              <a:latin typeface="Bahnschrift Condensed" panose="020B0502040204020203" pitchFamily="34" charset="0"/>
            </a:rPr>
            <a:t>DENSE</a:t>
          </a:r>
          <a:endParaRPr lang="en-IN" sz="1600" dirty="0">
            <a:latin typeface="Bahnschrift Condensed" panose="020B0502040204020203" pitchFamily="34" charset="0"/>
          </a:endParaRPr>
        </a:p>
      </dgm:t>
    </dgm:pt>
    <dgm:pt modelId="{C519CCED-7514-4B2A-A9CA-D4812CAF25AA}" type="parTrans" cxnId="{AC04B91E-65DF-4BAA-A4E3-99CC1A75A497}">
      <dgm:prSet/>
      <dgm:spPr/>
      <dgm:t>
        <a:bodyPr/>
        <a:lstStyle/>
        <a:p>
          <a:endParaRPr lang="en-IN"/>
        </a:p>
      </dgm:t>
    </dgm:pt>
    <dgm:pt modelId="{B920C850-2CCF-4D23-B2CD-A1DAD21FD929}" type="sibTrans" cxnId="{AC04B91E-65DF-4BAA-A4E3-99CC1A75A497}">
      <dgm:prSet/>
      <dgm:spPr/>
      <dgm:t>
        <a:bodyPr/>
        <a:lstStyle/>
        <a:p>
          <a:endParaRPr lang="en-IN"/>
        </a:p>
      </dgm:t>
    </dgm:pt>
    <dgm:pt modelId="{E824565B-CFDC-4553-9AC8-164EC7D306E4}">
      <dgm:prSet custT="1"/>
      <dgm:spPr/>
      <dgm:t>
        <a:bodyPr/>
        <a:lstStyle/>
        <a:p>
          <a:endParaRPr lang="en-IN" sz="1600" dirty="0">
            <a:latin typeface="Bahnschrift Condensed" panose="020B0502040204020203" pitchFamily="34" charset="0"/>
          </a:endParaRPr>
        </a:p>
      </dgm:t>
    </dgm:pt>
    <dgm:pt modelId="{E95147B9-7403-46FA-B563-94D5ACACE15E}" type="sibTrans" cxnId="{76B3DD53-376D-4E5B-9A13-A0C9E8F1804E}">
      <dgm:prSet/>
      <dgm:spPr/>
      <dgm:t>
        <a:bodyPr/>
        <a:lstStyle/>
        <a:p>
          <a:endParaRPr lang="en-IN"/>
        </a:p>
      </dgm:t>
    </dgm:pt>
    <dgm:pt modelId="{99F5C0CE-FA9E-468C-ABBD-5386CA08776B}" type="parTrans" cxnId="{76B3DD53-376D-4E5B-9A13-A0C9E8F1804E}">
      <dgm:prSet/>
      <dgm:spPr/>
      <dgm:t>
        <a:bodyPr/>
        <a:lstStyle/>
        <a:p>
          <a:endParaRPr lang="en-IN"/>
        </a:p>
      </dgm:t>
    </dgm:pt>
    <dgm:pt modelId="{2DBC1F7C-A5CC-4403-A32E-0E7F70F684EF}" type="pres">
      <dgm:prSet presAssocID="{7B9B3744-9FC9-4BBA-A9A1-4196B17AFD2F}" presName="CompostProcess" presStyleCnt="0">
        <dgm:presLayoutVars>
          <dgm:dir/>
          <dgm:resizeHandles val="exact"/>
        </dgm:presLayoutVars>
      </dgm:prSet>
      <dgm:spPr/>
    </dgm:pt>
    <dgm:pt modelId="{804006E4-2151-4B76-8B31-D7284C851C77}" type="pres">
      <dgm:prSet presAssocID="{7B9B3744-9FC9-4BBA-A9A1-4196B17AFD2F}" presName="arrow" presStyleLbl="bgShp" presStyleIdx="0" presStyleCnt="1"/>
      <dgm:spPr/>
    </dgm:pt>
    <dgm:pt modelId="{443810E6-53DB-4C2A-B0E5-05B2BC287161}" type="pres">
      <dgm:prSet presAssocID="{7B9B3744-9FC9-4BBA-A9A1-4196B17AFD2F}" presName="linearProcess" presStyleCnt="0"/>
      <dgm:spPr/>
    </dgm:pt>
    <dgm:pt modelId="{42D511CA-F889-420E-8CB6-CAFE090594E9}" type="pres">
      <dgm:prSet presAssocID="{BBB6A3BF-8AF3-4033-B44D-037AFF696036}" presName="textNode" presStyleLbl="node1" presStyleIdx="0" presStyleCnt="8">
        <dgm:presLayoutVars>
          <dgm:bulletEnabled val="1"/>
        </dgm:presLayoutVars>
      </dgm:prSet>
      <dgm:spPr/>
    </dgm:pt>
    <dgm:pt modelId="{FBB4810A-FCC1-49DF-9245-533E5CE9F308}" type="pres">
      <dgm:prSet presAssocID="{E000B79F-4C79-489C-820B-B1DBCAD8DD84}" presName="sibTrans" presStyleCnt="0"/>
      <dgm:spPr/>
    </dgm:pt>
    <dgm:pt modelId="{E3F516D4-55C7-4177-9F66-0196B2665937}" type="pres">
      <dgm:prSet presAssocID="{8D56C490-6365-4A96-B94A-26F4E8E2CC72}" presName="textNode" presStyleLbl="node1" presStyleIdx="1" presStyleCnt="8">
        <dgm:presLayoutVars>
          <dgm:bulletEnabled val="1"/>
        </dgm:presLayoutVars>
      </dgm:prSet>
      <dgm:spPr/>
    </dgm:pt>
    <dgm:pt modelId="{5D60A85B-9EB5-4730-AA7A-6A18AFB4A606}" type="pres">
      <dgm:prSet presAssocID="{EDE51D5D-88C5-4D01-8E5F-751BFAA7E3B0}" presName="sibTrans" presStyleCnt="0"/>
      <dgm:spPr/>
    </dgm:pt>
    <dgm:pt modelId="{958BA80C-92C5-469D-94EA-47C30C32E5FE}" type="pres">
      <dgm:prSet presAssocID="{C7982CDE-0615-431E-BAA2-AB0B235C19BC}" presName="textNode" presStyleLbl="node1" presStyleIdx="2" presStyleCnt="8">
        <dgm:presLayoutVars>
          <dgm:bulletEnabled val="1"/>
        </dgm:presLayoutVars>
      </dgm:prSet>
      <dgm:spPr/>
    </dgm:pt>
    <dgm:pt modelId="{577A24B4-D135-4CF3-B77D-DF3B6CD9F037}" type="pres">
      <dgm:prSet presAssocID="{4E8677CB-9C32-4D76-B1EA-2825F25C00ED}" presName="sibTrans" presStyleCnt="0"/>
      <dgm:spPr/>
    </dgm:pt>
    <dgm:pt modelId="{176EDDDD-1841-4CCB-9C33-07957AAB70A2}" type="pres">
      <dgm:prSet presAssocID="{7AB8090F-C5EC-45EC-87B3-367CBFD04CD3}" presName="textNode" presStyleLbl="node1" presStyleIdx="3" presStyleCnt="8">
        <dgm:presLayoutVars>
          <dgm:bulletEnabled val="1"/>
        </dgm:presLayoutVars>
      </dgm:prSet>
      <dgm:spPr/>
    </dgm:pt>
    <dgm:pt modelId="{27D55C72-7C2C-4E22-B405-0580A6F6D20F}" type="pres">
      <dgm:prSet presAssocID="{341E189C-6667-4A17-8334-511A1C96C6BF}" presName="sibTrans" presStyleCnt="0"/>
      <dgm:spPr/>
    </dgm:pt>
    <dgm:pt modelId="{EB20727A-D824-46BB-B5EA-AFCB58C0509B}" type="pres">
      <dgm:prSet presAssocID="{2795C269-4C15-4F6F-9517-951278DEF77E}" presName="textNode" presStyleLbl="node1" presStyleIdx="4" presStyleCnt="8">
        <dgm:presLayoutVars>
          <dgm:bulletEnabled val="1"/>
        </dgm:presLayoutVars>
      </dgm:prSet>
      <dgm:spPr/>
    </dgm:pt>
    <dgm:pt modelId="{25CC8E6D-860E-48A7-9097-C9D148108F95}" type="pres">
      <dgm:prSet presAssocID="{2D2DA50B-4183-4C13-8950-C37A8B9CDCD0}" presName="sibTrans" presStyleCnt="0"/>
      <dgm:spPr/>
    </dgm:pt>
    <dgm:pt modelId="{5A9BF950-1C42-40E8-A174-C1EAE80ADD93}" type="pres">
      <dgm:prSet presAssocID="{F82DCD5E-86C9-4C9F-8231-761CCEA7FE82}" presName="textNode" presStyleLbl="node1" presStyleIdx="5" presStyleCnt="8">
        <dgm:presLayoutVars>
          <dgm:bulletEnabled val="1"/>
        </dgm:presLayoutVars>
      </dgm:prSet>
      <dgm:spPr/>
    </dgm:pt>
    <dgm:pt modelId="{37BBEEBC-7737-45EF-B2CF-45376B12A32E}" type="pres">
      <dgm:prSet presAssocID="{A10FC976-0698-4E21-87FD-5544F2EABAFE}" presName="sibTrans" presStyleCnt="0"/>
      <dgm:spPr/>
    </dgm:pt>
    <dgm:pt modelId="{CE12FBAF-3F2D-4905-894C-413B350EBCCF}" type="pres">
      <dgm:prSet presAssocID="{3CE277C4-3CBB-4FD1-BD12-A40FF712BC8E}" presName="textNode" presStyleLbl="node1" presStyleIdx="6" presStyleCnt="8">
        <dgm:presLayoutVars>
          <dgm:bulletEnabled val="1"/>
        </dgm:presLayoutVars>
      </dgm:prSet>
      <dgm:spPr/>
    </dgm:pt>
    <dgm:pt modelId="{C478702D-66CF-4422-9526-588FC5AFB5AB}" type="pres">
      <dgm:prSet presAssocID="{B920C850-2CCF-4D23-B2CD-A1DAD21FD929}" presName="sibTrans" presStyleCnt="0"/>
      <dgm:spPr/>
    </dgm:pt>
    <dgm:pt modelId="{784A8722-D731-460E-82A4-931FA9785854}" type="pres">
      <dgm:prSet presAssocID="{E824565B-CFDC-4553-9AC8-164EC7D306E4}" presName="textNode" presStyleLbl="node1" presStyleIdx="7" presStyleCnt="8">
        <dgm:presLayoutVars>
          <dgm:bulletEnabled val="1"/>
        </dgm:presLayoutVars>
      </dgm:prSet>
      <dgm:spPr/>
    </dgm:pt>
  </dgm:ptLst>
  <dgm:cxnLst>
    <dgm:cxn modelId="{75369D0A-6308-4659-9D3A-AA9B0029F750}" type="presOf" srcId="{7AB8090F-C5EC-45EC-87B3-367CBFD04CD3}" destId="{176EDDDD-1841-4CCB-9C33-07957AAB70A2}" srcOrd="0" destOrd="0" presId="urn:microsoft.com/office/officeart/2005/8/layout/hProcess9"/>
    <dgm:cxn modelId="{A7EBE512-2056-4804-90E1-C8A988F58D6D}" type="presOf" srcId="{7B9B3744-9FC9-4BBA-A9A1-4196B17AFD2F}" destId="{2DBC1F7C-A5CC-4403-A32E-0E7F70F684EF}" srcOrd="0" destOrd="0" presId="urn:microsoft.com/office/officeart/2005/8/layout/hProcess9"/>
    <dgm:cxn modelId="{AC04B91E-65DF-4BAA-A4E3-99CC1A75A497}" srcId="{7B9B3744-9FC9-4BBA-A9A1-4196B17AFD2F}" destId="{3CE277C4-3CBB-4FD1-BD12-A40FF712BC8E}" srcOrd="6" destOrd="0" parTransId="{C519CCED-7514-4B2A-A9CA-D4812CAF25AA}" sibTransId="{B920C850-2CCF-4D23-B2CD-A1DAD21FD929}"/>
    <dgm:cxn modelId="{6700C620-C516-44FF-9BEA-75C8DC3CEA26}" srcId="{7B9B3744-9FC9-4BBA-A9A1-4196B17AFD2F}" destId="{2795C269-4C15-4F6F-9517-951278DEF77E}" srcOrd="4" destOrd="0" parTransId="{F1BFF87F-4281-45F5-8683-4198159E991B}" sibTransId="{2D2DA50B-4183-4C13-8950-C37A8B9CDCD0}"/>
    <dgm:cxn modelId="{3B4D7835-1823-4162-B793-6A538B953120}" type="presOf" srcId="{E824565B-CFDC-4553-9AC8-164EC7D306E4}" destId="{784A8722-D731-460E-82A4-931FA9785854}" srcOrd="0" destOrd="0" presId="urn:microsoft.com/office/officeart/2005/8/layout/hProcess9"/>
    <dgm:cxn modelId="{84CB0E46-AC10-47C8-B883-D52D114C1340}" type="presOf" srcId="{8D56C490-6365-4A96-B94A-26F4E8E2CC72}" destId="{E3F516D4-55C7-4177-9F66-0196B2665937}" srcOrd="0" destOrd="0" presId="urn:microsoft.com/office/officeart/2005/8/layout/hProcess9"/>
    <dgm:cxn modelId="{76B3DD53-376D-4E5B-9A13-A0C9E8F1804E}" srcId="{7B9B3744-9FC9-4BBA-A9A1-4196B17AFD2F}" destId="{E824565B-CFDC-4553-9AC8-164EC7D306E4}" srcOrd="7" destOrd="0" parTransId="{99F5C0CE-FA9E-468C-ABBD-5386CA08776B}" sibTransId="{E95147B9-7403-46FA-B563-94D5ACACE15E}"/>
    <dgm:cxn modelId="{E6C7E97A-E555-482F-A43D-1B12DB432C0A}" srcId="{7B9B3744-9FC9-4BBA-A9A1-4196B17AFD2F}" destId="{BBB6A3BF-8AF3-4033-B44D-037AFF696036}" srcOrd="0" destOrd="0" parTransId="{F123B405-1F62-40F7-AB03-765FA0DD6CB0}" sibTransId="{E000B79F-4C79-489C-820B-B1DBCAD8DD84}"/>
    <dgm:cxn modelId="{72BC7185-F7E5-47FA-81D8-E84809DCC169}" type="presOf" srcId="{F82DCD5E-86C9-4C9F-8231-761CCEA7FE82}" destId="{5A9BF950-1C42-40E8-A174-C1EAE80ADD93}" srcOrd="0" destOrd="0" presId="urn:microsoft.com/office/officeart/2005/8/layout/hProcess9"/>
    <dgm:cxn modelId="{53BAD88B-51B8-467A-A946-FF041BD2ED15}" srcId="{7B9B3744-9FC9-4BBA-A9A1-4196B17AFD2F}" destId="{F82DCD5E-86C9-4C9F-8231-761CCEA7FE82}" srcOrd="5" destOrd="0" parTransId="{A51FCBD2-61AD-4292-A1F2-161BA502E61A}" sibTransId="{A10FC976-0698-4E21-87FD-5544F2EABAFE}"/>
    <dgm:cxn modelId="{4BA564B1-D298-4ABB-B3C3-9EE0315D31DE}" type="presOf" srcId="{2795C269-4C15-4F6F-9517-951278DEF77E}" destId="{EB20727A-D824-46BB-B5EA-AFCB58C0509B}" srcOrd="0" destOrd="0" presId="urn:microsoft.com/office/officeart/2005/8/layout/hProcess9"/>
    <dgm:cxn modelId="{F1BD9DD4-B0B7-42F2-B79F-E3135971C0D8}" srcId="{7B9B3744-9FC9-4BBA-A9A1-4196B17AFD2F}" destId="{8D56C490-6365-4A96-B94A-26F4E8E2CC72}" srcOrd="1" destOrd="0" parTransId="{B0E10319-486D-41A3-A7DD-0EBAFE52812F}" sibTransId="{EDE51D5D-88C5-4D01-8E5F-751BFAA7E3B0}"/>
    <dgm:cxn modelId="{40ECF7F7-EF70-4558-97AB-2C5061458F4C}" type="presOf" srcId="{3CE277C4-3CBB-4FD1-BD12-A40FF712BC8E}" destId="{CE12FBAF-3F2D-4905-894C-413B350EBCCF}" srcOrd="0" destOrd="0" presId="urn:microsoft.com/office/officeart/2005/8/layout/hProcess9"/>
    <dgm:cxn modelId="{5C0DB1F8-EE04-43B9-ABBC-993B66F638A1}" type="presOf" srcId="{C7982CDE-0615-431E-BAA2-AB0B235C19BC}" destId="{958BA80C-92C5-469D-94EA-47C30C32E5FE}" srcOrd="0" destOrd="0" presId="urn:microsoft.com/office/officeart/2005/8/layout/hProcess9"/>
    <dgm:cxn modelId="{408ADDF8-1E95-498E-B48A-F0AFF5C32D2E}" srcId="{7B9B3744-9FC9-4BBA-A9A1-4196B17AFD2F}" destId="{7AB8090F-C5EC-45EC-87B3-367CBFD04CD3}" srcOrd="3" destOrd="0" parTransId="{DAD94E1C-2736-4DB3-B82A-45B9277085A2}" sibTransId="{341E189C-6667-4A17-8334-511A1C96C6BF}"/>
    <dgm:cxn modelId="{2A1C8CFA-4998-47BB-8170-249DD5CF71CB}" type="presOf" srcId="{BBB6A3BF-8AF3-4033-B44D-037AFF696036}" destId="{42D511CA-F889-420E-8CB6-CAFE090594E9}" srcOrd="0" destOrd="0" presId="urn:microsoft.com/office/officeart/2005/8/layout/hProcess9"/>
    <dgm:cxn modelId="{B66B2EFD-25DC-4FBD-A957-0F54858E9D6D}" srcId="{7B9B3744-9FC9-4BBA-A9A1-4196B17AFD2F}" destId="{C7982CDE-0615-431E-BAA2-AB0B235C19BC}" srcOrd="2" destOrd="0" parTransId="{821111FF-E1CA-4C58-BC7C-D047A688E0F4}" sibTransId="{4E8677CB-9C32-4D76-B1EA-2825F25C00ED}"/>
    <dgm:cxn modelId="{9E1671AC-1C58-4146-9B73-2CC2A4179B27}" type="presParOf" srcId="{2DBC1F7C-A5CC-4403-A32E-0E7F70F684EF}" destId="{804006E4-2151-4B76-8B31-D7284C851C77}" srcOrd="0" destOrd="0" presId="urn:microsoft.com/office/officeart/2005/8/layout/hProcess9"/>
    <dgm:cxn modelId="{DF78C3F1-9269-4E67-9170-62E8C4014F9D}" type="presParOf" srcId="{2DBC1F7C-A5CC-4403-A32E-0E7F70F684EF}" destId="{443810E6-53DB-4C2A-B0E5-05B2BC287161}" srcOrd="1" destOrd="0" presId="urn:microsoft.com/office/officeart/2005/8/layout/hProcess9"/>
    <dgm:cxn modelId="{E7D83473-3F9C-46D0-936D-57DC37F25DCA}" type="presParOf" srcId="{443810E6-53DB-4C2A-B0E5-05B2BC287161}" destId="{42D511CA-F889-420E-8CB6-CAFE090594E9}" srcOrd="0" destOrd="0" presId="urn:microsoft.com/office/officeart/2005/8/layout/hProcess9"/>
    <dgm:cxn modelId="{BD5260B5-B741-49BC-95F0-7680824E2D8F}" type="presParOf" srcId="{443810E6-53DB-4C2A-B0E5-05B2BC287161}" destId="{FBB4810A-FCC1-49DF-9245-533E5CE9F308}" srcOrd="1" destOrd="0" presId="urn:microsoft.com/office/officeart/2005/8/layout/hProcess9"/>
    <dgm:cxn modelId="{EE8B3552-B3F0-448D-AAB4-3C67FFE5C1EA}" type="presParOf" srcId="{443810E6-53DB-4C2A-B0E5-05B2BC287161}" destId="{E3F516D4-55C7-4177-9F66-0196B2665937}" srcOrd="2" destOrd="0" presId="urn:microsoft.com/office/officeart/2005/8/layout/hProcess9"/>
    <dgm:cxn modelId="{A28378E1-A7FC-4576-8586-69B05ECE1DAA}" type="presParOf" srcId="{443810E6-53DB-4C2A-B0E5-05B2BC287161}" destId="{5D60A85B-9EB5-4730-AA7A-6A18AFB4A606}" srcOrd="3" destOrd="0" presId="urn:microsoft.com/office/officeart/2005/8/layout/hProcess9"/>
    <dgm:cxn modelId="{4F166178-7E9C-4C1C-BD84-3B6D5C766037}" type="presParOf" srcId="{443810E6-53DB-4C2A-B0E5-05B2BC287161}" destId="{958BA80C-92C5-469D-94EA-47C30C32E5FE}" srcOrd="4" destOrd="0" presId="urn:microsoft.com/office/officeart/2005/8/layout/hProcess9"/>
    <dgm:cxn modelId="{124F090F-3AF5-4391-A6A9-C452D8C87E7A}" type="presParOf" srcId="{443810E6-53DB-4C2A-B0E5-05B2BC287161}" destId="{577A24B4-D135-4CF3-B77D-DF3B6CD9F037}" srcOrd="5" destOrd="0" presId="urn:microsoft.com/office/officeart/2005/8/layout/hProcess9"/>
    <dgm:cxn modelId="{851427C8-5094-46E7-810F-3D266D11A966}" type="presParOf" srcId="{443810E6-53DB-4C2A-B0E5-05B2BC287161}" destId="{176EDDDD-1841-4CCB-9C33-07957AAB70A2}" srcOrd="6" destOrd="0" presId="urn:microsoft.com/office/officeart/2005/8/layout/hProcess9"/>
    <dgm:cxn modelId="{6BA30241-739E-485C-9205-33FAEB128AE0}" type="presParOf" srcId="{443810E6-53DB-4C2A-B0E5-05B2BC287161}" destId="{27D55C72-7C2C-4E22-B405-0580A6F6D20F}" srcOrd="7" destOrd="0" presId="urn:microsoft.com/office/officeart/2005/8/layout/hProcess9"/>
    <dgm:cxn modelId="{807B22F3-1B17-4E80-9027-7816CDA5396A}" type="presParOf" srcId="{443810E6-53DB-4C2A-B0E5-05B2BC287161}" destId="{EB20727A-D824-46BB-B5EA-AFCB58C0509B}" srcOrd="8" destOrd="0" presId="urn:microsoft.com/office/officeart/2005/8/layout/hProcess9"/>
    <dgm:cxn modelId="{B03C85B9-32B2-44F1-B724-4942AADA7104}" type="presParOf" srcId="{443810E6-53DB-4C2A-B0E5-05B2BC287161}" destId="{25CC8E6D-860E-48A7-9097-C9D148108F95}" srcOrd="9" destOrd="0" presId="urn:microsoft.com/office/officeart/2005/8/layout/hProcess9"/>
    <dgm:cxn modelId="{9E0ECD93-4292-4628-8C50-AF7F6EBFDDB4}" type="presParOf" srcId="{443810E6-53DB-4C2A-B0E5-05B2BC287161}" destId="{5A9BF950-1C42-40E8-A174-C1EAE80ADD93}" srcOrd="10" destOrd="0" presId="urn:microsoft.com/office/officeart/2005/8/layout/hProcess9"/>
    <dgm:cxn modelId="{7F43E799-F950-4D95-819B-6751150EEB47}" type="presParOf" srcId="{443810E6-53DB-4C2A-B0E5-05B2BC287161}" destId="{37BBEEBC-7737-45EF-B2CF-45376B12A32E}" srcOrd="11" destOrd="0" presId="urn:microsoft.com/office/officeart/2005/8/layout/hProcess9"/>
    <dgm:cxn modelId="{A965AC11-1642-45FE-96CA-AEA45240FB79}" type="presParOf" srcId="{443810E6-53DB-4C2A-B0E5-05B2BC287161}" destId="{CE12FBAF-3F2D-4905-894C-413B350EBCCF}" srcOrd="12" destOrd="0" presId="urn:microsoft.com/office/officeart/2005/8/layout/hProcess9"/>
    <dgm:cxn modelId="{AC2BE949-A680-4F4D-8FA9-29ABD63C3E45}" type="presParOf" srcId="{443810E6-53DB-4C2A-B0E5-05B2BC287161}" destId="{C478702D-66CF-4422-9526-588FC5AFB5AB}" srcOrd="13" destOrd="0" presId="urn:microsoft.com/office/officeart/2005/8/layout/hProcess9"/>
    <dgm:cxn modelId="{D5AD9989-76AB-49E2-84B4-AA86DEA96F76}" type="presParOf" srcId="{443810E6-53DB-4C2A-B0E5-05B2BC287161}" destId="{784A8722-D731-460E-82A4-931FA9785854}"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9B3744-9FC9-4BBA-A9A1-4196B17AFD2F}" type="doc">
      <dgm:prSet loTypeId="urn:microsoft.com/office/officeart/2005/8/layout/hProcess9" loCatId="process" qsTypeId="urn:microsoft.com/office/officeart/2005/8/quickstyle/simple4" qsCatId="simple" csTypeId="urn:microsoft.com/office/officeart/2005/8/colors/colorful1" csCatId="colorful" phldr="1"/>
      <dgm:spPr/>
      <dgm:t>
        <a:bodyPr/>
        <a:lstStyle/>
        <a:p>
          <a:endParaRPr lang="en-IN"/>
        </a:p>
      </dgm:t>
    </dgm:pt>
    <dgm:pt modelId="{BBB6A3BF-8AF3-4033-B44D-037AFF696036}">
      <dgm:prSet custT="1"/>
      <dgm:spPr/>
      <dgm:t>
        <a:bodyPr/>
        <a:lstStyle/>
        <a:p>
          <a:r>
            <a:rPr lang="en-US" sz="1600" dirty="0">
              <a:latin typeface="Bahnschrift Condensed" panose="020B0502040204020203" pitchFamily="34" charset="0"/>
            </a:rPr>
            <a:t>IMAGE</a:t>
          </a:r>
          <a:endParaRPr lang="en-IN" sz="1600" dirty="0">
            <a:latin typeface="Bahnschrift Condensed" panose="020B0502040204020203" pitchFamily="34" charset="0"/>
          </a:endParaRPr>
        </a:p>
      </dgm:t>
    </dgm:pt>
    <dgm:pt modelId="{F123B405-1F62-40F7-AB03-765FA0DD6CB0}" type="parTrans" cxnId="{E6C7E97A-E555-482F-A43D-1B12DB432C0A}">
      <dgm:prSet/>
      <dgm:spPr/>
      <dgm:t>
        <a:bodyPr/>
        <a:lstStyle/>
        <a:p>
          <a:endParaRPr lang="en-IN"/>
        </a:p>
      </dgm:t>
    </dgm:pt>
    <dgm:pt modelId="{E000B79F-4C79-489C-820B-B1DBCAD8DD84}" type="sibTrans" cxnId="{E6C7E97A-E555-482F-A43D-1B12DB432C0A}">
      <dgm:prSet/>
      <dgm:spPr/>
      <dgm:t>
        <a:bodyPr/>
        <a:lstStyle/>
        <a:p>
          <a:endParaRPr lang="en-IN"/>
        </a:p>
      </dgm:t>
    </dgm:pt>
    <dgm:pt modelId="{8D56C490-6365-4A96-B94A-26F4E8E2CC72}">
      <dgm:prSet custT="1"/>
      <dgm:spPr/>
      <dgm:t>
        <a:bodyPr/>
        <a:lstStyle/>
        <a:p>
          <a:r>
            <a:rPr lang="en-US" sz="1500" kern="1200" dirty="0">
              <a:latin typeface="Bahnschrift Condensed" panose="020B0502040204020203" pitchFamily="34" charset="0"/>
              <a:ea typeface="+mn-ea"/>
              <a:cs typeface="+mn-cs"/>
            </a:rPr>
            <a:t>CONVOLUTION</a:t>
          </a:r>
          <a:endParaRPr lang="en-IN" sz="1500" kern="1200" dirty="0">
            <a:latin typeface="Bahnschrift Condensed" panose="020B0502040204020203" pitchFamily="34" charset="0"/>
            <a:ea typeface="+mn-ea"/>
            <a:cs typeface="+mn-cs"/>
          </a:endParaRPr>
        </a:p>
      </dgm:t>
    </dgm:pt>
    <dgm:pt modelId="{B0E10319-486D-41A3-A7DD-0EBAFE52812F}" type="parTrans" cxnId="{F1BD9DD4-B0B7-42F2-B79F-E3135971C0D8}">
      <dgm:prSet/>
      <dgm:spPr/>
      <dgm:t>
        <a:bodyPr/>
        <a:lstStyle/>
        <a:p>
          <a:endParaRPr lang="en-IN"/>
        </a:p>
      </dgm:t>
    </dgm:pt>
    <dgm:pt modelId="{EDE51D5D-88C5-4D01-8E5F-751BFAA7E3B0}" type="sibTrans" cxnId="{F1BD9DD4-B0B7-42F2-B79F-E3135971C0D8}">
      <dgm:prSet/>
      <dgm:spPr/>
      <dgm:t>
        <a:bodyPr/>
        <a:lstStyle/>
        <a:p>
          <a:endParaRPr lang="en-IN"/>
        </a:p>
      </dgm:t>
    </dgm:pt>
    <dgm:pt modelId="{C7982CDE-0615-431E-BAA2-AB0B235C19BC}">
      <dgm:prSet custT="1"/>
      <dgm:spPr/>
      <dgm:t>
        <a:bodyPr/>
        <a:lstStyle/>
        <a:p>
          <a:r>
            <a:rPr lang="en-US" sz="1600" dirty="0">
              <a:latin typeface="Bahnschrift Condensed" panose="020B0502040204020203" pitchFamily="34" charset="0"/>
            </a:rPr>
            <a:t>MAXPOOL</a:t>
          </a:r>
          <a:endParaRPr lang="en-IN" sz="1600" dirty="0">
            <a:latin typeface="Bahnschrift Condensed" panose="020B0502040204020203" pitchFamily="34" charset="0"/>
          </a:endParaRPr>
        </a:p>
      </dgm:t>
    </dgm:pt>
    <dgm:pt modelId="{821111FF-E1CA-4C58-BC7C-D047A688E0F4}" type="parTrans" cxnId="{B66B2EFD-25DC-4FBD-A957-0F54858E9D6D}">
      <dgm:prSet/>
      <dgm:spPr/>
      <dgm:t>
        <a:bodyPr/>
        <a:lstStyle/>
        <a:p>
          <a:endParaRPr lang="en-IN"/>
        </a:p>
      </dgm:t>
    </dgm:pt>
    <dgm:pt modelId="{4E8677CB-9C32-4D76-B1EA-2825F25C00ED}" type="sibTrans" cxnId="{B66B2EFD-25DC-4FBD-A957-0F54858E9D6D}">
      <dgm:prSet/>
      <dgm:spPr/>
      <dgm:t>
        <a:bodyPr/>
        <a:lstStyle/>
        <a:p>
          <a:endParaRPr lang="en-IN"/>
        </a:p>
      </dgm:t>
    </dgm:pt>
    <dgm:pt modelId="{7AB8090F-C5EC-45EC-87B3-367CBFD04CD3}">
      <dgm:prSet custT="1"/>
      <dgm:spPr/>
      <dgm:t>
        <a:bodyPr/>
        <a:lstStyle/>
        <a:p>
          <a:r>
            <a:rPr lang="en-US" sz="1500" kern="1200" dirty="0">
              <a:latin typeface="Bahnschrift Condensed" panose="020B0502040204020203" pitchFamily="34" charset="0"/>
              <a:ea typeface="+mn-ea"/>
              <a:cs typeface="+mn-cs"/>
            </a:rPr>
            <a:t>CONVOLUTION</a:t>
          </a:r>
          <a:endParaRPr lang="en-IN" sz="1500" kern="1200" dirty="0">
            <a:latin typeface="Bahnschrift Condensed" panose="020B0502040204020203" pitchFamily="34" charset="0"/>
            <a:ea typeface="+mn-ea"/>
            <a:cs typeface="+mn-cs"/>
          </a:endParaRPr>
        </a:p>
      </dgm:t>
    </dgm:pt>
    <dgm:pt modelId="{DAD94E1C-2736-4DB3-B82A-45B9277085A2}" type="parTrans" cxnId="{408ADDF8-1E95-498E-B48A-F0AFF5C32D2E}">
      <dgm:prSet/>
      <dgm:spPr/>
      <dgm:t>
        <a:bodyPr/>
        <a:lstStyle/>
        <a:p>
          <a:endParaRPr lang="en-IN"/>
        </a:p>
      </dgm:t>
    </dgm:pt>
    <dgm:pt modelId="{341E189C-6667-4A17-8334-511A1C96C6BF}" type="sibTrans" cxnId="{408ADDF8-1E95-498E-B48A-F0AFF5C32D2E}">
      <dgm:prSet/>
      <dgm:spPr/>
      <dgm:t>
        <a:bodyPr/>
        <a:lstStyle/>
        <a:p>
          <a:endParaRPr lang="en-IN"/>
        </a:p>
      </dgm:t>
    </dgm:pt>
    <dgm:pt modelId="{2795C269-4C15-4F6F-9517-951278DEF77E}">
      <dgm:prSet custT="1"/>
      <dgm:spPr/>
      <dgm:t>
        <a:bodyPr/>
        <a:lstStyle/>
        <a:p>
          <a:r>
            <a:rPr lang="en-US" sz="1600" dirty="0">
              <a:latin typeface="Bahnschrift Condensed" panose="020B0502040204020203" pitchFamily="34" charset="0"/>
            </a:rPr>
            <a:t>MAXPOOL</a:t>
          </a:r>
          <a:endParaRPr lang="en-IN" sz="1600" dirty="0">
            <a:latin typeface="Bahnschrift Condensed" panose="020B0502040204020203" pitchFamily="34" charset="0"/>
          </a:endParaRPr>
        </a:p>
      </dgm:t>
    </dgm:pt>
    <dgm:pt modelId="{F1BFF87F-4281-45F5-8683-4198159E991B}" type="parTrans" cxnId="{6700C620-C516-44FF-9BEA-75C8DC3CEA26}">
      <dgm:prSet/>
      <dgm:spPr/>
      <dgm:t>
        <a:bodyPr/>
        <a:lstStyle/>
        <a:p>
          <a:endParaRPr lang="en-IN"/>
        </a:p>
      </dgm:t>
    </dgm:pt>
    <dgm:pt modelId="{2D2DA50B-4183-4C13-8950-C37A8B9CDCD0}" type="sibTrans" cxnId="{6700C620-C516-44FF-9BEA-75C8DC3CEA26}">
      <dgm:prSet/>
      <dgm:spPr/>
      <dgm:t>
        <a:bodyPr/>
        <a:lstStyle/>
        <a:p>
          <a:endParaRPr lang="en-IN"/>
        </a:p>
      </dgm:t>
    </dgm:pt>
    <dgm:pt modelId="{F82DCD5E-86C9-4C9F-8231-761CCEA7FE82}">
      <dgm:prSet custT="1"/>
      <dgm:spPr/>
      <dgm:t>
        <a:bodyPr/>
        <a:lstStyle/>
        <a:p>
          <a:r>
            <a:rPr lang="en-US" sz="1600" dirty="0">
              <a:latin typeface="Bahnschrift Condensed" panose="020B0502040204020203" pitchFamily="34" charset="0"/>
            </a:rPr>
            <a:t>FLATTEN</a:t>
          </a:r>
          <a:endParaRPr lang="en-IN" sz="1600" dirty="0">
            <a:latin typeface="Bahnschrift Condensed" panose="020B0502040204020203" pitchFamily="34" charset="0"/>
          </a:endParaRPr>
        </a:p>
      </dgm:t>
    </dgm:pt>
    <dgm:pt modelId="{A51FCBD2-61AD-4292-A1F2-161BA502E61A}" type="parTrans" cxnId="{53BAD88B-51B8-467A-A946-FF041BD2ED15}">
      <dgm:prSet/>
      <dgm:spPr/>
      <dgm:t>
        <a:bodyPr/>
        <a:lstStyle/>
        <a:p>
          <a:endParaRPr lang="en-IN"/>
        </a:p>
      </dgm:t>
    </dgm:pt>
    <dgm:pt modelId="{A10FC976-0698-4E21-87FD-5544F2EABAFE}" type="sibTrans" cxnId="{53BAD88B-51B8-467A-A946-FF041BD2ED15}">
      <dgm:prSet/>
      <dgm:spPr/>
      <dgm:t>
        <a:bodyPr/>
        <a:lstStyle/>
        <a:p>
          <a:endParaRPr lang="en-IN"/>
        </a:p>
      </dgm:t>
    </dgm:pt>
    <dgm:pt modelId="{3CE277C4-3CBB-4FD1-BD12-A40FF712BC8E}">
      <dgm:prSet custT="1"/>
      <dgm:spPr/>
      <dgm:t>
        <a:bodyPr/>
        <a:lstStyle/>
        <a:p>
          <a:r>
            <a:rPr lang="en-US" sz="1600" dirty="0">
              <a:latin typeface="Bahnschrift Condensed" panose="020B0502040204020203" pitchFamily="34" charset="0"/>
            </a:rPr>
            <a:t>DENSE</a:t>
          </a:r>
          <a:endParaRPr lang="en-IN" sz="1600" dirty="0">
            <a:latin typeface="Bahnschrift Condensed" panose="020B0502040204020203" pitchFamily="34" charset="0"/>
          </a:endParaRPr>
        </a:p>
      </dgm:t>
    </dgm:pt>
    <dgm:pt modelId="{C519CCED-7514-4B2A-A9CA-D4812CAF25AA}" type="parTrans" cxnId="{AC04B91E-65DF-4BAA-A4E3-99CC1A75A497}">
      <dgm:prSet/>
      <dgm:spPr/>
      <dgm:t>
        <a:bodyPr/>
        <a:lstStyle/>
        <a:p>
          <a:endParaRPr lang="en-IN"/>
        </a:p>
      </dgm:t>
    </dgm:pt>
    <dgm:pt modelId="{B920C850-2CCF-4D23-B2CD-A1DAD21FD929}" type="sibTrans" cxnId="{AC04B91E-65DF-4BAA-A4E3-99CC1A75A497}">
      <dgm:prSet/>
      <dgm:spPr/>
      <dgm:t>
        <a:bodyPr/>
        <a:lstStyle/>
        <a:p>
          <a:endParaRPr lang="en-IN"/>
        </a:p>
      </dgm:t>
    </dgm:pt>
    <dgm:pt modelId="{E824565B-CFDC-4553-9AC8-164EC7D306E4}">
      <dgm:prSet custT="1"/>
      <dgm:spPr/>
      <dgm:t>
        <a:bodyPr/>
        <a:lstStyle/>
        <a:p>
          <a:r>
            <a:rPr lang="en-US" sz="1600" dirty="0">
              <a:latin typeface="Bahnschrift Condensed" panose="020B0502040204020203" pitchFamily="34" charset="0"/>
            </a:rPr>
            <a:t>PROB. OF CLASSES (SOFTMAX)</a:t>
          </a:r>
          <a:endParaRPr lang="en-IN" sz="1600" dirty="0">
            <a:latin typeface="Bahnschrift Condensed" panose="020B0502040204020203" pitchFamily="34" charset="0"/>
          </a:endParaRPr>
        </a:p>
      </dgm:t>
    </dgm:pt>
    <dgm:pt modelId="{99F5C0CE-FA9E-468C-ABBD-5386CA08776B}" type="parTrans" cxnId="{76B3DD53-376D-4E5B-9A13-A0C9E8F1804E}">
      <dgm:prSet/>
      <dgm:spPr/>
      <dgm:t>
        <a:bodyPr/>
        <a:lstStyle/>
        <a:p>
          <a:endParaRPr lang="en-IN"/>
        </a:p>
      </dgm:t>
    </dgm:pt>
    <dgm:pt modelId="{E95147B9-7403-46FA-B563-94D5ACACE15E}" type="sibTrans" cxnId="{76B3DD53-376D-4E5B-9A13-A0C9E8F1804E}">
      <dgm:prSet/>
      <dgm:spPr/>
      <dgm:t>
        <a:bodyPr/>
        <a:lstStyle/>
        <a:p>
          <a:endParaRPr lang="en-IN"/>
        </a:p>
      </dgm:t>
    </dgm:pt>
    <dgm:pt modelId="{2DBC1F7C-A5CC-4403-A32E-0E7F70F684EF}" type="pres">
      <dgm:prSet presAssocID="{7B9B3744-9FC9-4BBA-A9A1-4196B17AFD2F}" presName="CompostProcess" presStyleCnt="0">
        <dgm:presLayoutVars>
          <dgm:dir/>
          <dgm:resizeHandles val="exact"/>
        </dgm:presLayoutVars>
      </dgm:prSet>
      <dgm:spPr/>
    </dgm:pt>
    <dgm:pt modelId="{804006E4-2151-4B76-8B31-D7284C851C77}" type="pres">
      <dgm:prSet presAssocID="{7B9B3744-9FC9-4BBA-A9A1-4196B17AFD2F}" presName="arrow" presStyleLbl="bgShp" presStyleIdx="0" presStyleCnt="1"/>
      <dgm:spPr/>
    </dgm:pt>
    <dgm:pt modelId="{443810E6-53DB-4C2A-B0E5-05B2BC287161}" type="pres">
      <dgm:prSet presAssocID="{7B9B3744-9FC9-4BBA-A9A1-4196B17AFD2F}" presName="linearProcess" presStyleCnt="0"/>
      <dgm:spPr/>
    </dgm:pt>
    <dgm:pt modelId="{42D511CA-F889-420E-8CB6-CAFE090594E9}" type="pres">
      <dgm:prSet presAssocID="{BBB6A3BF-8AF3-4033-B44D-037AFF696036}" presName="textNode" presStyleLbl="node1" presStyleIdx="0" presStyleCnt="8">
        <dgm:presLayoutVars>
          <dgm:bulletEnabled val="1"/>
        </dgm:presLayoutVars>
      </dgm:prSet>
      <dgm:spPr/>
    </dgm:pt>
    <dgm:pt modelId="{FBB4810A-FCC1-49DF-9245-533E5CE9F308}" type="pres">
      <dgm:prSet presAssocID="{E000B79F-4C79-489C-820B-B1DBCAD8DD84}" presName="sibTrans" presStyleCnt="0"/>
      <dgm:spPr/>
    </dgm:pt>
    <dgm:pt modelId="{E3F516D4-55C7-4177-9F66-0196B2665937}" type="pres">
      <dgm:prSet presAssocID="{8D56C490-6365-4A96-B94A-26F4E8E2CC72}" presName="textNode" presStyleLbl="node1" presStyleIdx="1" presStyleCnt="8">
        <dgm:presLayoutVars>
          <dgm:bulletEnabled val="1"/>
        </dgm:presLayoutVars>
      </dgm:prSet>
      <dgm:spPr/>
    </dgm:pt>
    <dgm:pt modelId="{5D60A85B-9EB5-4730-AA7A-6A18AFB4A606}" type="pres">
      <dgm:prSet presAssocID="{EDE51D5D-88C5-4D01-8E5F-751BFAA7E3B0}" presName="sibTrans" presStyleCnt="0"/>
      <dgm:spPr/>
    </dgm:pt>
    <dgm:pt modelId="{958BA80C-92C5-469D-94EA-47C30C32E5FE}" type="pres">
      <dgm:prSet presAssocID="{C7982CDE-0615-431E-BAA2-AB0B235C19BC}" presName="textNode" presStyleLbl="node1" presStyleIdx="2" presStyleCnt="8">
        <dgm:presLayoutVars>
          <dgm:bulletEnabled val="1"/>
        </dgm:presLayoutVars>
      </dgm:prSet>
      <dgm:spPr/>
    </dgm:pt>
    <dgm:pt modelId="{577A24B4-D135-4CF3-B77D-DF3B6CD9F037}" type="pres">
      <dgm:prSet presAssocID="{4E8677CB-9C32-4D76-B1EA-2825F25C00ED}" presName="sibTrans" presStyleCnt="0"/>
      <dgm:spPr/>
    </dgm:pt>
    <dgm:pt modelId="{176EDDDD-1841-4CCB-9C33-07957AAB70A2}" type="pres">
      <dgm:prSet presAssocID="{7AB8090F-C5EC-45EC-87B3-367CBFD04CD3}" presName="textNode" presStyleLbl="node1" presStyleIdx="3" presStyleCnt="8">
        <dgm:presLayoutVars>
          <dgm:bulletEnabled val="1"/>
        </dgm:presLayoutVars>
      </dgm:prSet>
      <dgm:spPr/>
    </dgm:pt>
    <dgm:pt modelId="{27D55C72-7C2C-4E22-B405-0580A6F6D20F}" type="pres">
      <dgm:prSet presAssocID="{341E189C-6667-4A17-8334-511A1C96C6BF}" presName="sibTrans" presStyleCnt="0"/>
      <dgm:spPr/>
    </dgm:pt>
    <dgm:pt modelId="{EB20727A-D824-46BB-B5EA-AFCB58C0509B}" type="pres">
      <dgm:prSet presAssocID="{2795C269-4C15-4F6F-9517-951278DEF77E}" presName="textNode" presStyleLbl="node1" presStyleIdx="4" presStyleCnt="8">
        <dgm:presLayoutVars>
          <dgm:bulletEnabled val="1"/>
        </dgm:presLayoutVars>
      </dgm:prSet>
      <dgm:spPr/>
    </dgm:pt>
    <dgm:pt modelId="{25CC8E6D-860E-48A7-9097-C9D148108F95}" type="pres">
      <dgm:prSet presAssocID="{2D2DA50B-4183-4C13-8950-C37A8B9CDCD0}" presName="sibTrans" presStyleCnt="0"/>
      <dgm:spPr/>
    </dgm:pt>
    <dgm:pt modelId="{5A9BF950-1C42-40E8-A174-C1EAE80ADD93}" type="pres">
      <dgm:prSet presAssocID="{F82DCD5E-86C9-4C9F-8231-761CCEA7FE82}" presName="textNode" presStyleLbl="node1" presStyleIdx="5" presStyleCnt="8">
        <dgm:presLayoutVars>
          <dgm:bulletEnabled val="1"/>
        </dgm:presLayoutVars>
      </dgm:prSet>
      <dgm:spPr/>
    </dgm:pt>
    <dgm:pt modelId="{37BBEEBC-7737-45EF-B2CF-45376B12A32E}" type="pres">
      <dgm:prSet presAssocID="{A10FC976-0698-4E21-87FD-5544F2EABAFE}" presName="sibTrans" presStyleCnt="0"/>
      <dgm:spPr/>
    </dgm:pt>
    <dgm:pt modelId="{CE12FBAF-3F2D-4905-894C-413B350EBCCF}" type="pres">
      <dgm:prSet presAssocID="{3CE277C4-3CBB-4FD1-BD12-A40FF712BC8E}" presName="textNode" presStyleLbl="node1" presStyleIdx="6" presStyleCnt="8">
        <dgm:presLayoutVars>
          <dgm:bulletEnabled val="1"/>
        </dgm:presLayoutVars>
      </dgm:prSet>
      <dgm:spPr/>
    </dgm:pt>
    <dgm:pt modelId="{C478702D-66CF-4422-9526-588FC5AFB5AB}" type="pres">
      <dgm:prSet presAssocID="{B920C850-2CCF-4D23-B2CD-A1DAD21FD929}" presName="sibTrans" presStyleCnt="0"/>
      <dgm:spPr/>
    </dgm:pt>
    <dgm:pt modelId="{784A8722-D731-460E-82A4-931FA9785854}" type="pres">
      <dgm:prSet presAssocID="{E824565B-CFDC-4553-9AC8-164EC7D306E4}" presName="textNode" presStyleLbl="node1" presStyleIdx="7" presStyleCnt="8">
        <dgm:presLayoutVars>
          <dgm:bulletEnabled val="1"/>
        </dgm:presLayoutVars>
      </dgm:prSet>
      <dgm:spPr/>
    </dgm:pt>
  </dgm:ptLst>
  <dgm:cxnLst>
    <dgm:cxn modelId="{75369D0A-6308-4659-9D3A-AA9B0029F750}" type="presOf" srcId="{7AB8090F-C5EC-45EC-87B3-367CBFD04CD3}" destId="{176EDDDD-1841-4CCB-9C33-07957AAB70A2}" srcOrd="0" destOrd="0" presId="urn:microsoft.com/office/officeart/2005/8/layout/hProcess9"/>
    <dgm:cxn modelId="{A7EBE512-2056-4804-90E1-C8A988F58D6D}" type="presOf" srcId="{7B9B3744-9FC9-4BBA-A9A1-4196B17AFD2F}" destId="{2DBC1F7C-A5CC-4403-A32E-0E7F70F684EF}" srcOrd="0" destOrd="0" presId="urn:microsoft.com/office/officeart/2005/8/layout/hProcess9"/>
    <dgm:cxn modelId="{AC04B91E-65DF-4BAA-A4E3-99CC1A75A497}" srcId="{7B9B3744-9FC9-4BBA-A9A1-4196B17AFD2F}" destId="{3CE277C4-3CBB-4FD1-BD12-A40FF712BC8E}" srcOrd="6" destOrd="0" parTransId="{C519CCED-7514-4B2A-A9CA-D4812CAF25AA}" sibTransId="{B920C850-2CCF-4D23-B2CD-A1DAD21FD929}"/>
    <dgm:cxn modelId="{6700C620-C516-44FF-9BEA-75C8DC3CEA26}" srcId="{7B9B3744-9FC9-4BBA-A9A1-4196B17AFD2F}" destId="{2795C269-4C15-4F6F-9517-951278DEF77E}" srcOrd="4" destOrd="0" parTransId="{F1BFF87F-4281-45F5-8683-4198159E991B}" sibTransId="{2D2DA50B-4183-4C13-8950-C37A8B9CDCD0}"/>
    <dgm:cxn modelId="{3B4D7835-1823-4162-B793-6A538B953120}" type="presOf" srcId="{E824565B-CFDC-4553-9AC8-164EC7D306E4}" destId="{784A8722-D731-460E-82A4-931FA9785854}" srcOrd="0" destOrd="0" presId="urn:microsoft.com/office/officeart/2005/8/layout/hProcess9"/>
    <dgm:cxn modelId="{84CB0E46-AC10-47C8-B883-D52D114C1340}" type="presOf" srcId="{8D56C490-6365-4A96-B94A-26F4E8E2CC72}" destId="{E3F516D4-55C7-4177-9F66-0196B2665937}" srcOrd="0" destOrd="0" presId="urn:microsoft.com/office/officeart/2005/8/layout/hProcess9"/>
    <dgm:cxn modelId="{76B3DD53-376D-4E5B-9A13-A0C9E8F1804E}" srcId="{7B9B3744-9FC9-4BBA-A9A1-4196B17AFD2F}" destId="{E824565B-CFDC-4553-9AC8-164EC7D306E4}" srcOrd="7" destOrd="0" parTransId="{99F5C0CE-FA9E-468C-ABBD-5386CA08776B}" sibTransId="{E95147B9-7403-46FA-B563-94D5ACACE15E}"/>
    <dgm:cxn modelId="{E6C7E97A-E555-482F-A43D-1B12DB432C0A}" srcId="{7B9B3744-9FC9-4BBA-A9A1-4196B17AFD2F}" destId="{BBB6A3BF-8AF3-4033-B44D-037AFF696036}" srcOrd="0" destOrd="0" parTransId="{F123B405-1F62-40F7-AB03-765FA0DD6CB0}" sibTransId="{E000B79F-4C79-489C-820B-B1DBCAD8DD84}"/>
    <dgm:cxn modelId="{72BC7185-F7E5-47FA-81D8-E84809DCC169}" type="presOf" srcId="{F82DCD5E-86C9-4C9F-8231-761CCEA7FE82}" destId="{5A9BF950-1C42-40E8-A174-C1EAE80ADD93}" srcOrd="0" destOrd="0" presId="urn:microsoft.com/office/officeart/2005/8/layout/hProcess9"/>
    <dgm:cxn modelId="{53BAD88B-51B8-467A-A946-FF041BD2ED15}" srcId="{7B9B3744-9FC9-4BBA-A9A1-4196B17AFD2F}" destId="{F82DCD5E-86C9-4C9F-8231-761CCEA7FE82}" srcOrd="5" destOrd="0" parTransId="{A51FCBD2-61AD-4292-A1F2-161BA502E61A}" sibTransId="{A10FC976-0698-4E21-87FD-5544F2EABAFE}"/>
    <dgm:cxn modelId="{4BA564B1-D298-4ABB-B3C3-9EE0315D31DE}" type="presOf" srcId="{2795C269-4C15-4F6F-9517-951278DEF77E}" destId="{EB20727A-D824-46BB-B5EA-AFCB58C0509B}" srcOrd="0" destOrd="0" presId="urn:microsoft.com/office/officeart/2005/8/layout/hProcess9"/>
    <dgm:cxn modelId="{F1BD9DD4-B0B7-42F2-B79F-E3135971C0D8}" srcId="{7B9B3744-9FC9-4BBA-A9A1-4196B17AFD2F}" destId="{8D56C490-6365-4A96-B94A-26F4E8E2CC72}" srcOrd="1" destOrd="0" parTransId="{B0E10319-486D-41A3-A7DD-0EBAFE52812F}" sibTransId="{EDE51D5D-88C5-4D01-8E5F-751BFAA7E3B0}"/>
    <dgm:cxn modelId="{40ECF7F7-EF70-4558-97AB-2C5061458F4C}" type="presOf" srcId="{3CE277C4-3CBB-4FD1-BD12-A40FF712BC8E}" destId="{CE12FBAF-3F2D-4905-894C-413B350EBCCF}" srcOrd="0" destOrd="0" presId="urn:microsoft.com/office/officeart/2005/8/layout/hProcess9"/>
    <dgm:cxn modelId="{5C0DB1F8-EE04-43B9-ABBC-993B66F638A1}" type="presOf" srcId="{C7982CDE-0615-431E-BAA2-AB0B235C19BC}" destId="{958BA80C-92C5-469D-94EA-47C30C32E5FE}" srcOrd="0" destOrd="0" presId="urn:microsoft.com/office/officeart/2005/8/layout/hProcess9"/>
    <dgm:cxn modelId="{408ADDF8-1E95-498E-B48A-F0AFF5C32D2E}" srcId="{7B9B3744-9FC9-4BBA-A9A1-4196B17AFD2F}" destId="{7AB8090F-C5EC-45EC-87B3-367CBFD04CD3}" srcOrd="3" destOrd="0" parTransId="{DAD94E1C-2736-4DB3-B82A-45B9277085A2}" sibTransId="{341E189C-6667-4A17-8334-511A1C96C6BF}"/>
    <dgm:cxn modelId="{2A1C8CFA-4998-47BB-8170-249DD5CF71CB}" type="presOf" srcId="{BBB6A3BF-8AF3-4033-B44D-037AFF696036}" destId="{42D511CA-F889-420E-8CB6-CAFE090594E9}" srcOrd="0" destOrd="0" presId="urn:microsoft.com/office/officeart/2005/8/layout/hProcess9"/>
    <dgm:cxn modelId="{B66B2EFD-25DC-4FBD-A957-0F54858E9D6D}" srcId="{7B9B3744-9FC9-4BBA-A9A1-4196B17AFD2F}" destId="{C7982CDE-0615-431E-BAA2-AB0B235C19BC}" srcOrd="2" destOrd="0" parTransId="{821111FF-E1CA-4C58-BC7C-D047A688E0F4}" sibTransId="{4E8677CB-9C32-4D76-B1EA-2825F25C00ED}"/>
    <dgm:cxn modelId="{9E1671AC-1C58-4146-9B73-2CC2A4179B27}" type="presParOf" srcId="{2DBC1F7C-A5CC-4403-A32E-0E7F70F684EF}" destId="{804006E4-2151-4B76-8B31-D7284C851C77}" srcOrd="0" destOrd="0" presId="urn:microsoft.com/office/officeart/2005/8/layout/hProcess9"/>
    <dgm:cxn modelId="{DF78C3F1-9269-4E67-9170-62E8C4014F9D}" type="presParOf" srcId="{2DBC1F7C-A5CC-4403-A32E-0E7F70F684EF}" destId="{443810E6-53DB-4C2A-B0E5-05B2BC287161}" srcOrd="1" destOrd="0" presId="urn:microsoft.com/office/officeart/2005/8/layout/hProcess9"/>
    <dgm:cxn modelId="{E7D83473-3F9C-46D0-936D-57DC37F25DCA}" type="presParOf" srcId="{443810E6-53DB-4C2A-B0E5-05B2BC287161}" destId="{42D511CA-F889-420E-8CB6-CAFE090594E9}" srcOrd="0" destOrd="0" presId="urn:microsoft.com/office/officeart/2005/8/layout/hProcess9"/>
    <dgm:cxn modelId="{BD5260B5-B741-49BC-95F0-7680824E2D8F}" type="presParOf" srcId="{443810E6-53DB-4C2A-B0E5-05B2BC287161}" destId="{FBB4810A-FCC1-49DF-9245-533E5CE9F308}" srcOrd="1" destOrd="0" presId="urn:microsoft.com/office/officeart/2005/8/layout/hProcess9"/>
    <dgm:cxn modelId="{EE8B3552-B3F0-448D-AAB4-3C67FFE5C1EA}" type="presParOf" srcId="{443810E6-53DB-4C2A-B0E5-05B2BC287161}" destId="{E3F516D4-55C7-4177-9F66-0196B2665937}" srcOrd="2" destOrd="0" presId="urn:microsoft.com/office/officeart/2005/8/layout/hProcess9"/>
    <dgm:cxn modelId="{A28378E1-A7FC-4576-8586-69B05ECE1DAA}" type="presParOf" srcId="{443810E6-53DB-4C2A-B0E5-05B2BC287161}" destId="{5D60A85B-9EB5-4730-AA7A-6A18AFB4A606}" srcOrd="3" destOrd="0" presId="urn:microsoft.com/office/officeart/2005/8/layout/hProcess9"/>
    <dgm:cxn modelId="{4F166178-7E9C-4C1C-BD84-3B6D5C766037}" type="presParOf" srcId="{443810E6-53DB-4C2A-B0E5-05B2BC287161}" destId="{958BA80C-92C5-469D-94EA-47C30C32E5FE}" srcOrd="4" destOrd="0" presId="urn:microsoft.com/office/officeart/2005/8/layout/hProcess9"/>
    <dgm:cxn modelId="{124F090F-3AF5-4391-A6A9-C452D8C87E7A}" type="presParOf" srcId="{443810E6-53DB-4C2A-B0E5-05B2BC287161}" destId="{577A24B4-D135-4CF3-B77D-DF3B6CD9F037}" srcOrd="5" destOrd="0" presId="urn:microsoft.com/office/officeart/2005/8/layout/hProcess9"/>
    <dgm:cxn modelId="{851427C8-5094-46E7-810F-3D266D11A966}" type="presParOf" srcId="{443810E6-53DB-4C2A-B0E5-05B2BC287161}" destId="{176EDDDD-1841-4CCB-9C33-07957AAB70A2}" srcOrd="6" destOrd="0" presId="urn:microsoft.com/office/officeart/2005/8/layout/hProcess9"/>
    <dgm:cxn modelId="{6BA30241-739E-485C-9205-33FAEB128AE0}" type="presParOf" srcId="{443810E6-53DB-4C2A-B0E5-05B2BC287161}" destId="{27D55C72-7C2C-4E22-B405-0580A6F6D20F}" srcOrd="7" destOrd="0" presId="urn:microsoft.com/office/officeart/2005/8/layout/hProcess9"/>
    <dgm:cxn modelId="{807B22F3-1B17-4E80-9027-7816CDA5396A}" type="presParOf" srcId="{443810E6-53DB-4C2A-B0E5-05B2BC287161}" destId="{EB20727A-D824-46BB-B5EA-AFCB58C0509B}" srcOrd="8" destOrd="0" presId="urn:microsoft.com/office/officeart/2005/8/layout/hProcess9"/>
    <dgm:cxn modelId="{B03C85B9-32B2-44F1-B724-4942AADA7104}" type="presParOf" srcId="{443810E6-53DB-4C2A-B0E5-05B2BC287161}" destId="{25CC8E6D-860E-48A7-9097-C9D148108F95}" srcOrd="9" destOrd="0" presId="urn:microsoft.com/office/officeart/2005/8/layout/hProcess9"/>
    <dgm:cxn modelId="{9E0ECD93-4292-4628-8C50-AF7F6EBFDDB4}" type="presParOf" srcId="{443810E6-53DB-4C2A-B0E5-05B2BC287161}" destId="{5A9BF950-1C42-40E8-A174-C1EAE80ADD93}" srcOrd="10" destOrd="0" presId="urn:microsoft.com/office/officeart/2005/8/layout/hProcess9"/>
    <dgm:cxn modelId="{7F43E799-F950-4D95-819B-6751150EEB47}" type="presParOf" srcId="{443810E6-53DB-4C2A-B0E5-05B2BC287161}" destId="{37BBEEBC-7737-45EF-B2CF-45376B12A32E}" srcOrd="11" destOrd="0" presId="urn:microsoft.com/office/officeart/2005/8/layout/hProcess9"/>
    <dgm:cxn modelId="{A965AC11-1642-45FE-96CA-AEA45240FB79}" type="presParOf" srcId="{443810E6-53DB-4C2A-B0E5-05B2BC287161}" destId="{CE12FBAF-3F2D-4905-894C-413B350EBCCF}" srcOrd="12" destOrd="0" presId="urn:microsoft.com/office/officeart/2005/8/layout/hProcess9"/>
    <dgm:cxn modelId="{AC2BE949-A680-4F4D-8FA9-29ABD63C3E45}" type="presParOf" srcId="{443810E6-53DB-4C2A-B0E5-05B2BC287161}" destId="{C478702D-66CF-4422-9526-588FC5AFB5AB}" srcOrd="13" destOrd="0" presId="urn:microsoft.com/office/officeart/2005/8/layout/hProcess9"/>
    <dgm:cxn modelId="{D5AD9989-76AB-49E2-84B4-AA86DEA96F76}" type="presParOf" srcId="{443810E6-53DB-4C2A-B0E5-05B2BC287161}" destId="{784A8722-D731-460E-82A4-931FA9785854}"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006E4-2151-4B76-8B31-D7284C851C77}">
      <dsp:nvSpPr>
        <dsp:cNvPr id="0" name=""/>
        <dsp:cNvSpPr/>
      </dsp:nvSpPr>
      <dsp:spPr>
        <a:xfrm>
          <a:off x="740465" y="0"/>
          <a:ext cx="8391940" cy="4038600"/>
        </a:xfrm>
        <a:prstGeom prst="rightArrow">
          <a:avLst/>
        </a:prstGeom>
        <a:solidFill>
          <a:schemeClr val="accent2">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42D511CA-F889-420E-8CB6-CAFE090594E9}">
      <dsp:nvSpPr>
        <dsp:cNvPr id="0" name=""/>
        <dsp:cNvSpPr/>
      </dsp:nvSpPr>
      <dsp:spPr>
        <a:xfrm>
          <a:off x="4820" y="1211580"/>
          <a:ext cx="1075988" cy="1615440"/>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IMAGE</a:t>
          </a:r>
          <a:endParaRPr lang="en-IN" sz="1600" kern="1200" dirty="0">
            <a:latin typeface="Bahnschrift Condensed" panose="020B0502040204020203" pitchFamily="34" charset="0"/>
          </a:endParaRPr>
        </a:p>
      </dsp:txBody>
      <dsp:txXfrm>
        <a:off x="57345" y="1264105"/>
        <a:ext cx="970938" cy="1510390"/>
      </dsp:txXfrm>
    </dsp:sp>
    <dsp:sp modelId="{E3F516D4-55C7-4177-9F66-0196B2665937}">
      <dsp:nvSpPr>
        <dsp:cNvPr id="0" name=""/>
        <dsp:cNvSpPr/>
      </dsp:nvSpPr>
      <dsp:spPr>
        <a:xfrm>
          <a:off x="1260140" y="1211580"/>
          <a:ext cx="1075988" cy="1615440"/>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atMod val="105000"/>
              </a:schemeClr>
            </a:gs>
            <a:gs pos="100000">
              <a:schemeClr val="accent3">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IN" sz="1500" kern="1200" dirty="0">
            <a:latin typeface="Bahnschrift Condensed" panose="020B0502040204020203" pitchFamily="34" charset="0"/>
            <a:ea typeface="+mn-ea"/>
            <a:cs typeface="+mn-cs"/>
          </a:endParaRPr>
        </a:p>
      </dsp:txBody>
      <dsp:txXfrm>
        <a:off x="1312665" y="1264105"/>
        <a:ext cx="970938" cy="1510390"/>
      </dsp:txXfrm>
    </dsp:sp>
    <dsp:sp modelId="{958BA80C-92C5-469D-94EA-47C30C32E5FE}">
      <dsp:nvSpPr>
        <dsp:cNvPr id="0" name=""/>
        <dsp:cNvSpPr/>
      </dsp:nvSpPr>
      <dsp:spPr>
        <a:xfrm>
          <a:off x="2515460" y="1211580"/>
          <a:ext cx="1075988" cy="1615440"/>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atMod val="105000"/>
              </a:schemeClr>
            </a:gs>
            <a:gs pos="100000">
              <a:schemeClr val="accent4">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latin typeface="Bahnschrift Condensed" panose="020B0502040204020203" pitchFamily="34" charset="0"/>
          </a:endParaRPr>
        </a:p>
      </dsp:txBody>
      <dsp:txXfrm>
        <a:off x="2567985" y="1264105"/>
        <a:ext cx="970938" cy="1510390"/>
      </dsp:txXfrm>
    </dsp:sp>
    <dsp:sp modelId="{176EDDDD-1841-4CCB-9C33-07957AAB70A2}">
      <dsp:nvSpPr>
        <dsp:cNvPr id="0" name=""/>
        <dsp:cNvSpPr/>
      </dsp:nvSpPr>
      <dsp:spPr>
        <a:xfrm>
          <a:off x="3770781" y="1211580"/>
          <a:ext cx="1075988" cy="1615440"/>
        </a:xfrm>
        <a:prstGeom prst="roundRect">
          <a:avLst/>
        </a:prstGeom>
        <a:gradFill rotWithShape="0">
          <a:gsLst>
            <a:gs pos="0">
              <a:schemeClr val="accent5">
                <a:hueOff val="0"/>
                <a:satOff val="0"/>
                <a:lumOff val="0"/>
                <a:alphaOff val="0"/>
              </a:schemeClr>
            </a:gs>
            <a:gs pos="90000">
              <a:schemeClr val="accent5">
                <a:hueOff val="0"/>
                <a:satOff val="0"/>
                <a:lumOff val="0"/>
                <a:alphaOff val="0"/>
                <a:shade val="100000"/>
                <a:satMod val="105000"/>
              </a:schemeClr>
            </a:gs>
            <a:gs pos="100000">
              <a:schemeClr val="accent5">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IN" sz="1500" kern="1200" dirty="0">
            <a:latin typeface="Bahnschrift Condensed" panose="020B0502040204020203" pitchFamily="34" charset="0"/>
            <a:ea typeface="+mn-ea"/>
            <a:cs typeface="+mn-cs"/>
          </a:endParaRPr>
        </a:p>
      </dsp:txBody>
      <dsp:txXfrm>
        <a:off x="3823306" y="1264105"/>
        <a:ext cx="970938" cy="1510390"/>
      </dsp:txXfrm>
    </dsp:sp>
    <dsp:sp modelId="{EB20727A-D824-46BB-B5EA-AFCB58C0509B}">
      <dsp:nvSpPr>
        <dsp:cNvPr id="0" name=""/>
        <dsp:cNvSpPr/>
      </dsp:nvSpPr>
      <dsp:spPr>
        <a:xfrm>
          <a:off x="5026101" y="1211580"/>
          <a:ext cx="1075988" cy="1615440"/>
        </a:xfrm>
        <a:prstGeom prst="roundRect">
          <a:avLst/>
        </a:prstGeom>
        <a:gradFill rotWithShape="0">
          <a:gsLst>
            <a:gs pos="0">
              <a:schemeClr val="accent6">
                <a:hueOff val="0"/>
                <a:satOff val="0"/>
                <a:lumOff val="0"/>
                <a:alphaOff val="0"/>
              </a:schemeClr>
            </a:gs>
            <a:gs pos="90000">
              <a:schemeClr val="accent6">
                <a:hueOff val="0"/>
                <a:satOff val="0"/>
                <a:lumOff val="0"/>
                <a:alphaOff val="0"/>
                <a:shade val="100000"/>
                <a:satMod val="105000"/>
              </a:schemeClr>
            </a:gs>
            <a:gs pos="100000">
              <a:schemeClr val="accent6">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latin typeface="Bahnschrift Condensed" panose="020B0502040204020203" pitchFamily="34" charset="0"/>
          </a:endParaRPr>
        </a:p>
      </dsp:txBody>
      <dsp:txXfrm>
        <a:off x="5078626" y="1264105"/>
        <a:ext cx="970938" cy="1510390"/>
      </dsp:txXfrm>
    </dsp:sp>
    <dsp:sp modelId="{5A9BF950-1C42-40E8-A174-C1EAE80ADD93}">
      <dsp:nvSpPr>
        <dsp:cNvPr id="0" name=""/>
        <dsp:cNvSpPr/>
      </dsp:nvSpPr>
      <dsp:spPr>
        <a:xfrm>
          <a:off x="6281421" y="1211580"/>
          <a:ext cx="1075988" cy="1615440"/>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latin typeface="Bahnschrift Condensed" panose="020B0502040204020203" pitchFamily="34" charset="0"/>
          </a:endParaRPr>
        </a:p>
      </dsp:txBody>
      <dsp:txXfrm>
        <a:off x="6333946" y="1264105"/>
        <a:ext cx="970938" cy="1510390"/>
      </dsp:txXfrm>
    </dsp:sp>
    <dsp:sp modelId="{15EF1C2E-25D2-4ACF-BC7D-136072B4F046}">
      <dsp:nvSpPr>
        <dsp:cNvPr id="0" name=""/>
        <dsp:cNvSpPr/>
      </dsp:nvSpPr>
      <dsp:spPr>
        <a:xfrm>
          <a:off x="7536741" y="1211580"/>
          <a:ext cx="1075988" cy="1615440"/>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atMod val="105000"/>
              </a:schemeClr>
            </a:gs>
            <a:gs pos="100000">
              <a:schemeClr val="accent3">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latin typeface="Bahnschrift Condensed" panose="020B0502040204020203" pitchFamily="34" charset="0"/>
          </a:endParaRPr>
        </a:p>
      </dsp:txBody>
      <dsp:txXfrm>
        <a:off x="7589266" y="1264105"/>
        <a:ext cx="970938" cy="1510390"/>
      </dsp:txXfrm>
    </dsp:sp>
    <dsp:sp modelId="{CE12FBAF-3F2D-4905-894C-413B350EBCCF}">
      <dsp:nvSpPr>
        <dsp:cNvPr id="0" name=""/>
        <dsp:cNvSpPr/>
      </dsp:nvSpPr>
      <dsp:spPr>
        <a:xfrm>
          <a:off x="8792061" y="1211580"/>
          <a:ext cx="1075988" cy="1615440"/>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atMod val="105000"/>
              </a:schemeClr>
            </a:gs>
            <a:gs pos="100000">
              <a:schemeClr val="accent4">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latin typeface="Bahnschrift Condensed" panose="020B0502040204020203" pitchFamily="34" charset="0"/>
          </a:endParaRPr>
        </a:p>
      </dsp:txBody>
      <dsp:txXfrm>
        <a:off x="8844586" y="1264105"/>
        <a:ext cx="970938" cy="1510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006E4-2151-4B76-8B31-D7284C851C77}">
      <dsp:nvSpPr>
        <dsp:cNvPr id="0" name=""/>
        <dsp:cNvSpPr/>
      </dsp:nvSpPr>
      <dsp:spPr>
        <a:xfrm>
          <a:off x="740465" y="0"/>
          <a:ext cx="8391940" cy="4038600"/>
        </a:xfrm>
        <a:prstGeom prst="rightArrow">
          <a:avLst/>
        </a:prstGeom>
        <a:solidFill>
          <a:schemeClr val="accent2">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42D511CA-F889-420E-8CB6-CAFE090594E9}">
      <dsp:nvSpPr>
        <dsp:cNvPr id="0" name=""/>
        <dsp:cNvSpPr/>
      </dsp:nvSpPr>
      <dsp:spPr>
        <a:xfrm>
          <a:off x="4820" y="1211580"/>
          <a:ext cx="1075988" cy="1615440"/>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IMAGE</a:t>
          </a:r>
          <a:endParaRPr lang="en-IN" sz="1600" kern="1200" dirty="0">
            <a:latin typeface="Bahnschrift Condensed" panose="020B0502040204020203" pitchFamily="34" charset="0"/>
          </a:endParaRPr>
        </a:p>
      </dsp:txBody>
      <dsp:txXfrm>
        <a:off x="57345" y="1264105"/>
        <a:ext cx="970938" cy="1510390"/>
      </dsp:txXfrm>
    </dsp:sp>
    <dsp:sp modelId="{E3F516D4-55C7-4177-9F66-0196B2665937}">
      <dsp:nvSpPr>
        <dsp:cNvPr id="0" name=""/>
        <dsp:cNvSpPr/>
      </dsp:nvSpPr>
      <dsp:spPr>
        <a:xfrm>
          <a:off x="1260140" y="1211580"/>
          <a:ext cx="1075988" cy="1615440"/>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atMod val="105000"/>
              </a:schemeClr>
            </a:gs>
            <a:gs pos="100000">
              <a:schemeClr val="accent3">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hnschrift Condensed" panose="020B0502040204020203" pitchFamily="34" charset="0"/>
              <a:ea typeface="+mn-ea"/>
              <a:cs typeface="+mn-cs"/>
            </a:rPr>
            <a:t>CONVOLUTION</a:t>
          </a:r>
          <a:endParaRPr lang="en-IN" sz="1500" kern="1200" dirty="0">
            <a:latin typeface="Bahnschrift Condensed" panose="020B0502040204020203" pitchFamily="34" charset="0"/>
            <a:ea typeface="+mn-ea"/>
            <a:cs typeface="+mn-cs"/>
          </a:endParaRPr>
        </a:p>
      </dsp:txBody>
      <dsp:txXfrm>
        <a:off x="1312665" y="1264105"/>
        <a:ext cx="970938" cy="1510390"/>
      </dsp:txXfrm>
    </dsp:sp>
    <dsp:sp modelId="{958BA80C-92C5-469D-94EA-47C30C32E5FE}">
      <dsp:nvSpPr>
        <dsp:cNvPr id="0" name=""/>
        <dsp:cNvSpPr/>
      </dsp:nvSpPr>
      <dsp:spPr>
        <a:xfrm>
          <a:off x="2515460" y="1211580"/>
          <a:ext cx="1075988" cy="1615440"/>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atMod val="105000"/>
              </a:schemeClr>
            </a:gs>
            <a:gs pos="100000">
              <a:schemeClr val="accent4">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MAXPOOL</a:t>
          </a:r>
          <a:endParaRPr lang="en-IN" sz="1600" kern="1200" dirty="0">
            <a:latin typeface="Bahnschrift Condensed" panose="020B0502040204020203" pitchFamily="34" charset="0"/>
          </a:endParaRPr>
        </a:p>
      </dsp:txBody>
      <dsp:txXfrm>
        <a:off x="2567985" y="1264105"/>
        <a:ext cx="970938" cy="1510390"/>
      </dsp:txXfrm>
    </dsp:sp>
    <dsp:sp modelId="{176EDDDD-1841-4CCB-9C33-07957AAB70A2}">
      <dsp:nvSpPr>
        <dsp:cNvPr id="0" name=""/>
        <dsp:cNvSpPr/>
      </dsp:nvSpPr>
      <dsp:spPr>
        <a:xfrm>
          <a:off x="3770781" y="1211580"/>
          <a:ext cx="1075988" cy="1615440"/>
        </a:xfrm>
        <a:prstGeom prst="roundRect">
          <a:avLst/>
        </a:prstGeom>
        <a:gradFill rotWithShape="0">
          <a:gsLst>
            <a:gs pos="0">
              <a:schemeClr val="accent5">
                <a:hueOff val="0"/>
                <a:satOff val="0"/>
                <a:lumOff val="0"/>
                <a:alphaOff val="0"/>
              </a:schemeClr>
            </a:gs>
            <a:gs pos="90000">
              <a:schemeClr val="accent5">
                <a:hueOff val="0"/>
                <a:satOff val="0"/>
                <a:lumOff val="0"/>
                <a:alphaOff val="0"/>
                <a:shade val="100000"/>
                <a:satMod val="105000"/>
              </a:schemeClr>
            </a:gs>
            <a:gs pos="100000">
              <a:schemeClr val="accent5">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IN" sz="1500" kern="1200" dirty="0">
            <a:latin typeface="Bahnschrift Condensed" panose="020B0502040204020203" pitchFamily="34" charset="0"/>
            <a:ea typeface="+mn-ea"/>
            <a:cs typeface="+mn-cs"/>
          </a:endParaRPr>
        </a:p>
      </dsp:txBody>
      <dsp:txXfrm>
        <a:off x="3823306" y="1264105"/>
        <a:ext cx="970938" cy="1510390"/>
      </dsp:txXfrm>
    </dsp:sp>
    <dsp:sp modelId="{EB20727A-D824-46BB-B5EA-AFCB58C0509B}">
      <dsp:nvSpPr>
        <dsp:cNvPr id="0" name=""/>
        <dsp:cNvSpPr/>
      </dsp:nvSpPr>
      <dsp:spPr>
        <a:xfrm>
          <a:off x="5026101" y="1211580"/>
          <a:ext cx="1075988" cy="1615440"/>
        </a:xfrm>
        <a:prstGeom prst="roundRect">
          <a:avLst/>
        </a:prstGeom>
        <a:gradFill rotWithShape="0">
          <a:gsLst>
            <a:gs pos="0">
              <a:schemeClr val="accent6">
                <a:hueOff val="0"/>
                <a:satOff val="0"/>
                <a:lumOff val="0"/>
                <a:alphaOff val="0"/>
              </a:schemeClr>
            </a:gs>
            <a:gs pos="90000">
              <a:schemeClr val="accent6">
                <a:hueOff val="0"/>
                <a:satOff val="0"/>
                <a:lumOff val="0"/>
                <a:alphaOff val="0"/>
                <a:shade val="100000"/>
                <a:satMod val="105000"/>
              </a:schemeClr>
            </a:gs>
            <a:gs pos="100000">
              <a:schemeClr val="accent6">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latin typeface="Bahnschrift Condensed" panose="020B0502040204020203" pitchFamily="34" charset="0"/>
          </a:endParaRPr>
        </a:p>
      </dsp:txBody>
      <dsp:txXfrm>
        <a:off x="5078626" y="1264105"/>
        <a:ext cx="970938" cy="1510390"/>
      </dsp:txXfrm>
    </dsp:sp>
    <dsp:sp modelId="{5A9BF950-1C42-40E8-A174-C1EAE80ADD93}">
      <dsp:nvSpPr>
        <dsp:cNvPr id="0" name=""/>
        <dsp:cNvSpPr/>
      </dsp:nvSpPr>
      <dsp:spPr>
        <a:xfrm>
          <a:off x="6281421" y="1211580"/>
          <a:ext cx="1075988" cy="1615440"/>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latin typeface="Bahnschrift Condensed" panose="020B0502040204020203" pitchFamily="34" charset="0"/>
          </a:endParaRPr>
        </a:p>
      </dsp:txBody>
      <dsp:txXfrm>
        <a:off x="6333946" y="1264105"/>
        <a:ext cx="970938" cy="1510390"/>
      </dsp:txXfrm>
    </dsp:sp>
    <dsp:sp modelId="{CE12FBAF-3F2D-4905-894C-413B350EBCCF}">
      <dsp:nvSpPr>
        <dsp:cNvPr id="0" name=""/>
        <dsp:cNvSpPr/>
      </dsp:nvSpPr>
      <dsp:spPr>
        <a:xfrm>
          <a:off x="7536741" y="1211580"/>
          <a:ext cx="1075988" cy="1615440"/>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atMod val="105000"/>
              </a:schemeClr>
            </a:gs>
            <a:gs pos="100000">
              <a:schemeClr val="accent3">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latin typeface="Bahnschrift Condensed" panose="020B0502040204020203" pitchFamily="34" charset="0"/>
          </a:endParaRPr>
        </a:p>
      </dsp:txBody>
      <dsp:txXfrm>
        <a:off x="7589266" y="1264105"/>
        <a:ext cx="970938" cy="1510390"/>
      </dsp:txXfrm>
    </dsp:sp>
    <dsp:sp modelId="{784A8722-D731-460E-82A4-931FA9785854}">
      <dsp:nvSpPr>
        <dsp:cNvPr id="0" name=""/>
        <dsp:cNvSpPr/>
      </dsp:nvSpPr>
      <dsp:spPr>
        <a:xfrm>
          <a:off x="8792061" y="1211580"/>
          <a:ext cx="1075988" cy="1615440"/>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atMod val="105000"/>
              </a:schemeClr>
            </a:gs>
            <a:gs pos="100000">
              <a:schemeClr val="accent4">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latin typeface="Bahnschrift Condensed" panose="020B0502040204020203" pitchFamily="34" charset="0"/>
          </a:endParaRPr>
        </a:p>
      </dsp:txBody>
      <dsp:txXfrm>
        <a:off x="8844586" y="1264105"/>
        <a:ext cx="970938" cy="1510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006E4-2151-4B76-8B31-D7284C851C77}">
      <dsp:nvSpPr>
        <dsp:cNvPr id="0" name=""/>
        <dsp:cNvSpPr/>
      </dsp:nvSpPr>
      <dsp:spPr>
        <a:xfrm>
          <a:off x="740465" y="0"/>
          <a:ext cx="8391940" cy="4038600"/>
        </a:xfrm>
        <a:prstGeom prst="rightArrow">
          <a:avLst/>
        </a:prstGeom>
        <a:solidFill>
          <a:schemeClr val="accent2">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42D511CA-F889-420E-8CB6-CAFE090594E9}">
      <dsp:nvSpPr>
        <dsp:cNvPr id="0" name=""/>
        <dsp:cNvSpPr/>
      </dsp:nvSpPr>
      <dsp:spPr>
        <a:xfrm>
          <a:off x="4820" y="1211580"/>
          <a:ext cx="1075988" cy="1615440"/>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IMAGE</a:t>
          </a:r>
          <a:endParaRPr lang="en-IN" sz="1600" kern="1200" dirty="0">
            <a:latin typeface="Bahnschrift Condensed" panose="020B0502040204020203" pitchFamily="34" charset="0"/>
          </a:endParaRPr>
        </a:p>
      </dsp:txBody>
      <dsp:txXfrm>
        <a:off x="57345" y="1264105"/>
        <a:ext cx="970938" cy="1510390"/>
      </dsp:txXfrm>
    </dsp:sp>
    <dsp:sp modelId="{E3F516D4-55C7-4177-9F66-0196B2665937}">
      <dsp:nvSpPr>
        <dsp:cNvPr id="0" name=""/>
        <dsp:cNvSpPr/>
      </dsp:nvSpPr>
      <dsp:spPr>
        <a:xfrm>
          <a:off x="1260140" y="1211580"/>
          <a:ext cx="1075988" cy="1615440"/>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atMod val="105000"/>
              </a:schemeClr>
            </a:gs>
            <a:gs pos="100000">
              <a:schemeClr val="accent3">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hnschrift Condensed" panose="020B0502040204020203" pitchFamily="34" charset="0"/>
              <a:ea typeface="+mn-ea"/>
              <a:cs typeface="+mn-cs"/>
            </a:rPr>
            <a:t>CONVOLUTION</a:t>
          </a:r>
          <a:endParaRPr lang="en-IN" sz="1500" kern="1200" dirty="0">
            <a:latin typeface="Bahnschrift Condensed" panose="020B0502040204020203" pitchFamily="34" charset="0"/>
            <a:ea typeface="+mn-ea"/>
            <a:cs typeface="+mn-cs"/>
          </a:endParaRPr>
        </a:p>
      </dsp:txBody>
      <dsp:txXfrm>
        <a:off x="1312665" y="1264105"/>
        <a:ext cx="970938" cy="1510390"/>
      </dsp:txXfrm>
    </dsp:sp>
    <dsp:sp modelId="{958BA80C-92C5-469D-94EA-47C30C32E5FE}">
      <dsp:nvSpPr>
        <dsp:cNvPr id="0" name=""/>
        <dsp:cNvSpPr/>
      </dsp:nvSpPr>
      <dsp:spPr>
        <a:xfrm>
          <a:off x="2515460" y="1211580"/>
          <a:ext cx="1075988" cy="1615440"/>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atMod val="105000"/>
              </a:schemeClr>
            </a:gs>
            <a:gs pos="100000">
              <a:schemeClr val="accent4">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MAXPOOL</a:t>
          </a:r>
          <a:endParaRPr lang="en-IN" sz="1600" kern="1200" dirty="0">
            <a:latin typeface="Bahnschrift Condensed" panose="020B0502040204020203" pitchFamily="34" charset="0"/>
          </a:endParaRPr>
        </a:p>
      </dsp:txBody>
      <dsp:txXfrm>
        <a:off x="2567985" y="1264105"/>
        <a:ext cx="970938" cy="1510390"/>
      </dsp:txXfrm>
    </dsp:sp>
    <dsp:sp modelId="{176EDDDD-1841-4CCB-9C33-07957AAB70A2}">
      <dsp:nvSpPr>
        <dsp:cNvPr id="0" name=""/>
        <dsp:cNvSpPr/>
      </dsp:nvSpPr>
      <dsp:spPr>
        <a:xfrm>
          <a:off x="3770781" y="1211580"/>
          <a:ext cx="1075988" cy="1615440"/>
        </a:xfrm>
        <a:prstGeom prst="roundRect">
          <a:avLst/>
        </a:prstGeom>
        <a:gradFill rotWithShape="0">
          <a:gsLst>
            <a:gs pos="0">
              <a:schemeClr val="accent5">
                <a:hueOff val="0"/>
                <a:satOff val="0"/>
                <a:lumOff val="0"/>
                <a:alphaOff val="0"/>
              </a:schemeClr>
            </a:gs>
            <a:gs pos="90000">
              <a:schemeClr val="accent5">
                <a:hueOff val="0"/>
                <a:satOff val="0"/>
                <a:lumOff val="0"/>
                <a:alphaOff val="0"/>
                <a:shade val="100000"/>
                <a:satMod val="105000"/>
              </a:schemeClr>
            </a:gs>
            <a:gs pos="100000">
              <a:schemeClr val="accent5">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hnschrift Condensed" panose="020B0502040204020203" pitchFamily="34" charset="0"/>
              <a:ea typeface="+mn-ea"/>
              <a:cs typeface="+mn-cs"/>
            </a:rPr>
            <a:t>CONVOLUTION</a:t>
          </a:r>
          <a:endParaRPr lang="en-IN" sz="1500" kern="1200" dirty="0">
            <a:latin typeface="Bahnschrift Condensed" panose="020B0502040204020203" pitchFamily="34" charset="0"/>
            <a:ea typeface="+mn-ea"/>
            <a:cs typeface="+mn-cs"/>
          </a:endParaRPr>
        </a:p>
      </dsp:txBody>
      <dsp:txXfrm>
        <a:off x="3823306" y="1264105"/>
        <a:ext cx="970938" cy="1510390"/>
      </dsp:txXfrm>
    </dsp:sp>
    <dsp:sp modelId="{EB20727A-D824-46BB-B5EA-AFCB58C0509B}">
      <dsp:nvSpPr>
        <dsp:cNvPr id="0" name=""/>
        <dsp:cNvSpPr/>
      </dsp:nvSpPr>
      <dsp:spPr>
        <a:xfrm>
          <a:off x="5026101" y="1211580"/>
          <a:ext cx="1075988" cy="1615440"/>
        </a:xfrm>
        <a:prstGeom prst="roundRect">
          <a:avLst/>
        </a:prstGeom>
        <a:gradFill rotWithShape="0">
          <a:gsLst>
            <a:gs pos="0">
              <a:schemeClr val="accent6">
                <a:hueOff val="0"/>
                <a:satOff val="0"/>
                <a:lumOff val="0"/>
                <a:alphaOff val="0"/>
              </a:schemeClr>
            </a:gs>
            <a:gs pos="90000">
              <a:schemeClr val="accent6">
                <a:hueOff val="0"/>
                <a:satOff val="0"/>
                <a:lumOff val="0"/>
                <a:alphaOff val="0"/>
                <a:shade val="100000"/>
                <a:satMod val="105000"/>
              </a:schemeClr>
            </a:gs>
            <a:gs pos="100000">
              <a:schemeClr val="accent6">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MAXPOOL</a:t>
          </a:r>
          <a:endParaRPr lang="en-IN" sz="1600" kern="1200" dirty="0">
            <a:latin typeface="Bahnschrift Condensed" panose="020B0502040204020203" pitchFamily="34" charset="0"/>
          </a:endParaRPr>
        </a:p>
      </dsp:txBody>
      <dsp:txXfrm>
        <a:off x="5078626" y="1264105"/>
        <a:ext cx="970938" cy="1510390"/>
      </dsp:txXfrm>
    </dsp:sp>
    <dsp:sp modelId="{5A9BF950-1C42-40E8-A174-C1EAE80ADD93}">
      <dsp:nvSpPr>
        <dsp:cNvPr id="0" name=""/>
        <dsp:cNvSpPr/>
      </dsp:nvSpPr>
      <dsp:spPr>
        <a:xfrm>
          <a:off x="6281421" y="1211580"/>
          <a:ext cx="1075988" cy="1615440"/>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FLATTEN</a:t>
          </a:r>
          <a:endParaRPr lang="en-IN" sz="1600" kern="1200" dirty="0">
            <a:latin typeface="Bahnschrift Condensed" panose="020B0502040204020203" pitchFamily="34" charset="0"/>
          </a:endParaRPr>
        </a:p>
      </dsp:txBody>
      <dsp:txXfrm>
        <a:off x="6333946" y="1264105"/>
        <a:ext cx="970938" cy="1510390"/>
      </dsp:txXfrm>
    </dsp:sp>
    <dsp:sp modelId="{CE12FBAF-3F2D-4905-894C-413B350EBCCF}">
      <dsp:nvSpPr>
        <dsp:cNvPr id="0" name=""/>
        <dsp:cNvSpPr/>
      </dsp:nvSpPr>
      <dsp:spPr>
        <a:xfrm>
          <a:off x="7536741" y="1211580"/>
          <a:ext cx="1075988" cy="1615440"/>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atMod val="105000"/>
              </a:schemeClr>
            </a:gs>
            <a:gs pos="100000">
              <a:schemeClr val="accent3">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DENSE</a:t>
          </a:r>
          <a:endParaRPr lang="en-IN" sz="1600" kern="1200" dirty="0">
            <a:latin typeface="Bahnschrift Condensed" panose="020B0502040204020203" pitchFamily="34" charset="0"/>
          </a:endParaRPr>
        </a:p>
      </dsp:txBody>
      <dsp:txXfrm>
        <a:off x="7589266" y="1264105"/>
        <a:ext cx="970938" cy="1510390"/>
      </dsp:txXfrm>
    </dsp:sp>
    <dsp:sp modelId="{784A8722-D731-460E-82A4-931FA9785854}">
      <dsp:nvSpPr>
        <dsp:cNvPr id="0" name=""/>
        <dsp:cNvSpPr/>
      </dsp:nvSpPr>
      <dsp:spPr>
        <a:xfrm>
          <a:off x="8792061" y="1211580"/>
          <a:ext cx="1075988" cy="1615440"/>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atMod val="105000"/>
              </a:schemeClr>
            </a:gs>
            <a:gs pos="100000">
              <a:schemeClr val="accent4">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latin typeface="Bahnschrift Condensed" panose="020B0502040204020203" pitchFamily="34" charset="0"/>
          </a:endParaRPr>
        </a:p>
      </dsp:txBody>
      <dsp:txXfrm>
        <a:off x="8844586" y="1264105"/>
        <a:ext cx="970938" cy="15103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006E4-2151-4B76-8B31-D7284C851C77}">
      <dsp:nvSpPr>
        <dsp:cNvPr id="0" name=""/>
        <dsp:cNvSpPr/>
      </dsp:nvSpPr>
      <dsp:spPr>
        <a:xfrm>
          <a:off x="740465" y="0"/>
          <a:ext cx="8391940" cy="4038600"/>
        </a:xfrm>
        <a:prstGeom prst="rightArrow">
          <a:avLst/>
        </a:prstGeom>
        <a:solidFill>
          <a:schemeClr val="accent2">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42D511CA-F889-420E-8CB6-CAFE090594E9}">
      <dsp:nvSpPr>
        <dsp:cNvPr id="0" name=""/>
        <dsp:cNvSpPr/>
      </dsp:nvSpPr>
      <dsp:spPr>
        <a:xfrm>
          <a:off x="4820" y="1211580"/>
          <a:ext cx="1075988" cy="1615440"/>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IMAGE</a:t>
          </a:r>
          <a:endParaRPr lang="en-IN" sz="1600" kern="1200" dirty="0">
            <a:latin typeface="Bahnschrift Condensed" panose="020B0502040204020203" pitchFamily="34" charset="0"/>
          </a:endParaRPr>
        </a:p>
      </dsp:txBody>
      <dsp:txXfrm>
        <a:off x="57345" y="1264105"/>
        <a:ext cx="970938" cy="1510390"/>
      </dsp:txXfrm>
    </dsp:sp>
    <dsp:sp modelId="{E3F516D4-55C7-4177-9F66-0196B2665937}">
      <dsp:nvSpPr>
        <dsp:cNvPr id="0" name=""/>
        <dsp:cNvSpPr/>
      </dsp:nvSpPr>
      <dsp:spPr>
        <a:xfrm>
          <a:off x="1260140" y="1211580"/>
          <a:ext cx="1075988" cy="1615440"/>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atMod val="105000"/>
              </a:schemeClr>
            </a:gs>
            <a:gs pos="100000">
              <a:schemeClr val="accent3">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hnschrift Condensed" panose="020B0502040204020203" pitchFamily="34" charset="0"/>
              <a:ea typeface="+mn-ea"/>
              <a:cs typeface="+mn-cs"/>
            </a:rPr>
            <a:t>CONVOLUTION</a:t>
          </a:r>
          <a:endParaRPr lang="en-IN" sz="1500" kern="1200" dirty="0">
            <a:latin typeface="Bahnschrift Condensed" panose="020B0502040204020203" pitchFamily="34" charset="0"/>
            <a:ea typeface="+mn-ea"/>
            <a:cs typeface="+mn-cs"/>
          </a:endParaRPr>
        </a:p>
      </dsp:txBody>
      <dsp:txXfrm>
        <a:off x="1312665" y="1264105"/>
        <a:ext cx="970938" cy="1510390"/>
      </dsp:txXfrm>
    </dsp:sp>
    <dsp:sp modelId="{958BA80C-92C5-469D-94EA-47C30C32E5FE}">
      <dsp:nvSpPr>
        <dsp:cNvPr id="0" name=""/>
        <dsp:cNvSpPr/>
      </dsp:nvSpPr>
      <dsp:spPr>
        <a:xfrm>
          <a:off x="2515460" y="1211580"/>
          <a:ext cx="1075988" cy="1615440"/>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atMod val="105000"/>
              </a:schemeClr>
            </a:gs>
            <a:gs pos="100000">
              <a:schemeClr val="accent4">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MAXPOOL</a:t>
          </a:r>
          <a:endParaRPr lang="en-IN" sz="1600" kern="1200" dirty="0">
            <a:latin typeface="Bahnschrift Condensed" panose="020B0502040204020203" pitchFamily="34" charset="0"/>
          </a:endParaRPr>
        </a:p>
      </dsp:txBody>
      <dsp:txXfrm>
        <a:off x="2567985" y="1264105"/>
        <a:ext cx="970938" cy="1510390"/>
      </dsp:txXfrm>
    </dsp:sp>
    <dsp:sp modelId="{176EDDDD-1841-4CCB-9C33-07957AAB70A2}">
      <dsp:nvSpPr>
        <dsp:cNvPr id="0" name=""/>
        <dsp:cNvSpPr/>
      </dsp:nvSpPr>
      <dsp:spPr>
        <a:xfrm>
          <a:off x="3770781" y="1211580"/>
          <a:ext cx="1075988" cy="1615440"/>
        </a:xfrm>
        <a:prstGeom prst="roundRect">
          <a:avLst/>
        </a:prstGeom>
        <a:gradFill rotWithShape="0">
          <a:gsLst>
            <a:gs pos="0">
              <a:schemeClr val="accent5">
                <a:hueOff val="0"/>
                <a:satOff val="0"/>
                <a:lumOff val="0"/>
                <a:alphaOff val="0"/>
              </a:schemeClr>
            </a:gs>
            <a:gs pos="90000">
              <a:schemeClr val="accent5">
                <a:hueOff val="0"/>
                <a:satOff val="0"/>
                <a:lumOff val="0"/>
                <a:alphaOff val="0"/>
                <a:shade val="100000"/>
                <a:satMod val="105000"/>
              </a:schemeClr>
            </a:gs>
            <a:gs pos="100000">
              <a:schemeClr val="accent5">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hnschrift Condensed" panose="020B0502040204020203" pitchFamily="34" charset="0"/>
              <a:ea typeface="+mn-ea"/>
              <a:cs typeface="+mn-cs"/>
            </a:rPr>
            <a:t>CONVOLUTION</a:t>
          </a:r>
          <a:endParaRPr lang="en-IN" sz="1500" kern="1200" dirty="0">
            <a:latin typeface="Bahnschrift Condensed" panose="020B0502040204020203" pitchFamily="34" charset="0"/>
            <a:ea typeface="+mn-ea"/>
            <a:cs typeface="+mn-cs"/>
          </a:endParaRPr>
        </a:p>
      </dsp:txBody>
      <dsp:txXfrm>
        <a:off x="3823306" y="1264105"/>
        <a:ext cx="970938" cy="1510390"/>
      </dsp:txXfrm>
    </dsp:sp>
    <dsp:sp modelId="{EB20727A-D824-46BB-B5EA-AFCB58C0509B}">
      <dsp:nvSpPr>
        <dsp:cNvPr id="0" name=""/>
        <dsp:cNvSpPr/>
      </dsp:nvSpPr>
      <dsp:spPr>
        <a:xfrm>
          <a:off x="5026101" y="1211580"/>
          <a:ext cx="1075988" cy="1615440"/>
        </a:xfrm>
        <a:prstGeom prst="roundRect">
          <a:avLst/>
        </a:prstGeom>
        <a:gradFill rotWithShape="0">
          <a:gsLst>
            <a:gs pos="0">
              <a:schemeClr val="accent6">
                <a:hueOff val="0"/>
                <a:satOff val="0"/>
                <a:lumOff val="0"/>
                <a:alphaOff val="0"/>
              </a:schemeClr>
            </a:gs>
            <a:gs pos="90000">
              <a:schemeClr val="accent6">
                <a:hueOff val="0"/>
                <a:satOff val="0"/>
                <a:lumOff val="0"/>
                <a:alphaOff val="0"/>
                <a:shade val="100000"/>
                <a:satMod val="105000"/>
              </a:schemeClr>
            </a:gs>
            <a:gs pos="100000">
              <a:schemeClr val="accent6">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MAXPOOL</a:t>
          </a:r>
          <a:endParaRPr lang="en-IN" sz="1600" kern="1200" dirty="0">
            <a:latin typeface="Bahnschrift Condensed" panose="020B0502040204020203" pitchFamily="34" charset="0"/>
          </a:endParaRPr>
        </a:p>
      </dsp:txBody>
      <dsp:txXfrm>
        <a:off x="5078626" y="1264105"/>
        <a:ext cx="970938" cy="1510390"/>
      </dsp:txXfrm>
    </dsp:sp>
    <dsp:sp modelId="{5A9BF950-1C42-40E8-A174-C1EAE80ADD93}">
      <dsp:nvSpPr>
        <dsp:cNvPr id="0" name=""/>
        <dsp:cNvSpPr/>
      </dsp:nvSpPr>
      <dsp:spPr>
        <a:xfrm>
          <a:off x="6281421" y="1211580"/>
          <a:ext cx="1075988" cy="1615440"/>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FLATTEN</a:t>
          </a:r>
          <a:endParaRPr lang="en-IN" sz="1600" kern="1200" dirty="0">
            <a:latin typeface="Bahnschrift Condensed" panose="020B0502040204020203" pitchFamily="34" charset="0"/>
          </a:endParaRPr>
        </a:p>
      </dsp:txBody>
      <dsp:txXfrm>
        <a:off x="6333946" y="1264105"/>
        <a:ext cx="970938" cy="1510390"/>
      </dsp:txXfrm>
    </dsp:sp>
    <dsp:sp modelId="{CE12FBAF-3F2D-4905-894C-413B350EBCCF}">
      <dsp:nvSpPr>
        <dsp:cNvPr id="0" name=""/>
        <dsp:cNvSpPr/>
      </dsp:nvSpPr>
      <dsp:spPr>
        <a:xfrm>
          <a:off x="7536741" y="1211580"/>
          <a:ext cx="1075988" cy="1615440"/>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atMod val="105000"/>
              </a:schemeClr>
            </a:gs>
            <a:gs pos="100000">
              <a:schemeClr val="accent3">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DENSE</a:t>
          </a:r>
          <a:endParaRPr lang="en-IN" sz="1600" kern="1200" dirty="0">
            <a:latin typeface="Bahnschrift Condensed" panose="020B0502040204020203" pitchFamily="34" charset="0"/>
          </a:endParaRPr>
        </a:p>
      </dsp:txBody>
      <dsp:txXfrm>
        <a:off x="7589266" y="1264105"/>
        <a:ext cx="970938" cy="1510390"/>
      </dsp:txXfrm>
    </dsp:sp>
    <dsp:sp modelId="{784A8722-D731-460E-82A4-931FA9785854}">
      <dsp:nvSpPr>
        <dsp:cNvPr id="0" name=""/>
        <dsp:cNvSpPr/>
      </dsp:nvSpPr>
      <dsp:spPr>
        <a:xfrm>
          <a:off x="8792061" y="1211580"/>
          <a:ext cx="1075988" cy="1615440"/>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atMod val="105000"/>
              </a:schemeClr>
            </a:gs>
            <a:gs pos="100000">
              <a:schemeClr val="accent4">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Condensed" panose="020B0502040204020203" pitchFamily="34" charset="0"/>
            </a:rPr>
            <a:t>PROB. OF CLASSES (SOFTMAX)</a:t>
          </a:r>
          <a:endParaRPr lang="en-IN" sz="1600" kern="1200" dirty="0">
            <a:latin typeface="Bahnschrift Condensed" panose="020B0502040204020203" pitchFamily="34" charset="0"/>
          </a:endParaRPr>
        </a:p>
      </dsp:txBody>
      <dsp:txXfrm>
        <a:off x="8844586" y="1264105"/>
        <a:ext cx="970938" cy="15103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4/25/2024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4/25/2024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pii/S1877050919311585" TargetMode="External"/><Relationship Id="rId2" Type="http://schemas.openxmlformats.org/officeDocument/2006/relationships/hyperlink" Target="https://www.ijert.org/an-iot-based-smart-irrigation-system-using-soil-moisture-and-weather-prediction" TargetMode="External"/><Relationship Id="rId1" Type="http://schemas.openxmlformats.org/officeDocument/2006/relationships/slideLayout" Target="../slideLayouts/slideLayout2.xml"/><Relationship Id="rId4" Type="http://schemas.openxmlformats.org/officeDocument/2006/relationships/hyperlink" Target="https://link.springer.com/article/10.1007/s11119-017-9527-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dkDnDiag">
          <a:fgClr>
            <a:schemeClr val="bg1">
              <a:lumMod val="65000"/>
            </a:schemeClr>
          </a:fgClr>
          <a:bgClr>
            <a:schemeClr val="bg1">
              <a:lumMod val="6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3021-4434-0630-AA97-F3F6E5C5BEDA}"/>
              </a:ext>
            </a:extLst>
          </p:cNvPr>
          <p:cNvSpPr>
            <a:spLocks noGrp="1"/>
          </p:cNvSpPr>
          <p:nvPr>
            <p:ph type="ctrTitle"/>
          </p:nvPr>
        </p:nvSpPr>
        <p:spPr/>
        <p:txBody>
          <a:bodyPr/>
          <a:lstStyle/>
          <a:p>
            <a:r>
              <a:rPr lang="en-IN" dirty="0">
                <a:effectLst>
                  <a:outerShdw blurRad="38100" dist="38100" dir="2700000" algn="tl">
                    <a:srgbClr val="000000">
                      <a:alpha val="43137"/>
                    </a:srgbClr>
                  </a:outerShdw>
                </a:effectLst>
                <a:latin typeface="Bahnschrift Condensed" panose="020B0502040204020203" pitchFamily="34" charset="0"/>
              </a:rPr>
              <a:t>Smart Irrigation system for Marigold</a:t>
            </a:r>
          </a:p>
        </p:txBody>
      </p:sp>
      <p:sp>
        <p:nvSpPr>
          <p:cNvPr id="3" name="Subtitle 2">
            <a:extLst>
              <a:ext uri="{FF2B5EF4-FFF2-40B4-BE49-F238E27FC236}">
                <a16:creationId xmlns:a16="http://schemas.microsoft.com/office/drawing/2014/main" id="{5D6E77B3-30C3-0DC4-515B-AD99057CAAE7}"/>
              </a:ext>
            </a:extLst>
          </p:cNvPr>
          <p:cNvSpPr>
            <a:spLocks noGrp="1"/>
          </p:cNvSpPr>
          <p:nvPr>
            <p:ph type="subTitle" idx="1"/>
          </p:nvPr>
        </p:nvSpPr>
        <p:spPr>
          <a:xfrm>
            <a:off x="1709530" y="3869634"/>
            <a:ext cx="8767860" cy="2988366"/>
          </a:xfrm>
        </p:spPr>
        <p:txBody>
          <a:bodyPr>
            <a:normAutofit/>
          </a:bodyPr>
          <a:lstStyle/>
          <a:p>
            <a:pPr algn="l"/>
            <a:r>
              <a:rPr lang="en-IN" sz="2800" dirty="0">
                <a:latin typeface="Bahnschrift Condensed" panose="020B0502040204020203" pitchFamily="34" charset="0"/>
              </a:rPr>
              <a:t>CS21B1078 E SAILESWARA REDDY</a:t>
            </a:r>
          </a:p>
          <a:p>
            <a:pPr algn="l"/>
            <a:r>
              <a:rPr lang="en-IN" sz="2800" dirty="0">
                <a:latin typeface="Bahnschrift Condensed" panose="020B0502040204020203" pitchFamily="34" charset="0"/>
              </a:rPr>
              <a:t>CS21B1023 SK ARIAN ISLAM</a:t>
            </a:r>
          </a:p>
          <a:p>
            <a:pPr algn="l"/>
            <a:r>
              <a:rPr lang="en-IN" sz="2800" dirty="0">
                <a:latin typeface="Bahnschrift Condensed" panose="020B0502040204020203" pitchFamily="34" charset="0"/>
              </a:rPr>
              <a:t>CS21B1068 BASAB GHOSH</a:t>
            </a:r>
          </a:p>
          <a:p>
            <a:pPr algn="l"/>
            <a:r>
              <a:rPr lang="en-IN" sz="2800" dirty="0">
                <a:latin typeface="Bahnschrift Condensed" panose="020B0502040204020203" pitchFamily="34" charset="0"/>
              </a:rPr>
              <a:t>ME21B1068 DEVANJAAN SARKAR </a:t>
            </a:r>
          </a:p>
        </p:txBody>
      </p:sp>
    </p:spTree>
    <p:extLst>
      <p:ext uri="{BB962C8B-B14F-4D97-AF65-F5344CB8AC3E}">
        <p14:creationId xmlns:p14="http://schemas.microsoft.com/office/powerpoint/2010/main" val="3566419058"/>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METHODOLOGY &amp; SOLUTION OVERVIEW</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p:txBody>
          <a:bodyPr>
            <a:normAutofit fontScale="47500" lnSpcReduction="20000"/>
          </a:bodyPr>
          <a:lstStyle/>
          <a:p>
            <a:pPr marL="45720" indent="0">
              <a:buNone/>
            </a:pPr>
            <a:r>
              <a:rPr lang="en-US" sz="5400" u="sng" dirty="0">
                <a:solidFill>
                  <a:srgbClr val="00B050"/>
                </a:solidFill>
                <a:latin typeface="Bahnschrift Condensed" panose="020B0502040204020203" pitchFamily="34" charset="0"/>
              </a:rPr>
              <a:t>Part 2: Leveraging </a:t>
            </a:r>
            <a:r>
              <a:rPr lang="en-US" sz="5400" u="sng" dirty="0" err="1">
                <a:solidFill>
                  <a:srgbClr val="00B050"/>
                </a:solidFill>
                <a:latin typeface="Bahnschrift Condensed" panose="020B0502040204020203" pitchFamily="34" charset="0"/>
              </a:rPr>
              <a:t>TinyVGG</a:t>
            </a:r>
            <a:r>
              <a:rPr lang="en-US" sz="5400" u="sng" dirty="0">
                <a:solidFill>
                  <a:srgbClr val="00B050"/>
                </a:solidFill>
                <a:latin typeface="Bahnschrift Condensed" panose="020B0502040204020203" pitchFamily="34" charset="0"/>
              </a:rPr>
              <a:t> for Marigold Disease Detection :-</a:t>
            </a:r>
          </a:p>
          <a:p>
            <a:pPr marL="45720" indent="0">
              <a:buNone/>
            </a:pPr>
            <a:r>
              <a:rPr lang="en-US" sz="4600" u="sng" dirty="0">
                <a:solidFill>
                  <a:srgbClr val="92D050"/>
                </a:solidFill>
                <a:latin typeface="Bahnschrift Condensed" panose="020B0502040204020203" pitchFamily="34" charset="0"/>
              </a:rPr>
              <a:t>Introduction:</a:t>
            </a:r>
          </a:p>
          <a:p>
            <a:pPr marL="45720" indent="0">
              <a:buNone/>
            </a:pPr>
            <a:r>
              <a:rPr lang="en-US" sz="4200" dirty="0">
                <a:solidFill>
                  <a:schemeClr val="bg1">
                    <a:lumMod val="75000"/>
                  </a:schemeClr>
                </a:solidFill>
                <a:latin typeface="Bahnschrift Condensed" panose="020B0502040204020203" pitchFamily="34" charset="0"/>
              </a:rPr>
              <a:t>  - Marigold faces significant disease threats impacting growth and yield, necessitating automated detection systems.</a:t>
            </a:r>
          </a:p>
          <a:p>
            <a:pPr marL="45720" indent="0">
              <a:buNone/>
            </a:pPr>
            <a:r>
              <a:rPr lang="en-US" sz="4600" u="sng" dirty="0">
                <a:solidFill>
                  <a:srgbClr val="92D050"/>
                </a:solidFill>
                <a:latin typeface="Bahnschrift Condensed" panose="020B0502040204020203" pitchFamily="34" charset="0"/>
              </a:rPr>
              <a:t>Dataset Creation:</a:t>
            </a:r>
          </a:p>
          <a:p>
            <a:pPr marL="45720" indent="0">
              <a:buNone/>
            </a:pPr>
            <a:r>
              <a:rPr lang="en-US" sz="4200" dirty="0">
                <a:solidFill>
                  <a:schemeClr val="bg1">
                    <a:lumMod val="75000"/>
                  </a:schemeClr>
                </a:solidFill>
                <a:latin typeface="Bahnschrift Condensed" panose="020B0502040204020203" pitchFamily="34" charset="0"/>
              </a:rPr>
              <a:t>  - Compiled comprehensive dataset of marigold images with labeled diseases.</a:t>
            </a:r>
          </a:p>
          <a:p>
            <a:pPr marL="45720" indent="0">
              <a:buNone/>
            </a:pPr>
            <a:r>
              <a:rPr lang="en-US" sz="4600" u="sng" dirty="0">
                <a:solidFill>
                  <a:srgbClr val="92D050"/>
                </a:solidFill>
                <a:latin typeface="Bahnschrift Condensed" panose="020B0502040204020203" pitchFamily="34" charset="0"/>
              </a:rPr>
              <a:t>Model Selection:</a:t>
            </a:r>
          </a:p>
          <a:p>
            <a:pPr marL="45720" indent="0">
              <a:buNone/>
            </a:pPr>
            <a:r>
              <a:rPr lang="en-US" sz="4200" dirty="0">
                <a:solidFill>
                  <a:schemeClr val="bg1">
                    <a:lumMod val="75000"/>
                  </a:schemeClr>
                </a:solidFill>
                <a:latin typeface="Bahnschrift Condensed" panose="020B0502040204020203" pitchFamily="34" charset="0"/>
              </a:rPr>
              <a:t>  - Utilized </a:t>
            </a:r>
            <a:r>
              <a:rPr lang="en-US" sz="4200" dirty="0" err="1">
                <a:solidFill>
                  <a:schemeClr val="bg1">
                    <a:lumMod val="75000"/>
                  </a:schemeClr>
                </a:solidFill>
                <a:latin typeface="Bahnschrift Condensed" panose="020B0502040204020203" pitchFamily="34" charset="0"/>
              </a:rPr>
              <a:t>TinyVGG</a:t>
            </a:r>
            <a:r>
              <a:rPr lang="en-US" sz="4200" dirty="0">
                <a:solidFill>
                  <a:schemeClr val="bg1">
                    <a:lumMod val="75000"/>
                  </a:schemeClr>
                </a:solidFill>
                <a:latin typeface="Bahnschrift Condensed" panose="020B0502040204020203" pitchFamily="34" charset="0"/>
              </a:rPr>
              <a:t>, optimized for resource-constrained environments, balancing complexity and efficiency.</a:t>
            </a:r>
          </a:p>
          <a:p>
            <a:pPr marL="45720" indent="0">
              <a:buNone/>
            </a:pPr>
            <a:r>
              <a:rPr lang="en-US" sz="4600" u="sng" dirty="0">
                <a:solidFill>
                  <a:srgbClr val="92D050"/>
                </a:solidFill>
                <a:latin typeface="Bahnschrift Condensed" panose="020B0502040204020203" pitchFamily="34" charset="0"/>
              </a:rPr>
              <a:t>Training Process:</a:t>
            </a:r>
          </a:p>
          <a:p>
            <a:pPr marL="45720" indent="0">
              <a:buNone/>
            </a:pPr>
            <a:r>
              <a:rPr lang="en-US" sz="4200" dirty="0">
                <a:solidFill>
                  <a:schemeClr val="bg1">
                    <a:lumMod val="75000"/>
                  </a:schemeClr>
                </a:solidFill>
                <a:latin typeface="Bahnschrift Condensed" panose="020B0502040204020203" pitchFamily="34" charset="0"/>
              </a:rPr>
              <a:t>  - Employed transfer learning to fine-tune </a:t>
            </a:r>
            <a:r>
              <a:rPr lang="en-US" sz="4200" dirty="0" err="1">
                <a:solidFill>
                  <a:schemeClr val="bg1">
                    <a:lumMod val="75000"/>
                  </a:schemeClr>
                </a:solidFill>
                <a:latin typeface="Bahnschrift Condensed" panose="020B0502040204020203" pitchFamily="34" charset="0"/>
              </a:rPr>
              <a:t>TinyVGG</a:t>
            </a:r>
            <a:r>
              <a:rPr lang="en-US" sz="4200" dirty="0">
                <a:solidFill>
                  <a:schemeClr val="bg1">
                    <a:lumMod val="75000"/>
                  </a:schemeClr>
                </a:solidFill>
                <a:latin typeface="Bahnschrift Condensed" panose="020B0502040204020203" pitchFamily="34" charset="0"/>
              </a:rPr>
              <a:t>, adapting it for marigold disease detection.</a:t>
            </a:r>
          </a:p>
        </p:txBody>
      </p:sp>
    </p:spTree>
    <p:extLst>
      <p:ext uri="{BB962C8B-B14F-4D97-AF65-F5344CB8AC3E}">
        <p14:creationId xmlns:p14="http://schemas.microsoft.com/office/powerpoint/2010/main" val="13370126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METHODOLOGY &amp; SOLUTION OVERVIEW</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p:txBody>
          <a:bodyPr>
            <a:normAutofit/>
          </a:bodyPr>
          <a:lstStyle/>
          <a:p>
            <a:pPr marL="45720" indent="0">
              <a:lnSpc>
                <a:spcPct val="70000"/>
              </a:lnSpc>
              <a:buNone/>
            </a:pPr>
            <a:r>
              <a:rPr lang="en-US" u="sng" dirty="0">
                <a:solidFill>
                  <a:srgbClr val="92D050"/>
                </a:solidFill>
                <a:latin typeface="Bahnschrift Condensed" panose="020B0502040204020203" pitchFamily="34" charset="0"/>
              </a:rPr>
              <a:t>Evaluation and Performance:</a:t>
            </a:r>
          </a:p>
          <a:p>
            <a:pPr marL="45720" indent="0">
              <a:buNone/>
            </a:pPr>
            <a:r>
              <a:rPr lang="en-US" sz="2000" dirty="0">
                <a:solidFill>
                  <a:schemeClr val="bg1">
                    <a:lumMod val="75000"/>
                  </a:schemeClr>
                </a:solidFill>
                <a:latin typeface="Bahnschrift Condensed" panose="020B0502040204020203" pitchFamily="34" charset="0"/>
              </a:rPr>
              <a:t>  - Achieved consistent accuracy of approximately 75% across various disease categories.</a:t>
            </a:r>
          </a:p>
          <a:p>
            <a:pPr marL="45720" indent="0">
              <a:lnSpc>
                <a:spcPct val="70000"/>
              </a:lnSpc>
              <a:buNone/>
            </a:pPr>
            <a:r>
              <a:rPr lang="en-US" u="sng" dirty="0">
                <a:solidFill>
                  <a:srgbClr val="92D050"/>
                </a:solidFill>
                <a:latin typeface="Bahnschrift Condensed" panose="020B0502040204020203" pitchFamily="34" charset="0"/>
              </a:rPr>
              <a:t>App Development:</a:t>
            </a:r>
          </a:p>
          <a:p>
            <a:pPr marL="45720" indent="0">
              <a:buNone/>
            </a:pPr>
            <a:r>
              <a:rPr lang="en-US" sz="2000" dirty="0">
                <a:solidFill>
                  <a:schemeClr val="bg1">
                    <a:lumMod val="75000"/>
                  </a:schemeClr>
                </a:solidFill>
                <a:latin typeface="Bahnschrift Condensed" panose="020B0502040204020203" pitchFamily="34" charset="0"/>
              </a:rPr>
              <a:t>  - Developing user-friendly mobile app for instant disease detection using smartphone cameras.</a:t>
            </a:r>
          </a:p>
          <a:p>
            <a:pPr marL="45720" indent="0">
              <a:lnSpc>
                <a:spcPct val="70000"/>
              </a:lnSpc>
              <a:buNone/>
            </a:pPr>
            <a:r>
              <a:rPr lang="en-US" u="sng" dirty="0">
                <a:solidFill>
                  <a:srgbClr val="92D050"/>
                </a:solidFill>
                <a:latin typeface="Bahnschrift Condensed" panose="020B0502040204020203" pitchFamily="34" charset="0"/>
              </a:rPr>
              <a:t>Conclusion:</a:t>
            </a:r>
          </a:p>
          <a:p>
            <a:pPr marL="45720" indent="0">
              <a:buNone/>
            </a:pPr>
            <a:r>
              <a:rPr lang="en-US" sz="2000" dirty="0">
                <a:solidFill>
                  <a:schemeClr val="bg1">
                    <a:lumMod val="75000"/>
                  </a:schemeClr>
                </a:solidFill>
                <a:latin typeface="Bahnschrift Condensed" panose="020B0502040204020203" pitchFamily="34" charset="0"/>
              </a:rPr>
              <a:t>- Represents significant advancement in agricultural technology.</a:t>
            </a:r>
          </a:p>
          <a:p>
            <a:pPr marL="45720" indent="0">
              <a:buNone/>
            </a:pPr>
            <a:r>
              <a:rPr lang="en-US" sz="2000" dirty="0">
                <a:solidFill>
                  <a:schemeClr val="bg1">
                    <a:lumMod val="75000"/>
                  </a:schemeClr>
                </a:solidFill>
                <a:latin typeface="Bahnschrift Condensed" panose="020B0502040204020203" pitchFamily="34" charset="0"/>
              </a:rPr>
              <a:t>- Offers reliable and efficient disease detection for improved productivity.</a:t>
            </a:r>
          </a:p>
          <a:p>
            <a:pPr marL="45720" indent="0">
              <a:buNone/>
            </a:pPr>
            <a:r>
              <a:rPr lang="en-US" sz="2000" dirty="0">
                <a:solidFill>
                  <a:schemeClr val="bg1">
                    <a:lumMod val="75000"/>
                  </a:schemeClr>
                </a:solidFill>
                <a:latin typeface="Bahnschrift Condensed" panose="020B0502040204020203" pitchFamily="34" charset="0"/>
              </a:rPr>
              <a:t>- Envisions further enhancements and broader applications in agriculture.</a:t>
            </a:r>
          </a:p>
        </p:txBody>
      </p:sp>
    </p:spTree>
    <p:extLst>
      <p:ext uri="{BB962C8B-B14F-4D97-AF65-F5344CB8AC3E}">
        <p14:creationId xmlns:p14="http://schemas.microsoft.com/office/powerpoint/2010/main" val="40703792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METHODOLOGY &amp; SOLUTION OVERVIEW</a:t>
            </a:r>
          </a:p>
        </p:txBody>
      </p:sp>
      <p:graphicFrame>
        <p:nvGraphicFramePr>
          <p:cNvPr id="4" name="Content Placeholder 3">
            <a:extLst>
              <a:ext uri="{FF2B5EF4-FFF2-40B4-BE49-F238E27FC236}">
                <a16:creationId xmlns:a16="http://schemas.microsoft.com/office/drawing/2014/main" id="{9D47402B-5061-1B47-BCFF-C11606359AF8}"/>
              </a:ext>
            </a:extLst>
          </p:cNvPr>
          <p:cNvGraphicFramePr>
            <a:graphicFrameLocks noGrp="1"/>
          </p:cNvGraphicFramePr>
          <p:nvPr>
            <p:ph idx="1"/>
            <p:extLst>
              <p:ext uri="{D42A27DB-BD31-4B8C-83A1-F6EECF244321}">
                <p14:modId xmlns:p14="http://schemas.microsoft.com/office/powerpoint/2010/main" val="946989419"/>
              </p:ext>
            </p:extLst>
          </p:nvPr>
        </p:nvGraphicFramePr>
        <p:xfrm>
          <a:off x="1143000" y="2057400"/>
          <a:ext cx="9872871"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783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METHODOLOGY &amp; SOLUTION OVERVIEW</a:t>
            </a:r>
          </a:p>
        </p:txBody>
      </p:sp>
      <p:graphicFrame>
        <p:nvGraphicFramePr>
          <p:cNvPr id="4" name="Content Placeholder 3">
            <a:extLst>
              <a:ext uri="{FF2B5EF4-FFF2-40B4-BE49-F238E27FC236}">
                <a16:creationId xmlns:a16="http://schemas.microsoft.com/office/drawing/2014/main" id="{9D47402B-5061-1B47-BCFF-C11606359AF8}"/>
              </a:ext>
            </a:extLst>
          </p:cNvPr>
          <p:cNvGraphicFramePr>
            <a:graphicFrameLocks noGrp="1"/>
          </p:cNvGraphicFramePr>
          <p:nvPr>
            <p:ph idx="1"/>
            <p:extLst>
              <p:ext uri="{D42A27DB-BD31-4B8C-83A1-F6EECF244321}">
                <p14:modId xmlns:p14="http://schemas.microsoft.com/office/powerpoint/2010/main" val="2262129076"/>
              </p:ext>
            </p:extLst>
          </p:nvPr>
        </p:nvGraphicFramePr>
        <p:xfrm>
          <a:off x="1143000" y="2057400"/>
          <a:ext cx="9872871"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456421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METHODOLOGY &amp; SOLUTION OVERVIEW</a:t>
            </a:r>
          </a:p>
        </p:txBody>
      </p:sp>
      <p:graphicFrame>
        <p:nvGraphicFramePr>
          <p:cNvPr id="4" name="Content Placeholder 3">
            <a:extLst>
              <a:ext uri="{FF2B5EF4-FFF2-40B4-BE49-F238E27FC236}">
                <a16:creationId xmlns:a16="http://schemas.microsoft.com/office/drawing/2014/main" id="{9D47402B-5061-1B47-BCFF-C11606359AF8}"/>
              </a:ext>
            </a:extLst>
          </p:cNvPr>
          <p:cNvGraphicFramePr>
            <a:graphicFrameLocks noGrp="1"/>
          </p:cNvGraphicFramePr>
          <p:nvPr>
            <p:ph idx="1"/>
            <p:extLst>
              <p:ext uri="{D42A27DB-BD31-4B8C-83A1-F6EECF244321}">
                <p14:modId xmlns:p14="http://schemas.microsoft.com/office/powerpoint/2010/main" val="1572860930"/>
              </p:ext>
            </p:extLst>
          </p:nvPr>
        </p:nvGraphicFramePr>
        <p:xfrm>
          <a:off x="1143000" y="2057400"/>
          <a:ext cx="9872871"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01354"/>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METHODOLOGY &amp; SOLUTION OVERVIEW</a:t>
            </a:r>
          </a:p>
        </p:txBody>
      </p:sp>
      <p:graphicFrame>
        <p:nvGraphicFramePr>
          <p:cNvPr id="4" name="Content Placeholder 3">
            <a:extLst>
              <a:ext uri="{FF2B5EF4-FFF2-40B4-BE49-F238E27FC236}">
                <a16:creationId xmlns:a16="http://schemas.microsoft.com/office/drawing/2014/main" id="{9D47402B-5061-1B47-BCFF-C11606359AF8}"/>
              </a:ext>
            </a:extLst>
          </p:cNvPr>
          <p:cNvGraphicFramePr>
            <a:graphicFrameLocks noGrp="1"/>
          </p:cNvGraphicFramePr>
          <p:nvPr>
            <p:ph idx="1"/>
          </p:nvPr>
        </p:nvGraphicFramePr>
        <p:xfrm>
          <a:off x="1143000" y="2057400"/>
          <a:ext cx="9872871"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0165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a:xfrm>
            <a:off x="1048732" y="251382"/>
            <a:ext cx="9875520" cy="1049518"/>
          </a:xfrm>
        </p:spPr>
        <p:txBody>
          <a:bodyPr/>
          <a:lstStyle/>
          <a:p>
            <a:r>
              <a:rPr lang="en-IN" dirty="0">
                <a:solidFill>
                  <a:srgbClr val="92D050"/>
                </a:solidFill>
                <a:latin typeface="Bahnschrift Condensed" panose="020B0502040204020203" pitchFamily="34" charset="0"/>
              </a:rPr>
              <a:t>BILL OF MATERIALS</a:t>
            </a:r>
          </a:p>
        </p:txBody>
      </p:sp>
      <p:graphicFrame>
        <p:nvGraphicFramePr>
          <p:cNvPr id="4" name="Content Placeholder 3">
            <a:extLst>
              <a:ext uri="{FF2B5EF4-FFF2-40B4-BE49-F238E27FC236}">
                <a16:creationId xmlns:a16="http://schemas.microsoft.com/office/drawing/2014/main" id="{A4981EAD-1F75-D024-95AE-500389946BDF}"/>
              </a:ext>
            </a:extLst>
          </p:cNvPr>
          <p:cNvGraphicFramePr>
            <a:graphicFrameLocks noGrp="1"/>
          </p:cNvGraphicFramePr>
          <p:nvPr>
            <p:ph idx="1"/>
            <p:extLst>
              <p:ext uri="{D42A27DB-BD31-4B8C-83A1-F6EECF244321}">
                <p14:modId xmlns:p14="http://schemas.microsoft.com/office/powerpoint/2010/main" val="3899454647"/>
              </p:ext>
            </p:extLst>
          </p:nvPr>
        </p:nvGraphicFramePr>
        <p:xfrm>
          <a:off x="1143000" y="999242"/>
          <a:ext cx="9872661" cy="5594741"/>
        </p:xfrm>
        <a:graphic>
          <a:graphicData uri="http://schemas.openxmlformats.org/drawingml/2006/table">
            <a:tbl>
              <a:tblPr firstRow="1" bandRow="1">
                <a:tableStyleId>{93296810-A885-4BE3-A3E7-6D5BEEA58F35}</a:tableStyleId>
              </a:tblPr>
              <a:tblGrid>
                <a:gridCol w="886591">
                  <a:extLst>
                    <a:ext uri="{9D8B030D-6E8A-4147-A177-3AD203B41FA5}">
                      <a16:colId xmlns:a16="http://schemas.microsoft.com/office/drawing/2014/main" val="2443976389"/>
                    </a:ext>
                  </a:extLst>
                </a:gridCol>
                <a:gridCol w="3062474">
                  <a:extLst>
                    <a:ext uri="{9D8B030D-6E8A-4147-A177-3AD203B41FA5}">
                      <a16:colId xmlns:a16="http://schemas.microsoft.com/office/drawing/2014/main" val="1906382125"/>
                    </a:ext>
                  </a:extLst>
                </a:gridCol>
                <a:gridCol w="1974532">
                  <a:extLst>
                    <a:ext uri="{9D8B030D-6E8A-4147-A177-3AD203B41FA5}">
                      <a16:colId xmlns:a16="http://schemas.microsoft.com/office/drawing/2014/main" val="3838493417"/>
                    </a:ext>
                  </a:extLst>
                </a:gridCol>
                <a:gridCol w="1974532">
                  <a:extLst>
                    <a:ext uri="{9D8B030D-6E8A-4147-A177-3AD203B41FA5}">
                      <a16:colId xmlns:a16="http://schemas.microsoft.com/office/drawing/2014/main" val="1851340043"/>
                    </a:ext>
                  </a:extLst>
                </a:gridCol>
                <a:gridCol w="1974532">
                  <a:extLst>
                    <a:ext uri="{9D8B030D-6E8A-4147-A177-3AD203B41FA5}">
                      <a16:colId xmlns:a16="http://schemas.microsoft.com/office/drawing/2014/main" val="2107869197"/>
                    </a:ext>
                  </a:extLst>
                </a:gridCol>
              </a:tblGrid>
              <a:tr h="761581">
                <a:tc>
                  <a:txBody>
                    <a:bodyPr/>
                    <a:lstStyle/>
                    <a:p>
                      <a:pPr algn="ctr"/>
                      <a:r>
                        <a:rPr lang="en-IN" sz="2000" dirty="0">
                          <a:latin typeface="Bahnschrift Condensed" panose="020B0502040204020203" pitchFamily="34" charset="0"/>
                        </a:rPr>
                        <a:t>S. No.</a:t>
                      </a:r>
                    </a:p>
                  </a:txBody>
                  <a:tcPr/>
                </a:tc>
                <a:tc>
                  <a:txBody>
                    <a:bodyPr/>
                    <a:lstStyle/>
                    <a:p>
                      <a:pPr algn="ctr"/>
                      <a:r>
                        <a:rPr lang="en-IN" sz="2000" b="1" kern="1200" dirty="0">
                          <a:solidFill>
                            <a:schemeClr val="lt1"/>
                          </a:solidFill>
                          <a:latin typeface="Bahnschrift Condensed" panose="020B0502040204020203" pitchFamily="34" charset="0"/>
                          <a:ea typeface="+mn-ea"/>
                          <a:cs typeface="+mn-cs"/>
                        </a:rPr>
                        <a:t>Component 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lt1"/>
                          </a:solidFill>
                          <a:latin typeface="Bahnschrift Condensed" panose="020B0502040204020203" pitchFamily="34" charset="0"/>
                          <a:ea typeface="+mn-ea"/>
                          <a:cs typeface="+mn-cs"/>
                        </a:rPr>
                        <a:t>Quantity (pc)</a:t>
                      </a:r>
                    </a:p>
                  </a:txBody>
                  <a:tcPr/>
                </a:tc>
                <a:tc>
                  <a:txBody>
                    <a:bodyPr/>
                    <a:lstStyle/>
                    <a:p>
                      <a:pPr algn="ctr"/>
                      <a:r>
                        <a:rPr lang="en-IN" sz="2000" dirty="0">
                          <a:latin typeface="Bahnschrift Condensed" panose="020B0502040204020203" pitchFamily="34" charset="0"/>
                        </a:rPr>
                        <a:t>Rate</a:t>
                      </a:r>
                      <a:r>
                        <a:rPr lang="en-IN" sz="2000" b="1" kern="1200" dirty="0">
                          <a:solidFill>
                            <a:schemeClr val="lt1"/>
                          </a:solidFill>
                          <a:latin typeface="Bahnschrift Condensed" panose="020B0502040204020203" pitchFamily="34" charset="0"/>
                          <a:ea typeface="+mn-ea"/>
                          <a:cs typeface="+mn-cs"/>
                        </a:rPr>
                        <a:t> (Rs.)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lt1"/>
                          </a:solidFill>
                          <a:latin typeface="Bahnschrift Condensed" panose="020B0502040204020203" pitchFamily="34" charset="0"/>
                          <a:ea typeface="+mn-ea"/>
                          <a:cs typeface="+mn-cs"/>
                        </a:rPr>
                        <a:t>Cost (Rs.)</a:t>
                      </a:r>
                    </a:p>
                    <a:p>
                      <a:pPr algn="ctr"/>
                      <a:endParaRPr lang="en-IN" sz="2000" b="1" kern="1200" dirty="0">
                        <a:solidFill>
                          <a:schemeClr val="lt1"/>
                        </a:solidFill>
                        <a:latin typeface="Bahnschrift Condensed" panose="020B0502040204020203" pitchFamily="34" charset="0"/>
                        <a:ea typeface="+mn-ea"/>
                        <a:cs typeface="+mn-cs"/>
                      </a:endParaRPr>
                    </a:p>
                  </a:txBody>
                  <a:tcPr/>
                </a:tc>
                <a:extLst>
                  <a:ext uri="{0D108BD9-81ED-4DB2-BD59-A6C34878D82A}">
                    <a16:rowId xmlns:a16="http://schemas.microsoft.com/office/drawing/2014/main" val="418220062"/>
                  </a:ext>
                </a:extLst>
              </a:tr>
              <a:tr h="456008">
                <a:tc>
                  <a:txBody>
                    <a:bodyPr/>
                    <a:lstStyle/>
                    <a:p>
                      <a:pPr algn="ctr"/>
                      <a:r>
                        <a:rPr lang="en-IN" sz="1200" kern="1200" dirty="0">
                          <a:solidFill>
                            <a:schemeClr val="dk1"/>
                          </a:solidFill>
                          <a:latin typeface="Bahnschrift Condensed" panose="020B0502040204020203" pitchFamily="34" charset="0"/>
                          <a:ea typeface="+mn-ea"/>
                          <a:cs typeface="+mn-cs"/>
                        </a:rPr>
                        <a:t>1</a:t>
                      </a:r>
                    </a:p>
                  </a:txBody>
                  <a:tcPr/>
                </a:tc>
                <a:tc>
                  <a:txBody>
                    <a:bodyPr/>
                    <a:lstStyle/>
                    <a:p>
                      <a:pPr algn="ctr" rtl="0" fontAlgn="t">
                        <a:spcBef>
                          <a:spcPts val="0"/>
                        </a:spcBef>
                        <a:spcAft>
                          <a:spcPts val="0"/>
                        </a:spcAft>
                      </a:pPr>
                      <a:r>
                        <a:rPr lang="en-IN" sz="1200" kern="1200" dirty="0">
                          <a:solidFill>
                            <a:schemeClr val="dk1"/>
                          </a:solidFill>
                          <a:latin typeface="Bahnschrift Condensed" panose="020B0502040204020203" pitchFamily="34" charset="0"/>
                          <a:ea typeface="+mn-ea"/>
                          <a:cs typeface="+mn-cs"/>
                        </a:rPr>
                        <a:t>SSX1278 LoRa Module Ra- 02 433MHZ Wireless Spread Spectrum Transmission</a:t>
                      </a:r>
                    </a:p>
                  </a:txBody>
                  <a:tcPr marL="63500" marR="63500" marT="63500" marB="63500"/>
                </a:tc>
                <a:tc>
                  <a:txBody>
                    <a:bodyPr/>
                    <a:lstStyle/>
                    <a:p>
                      <a:pPr algn="ctr"/>
                      <a:r>
                        <a:rPr lang="en-US" sz="1200" dirty="0">
                          <a:latin typeface="Bahnschrift Condensed" panose="020B0502040204020203" pitchFamily="34" charset="0"/>
                        </a:rPr>
                        <a:t>2</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501</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1002</a:t>
                      </a:r>
                      <a:endParaRPr lang="en-IN" sz="1200" dirty="0">
                        <a:latin typeface="Bahnschrift Condensed" panose="020B0502040204020203" pitchFamily="34" charset="0"/>
                      </a:endParaRPr>
                    </a:p>
                  </a:txBody>
                  <a:tcPr/>
                </a:tc>
                <a:extLst>
                  <a:ext uri="{0D108BD9-81ED-4DB2-BD59-A6C34878D82A}">
                    <a16:rowId xmlns:a16="http://schemas.microsoft.com/office/drawing/2014/main" val="1001959881"/>
                  </a:ext>
                </a:extLst>
              </a:tr>
              <a:tr h="456008">
                <a:tc>
                  <a:txBody>
                    <a:bodyPr/>
                    <a:lstStyle/>
                    <a:p>
                      <a:pPr algn="ctr"/>
                      <a:r>
                        <a:rPr lang="en-IN" sz="1200" kern="1200" dirty="0">
                          <a:solidFill>
                            <a:schemeClr val="dk1"/>
                          </a:solidFill>
                          <a:latin typeface="Bahnschrift Condensed" panose="020B0502040204020203" pitchFamily="34" charset="0"/>
                          <a:ea typeface="+mn-ea"/>
                          <a:cs typeface="+mn-cs"/>
                        </a:rPr>
                        <a:t>2</a:t>
                      </a:r>
                    </a:p>
                  </a:txBody>
                  <a:tcPr/>
                </a:tc>
                <a:tc>
                  <a:txBody>
                    <a:bodyPr/>
                    <a:lstStyle/>
                    <a:p>
                      <a:pPr algn="ctr" rtl="0" fontAlgn="t">
                        <a:spcBef>
                          <a:spcPts val="0"/>
                        </a:spcBef>
                        <a:spcAft>
                          <a:spcPts val="0"/>
                        </a:spcAft>
                      </a:pPr>
                      <a:r>
                        <a:rPr lang="en-US" sz="1200" kern="1200" dirty="0" err="1">
                          <a:solidFill>
                            <a:schemeClr val="dk1"/>
                          </a:solidFill>
                          <a:latin typeface="Bahnschrift Condensed" panose="020B0502040204020203" pitchFamily="34" charset="0"/>
                          <a:ea typeface="+mn-ea"/>
                          <a:cs typeface="+mn-cs"/>
                        </a:rPr>
                        <a:t>Songle</a:t>
                      </a:r>
                      <a:r>
                        <a:rPr lang="en-US" sz="1200" kern="1200" dirty="0">
                          <a:solidFill>
                            <a:schemeClr val="dk1"/>
                          </a:solidFill>
                          <a:latin typeface="Bahnschrift Condensed" panose="020B0502040204020203" pitchFamily="34" charset="0"/>
                          <a:ea typeface="+mn-ea"/>
                          <a:cs typeface="+mn-cs"/>
                        </a:rPr>
                        <a:t> Single-channel 5V 30A Relay Module Power Failure Relay</a:t>
                      </a:r>
                    </a:p>
                  </a:txBody>
                  <a:tcPr marL="63500" marR="63500" marT="63500" marB="63500"/>
                </a:tc>
                <a:tc>
                  <a:txBody>
                    <a:bodyPr/>
                    <a:lstStyle/>
                    <a:p>
                      <a:pPr algn="ctr"/>
                      <a:r>
                        <a:rPr lang="en-US" sz="1200" dirty="0">
                          <a:latin typeface="Bahnschrift Condensed" panose="020B0502040204020203" pitchFamily="34" charset="0"/>
                        </a:rPr>
                        <a:t>1</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162</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162</a:t>
                      </a:r>
                      <a:endParaRPr lang="en-IN" sz="1200" dirty="0">
                        <a:latin typeface="Bahnschrift Condensed" panose="020B0502040204020203" pitchFamily="34" charset="0"/>
                      </a:endParaRPr>
                    </a:p>
                  </a:txBody>
                  <a:tcPr/>
                </a:tc>
                <a:extLst>
                  <a:ext uri="{0D108BD9-81ED-4DB2-BD59-A6C34878D82A}">
                    <a16:rowId xmlns:a16="http://schemas.microsoft.com/office/drawing/2014/main" val="336156602"/>
                  </a:ext>
                </a:extLst>
              </a:tr>
              <a:tr h="338480">
                <a:tc>
                  <a:txBody>
                    <a:bodyPr/>
                    <a:lstStyle/>
                    <a:p>
                      <a:pPr algn="ctr"/>
                      <a:r>
                        <a:rPr lang="en-IN" sz="1200" kern="1200" dirty="0">
                          <a:solidFill>
                            <a:schemeClr val="dk1"/>
                          </a:solidFill>
                          <a:latin typeface="Bahnschrift Condensed" panose="020B0502040204020203" pitchFamily="34" charset="0"/>
                          <a:ea typeface="+mn-ea"/>
                          <a:cs typeface="+mn-cs"/>
                        </a:rPr>
                        <a:t>3</a:t>
                      </a:r>
                    </a:p>
                  </a:txBody>
                  <a:tcPr/>
                </a:tc>
                <a:tc>
                  <a:txBody>
                    <a:bodyPr/>
                    <a:lstStyle/>
                    <a:p>
                      <a:pPr algn="ctr" rtl="0" fontAlgn="t">
                        <a:spcBef>
                          <a:spcPts val="0"/>
                        </a:spcBef>
                        <a:spcAft>
                          <a:spcPts val="0"/>
                        </a:spcAft>
                      </a:pPr>
                      <a:r>
                        <a:rPr lang="en-US" sz="1200" kern="1200" dirty="0">
                          <a:solidFill>
                            <a:schemeClr val="dk1"/>
                          </a:solidFill>
                          <a:latin typeface="Bahnschrift Condensed" panose="020B0502040204020203" pitchFamily="34" charset="0"/>
                          <a:ea typeface="+mn-ea"/>
                          <a:cs typeface="+mn-cs"/>
                        </a:rPr>
                        <a:t>Horizontal Mute Sounds Mini Submersible Pump DC 3V-5V</a:t>
                      </a:r>
                    </a:p>
                  </a:txBody>
                  <a:tcPr marL="63500" marR="63500" marT="63500" marB="63500"/>
                </a:tc>
                <a:tc>
                  <a:txBody>
                    <a:bodyPr/>
                    <a:lstStyle/>
                    <a:p>
                      <a:pPr algn="ctr"/>
                      <a:r>
                        <a:rPr lang="en-US" sz="1200" dirty="0">
                          <a:latin typeface="Bahnschrift Condensed" panose="020B0502040204020203" pitchFamily="34" charset="0"/>
                        </a:rPr>
                        <a:t>1</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99</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99</a:t>
                      </a:r>
                      <a:endParaRPr lang="en-IN" sz="1200" dirty="0">
                        <a:latin typeface="Bahnschrift Condensed" panose="020B0502040204020203" pitchFamily="34" charset="0"/>
                      </a:endParaRPr>
                    </a:p>
                  </a:txBody>
                  <a:tcPr/>
                </a:tc>
                <a:extLst>
                  <a:ext uri="{0D108BD9-81ED-4DB2-BD59-A6C34878D82A}">
                    <a16:rowId xmlns:a16="http://schemas.microsoft.com/office/drawing/2014/main" val="1051458932"/>
                  </a:ext>
                </a:extLst>
              </a:tr>
              <a:tr h="338480">
                <a:tc>
                  <a:txBody>
                    <a:bodyPr/>
                    <a:lstStyle/>
                    <a:p>
                      <a:pPr algn="ctr"/>
                      <a:r>
                        <a:rPr lang="en-IN" sz="1200" kern="1200" dirty="0">
                          <a:solidFill>
                            <a:schemeClr val="dk1"/>
                          </a:solidFill>
                          <a:latin typeface="Bahnschrift Condensed" panose="020B0502040204020203" pitchFamily="34" charset="0"/>
                          <a:ea typeface="+mn-ea"/>
                          <a:cs typeface="+mn-cs"/>
                        </a:rPr>
                        <a:t>4</a:t>
                      </a:r>
                    </a:p>
                  </a:txBody>
                  <a:tcPr/>
                </a:tc>
                <a:tc>
                  <a:txBody>
                    <a:bodyPr/>
                    <a:lstStyle/>
                    <a:p>
                      <a:pPr algn="ctr" rtl="0" fontAlgn="t">
                        <a:spcBef>
                          <a:spcPts val="0"/>
                        </a:spcBef>
                        <a:spcAft>
                          <a:spcPts val="0"/>
                        </a:spcAft>
                      </a:pPr>
                      <a:r>
                        <a:rPr lang="en-IN" sz="1200" kern="1200" dirty="0" err="1">
                          <a:solidFill>
                            <a:schemeClr val="dk1"/>
                          </a:solidFill>
                          <a:latin typeface="Bahnschrift Condensed" panose="020B0502040204020203" pitchFamily="34" charset="0"/>
                          <a:ea typeface="+mn-ea"/>
                          <a:cs typeface="+mn-cs"/>
                        </a:rPr>
                        <a:t>NodeMcu</a:t>
                      </a:r>
                      <a:r>
                        <a:rPr lang="en-IN" sz="1200" kern="1200" dirty="0">
                          <a:solidFill>
                            <a:schemeClr val="dk1"/>
                          </a:solidFill>
                          <a:latin typeface="Bahnschrift Condensed" panose="020B0502040204020203" pitchFamily="34" charset="0"/>
                          <a:ea typeface="+mn-ea"/>
                          <a:cs typeface="+mn-cs"/>
                        </a:rPr>
                        <a:t> ESP8266 V3 Lua CH340 </a:t>
                      </a:r>
                      <a:r>
                        <a:rPr lang="en-IN" sz="1200" kern="1200" dirty="0" err="1">
                          <a:solidFill>
                            <a:schemeClr val="dk1"/>
                          </a:solidFill>
                          <a:latin typeface="Bahnschrift Condensed" panose="020B0502040204020203" pitchFamily="34" charset="0"/>
                          <a:ea typeface="+mn-ea"/>
                          <a:cs typeface="+mn-cs"/>
                        </a:rPr>
                        <a:t>Wifi</a:t>
                      </a:r>
                      <a:r>
                        <a:rPr lang="en-IN" sz="1200" kern="1200" dirty="0">
                          <a:solidFill>
                            <a:schemeClr val="dk1"/>
                          </a:solidFill>
                          <a:latin typeface="Bahnschrift Condensed" panose="020B0502040204020203" pitchFamily="34" charset="0"/>
                          <a:ea typeface="+mn-ea"/>
                          <a:cs typeface="+mn-cs"/>
                        </a:rPr>
                        <a:t> Dev. Board </a:t>
                      </a:r>
                    </a:p>
                  </a:txBody>
                  <a:tcPr marL="63500" marR="63500" marT="63500" marB="63500"/>
                </a:tc>
                <a:tc>
                  <a:txBody>
                    <a:bodyPr/>
                    <a:lstStyle/>
                    <a:p>
                      <a:pPr algn="ctr"/>
                      <a:r>
                        <a:rPr lang="en-US" sz="1200" dirty="0">
                          <a:latin typeface="Bahnschrift Condensed" panose="020B0502040204020203" pitchFamily="34" charset="0"/>
                        </a:rPr>
                        <a:t>1</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175</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175</a:t>
                      </a:r>
                      <a:endParaRPr lang="en-IN" sz="1200" dirty="0">
                        <a:latin typeface="Bahnschrift Condensed" panose="020B0502040204020203" pitchFamily="34" charset="0"/>
                      </a:endParaRPr>
                    </a:p>
                  </a:txBody>
                  <a:tcPr/>
                </a:tc>
                <a:extLst>
                  <a:ext uri="{0D108BD9-81ED-4DB2-BD59-A6C34878D82A}">
                    <a16:rowId xmlns:a16="http://schemas.microsoft.com/office/drawing/2014/main" val="3531290275"/>
                  </a:ext>
                </a:extLst>
              </a:tr>
              <a:tr h="456008">
                <a:tc>
                  <a:txBody>
                    <a:bodyPr/>
                    <a:lstStyle/>
                    <a:p>
                      <a:pPr algn="ctr"/>
                      <a:r>
                        <a:rPr lang="en-IN" sz="1200" kern="1200" dirty="0">
                          <a:solidFill>
                            <a:schemeClr val="dk1"/>
                          </a:solidFill>
                          <a:latin typeface="Bahnschrift Condensed" panose="020B0502040204020203" pitchFamily="34" charset="0"/>
                          <a:ea typeface="+mn-ea"/>
                          <a:cs typeface="+mn-cs"/>
                        </a:rPr>
                        <a:t>5</a:t>
                      </a:r>
                    </a:p>
                  </a:txBody>
                  <a:tcPr/>
                </a:tc>
                <a:tc>
                  <a:txBody>
                    <a:bodyPr/>
                    <a:lstStyle/>
                    <a:p>
                      <a:pPr algn="ctr" rtl="0" fontAlgn="t">
                        <a:spcBef>
                          <a:spcPts val="0"/>
                        </a:spcBef>
                        <a:spcAft>
                          <a:spcPts val="0"/>
                        </a:spcAft>
                      </a:pPr>
                      <a:r>
                        <a:rPr lang="en-IN" sz="1200" kern="1200" dirty="0" err="1">
                          <a:solidFill>
                            <a:schemeClr val="dk1"/>
                          </a:solidFill>
                          <a:latin typeface="Bahnschrift Condensed" panose="020B0502040204020203" pitchFamily="34" charset="0"/>
                          <a:ea typeface="+mn-ea"/>
                          <a:cs typeface="+mn-cs"/>
                        </a:rPr>
                        <a:t>Robotbanao</a:t>
                      </a:r>
                      <a:r>
                        <a:rPr lang="en-IN" sz="1200" kern="1200" dirty="0">
                          <a:solidFill>
                            <a:schemeClr val="dk1"/>
                          </a:solidFill>
                          <a:latin typeface="Bahnschrift Condensed" panose="020B0502040204020203" pitchFamily="34" charset="0"/>
                          <a:ea typeface="+mn-ea"/>
                          <a:cs typeface="+mn-cs"/>
                        </a:rPr>
                        <a:t> DS18B20 Waterproof Digital Temperature Sensor Probe</a:t>
                      </a:r>
                    </a:p>
                  </a:txBody>
                  <a:tcPr marL="63500" marR="63500" marT="63500" marB="63500"/>
                </a:tc>
                <a:tc>
                  <a:txBody>
                    <a:bodyPr/>
                    <a:lstStyle/>
                    <a:p>
                      <a:pPr algn="ctr"/>
                      <a:r>
                        <a:rPr lang="en-US" sz="1200" dirty="0">
                          <a:latin typeface="Bahnschrift Condensed" panose="020B0502040204020203" pitchFamily="34" charset="0"/>
                        </a:rPr>
                        <a:t>1</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202</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202</a:t>
                      </a:r>
                      <a:endParaRPr lang="en-IN" sz="1200" dirty="0">
                        <a:latin typeface="Bahnschrift Condensed" panose="020B0502040204020203" pitchFamily="34" charset="0"/>
                      </a:endParaRPr>
                    </a:p>
                  </a:txBody>
                  <a:tcPr/>
                </a:tc>
                <a:extLst>
                  <a:ext uri="{0D108BD9-81ED-4DB2-BD59-A6C34878D82A}">
                    <a16:rowId xmlns:a16="http://schemas.microsoft.com/office/drawing/2014/main" val="1970526333"/>
                  </a:ext>
                </a:extLst>
              </a:tr>
              <a:tr h="456008">
                <a:tc>
                  <a:txBody>
                    <a:bodyPr/>
                    <a:lstStyle/>
                    <a:p>
                      <a:pPr algn="ctr"/>
                      <a:r>
                        <a:rPr lang="en-IN" sz="1200" kern="1200" dirty="0">
                          <a:solidFill>
                            <a:schemeClr val="dk1"/>
                          </a:solidFill>
                          <a:latin typeface="Bahnschrift Condensed" panose="020B0502040204020203" pitchFamily="34" charset="0"/>
                          <a:ea typeface="+mn-ea"/>
                          <a:cs typeface="+mn-cs"/>
                        </a:rPr>
                        <a:t>6</a:t>
                      </a:r>
                    </a:p>
                  </a:txBody>
                  <a:tcPr/>
                </a:tc>
                <a:tc>
                  <a:txBody>
                    <a:bodyPr/>
                    <a:lstStyle/>
                    <a:p>
                      <a:pPr algn="ctr" rtl="0" fontAlgn="t">
                        <a:spcBef>
                          <a:spcPts val="0"/>
                        </a:spcBef>
                        <a:spcAft>
                          <a:spcPts val="0"/>
                        </a:spcAft>
                      </a:pPr>
                      <a:r>
                        <a:rPr lang="en-US" sz="1200" kern="1200" dirty="0" err="1">
                          <a:solidFill>
                            <a:schemeClr val="dk1"/>
                          </a:solidFill>
                          <a:latin typeface="Bahnschrift Condensed" panose="020B0502040204020203" pitchFamily="34" charset="0"/>
                          <a:ea typeface="+mn-ea"/>
                          <a:cs typeface="+mn-cs"/>
                        </a:rPr>
                        <a:t>Xcluma</a:t>
                      </a:r>
                      <a:r>
                        <a:rPr lang="en-US" sz="1200" kern="1200" dirty="0">
                          <a:solidFill>
                            <a:schemeClr val="dk1"/>
                          </a:solidFill>
                          <a:latin typeface="Bahnschrift Condensed" panose="020B0502040204020203" pitchFamily="34" charset="0"/>
                          <a:ea typeface="+mn-ea"/>
                          <a:cs typeface="+mn-cs"/>
                        </a:rPr>
                        <a:t> DTH22 AM2302 Digital Temperature and Humidity Sensor Module</a:t>
                      </a:r>
                    </a:p>
                  </a:txBody>
                  <a:tcPr marL="63500" marR="63500" marT="63500" marB="63500"/>
                </a:tc>
                <a:tc>
                  <a:txBody>
                    <a:bodyPr/>
                    <a:lstStyle/>
                    <a:p>
                      <a:pPr algn="ctr"/>
                      <a:r>
                        <a:rPr lang="en-US" sz="1200" dirty="0">
                          <a:latin typeface="Bahnschrift Condensed" panose="020B0502040204020203" pitchFamily="34" charset="0"/>
                        </a:rPr>
                        <a:t>1</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3</a:t>
                      </a:r>
                      <a:r>
                        <a:rPr lang="en-IN" sz="1200" dirty="0">
                          <a:latin typeface="Bahnschrift Condensed" panose="020B0502040204020203" pitchFamily="34" charset="0"/>
                        </a:rPr>
                        <a:t>37</a:t>
                      </a:r>
                    </a:p>
                  </a:txBody>
                  <a:tcPr/>
                </a:tc>
                <a:tc>
                  <a:txBody>
                    <a:bodyPr/>
                    <a:lstStyle/>
                    <a:p>
                      <a:pPr algn="ctr"/>
                      <a:r>
                        <a:rPr lang="en-US" sz="1200" dirty="0">
                          <a:latin typeface="Bahnschrift Condensed" panose="020B0502040204020203" pitchFamily="34" charset="0"/>
                        </a:rPr>
                        <a:t>3</a:t>
                      </a:r>
                      <a:r>
                        <a:rPr lang="en-IN" sz="1200" dirty="0">
                          <a:latin typeface="Bahnschrift Condensed" panose="020B0502040204020203" pitchFamily="34" charset="0"/>
                        </a:rPr>
                        <a:t>37</a:t>
                      </a:r>
                    </a:p>
                  </a:txBody>
                  <a:tcPr/>
                </a:tc>
                <a:extLst>
                  <a:ext uri="{0D108BD9-81ED-4DB2-BD59-A6C34878D82A}">
                    <a16:rowId xmlns:a16="http://schemas.microsoft.com/office/drawing/2014/main" val="4107986392"/>
                  </a:ext>
                </a:extLst>
              </a:tr>
              <a:tr h="338480">
                <a:tc>
                  <a:txBody>
                    <a:bodyPr/>
                    <a:lstStyle/>
                    <a:p>
                      <a:pPr algn="ctr"/>
                      <a:r>
                        <a:rPr lang="en-IN" sz="1200" kern="1200" dirty="0">
                          <a:solidFill>
                            <a:schemeClr val="dk1"/>
                          </a:solidFill>
                          <a:latin typeface="Bahnschrift Condensed" panose="020B0502040204020203" pitchFamily="34" charset="0"/>
                          <a:ea typeface="+mn-ea"/>
                          <a:cs typeface="+mn-cs"/>
                        </a:rPr>
                        <a:t>7</a:t>
                      </a:r>
                    </a:p>
                  </a:txBody>
                  <a:tcPr/>
                </a:tc>
                <a:tc>
                  <a:txBody>
                    <a:bodyPr/>
                    <a:lstStyle/>
                    <a:p>
                      <a:pPr algn="ctr" rtl="0" fontAlgn="t">
                        <a:spcBef>
                          <a:spcPts val="0"/>
                        </a:spcBef>
                        <a:spcAft>
                          <a:spcPts val="0"/>
                        </a:spcAft>
                      </a:pPr>
                      <a:r>
                        <a:rPr lang="en-IN" sz="1200" kern="1200" dirty="0" err="1">
                          <a:solidFill>
                            <a:schemeClr val="dk1"/>
                          </a:solidFill>
                          <a:latin typeface="Bahnschrift Condensed" panose="020B0502040204020203" pitchFamily="34" charset="0"/>
                          <a:ea typeface="+mn-ea"/>
                          <a:cs typeface="+mn-cs"/>
                        </a:rPr>
                        <a:t>Scriptronics</a:t>
                      </a:r>
                      <a:r>
                        <a:rPr lang="en-IN" sz="1200" kern="1200" dirty="0">
                          <a:solidFill>
                            <a:schemeClr val="dk1"/>
                          </a:solidFill>
                          <a:latin typeface="Bahnschrift Condensed" panose="020B0502040204020203" pitchFamily="34" charset="0"/>
                          <a:ea typeface="+mn-ea"/>
                          <a:cs typeface="+mn-cs"/>
                        </a:rPr>
                        <a:t> </a:t>
                      </a:r>
                      <a:r>
                        <a:rPr lang="en-IN" sz="1200" kern="1200" dirty="0" err="1">
                          <a:solidFill>
                            <a:schemeClr val="dk1"/>
                          </a:solidFill>
                          <a:latin typeface="Bahnschrift Condensed" panose="020B0502040204020203" pitchFamily="34" charset="0"/>
                          <a:ea typeface="+mn-ea"/>
                          <a:cs typeface="+mn-cs"/>
                        </a:rPr>
                        <a:t>Capacititive</a:t>
                      </a:r>
                      <a:r>
                        <a:rPr lang="en-IN" sz="1200" kern="1200" dirty="0">
                          <a:solidFill>
                            <a:schemeClr val="dk1"/>
                          </a:solidFill>
                          <a:latin typeface="Bahnschrift Condensed" panose="020B0502040204020203" pitchFamily="34" charset="0"/>
                          <a:ea typeface="+mn-ea"/>
                          <a:cs typeface="+mn-cs"/>
                        </a:rPr>
                        <a:t> Soil Moisture Sensor Module </a:t>
                      </a:r>
                    </a:p>
                  </a:txBody>
                  <a:tcPr marL="63500" marR="63500" marT="63500" marB="63500"/>
                </a:tc>
                <a:tc>
                  <a:txBody>
                    <a:bodyPr/>
                    <a:lstStyle/>
                    <a:p>
                      <a:pPr algn="ctr"/>
                      <a:r>
                        <a:rPr lang="en-US" sz="1200" dirty="0">
                          <a:latin typeface="Bahnschrift Condensed" panose="020B0502040204020203" pitchFamily="34" charset="0"/>
                        </a:rPr>
                        <a:t>1</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1</a:t>
                      </a:r>
                      <a:r>
                        <a:rPr lang="en-IN" sz="1200" dirty="0">
                          <a:latin typeface="Bahnschrift Condensed" panose="020B0502040204020203" pitchFamily="34" charset="0"/>
                        </a:rPr>
                        <a:t>99</a:t>
                      </a:r>
                    </a:p>
                  </a:txBody>
                  <a:tcPr/>
                </a:tc>
                <a:tc>
                  <a:txBody>
                    <a:bodyPr/>
                    <a:lstStyle/>
                    <a:p>
                      <a:pPr algn="ctr"/>
                      <a:r>
                        <a:rPr lang="en-US" sz="1200" dirty="0">
                          <a:latin typeface="Bahnschrift Condensed" panose="020B0502040204020203" pitchFamily="34" charset="0"/>
                        </a:rPr>
                        <a:t>1</a:t>
                      </a:r>
                      <a:r>
                        <a:rPr lang="en-IN" sz="1200" dirty="0">
                          <a:latin typeface="Bahnschrift Condensed" panose="020B0502040204020203" pitchFamily="34" charset="0"/>
                        </a:rPr>
                        <a:t>99</a:t>
                      </a:r>
                    </a:p>
                  </a:txBody>
                  <a:tcPr/>
                </a:tc>
                <a:extLst>
                  <a:ext uri="{0D108BD9-81ED-4DB2-BD59-A6C34878D82A}">
                    <a16:rowId xmlns:a16="http://schemas.microsoft.com/office/drawing/2014/main" val="2267105259"/>
                  </a:ext>
                </a:extLst>
              </a:tr>
              <a:tr h="338480">
                <a:tc>
                  <a:txBody>
                    <a:bodyPr/>
                    <a:lstStyle/>
                    <a:p>
                      <a:pPr algn="ctr"/>
                      <a:r>
                        <a:rPr lang="en-IN" sz="1200" kern="1200" dirty="0">
                          <a:solidFill>
                            <a:schemeClr val="dk1"/>
                          </a:solidFill>
                          <a:latin typeface="Bahnschrift Condensed" panose="020B0502040204020203" pitchFamily="34" charset="0"/>
                          <a:ea typeface="+mn-ea"/>
                          <a:cs typeface="+mn-cs"/>
                        </a:rPr>
                        <a:t>8</a:t>
                      </a:r>
                    </a:p>
                  </a:txBody>
                  <a:tcPr/>
                </a:tc>
                <a:tc>
                  <a:txBody>
                    <a:bodyPr/>
                    <a:lstStyle/>
                    <a:p>
                      <a:pPr algn="ctr" rtl="0" fontAlgn="t">
                        <a:spcBef>
                          <a:spcPts val="0"/>
                        </a:spcBef>
                        <a:spcAft>
                          <a:spcPts val="0"/>
                        </a:spcAft>
                      </a:pPr>
                      <a:r>
                        <a:rPr lang="en-US" sz="1200" kern="1200" dirty="0">
                          <a:solidFill>
                            <a:schemeClr val="dk1"/>
                          </a:solidFill>
                          <a:latin typeface="Bahnschrift Condensed" panose="020B0502040204020203" pitchFamily="34" charset="0"/>
                          <a:ea typeface="+mn-ea"/>
                          <a:cs typeface="+mn-cs"/>
                        </a:rPr>
                        <a:t>Maison Up Nano board CH340/ATmega328P</a:t>
                      </a:r>
                    </a:p>
                  </a:txBody>
                  <a:tcPr marL="63500" marR="63500" marT="63500" marB="63500"/>
                </a:tc>
                <a:tc>
                  <a:txBody>
                    <a:bodyPr/>
                    <a:lstStyle/>
                    <a:p>
                      <a:pPr algn="ctr"/>
                      <a:r>
                        <a:rPr lang="en-US" sz="1200" dirty="0">
                          <a:latin typeface="Bahnschrift Condensed" panose="020B0502040204020203" pitchFamily="34" charset="0"/>
                        </a:rPr>
                        <a:t>1</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4</a:t>
                      </a:r>
                      <a:r>
                        <a:rPr lang="en-IN" sz="1200" dirty="0">
                          <a:latin typeface="Bahnschrift Condensed" panose="020B0502040204020203" pitchFamily="34" charset="0"/>
                        </a:rPr>
                        <a:t>99</a:t>
                      </a:r>
                    </a:p>
                  </a:txBody>
                  <a:tcPr/>
                </a:tc>
                <a:tc>
                  <a:txBody>
                    <a:bodyPr/>
                    <a:lstStyle/>
                    <a:p>
                      <a:pPr algn="ctr"/>
                      <a:r>
                        <a:rPr lang="en-US" sz="1200" dirty="0">
                          <a:latin typeface="Bahnschrift Condensed" panose="020B0502040204020203" pitchFamily="34" charset="0"/>
                        </a:rPr>
                        <a:t>4</a:t>
                      </a:r>
                      <a:r>
                        <a:rPr lang="en-IN" sz="1200" dirty="0">
                          <a:latin typeface="Bahnschrift Condensed" panose="020B0502040204020203" pitchFamily="34" charset="0"/>
                        </a:rPr>
                        <a:t>99</a:t>
                      </a:r>
                    </a:p>
                  </a:txBody>
                  <a:tcPr/>
                </a:tc>
                <a:extLst>
                  <a:ext uri="{0D108BD9-81ED-4DB2-BD59-A6C34878D82A}">
                    <a16:rowId xmlns:a16="http://schemas.microsoft.com/office/drawing/2014/main" val="2843168176"/>
                  </a:ext>
                </a:extLst>
              </a:tr>
              <a:tr h="456008">
                <a:tc>
                  <a:txBody>
                    <a:bodyPr/>
                    <a:lstStyle/>
                    <a:p>
                      <a:pPr algn="ctr"/>
                      <a:r>
                        <a:rPr lang="en-IN" sz="1200" kern="1200" dirty="0">
                          <a:solidFill>
                            <a:schemeClr val="dk1"/>
                          </a:solidFill>
                          <a:latin typeface="Bahnschrift Condensed" panose="020B0502040204020203" pitchFamily="34" charset="0"/>
                          <a:ea typeface="+mn-ea"/>
                          <a:cs typeface="+mn-cs"/>
                        </a:rPr>
                        <a:t>9</a:t>
                      </a:r>
                    </a:p>
                  </a:txBody>
                  <a:tcPr/>
                </a:tc>
                <a:tc>
                  <a:txBody>
                    <a:bodyPr/>
                    <a:lstStyle/>
                    <a:p>
                      <a:pPr algn="ctr" rtl="0" fontAlgn="t">
                        <a:spcBef>
                          <a:spcPts val="0"/>
                        </a:spcBef>
                        <a:spcAft>
                          <a:spcPts val="0"/>
                        </a:spcAft>
                      </a:pPr>
                      <a:r>
                        <a:rPr lang="en-US" sz="1200" kern="1200" dirty="0" err="1">
                          <a:solidFill>
                            <a:schemeClr val="dk1"/>
                          </a:solidFill>
                          <a:latin typeface="Bahnschrift Condensed" panose="020B0502040204020203" pitchFamily="34" charset="0"/>
                          <a:ea typeface="+mn-ea"/>
                          <a:cs typeface="+mn-cs"/>
                        </a:rPr>
                        <a:t>ApTechDealsBreadboard</a:t>
                      </a:r>
                      <a:r>
                        <a:rPr lang="en-US" sz="1200" kern="1200" dirty="0">
                          <a:solidFill>
                            <a:schemeClr val="dk1"/>
                          </a:solidFill>
                          <a:latin typeface="Bahnschrift Condensed" panose="020B0502040204020203" pitchFamily="34" charset="0"/>
                          <a:ea typeface="+mn-ea"/>
                          <a:cs typeface="+mn-cs"/>
                        </a:rPr>
                        <a:t> 840 points with jumper wires set(10+10+10) </a:t>
                      </a:r>
                    </a:p>
                  </a:txBody>
                  <a:tcPr marL="63500" marR="63500" marT="63500" marB="63500"/>
                </a:tc>
                <a:tc>
                  <a:txBody>
                    <a:bodyPr/>
                    <a:lstStyle/>
                    <a:p>
                      <a:pPr algn="ctr"/>
                      <a:r>
                        <a:rPr lang="en-US" sz="1200" dirty="0">
                          <a:latin typeface="Bahnschrift Condensed" panose="020B0502040204020203" pitchFamily="34" charset="0"/>
                        </a:rPr>
                        <a:t>2</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2</a:t>
                      </a:r>
                      <a:r>
                        <a:rPr lang="en-IN" sz="1200" dirty="0">
                          <a:latin typeface="Bahnschrift Condensed" panose="020B0502040204020203" pitchFamily="34" charset="0"/>
                        </a:rPr>
                        <a:t>68</a:t>
                      </a:r>
                    </a:p>
                  </a:txBody>
                  <a:tcPr/>
                </a:tc>
                <a:tc>
                  <a:txBody>
                    <a:bodyPr/>
                    <a:lstStyle/>
                    <a:p>
                      <a:pPr algn="ctr"/>
                      <a:r>
                        <a:rPr lang="en-US" sz="1200" dirty="0">
                          <a:latin typeface="Bahnschrift Condensed" panose="020B0502040204020203" pitchFamily="34" charset="0"/>
                        </a:rPr>
                        <a:t>536</a:t>
                      </a:r>
                      <a:endParaRPr lang="en-IN" sz="1200" dirty="0">
                        <a:latin typeface="Bahnschrift Condensed" panose="020B0502040204020203" pitchFamily="34" charset="0"/>
                      </a:endParaRPr>
                    </a:p>
                  </a:txBody>
                  <a:tcPr/>
                </a:tc>
                <a:extLst>
                  <a:ext uri="{0D108BD9-81ED-4DB2-BD59-A6C34878D82A}">
                    <a16:rowId xmlns:a16="http://schemas.microsoft.com/office/drawing/2014/main" val="1379970101"/>
                  </a:ext>
                </a:extLst>
              </a:tr>
              <a:tr h="338480">
                <a:tc>
                  <a:txBody>
                    <a:bodyPr/>
                    <a:lstStyle/>
                    <a:p>
                      <a:pPr algn="ctr"/>
                      <a:r>
                        <a:rPr lang="en-US" sz="1200" kern="1200" dirty="0">
                          <a:solidFill>
                            <a:schemeClr val="dk1"/>
                          </a:solidFill>
                          <a:latin typeface="Bahnschrift Condensed" panose="020B0502040204020203" pitchFamily="34" charset="0"/>
                          <a:ea typeface="+mn-ea"/>
                          <a:cs typeface="+mn-cs"/>
                        </a:rPr>
                        <a:t>10</a:t>
                      </a:r>
                      <a:endParaRPr lang="en-IN" sz="1200" kern="1200" dirty="0">
                        <a:solidFill>
                          <a:schemeClr val="dk1"/>
                        </a:solidFill>
                        <a:latin typeface="Bahnschrift Condensed" panose="020B0502040204020203" pitchFamily="34" charset="0"/>
                        <a:ea typeface="+mn-ea"/>
                        <a:cs typeface="+mn-cs"/>
                      </a:endParaRPr>
                    </a:p>
                  </a:txBody>
                  <a:tcPr/>
                </a:tc>
                <a:tc>
                  <a:txBody>
                    <a:bodyPr/>
                    <a:lstStyle/>
                    <a:p>
                      <a:pPr algn="ctr" rtl="0" fontAlgn="t">
                        <a:spcBef>
                          <a:spcPts val="0"/>
                        </a:spcBef>
                        <a:spcAft>
                          <a:spcPts val="0"/>
                        </a:spcAft>
                      </a:pPr>
                      <a:r>
                        <a:rPr lang="en-US" sz="1200" kern="1200" dirty="0">
                          <a:solidFill>
                            <a:schemeClr val="dk1"/>
                          </a:solidFill>
                          <a:latin typeface="Bahnschrift Condensed" panose="020B0502040204020203" pitchFamily="34" charset="0"/>
                          <a:ea typeface="+mn-ea"/>
                          <a:cs typeface="+mn-cs"/>
                        </a:rPr>
                        <a:t>Maison Up 0.96” I2C/IIC 4-Pin OLED Display Module</a:t>
                      </a:r>
                    </a:p>
                  </a:txBody>
                  <a:tcPr marL="63500" marR="63500" marT="63500" marB="63500"/>
                </a:tc>
                <a:tc>
                  <a:txBody>
                    <a:bodyPr/>
                    <a:lstStyle/>
                    <a:p>
                      <a:pPr algn="ctr"/>
                      <a:r>
                        <a:rPr lang="en-US" sz="1200" dirty="0">
                          <a:latin typeface="Bahnschrift Condensed" panose="020B0502040204020203" pitchFamily="34" charset="0"/>
                        </a:rPr>
                        <a:t>1</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448</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448</a:t>
                      </a:r>
                      <a:endParaRPr lang="en-IN" sz="1200" dirty="0">
                        <a:latin typeface="Bahnschrift Condensed" panose="020B0502040204020203" pitchFamily="34" charset="0"/>
                      </a:endParaRPr>
                    </a:p>
                  </a:txBody>
                  <a:tcPr/>
                </a:tc>
                <a:extLst>
                  <a:ext uri="{0D108BD9-81ED-4DB2-BD59-A6C34878D82A}">
                    <a16:rowId xmlns:a16="http://schemas.microsoft.com/office/drawing/2014/main" val="4088481458"/>
                  </a:ext>
                </a:extLst>
              </a:tr>
              <a:tr h="338480">
                <a:tc>
                  <a:txBody>
                    <a:bodyPr/>
                    <a:lstStyle/>
                    <a:p>
                      <a:pPr algn="ctr"/>
                      <a:r>
                        <a:rPr lang="en-US" sz="1200" kern="1200" dirty="0">
                          <a:solidFill>
                            <a:schemeClr val="dk1"/>
                          </a:solidFill>
                          <a:latin typeface="Bahnschrift Condensed" panose="020B0502040204020203" pitchFamily="34" charset="0"/>
                          <a:ea typeface="+mn-ea"/>
                          <a:cs typeface="+mn-cs"/>
                        </a:rPr>
                        <a:t>11</a:t>
                      </a:r>
                      <a:endParaRPr lang="en-IN" sz="1200" kern="1200" dirty="0">
                        <a:solidFill>
                          <a:schemeClr val="dk1"/>
                        </a:solidFill>
                        <a:latin typeface="Bahnschrift Condensed" panose="020B0502040204020203" pitchFamily="34" charset="0"/>
                        <a:ea typeface="+mn-ea"/>
                        <a:cs typeface="+mn-cs"/>
                      </a:endParaRPr>
                    </a:p>
                  </a:txBody>
                  <a:tcPr/>
                </a:tc>
                <a:tc>
                  <a:txBody>
                    <a:bodyPr/>
                    <a:lstStyle/>
                    <a:p>
                      <a:pPr algn="ctr" rtl="0" fontAlgn="t">
                        <a:spcBef>
                          <a:spcPts val="0"/>
                        </a:spcBef>
                        <a:spcAft>
                          <a:spcPts val="0"/>
                        </a:spcAft>
                      </a:pPr>
                      <a:r>
                        <a:rPr lang="en-IN" sz="1200" kern="1200" dirty="0">
                          <a:solidFill>
                            <a:schemeClr val="dk1"/>
                          </a:solidFill>
                          <a:latin typeface="Bahnschrift Condensed" panose="020B0502040204020203" pitchFamily="34" charset="0"/>
                          <a:ea typeface="+mn-ea"/>
                          <a:cs typeface="+mn-cs"/>
                        </a:rPr>
                        <a:t>Soldering Equipment</a:t>
                      </a:r>
                    </a:p>
                  </a:txBody>
                  <a:tcPr marL="63500" marR="63500" marT="63500" marB="63500"/>
                </a:tc>
                <a:tc>
                  <a:txBody>
                    <a:bodyPr/>
                    <a:lstStyle/>
                    <a:p>
                      <a:pPr algn="ctr"/>
                      <a:r>
                        <a:rPr lang="en-US" sz="1200" dirty="0">
                          <a:latin typeface="Bahnschrift Condensed" panose="020B0502040204020203" pitchFamily="34" charset="0"/>
                        </a:rPr>
                        <a:t>1</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459</a:t>
                      </a:r>
                      <a:endParaRPr lang="en-IN" sz="1200" dirty="0">
                        <a:latin typeface="Bahnschrift Condensed" panose="020B0502040204020203" pitchFamily="34" charset="0"/>
                      </a:endParaRPr>
                    </a:p>
                  </a:txBody>
                  <a:tcPr/>
                </a:tc>
                <a:tc>
                  <a:txBody>
                    <a:bodyPr/>
                    <a:lstStyle/>
                    <a:p>
                      <a:pPr algn="ctr"/>
                      <a:r>
                        <a:rPr lang="en-US" sz="1200" dirty="0">
                          <a:latin typeface="Bahnschrift Condensed" panose="020B0502040204020203" pitchFamily="34" charset="0"/>
                        </a:rPr>
                        <a:t>459</a:t>
                      </a:r>
                      <a:endParaRPr lang="en-IN" sz="1200" dirty="0">
                        <a:latin typeface="Bahnschrift Condensed" panose="020B0502040204020203" pitchFamily="34" charset="0"/>
                      </a:endParaRPr>
                    </a:p>
                  </a:txBody>
                  <a:tcPr/>
                </a:tc>
                <a:extLst>
                  <a:ext uri="{0D108BD9-81ED-4DB2-BD59-A6C34878D82A}">
                    <a16:rowId xmlns:a16="http://schemas.microsoft.com/office/drawing/2014/main" val="3796002210"/>
                  </a:ext>
                </a:extLst>
              </a:tr>
              <a:tr h="338480">
                <a:tc>
                  <a:txBody>
                    <a:bodyPr/>
                    <a:lstStyle/>
                    <a:p>
                      <a:pPr algn="ctr"/>
                      <a:endParaRPr lang="en-IN" sz="1200" kern="1200" dirty="0">
                        <a:solidFill>
                          <a:schemeClr val="dk1"/>
                        </a:solidFill>
                        <a:latin typeface="Bahnschrift Condensed" panose="020B05020402040202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Bahnschrift Condensed" panose="020B0502040204020203" pitchFamily="34" charset="0"/>
                        </a:rPr>
                        <a:t>Grand Total</a:t>
                      </a:r>
                      <a:endParaRPr lang="en-IN" sz="1600" dirty="0">
                        <a:latin typeface="Bahnschrift Condensed" panose="020B0502040204020203" pitchFamily="34" charset="0"/>
                      </a:endParaRPr>
                    </a:p>
                  </a:txBody>
                  <a:tcPr/>
                </a:tc>
                <a:tc>
                  <a:txBody>
                    <a:bodyPr/>
                    <a:lstStyle/>
                    <a:p>
                      <a:pPr algn="ctr"/>
                      <a:r>
                        <a:rPr lang="en-US" sz="1600" dirty="0">
                          <a:latin typeface="Bahnschrift Condensed" panose="020B0502040204020203" pitchFamily="34" charset="0"/>
                        </a:rPr>
                        <a:t>13</a:t>
                      </a:r>
                      <a:endParaRPr lang="en-IN" sz="1600" dirty="0">
                        <a:latin typeface="Bahnschrift Condensed" panose="020B0502040204020203" pitchFamily="34" charset="0"/>
                      </a:endParaRPr>
                    </a:p>
                  </a:txBody>
                  <a:tcPr/>
                </a:tc>
                <a:tc>
                  <a:txBody>
                    <a:bodyPr/>
                    <a:lstStyle/>
                    <a:p>
                      <a:pPr algn="ctr"/>
                      <a:endParaRPr lang="en-IN" sz="1600" dirty="0">
                        <a:latin typeface="Bahnschrift Condensed" panose="020B0502040204020203" pitchFamily="34" charset="0"/>
                      </a:endParaRPr>
                    </a:p>
                  </a:txBody>
                  <a:tcPr/>
                </a:tc>
                <a:tc>
                  <a:txBody>
                    <a:bodyPr/>
                    <a:lstStyle/>
                    <a:p>
                      <a:pPr algn="ctr"/>
                      <a:r>
                        <a:rPr lang="en-US" sz="1600" dirty="0">
                          <a:latin typeface="Bahnschrift Condensed" panose="020B0502040204020203" pitchFamily="34" charset="0"/>
                        </a:rPr>
                        <a:t>4118</a:t>
                      </a:r>
                      <a:endParaRPr lang="en-IN" sz="1600" dirty="0">
                        <a:latin typeface="Bahnschrift Condensed" panose="020B0502040204020203" pitchFamily="34" charset="0"/>
                      </a:endParaRPr>
                    </a:p>
                  </a:txBody>
                  <a:tcPr/>
                </a:tc>
                <a:extLst>
                  <a:ext uri="{0D108BD9-81ED-4DB2-BD59-A6C34878D82A}">
                    <a16:rowId xmlns:a16="http://schemas.microsoft.com/office/drawing/2014/main" val="598144017"/>
                  </a:ext>
                </a:extLst>
              </a:tr>
            </a:tbl>
          </a:graphicData>
        </a:graphic>
      </p:graphicFrame>
    </p:spTree>
    <p:extLst>
      <p:ext uri="{BB962C8B-B14F-4D97-AF65-F5344CB8AC3E}">
        <p14:creationId xmlns:p14="http://schemas.microsoft.com/office/powerpoint/2010/main" val="375133526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ROLES &amp; RESPONSIBILITIES</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p:txBody>
          <a:bodyPr>
            <a:normAutofit fontScale="92500" lnSpcReduction="10000"/>
          </a:bodyPr>
          <a:lstStyle/>
          <a:p>
            <a:pPr marL="45720" indent="0">
              <a:buNone/>
            </a:pPr>
            <a:r>
              <a:rPr lang="en-US" sz="2400" u="sng" dirty="0" err="1">
                <a:solidFill>
                  <a:srgbClr val="92D050"/>
                </a:solidFill>
                <a:latin typeface="Bahnschrift Condensed" panose="020B0502040204020203" pitchFamily="34" charset="0"/>
              </a:rPr>
              <a:t>Basab</a:t>
            </a:r>
            <a:r>
              <a:rPr lang="en-US" sz="2400" u="sng" dirty="0">
                <a:solidFill>
                  <a:srgbClr val="92D050"/>
                </a:solidFill>
                <a:latin typeface="Bahnschrift Condensed" panose="020B0502040204020203" pitchFamily="34" charset="0"/>
              </a:rPr>
              <a:t> Ghosh (CS21B1068)</a:t>
            </a:r>
          </a:p>
          <a:p>
            <a:pPr marL="45720" indent="0">
              <a:buNone/>
            </a:pPr>
            <a:r>
              <a:rPr lang="en-US" sz="2400" dirty="0">
                <a:solidFill>
                  <a:schemeClr val="bg1">
                    <a:lumMod val="75000"/>
                  </a:schemeClr>
                </a:solidFill>
                <a:latin typeface="Bahnschrift Condensed" panose="020B0502040204020203" pitchFamily="34" charset="0"/>
              </a:rPr>
              <a:t>- Leads machine learning model development for disease classification in marigolds.</a:t>
            </a:r>
          </a:p>
          <a:p>
            <a:pPr marL="45720" indent="0">
              <a:buNone/>
            </a:pPr>
            <a:r>
              <a:rPr lang="en-US" sz="2400" dirty="0">
                <a:solidFill>
                  <a:schemeClr val="bg1">
                    <a:lumMod val="75000"/>
                  </a:schemeClr>
                </a:solidFill>
                <a:latin typeface="Bahnschrift Condensed" panose="020B0502040204020203" pitchFamily="34" charset="0"/>
              </a:rPr>
              <a:t>- Implements CNN model and statistical ML models for optimal marigold requirements.</a:t>
            </a:r>
          </a:p>
          <a:p>
            <a:pPr marL="45720" indent="0">
              <a:buNone/>
            </a:pPr>
            <a:r>
              <a:rPr lang="en-US" sz="2400" dirty="0">
                <a:solidFill>
                  <a:schemeClr val="bg1">
                    <a:lumMod val="75000"/>
                  </a:schemeClr>
                </a:solidFill>
                <a:latin typeface="Bahnschrift Condensed" panose="020B0502040204020203" pitchFamily="34" charset="0"/>
              </a:rPr>
              <a:t>- Achieved 75% accuracy in disease classification and developing accompanying app.</a:t>
            </a:r>
          </a:p>
          <a:p>
            <a:pPr marL="45720" indent="0">
              <a:buNone/>
            </a:pPr>
            <a:r>
              <a:rPr lang="en-US" sz="2400" u="sng" dirty="0">
                <a:solidFill>
                  <a:srgbClr val="92D050"/>
                </a:solidFill>
                <a:latin typeface="Bahnschrift Condensed" panose="020B0502040204020203" pitchFamily="34" charset="0"/>
              </a:rPr>
              <a:t>E. Saileswara Reddy (CS21B1078)</a:t>
            </a:r>
          </a:p>
          <a:p>
            <a:pPr marL="45720" indent="0">
              <a:buNone/>
            </a:pPr>
            <a:r>
              <a:rPr lang="en-US" sz="2400" dirty="0">
                <a:solidFill>
                  <a:schemeClr val="bg1">
                    <a:lumMod val="75000"/>
                  </a:schemeClr>
                </a:solidFill>
                <a:latin typeface="Bahnschrift Condensed" panose="020B0502040204020203" pitchFamily="34" charset="0"/>
              </a:rPr>
              <a:t>- Coordinates sub-problems: ML, Assembly, and IoT integration.</a:t>
            </a:r>
          </a:p>
          <a:p>
            <a:pPr marL="45720" indent="0">
              <a:buNone/>
            </a:pPr>
            <a:r>
              <a:rPr lang="en-US" sz="2400" dirty="0">
                <a:solidFill>
                  <a:schemeClr val="bg1">
                    <a:lumMod val="75000"/>
                  </a:schemeClr>
                </a:solidFill>
                <a:latin typeface="Bahnschrift Condensed" panose="020B0502040204020203" pitchFamily="34" charset="0"/>
              </a:rPr>
              <a:t>- Researches marigold diseases, gathers dataset, and selects materials.</a:t>
            </a:r>
          </a:p>
          <a:p>
            <a:pPr marL="45720" indent="0">
              <a:buNone/>
            </a:pPr>
            <a:r>
              <a:rPr lang="en-US" sz="2400" dirty="0">
                <a:solidFill>
                  <a:schemeClr val="bg1">
                    <a:lumMod val="75000"/>
                  </a:schemeClr>
                </a:solidFill>
                <a:latin typeface="Bahnschrift Condensed" panose="020B0502040204020203" pitchFamily="34" charset="0"/>
              </a:rPr>
              <a:t>- Assists in ML model preparation and IoT system implementation.</a:t>
            </a:r>
          </a:p>
          <a:p>
            <a:pPr marL="45720" indent="0">
              <a:buNone/>
            </a:pPr>
            <a:r>
              <a:rPr lang="en-US" sz="2400" dirty="0">
                <a:solidFill>
                  <a:schemeClr val="bg1">
                    <a:lumMod val="75000"/>
                  </a:schemeClr>
                </a:solidFill>
                <a:latin typeface="Bahnschrift Condensed" panose="020B0502040204020203" pitchFamily="34" charset="0"/>
              </a:rPr>
              <a:t>- Documents team progress for review meetings.</a:t>
            </a:r>
          </a:p>
        </p:txBody>
      </p:sp>
    </p:spTree>
    <p:extLst>
      <p:ext uri="{BB962C8B-B14F-4D97-AF65-F5344CB8AC3E}">
        <p14:creationId xmlns:p14="http://schemas.microsoft.com/office/powerpoint/2010/main" val="216423530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ROLES &amp; RESPONSIBILITIES</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p:txBody>
          <a:bodyPr>
            <a:normAutofit fontScale="70000" lnSpcReduction="20000"/>
          </a:bodyPr>
          <a:lstStyle/>
          <a:p>
            <a:pPr marL="45720" indent="0">
              <a:buNone/>
            </a:pPr>
            <a:r>
              <a:rPr lang="en-US" sz="3100" u="sng" dirty="0">
                <a:solidFill>
                  <a:srgbClr val="92D050"/>
                </a:solidFill>
                <a:latin typeface="Bahnschrift Condensed" panose="020B0502040204020203" pitchFamily="34" charset="0"/>
              </a:rPr>
              <a:t>SK Arian Islam (CS21B1023)</a:t>
            </a:r>
          </a:p>
          <a:p>
            <a:pPr marL="45720" indent="0">
              <a:buNone/>
            </a:pPr>
            <a:r>
              <a:rPr lang="en-US" sz="2400" dirty="0">
                <a:solidFill>
                  <a:schemeClr val="bg1">
                    <a:lumMod val="75000"/>
                  </a:schemeClr>
                </a:solidFill>
                <a:latin typeface="Bahnschrift Condensed" panose="020B0502040204020203" pitchFamily="34" charset="0"/>
              </a:rPr>
              <a:t>- Leads IoT system implementation for monitoring soil parameters.</a:t>
            </a:r>
          </a:p>
          <a:p>
            <a:pPr marL="45720" indent="0">
              <a:buNone/>
            </a:pPr>
            <a:r>
              <a:rPr lang="en-US" sz="2400" dirty="0">
                <a:solidFill>
                  <a:schemeClr val="bg1">
                    <a:lumMod val="75000"/>
                  </a:schemeClr>
                </a:solidFill>
                <a:latin typeface="Bahnschrift Condensed" panose="020B0502040204020203" pitchFamily="34" charset="0"/>
              </a:rPr>
              <a:t>- Utilizes LoRa Module for data transmission to mobile devices and internet servers.</a:t>
            </a:r>
          </a:p>
          <a:p>
            <a:pPr marL="45720" indent="0">
              <a:buNone/>
            </a:pPr>
            <a:r>
              <a:rPr lang="en-US" sz="2400" dirty="0">
                <a:solidFill>
                  <a:schemeClr val="bg1">
                    <a:lumMod val="75000"/>
                  </a:schemeClr>
                </a:solidFill>
                <a:latin typeface="Bahnschrift Condensed" panose="020B0502040204020203" pitchFamily="34" charset="0"/>
              </a:rPr>
              <a:t>- Develops user interface website for customer interaction.</a:t>
            </a:r>
          </a:p>
          <a:p>
            <a:pPr marL="45720" indent="0">
              <a:buNone/>
            </a:pPr>
            <a:r>
              <a:rPr lang="en-US" sz="2400" dirty="0">
                <a:solidFill>
                  <a:schemeClr val="bg1">
                    <a:lumMod val="75000"/>
                  </a:schemeClr>
                </a:solidFill>
                <a:latin typeface="Bahnschrift Condensed" panose="020B0502040204020203" pitchFamily="34" charset="0"/>
              </a:rPr>
              <a:t>- Integrates sensor data manipulation for efficient product performance.</a:t>
            </a:r>
          </a:p>
          <a:p>
            <a:pPr marL="45720" indent="0">
              <a:buNone/>
            </a:pPr>
            <a:r>
              <a:rPr lang="en-US" sz="3100" u="sng" dirty="0" err="1">
                <a:solidFill>
                  <a:srgbClr val="92D050"/>
                </a:solidFill>
                <a:latin typeface="Bahnschrift Condensed" panose="020B0502040204020203" pitchFamily="34" charset="0"/>
              </a:rPr>
              <a:t>Devanjaan</a:t>
            </a:r>
            <a:r>
              <a:rPr lang="en-US" sz="3100" u="sng" dirty="0">
                <a:solidFill>
                  <a:srgbClr val="92D050"/>
                </a:solidFill>
                <a:latin typeface="Bahnschrift Condensed" panose="020B0502040204020203" pitchFamily="34" charset="0"/>
              </a:rPr>
              <a:t> Sarkar (ME21B1068)</a:t>
            </a:r>
          </a:p>
          <a:p>
            <a:pPr marL="45720" indent="0">
              <a:buNone/>
            </a:pPr>
            <a:r>
              <a:rPr lang="en-US" sz="2400" dirty="0">
                <a:solidFill>
                  <a:schemeClr val="bg1">
                    <a:lumMod val="75000"/>
                  </a:schemeClr>
                </a:solidFill>
                <a:latin typeface="Bahnschrift Condensed" panose="020B0502040204020203" pitchFamily="34" charset="0"/>
              </a:rPr>
              <a:t>- Designs circuits, especially for the LoRa module, integrating soil sensors and irrigation control.</a:t>
            </a:r>
          </a:p>
          <a:p>
            <a:pPr marL="45720" indent="0">
              <a:buNone/>
            </a:pPr>
            <a:r>
              <a:rPr lang="en-US" sz="2400" dirty="0">
                <a:solidFill>
                  <a:schemeClr val="bg1">
                    <a:lumMod val="75000"/>
                  </a:schemeClr>
                </a:solidFill>
                <a:latin typeface="Bahnschrift Condensed" panose="020B0502040204020203" pitchFamily="34" charset="0"/>
              </a:rPr>
              <a:t>- Collaborates with </a:t>
            </a:r>
            <a:r>
              <a:rPr lang="en-US" sz="2400" dirty="0" err="1">
                <a:solidFill>
                  <a:schemeClr val="bg1">
                    <a:lumMod val="75000"/>
                  </a:schemeClr>
                </a:solidFill>
                <a:latin typeface="Bahnschrift Condensed" panose="020B0502040204020203" pitchFamily="34" charset="0"/>
              </a:rPr>
              <a:t>Sailesh</a:t>
            </a:r>
            <a:r>
              <a:rPr lang="en-US" sz="2400" dirty="0">
                <a:solidFill>
                  <a:schemeClr val="bg1">
                    <a:lumMod val="75000"/>
                  </a:schemeClr>
                </a:solidFill>
                <a:latin typeface="Bahnschrift Condensed" panose="020B0502040204020203" pitchFamily="34" charset="0"/>
              </a:rPr>
              <a:t> on irrigation system implementation.</a:t>
            </a:r>
          </a:p>
          <a:p>
            <a:pPr marL="45720" indent="0">
              <a:buNone/>
            </a:pPr>
            <a:r>
              <a:rPr lang="en-US" sz="2400" dirty="0">
                <a:solidFill>
                  <a:schemeClr val="bg1">
                    <a:lumMod val="75000"/>
                  </a:schemeClr>
                </a:solidFill>
                <a:latin typeface="Bahnschrift Condensed" panose="020B0502040204020203" pitchFamily="34" charset="0"/>
              </a:rPr>
              <a:t>- Assists in dataset collection, IoT system documentation, and IoT module optimization.</a:t>
            </a:r>
          </a:p>
          <a:p>
            <a:pPr marL="45720" indent="0">
              <a:buNone/>
            </a:pPr>
            <a:r>
              <a:rPr lang="en-US" sz="2400" dirty="0">
                <a:solidFill>
                  <a:schemeClr val="bg1">
                    <a:lumMod val="75000"/>
                  </a:schemeClr>
                </a:solidFill>
                <a:latin typeface="Bahnschrift Condensed" panose="020B0502040204020203" pitchFamily="34" charset="0"/>
              </a:rPr>
              <a:t>- Contributes to compact circuit design for rugged marigold fields.</a:t>
            </a:r>
          </a:p>
          <a:p>
            <a:pPr marL="45720" indent="0">
              <a:buNone/>
            </a:pPr>
            <a:r>
              <a:rPr lang="en-US" sz="2400" dirty="0">
                <a:solidFill>
                  <a:schemeClr val="bg1">
                    <a:lumMod val="75000"/>
                  </a:schemeClr>
                </a:solidFill>
                <a:latin typeface="Bahnschrift Condensed" panose="020B0502040204020203" pitchFamily="34" charset="0"/>
              </a:rPr>
              <a:t>- Assembles prototype components with the team upon acquisition.</a:t>
            </a:r>
            <a:endParaRPr lang="en-IN" sz="2400" dirty="0">
              <a:solidFill>
                <a:schemeClr val="bg1">
                  <a:lumMod val="75000"/>
                </a:schemeClr>
              </a:solidFill>
              <a:latin typeface="Bahnschrift Condensed" panose="020B0502040204020203" pitchFamily="34" charset="0"/>
            </a:endParaRPr>
          </a:p>
        </p:txBody>
      </p:sp>
    </p:spTree>
    <p:extLst>
      <p:ext uri="{BB962C8B-B14F-4D97-AF65-F5344CB8AC3E}">
        <p14:creationId xmlns:p14="http://schemas.microsoft.com/office/powerpoint/2010/main" val="2227060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DELIVERABLES</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a:xfrm>
            <a:off x="1143000" y="1866507"/>
            <a:ext cx="9872871" cy="4229493"/>
          </a:xfrm>
        </p:spPr>
        <p:txBody>
          <a:bodyPr>
            <a:normAutofit fontScale="85000" lnSpcReduction="20000"/>
          </a:bodyPr>
          <a:lstStyle/>
          <a:p>
            <a:pPr marL="45720" indent="0">
              <a:buNone/>
            </a:pPr>
            <a:r>
              <a:rPr lang="en-IN" sz="2800" u="sng" dirty="0">
                <a:solidFill>
                  <a:srgbClr val="00B050"/>
                </a:solidFill>
                <a:latin typeface="Bahnschrift Condensed" panose="020B0502040204020203" pitchFamily="34" charset="0"/>
              </a:rPr>
              <a:t>Smart </a:t>
            </a:r>
            <a:r>
              <a:rPr lang="en-IN" sz="2800" u="sng" dirty="0" err="1">
                <a:solidFill>
                  <a:srgbClr val="00B050"/>
                </a:solidFill>
                <a:latin typeface="Bahnschrift Condensed" panose="020B0502040204020203" pitchFamily="34" charset="0"/>
              </a:rPr>
              <a:t>MariGold</a:t>
            </a:r>
            <a:r>
              <a:rPr lang="en-IN" sz="2800" u="sng" dirty="0">
                <a:solidFill>
                  <a:srgbClr val="00B050"/>
                </a:solidFill>
                <a:latin typeface="Bahnschrift Condensed" panose="020B0502040204020203" pitchFamily="34" charset="0"/>
              </a:rPr>
              <a:t> Agriculture Monitoring System:</a:t>
            </a:r>
          </a:p>
          <a:p>
            <a:pPr marL="45720" indent="0">
              <a:buNone/>
            </a:pPr>
            <a:r>
              <a:rPr lang="en-IN" sz="2600" u="sng" dirty="0">
                <a:solidFill>
                  <a:srgbClr val="92D050"/>
                </a:solidFill>
                <a:latin typeface="Bahnschrift Condensed" panose="020B0502040204020203" pitchFamily="34" charset="0"/>
              </a:rPr>
              <a:t>Project Plan Document</a:t>
            </a:r>
            <a:r>
              <a:rPr lang="en-IN" sz="2400" dirty="0">
                <a:solidFill>
                  <a:schemeClr val="bg1">
                    <a:lumMod val="75000"/>
                  </a:schemeClr>
                </a:solidFill>
                <a:latin typeface="Bahnschrift Condensed" panose="020B0502040204020203" pitchFamily="34" charset="0"/>
              </a:rPr>
              <a:t>:</a:t>
            </a:r>
          </a:p>
          <a:p>
            <a:pPr marL="45720" indent="0">
              <a:buNone/>
            </a:pPr>
            <a:r>
              <a:rPr lang="en-IN" sz="2400" dirty="0">
                <a:solidFill>
                  <a:schemeClr val="bg1">
                    <a:lumMod val="75000"/>
                  </a:schemeClr>
                </a:solidFill>
                <a:latin typeface="Bahnschrift Condensed" panose="020B0502040204020203" pitchFamily="34" charset="0"/>
              </a:rPr>
              <a:t>  - Outlines objectives, scope, stakeholders, and team roles.</a:t>
            </a:r>
          </a:p>
          <a:p>
            <a:pPr marL="45720" indent="0">
              <a:buNone/>
            </a:pPr>
            <a:r>
              <a:rPr lang="en-IN" sz="2400" dirty="0">
                <a:solidFill>
                  <a:schemeClr val="bg1">
                    <a:lumMod val="75000"/>
                  </a:schemeClr>
                </a:solidFill>
                <a:latin typeface="Bahnschrift Condensed" panose="020B0502040204020203" pitchFamily="34" charset="0"/>
              </a:rPr>
              <a:t>  - Establishes timeline with milestones for IoT system development.</a:t>
            </a:r>
          </a:p>
          <a:p>
            <a:pPr marL="45720" indent="0">
              <a:buNone/>
            </a:pPr>
            <a:r>
              <a:rPr lang="en-IN" sz="2600" u="sng" dirty="0">
                <a:solidFill>
                  <a:srgbClr val="92D050"/>
                </a:solidFill>
                <a:latin typeface="Bahnschrift Condensed" panose="020B0502040204020203" pitchFamily="34" charset="0"/>
              </a:rPr>
              <a:t>Hardware Setup and Configuration:</a:t>
            </a:r>
          </a:p>
          <a:p>
            <a:pPr marL="45720" indent="0">
              <a:buNone/>
            </a:pPr>
            <a:r>
              <a:rPr lang="en-IN" sz="2400" dirty="0">
                <a:solidFill>
                  <a:schemeClr val="bg1">
                    <a:lumMod val="75000"/>
                  </a:schemeClr>
                </a:solidFill>
                <a:latin typeface="Bahnschrift Condensed" panose="020B0502040204020203" pitchFamily="34" charset="0"/>
              </a:rPr>
              <a:t>  - Documents required hardware components and provides assembly instructions.</a:t>
            </a:r>
          </a:p>
          <a:p>
            <a:pPr marL="45720" indent="0">
              <a:buNone/>
            </a:pPr>
            <a:r>
              <a:rPr lang="en-IN" sz="2400" dirty="0">
                <a:solidFill>
                  <a:schemeClr val="bg1">
                    <a:lumMod val="75000"/>
                  </a:schemeClr>
                </a:solidFill>
                <a:latin typeface="Bahnschrift Condensed" panose="020B0502040204020203" pitchFamily="34" charset="0"/>
              </a:rPr>
              <a:t>  - Ensures compatibility and connectivity of sensors and LoRa modules.</a:t>
            </a:r>
          </a:p>
          <a:p>
            <a:pPr marL="45720" indent="0">
              <a:buNone/>
            </a:pPr>
            <a:r>
              <a:rPr lang="en-IN" sz="2600" u="sng" dirty="0">
                <a:solidFill>
                  <a:srgbClr val="92D050"/>
                </a:solidFill>
                <a:latin typeface="Bahnschrift Condensed" panose="020B0502040204020203" pitchFamily="34" charset="0"/>
              </a:rPr>
              <a:t>Software Development:</a:t>
            </a:r>
          </a:p>
          <a:p>
            <a:pPr marL="45720" indent="0">
              <a:buNone/>
            </a:pPr>
            <a:r>
              <a:rPr lang="en-IN" sz="2400" dirty="0">
                <a:solidFill>
                  <a:schemeClr val="bg1">
                    <a:lumMod val="75000"/>
                  </a:schemeClr>
                </a:solidFill>
                <a:latin typeface="Bahnschrift Condensed" panose="020B0502040204020203" pitchFamily="34" charset="0"/>
              </a:rPr>
              <a:t>  - Develops firmware for data collection and transmission via LoRa.</a:t>
            </a:r>
          </a:p>
          <a:p>
            <a:pPr marL="45720" indent="0">
              <a:buNone/>
            </a:pPr>
            <a:r>
              <a:rPr lang="en-IN" sz="2400" dirty="0">
                <a:solidFill>
                  <a:schemeClr val="bg1">
                    <a:lumMod val="75000"/>
                  </a:schemeClr>
                </a:solidFill>
                <a:latin typeface="Bahnschrift Condensed" panose="020B0502040204020203" pitchFamily="34" charset="0"/>
              </a:rPr>
              <a:t>  - Implements communication protocols and backend server application.</a:t>
            </a:r>
          </a:p>
          <a:p>
            <a:pPr marL="45720" indent="0">
              <a:buNone/>
            </a:pPr>
            <a:endParaRPr lang="en-IN" sz="2400" dirty="0">
              <a:solidFill>
                <a:schemeClr val="bg1">
                  <a:lumMod val="75000"/>
                </a:schemeClr>
              </a:solidFill>
              <a:latin typeface="Bahnschrift Condensed" panose="020B0502040204020203" pitchFamily="34" charset="0"/>
            </a:endParaRPr>
          </a:p>
        </p:txBody>
      </p:sp>
    </p:spTree>
    <p:extLst>
      <p:ext uri="{BB962C8B-B14F-4D97-AF65-F5344CB8AC3E}">
        <p14:creationId xmlns:p14="http://schemas.microsoft.com/office/powerpoint/2010/main" val="22822018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chemeClr val="tx2">
                    <a:lumMod val="60000"/>
                    <a:lumOff val="40000"/>
                  </a:schemeClr>
                </a:solidFill>
                <a:latin typeface="Bahnschrift Condensed" panose="020B0502040204020203" pitchFamily="34" charset="0"/>
              </a:rPr>
              <a:t>CONTENTS</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p:txBody>
          <a:bodyPr>
            <a:normAutofit fontScale="92500" lnSpcReduction="10000"/>
          </a:bodyPr>
          <a:lstStyle/>
          <a:p>
            <a:r>
              <a:rPr lang="en-IN" sz="2400" dirty="0">
                <a:solidFill>
                  <a:schemeClr val="bg1">
                    <a:lumMod val="75000"/>
                  </a:schemeClr>
                </a:solidFill>
                <a:latin typeface="Bahnschrift Condensed" panose="020B0502040204020203" pitchFamily="34" charset="0"/>
              </a:rPr>
              <a:t>INTRODUCTION</a:t>
            </a:r>
          </a:p>
          <a:p>
            <a:r>
              <a:rPr lang="en-IN" sz="2400" dirty="0">
                <a:solidFill>
                  <a:schemeClr val="bg1">
                    <a:lumMod val="75000"/>
                  </a:schemeClr>
                </a:solidFill>
                <a:latin typeface="Bahnschrift Condensed" panose="020B0502040204020203" pitchFamily="34" charset="0"/>
              </a:rPr>
              <a:t>LITERATURE REVIEW</a:t>
            </a:r>
          </a:p>
          <a:p>
            <a:r>
              <a:rPr lang="en-IN" sz="2400" dirty="0">
                <a:solidFill>
                  <a:schemeClr val="bg1">
                    <a:lumMod val="75000"/>
                  </a:schemeClr>
                </a:solidFill>
                <a:latin typeface="Bahnschrift Condensed" panose="020B0502040204020203" pitchFamily="34" charset="0"/>
              </a:rPr>
              <a:t>GAPS IN EXISTING SOLUTIONS</a:t>
            </a:r>
          </a:p>
          <a:p>
            <a:r>
              <a:rPr lang="en-IN" sz="2400" dirty="0">
                <a:solidFill>
                  <a:schemeClr val="bg1">
                    <a:lumMod val="75000"/>
                  </a:schemeClr>
                </a:solidFill>
                <a:latin typeface="Bahnschrift Condensed" panose="020B0502040204020203" pitchFamily="34" charset="0"/>
              </a:rPr>
              <a:t>METHODOLOGY &amp; SOLUTION OVERVIEW</a:t>
            </a:r>
          </a:p>
          <a:p>
            <a:r>
              <a:rPr lang="en-IN" sz="2400" dirty="0">
                <a:solidFill>
                  <a:schemeClr val="bg1">
                    <a:lumMod val="75000"/>
                  </a:schemeClr>
                </a:solidFill>
                <a:latin typeface="Bahnschrift Condensed" panose="020B0502040204020203" pitchFamily="34" charset="0"/>
              </a:rPr>
              <a:t>BILL OF MATERIALS</a:t>
            </a:r>
          </a:p>
          <a:p>
            <a:r>
              <a:rPr lang="en-IN" sz="2400" dirty="0">
                <a:solidFill>
                  <a:schemeClr val="bg1">
                    <a:lumMod val="75000"/>
                  </a:schemeClr>
                </a:solidFill>
                <a:latin typeface="Bahnschrift Condensed" panose="020B0502040204020203" pitchFamily="34" charset="0"/>
              </a:rPr>
              <a:t>ROLES &amp; RESPONSIBILITIES</a:t>
            </a:r>
          </a:p>
          <a:p>
            <a:r>
              <a:rPr lang="en-IN" sz="2400" dirty="0">
                <a:solidFill>
                  <a:schemeClr val="bg1">
                    <a:lumMod val="75000"/>
                  </a:schemeClr>
                </a:solidFill>
                <a:latin typeface="Bahnschrift Condensed" panose="020B0502040204020203" pitchFamily="34" charset="0"/>
              </a:rPr>
              <a:t>DELIVERABLES</a:t>
            </a:r>
          </a:p>
          <a:p>
            <a:r>
              <a:rPr lang="en-IN" sz="2400" dirty="0">
                <a:solidFill>
                  <a:schemeClr val="bg1">
                    <a:lumMod val="75000"/>
                  </a:schemeClr>
                </a:solidFill>
                <a:latin typeface="Bahnschrift Condensed" panose="020B0502040204020203" pitchFamily="34" charset="0"/>
              </a:rPr>
              <a:t>FUTURE WORK &amp; CONCLUSION</a:t>
            </a:r>
          </a:p>
          <a:p>
            <a:r>
              <a:rPr lang="en-IN" sz="2400" dirty="0">
                <a:solidFill>
                  <a:schemeClr val="bg1">
                    <a:lumMod val="75000"/>
                  </a:schemeClr>
                </a:solidFill>
                <a:latin typeface="Bahnschrift Condensed" panose="020B0502040204020203" pitchFamily="34" charset="0"/>
              </a:rPr>
              <a:t>SOURCES AND REFERENCES</a:t>
            </a:r>
          </a:p>
        </p:txBody>
      </p:sp>
    </p:spTree>
    <p:extLst>
      <p:ext uri="{BB962C8B-B14F-4D97-AF65-F5344CB8AC3E}">
        <p14:creationId xmlns:p14="http://schemas.microsoft.com/office/powerpoint/2010/main" val="3860622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DELIVERABLES</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p:txBody>
          <a:bodyPr>
            <a:normAutofit/>
          </a:bodyPr>
          <a:lstStyle/>
          <a:p>
            <a:pPr marL="45720" indent="0">
              <a:lnSpc>
                <a:spcPct val="70000"/>
              </a:lnSpc>
              <a:buNone/>
            </a:pPr>
            <a:r>
              <a:rPr lang="en-IN" u="sng" dirty="0">
                <a:solidFill>
                  <a:srgbClr val="92D050"/>
                </a:solidFill>
                <a:latin typeface="Bahnschrift Condensed" panose="020B0502040204020203" pitchFamily="34" charset="0"/>
              </a:rPr>
              <a:t>Data Visualization Dashboard:</a:t>
            </a:r>
          </a:p>
          <a:p>
            <a:pPr marL="45720" indent="0">
              <a:buNone/>
            </a:pPr>
            <a:r>
              <a:rPr lang="en-IN" sz="2000" dirty="0">
                <a:solidFill>
                  <a:schemeClr val="bg1">
                    <a:lumMod val="75000"/>
                  </a:schemeClr>
                </a:solidFill>
                <a:latin typeface="Bahnschrift Condensed" panose="020B0502040204020203" pitchFamily="34" charset="0"/>
              </a:rPr>
              <a:t>  - Develops web/mobile dashboard for real-time sensor data visualization.</a:t>
            </a:r>
          </a:p>
          <a:p>
            <a:pPr marL="45720" indent="0">
              <a:buNone/>
            </a:pPr>
            <a:r>
              <a:rPr lang="en-IN" sz="2000" dirty="0">
                <a:solidFill>
                  <a:schemeClr val="bg1">
                    <a:lumMod val="75000"/>
                  </a:schemeClr>
                </a:solidFill>
                <a:latin typeface="Bahnschrift Condensed" panose="020B0502040204020203" pitchFamily="34" charset="0"/>
              </a:rPr>
              <a:t>  - Includes key metrics and features for historical data analysis.</a:t>
            </a:r>
          </a:p>
          <a:p>
            <a:pPr marL="45720" indent="0">
              <a:buNone/>
            </a:pPr>
            <a:r>
              <a:rPr lang="en-IN" u="sng" dirty="0">
                <a:solidFill>
                  <a:srgbClr val="92D050"/>
                </a:solidFill>
                <a:latin typeface="Bahnschrift Condensed" panose="020B0502040204020203" pitchFamily="34" charset="0"/>
              </a:rPr>
              <a:t>Integration and Testing:</a:t>
            </a:r>
          </a:p>
          <a:p>
            <a:pPr marL="45720" indent="0">
              <a:buNone/>
            </a:pPr>
            <a:r>
              <a:rPr lang="en-IN" sz="2000" dirty="0">
                <a:solidFill>
                  <a:schemeClr val="bg1">
                    <a:lumMod val="75000"/>
                  </a:schemeClr>
                </a:solidFill>
                <a:latin typeface="Bahnschrift Condensed" panose="020B0502040204020203" pitchFamily="34" charset="0"/>
              </a:rPr>
              <a:t>  - Integrates hardware and software components, conducts rigorous testing.</a:t>
            </a:r>
          </a:p>
          <a:p>
            <a:pPr marL="45720" indent="0">
              <a:buNone/>
            </a:pPr>
            <a:r>
              <a:rPr lang="en-IN" sz="2000" dirty="0">
                <a:solidFill>
                  <a:schemeClr val="bg1">
                    <a:lumMod val="75000"/>
                  </a:schemeClr>
                </a:solidFill>
                <a:latin typeface="Bahnschrift Condensed" panose="020B0502040204020203" pitchFamily="34" charset="0"/>
              </a:rPr>
              <a:t>  - Performs field testing to validate system performance in agricultural environments.</a:t>
            </a:r>
          </a:p>
          <a:p>
            <a:pPr marL="45720" indent="0">
              <a:buNone/>
            </a:pPr>
            <a:r>
              <a:rPr lang="en-IN" u="sng" dirty="0">
                <a:solidFill>
                  <a:srgbClr val="92D050"/>
                </a:solidFill>
                <a:latin typeface="Bahnschrift Condensed" panose="020B0502040204020203" pitchFamily="34" charset="0"/>
              </a:rPr>
              <a:t>Deployment and Maintenance:</a:t>
            </a:r>
          </a:p>
          <a:p>
            <a:pPr marL="45720" indent="0">
              <a:buNone/>
            </a:pPr>
            <a:r>
              <a:rPr lang="en-IN" sz="2000" dirty="0">
                <a:solidFill>
                  <a:schemeClr val="bg1">
                    <a:lumMod val="75000"/>
                  </a:schemeClr>
                </a:solidFill>
                <a:latin typeface="Bahnschrift Condensed" panose="020B0502040204020203" pitchFamily="34" charset="0"/>
              </a:rPr>
              <a:t>  - Deploys IoT system, provides maintenance guidelines and security protocols.</a:t>
            </a:r>
          </a:p>
        </p:txBody>
      </p:sp>
    </p:spTree>
    <p:extLst>
      <p:ext uri="{BB962C8B-B14F-4D97-AF65-F5344CB8AC3E}">
        <p14:creationId xmlns:p14="http://schemas.microsoft.com/office/powerpoint/2010/main" val="11125976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DELIVERABLES</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a:xfrm>
            <a:off x="1143000" y="1838227"/>
            <a:ext cx="9872871" cy="4609707"/>
          </a:xfrm>
        </p:spPr>
        <p:txBody>
          <a:bodyPr>
            <a:normAutofit fontScale="85000" lnSpcReduction="20000"/>
          </a:bodyPr>
          <a:lstStyle/>
          <a:p>
            <a:pPr marL="45720" indent="0">
              <a:buNone/>
            </a:pPr>
            <a:r>
              <a:rPr lang="en-IN" sz="2800" u="sng" dirty="0">
                <a:solidFill>
                  <a:srgbClr val="00B050"/>
                </a:solidFill>
                <a:latin typeface="Bahnschrift Condensed" panose="020B0502040204020203" pitchFamily="34" charset="0"/>
              </a:rPr>
              <a:t>Machine Learning Model for </a:t>
            </a:r>
            <a:r>
              <a:rPr lang="en-IN" sz="2800" u="sng" dirty="0" err="1">
                <a:solidFill>
                  <a:srgbClr val="00B050"/>
                </a:solidFill>
                <a:latin typeface="Bahnschrift Condensed" panose="020B0502040204020203" pitchFamily="34" charset="0"/>
              </a:rPr>
              <a:t>Analyzing</a:t>
            </a:r>
            <a:r>
              <a:rPr lang="en-IN" sz="2800" u="sng" dirty="0">
                <a:solidFill>
                  <a:srgbClr val="00B050"/>
                </a:solidFill>
                <a:latin typeface="Bahnschrift Condensed" panose="020B0502040204020203" pitchFamily="34" charset="0"/>
              </a:rPr>
              <a:t> Anomalies in Marigold Plants:</a:t>
            </a:r>
          </a:p>
          <a:p>
            <a:pPr marL="45720" indent="0">
              <a:buNone/>
            </a:pPr>
            <a:r>
              <a:rPr lang="en-IN" sz="2600" u="sng" dirty="0">
                <a:solidFill>
                  <a:srgbClr val="92D050"/>
                </a:solidFill>
                <a:latin typeface="Bahnschrift Condensed" panose="020B0502040204020203" pitchFamily="34" charset="0"/>
              </a:rPr>
              <a:t>Project Plan Document:</a:t>
            </a:r>
          </a:p>
          <a:p>
            <a:pPr marL="45720" indent="0">
              <a:buNone/>
            </a:pPr>
            <a:r>
              <a:rPr lang="en-IN" sz="2400" dirty="0">
                <a:solidFill>
                  <a:schemeClr val="bg1">
                    <a:lumMod val="75000"/>
                  </a:schemeClr>
                </a:solidFill>
                <a:latin typeface="Bahnschrift Condensed" panose="020B0502040204020203" pitchFamily="34" charset="0"/>
              </a:rPr>
              <a:t>  - Defines objectives, scope, stakeholders, and timeline for model development.</a:t>
            </a:r>
          </a:p>
          <a:p>
            <a:pPr marL="45720" indent="0">
              <a:buNone/>
            </a:pPr>
            <a:r>
              <a:rPr lang="en-IN" sz="2600" u="sng" dirty="0">
                <a:solidFill>
                  <a:srgbClr val="92D050"/>
                </a:solidFill>
                <a:latin typeface="Bahnschrift Condensed" panose="020B0502040204020203" pitchFamily="34" charset="0"/>
              </a:rPr>
              <a:t>Data Collection and Preprocessing:</a:t>
            </a:r>
          </a:p>
          <a:p>
            <a:pPr marL="45720" indent="0">
              <a:buNone/>
            </a:pPr>
            <a:r>
              <a:rPr lang="en-IN" sz="2400" dirty="0">
                <a:solidFill>
                  <a:schemeClr val="bg1">
                    <a:lumMod val="75000"/>
                  </a:schemeClr>
                </a:solidFill>
                <a:latin typeface="Bahnschrift Condensed" panose="020B0502040204020203" pitchFamily="34" charset="0"/>
              </a:rPr>
              <a:t>  - Gathers and preprocesses dataset for model training and validation.</a:t>
            </a:r>
          </a:p>
          <a:p>
            <a:pPr marL="45720" indent="0">
              <a:buNone/>
            </a:pPr>
            <a:r>
              <a:rPr lang="en-IN" sz="2600" u="sng" dirty="0">
                <a:solidFill>
                  <a:srgbClr val="92D050"/>
                </a:solidFill>
                <a:latin typeface="Bahnschrift Condensed" panose="020B0502040204020203" pitchFamily="34" charset="0"/>
              </a:rPr>
              <a:t>Model Development:</a:t>
            </a:r>
          </a:p>
          <a:p>
            <a:pPr marL="45720" indent="0">
              <a:buNone/>
            </a:pPr>
            <a:r>
              <a:rPr lang="en-IN" sz="2400" dirty="0">
                <a:solidFill>
                  <a:schemeClr val="bg1">
                    <a:lumMod val="75000"/>
                  </a:schemeClr>
                </a:solidFill>
                <a:latin typeface="Bahnschrift Condensed" panose="020B0502040204020203" pitchFamily="34" charset="0"/>
              </a:rPr>
              <a:t>  - Designs CNN architecture for image classification, implements model using deep learning framework.</a:t>
            </a:r>
          </a:p>
          <a:p>
            <a:pPr marL="45720" indent="0">
              <a:buNone/>
            </a:pPr>
            <a:r>
              <a:rPr lang="en-IN" sz="2600" u="sng" dirty="0">
                <a:solidFill>
                  <a:srgbClr val="92D050"/>
                </a:solidFill>
                <a:latin typeface="Bahnschrift Condensed" panose="020B0502040204020203" pitchFamily="34" charset="0"/>
              </a:rPr>
              <a:t>Model Training and Evaluation:</a:t>
            </a:r>
          </a:p>
          <a:p>
            <a:pPr marL="45720" indent="0">
              <a:buNone/>
            </a:pPr>
            <a:r>
              <a:rPr lang="en-IN" sz="2400" dirty="0">
                <a:solidFill>
                  <a:schemeClr val="bg1">
                    <a:lumMod val="75000"/>
                  </a:schemeClr>
                </a:solidFill>
                <a:latin typeface="Bahnschrift Condensed" panose="020B0502040204020203" pitchFamily="34" charset="0"/>
              </a:rPr>
              <a:t>  - Trains model on </a:t>
            </a:r>
            <a:r>
              <a:rPr lang="en-IN" sz="2400" dirty="0" err="1">
                <a:solidFill>
                  <a:schemeClr val="bg1">
                    <a:lumMod val="75000"/>
                  </a:schemeClr>
                </a:solidFill>
                <a:latin typeface="Bahnschrift Condensed" panose="020B0502040204020203" pitchFamily="34" charset="0"/>
              </a:rPr>
              <a:t>preprocessed</a:t>
            </a:r>
            <a:r>
              <a:rPr lang="en-IN" sz="2400" dirty="0">
                <a:solidFill>
                  <a:schemeClr val="bg1">
                    <a:lumMod val="75000"/>
                  </a:schemeClr>
                </a:solidFill>
                <a:latin typeface="Bahnschrift Condensed" panose="020B0502040204020203" pitchFamily="34" charset="0"/>
              </a:rPr>
              <a:t> dataset, evaluates performance using various metrics.</a:t>
            </a:r>
          </a:p>
          <a:p>
            <a:pPr marL="45720" indent="0">
              <a:buNone/>
            </a:pPr>
            <a:r>
              <a:rPr lang="en-IN" sz="2600" u="sng" dirty="0">
                <a:solidFill>
                  <a:srgbClr val="92D050"/>
                </a:solidFill>
                <a:latin typeface="Bahnschrift Condensed" panose="020B0502040204020203" pitchFamily="34" charset="0"/>
              </a:rPr>
              <a:t>Deployment and Integration:</a:t>
            </a:r>
          </a:p>
          <a:p>
            <a:pPr marL="45720" indent="0">
              <a:buNone/>
            </a:pPr>
            <a:r>
              <a:rPr lang="en-IN" sz="2400" dirty="0">
                <a:solidFill>
                  <a:schemeClr val="bg1">
                    <a:lumMod val="75000"/>
                  </a:schemeClr>
                </a:solidFill>
                <a:latin typeface="Bahnschrift Condensed" panose="020B0502040204020203" pitchFamily="34" charset="0"/>
              </a:rPr>
              <a:t>  - Deploys trained model for inference, integrates with IoT system for real-time anomaly detection.</a:t>
            </a:r>
          </a:p>
        </p:txBody>
      </p:sp>
    </p:spTree>
    <p:extLst>
      <p:ext uri="{BB962C8B-B14F-4D97-AF65-F5344CB8AC3E}">
        <p14:creationId xmlns:p14="http://schemas.microsoft.com/office/powerpoint/2010/main" val="9860222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FUTURE INNOVATIONS</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p:txBody>
          <a:bodyPr>
            <a:normAutofit fontScale="70000" lnSpcReduction="20000"/>
          </a:bodyPr>
          <a:lstStyle/>
          <a:p>
            <a:pPr marL="45720" indent="0">
              <a:buNone/>
            </a:pPr>
            <a:r>
              <a:rPr lang="en-US" sz="2800" u="sng" dirty="0">
                <a:solidFill>
                  <a:srgbClr val="92D050"/>
                </a:solidFill>
                <a:latin typeface="Bahnschrift Condensed" panose="020B0502040204020203" pitchFamily="34" charset="0"/>
              </a:rPr>
              <a:t>Enhancing Automated Irrigation System:</a:t>
            </a:r>
          </a:p>
          <a:p>
            <a:pPr marL="45720" indent="0">
              <a:buNone/>
            </a:pPr>
            <a:r>
              <a:rPr lang="en-US" sz="2400" dirty="0">
                <a:solidFill>
                  <a:schemeClr val="bg1">
                    <a:lumMod val="75000"/>
                  </a:schemeClr>
                </a:solidFill>
                <a:latin typeface="Bahnschrift Condensed" panose="020B0502040204020203" pitchFamily="34" charset="0"/>
              </a:rPr>
              <a:t>  - Continuously refine and enhance the automated irrigation system to ensure optimal water and resource management. This could involve further research into advanced sensor technologies, improved data analytics algorithms, and enhanced control mechanisms. By making the system more responsive and adaptable, we can maximize its effectiveness across a wider range of crops and environmental conditions.</a:t>
            </a:r>
          </a:p>
          <a:p>
            <a:pPr marL="45720" indent="0">
              <a:buNone/>
            </a:pPr>
            <a:r>
              <a:rPr lang="en-US" sz="2900" u="sng" dirty="0">
                <a:solidFill>
                  <a:srgbClr val="92D050"/>
                </a:solidFill>
                <a:latin typeface="Bahnschrift Condensed" panose="020B0502040204020203" pitchFamily="34" charset="0"/>
              </a:rPr>
              <a:t>Expanding AI Applications:</a:t>
            </a:r>
          </a:p>
          <a:p>
            <a:pPr marL="45720" indent="0">
              <a:buNone/>
            </a:pPr>
            <a:r>
              <a:rPr lang="en-US" sz="2400" dirty="0">
                <a:solidFill>
                  <a:schemeClr val="bg1">
                    <a:lumMod val="75000"/>
                  </a:schemeClr>
                </a:solidFill>
                <a:latin typeface="Bahnschrift Condensed" panose="020B0502040204020203" pitchFamily="34" charset="0"/>
              </a:rPr>
              <a:t>  - Expand the scope of AI applications beyond disease detection to tackle other critical agricultural challenges. This could include developing AI-driven solutions for predicting crop yields, optimizing pest management strategies, and monitoring soil health. By leveraging AI technologies across various aspects of farming, we can unlock new opportunities for improving productivity and sustainability in agriculture.</a:t>
            </a:r>
          </a:p>
          <a:p>
            <a:pPr marL="45720" indent="0">
              <a:buNone/>
            </a:pPr>
            <a:r>
              <a:rPr lang="en-US" sz="2900" u="sng" dirty="0">
                <a:solidFill>
                  <a:srgbClr val="92D050"/>
                </a:solidFill>
                <a:latin typeface="Bahnschrift Condensed" panose="020B0502040204020203" pitchFamily="34" charset="0"/>
              </a:rPr>
              <a:t>Fostering Collaborative Partnerships:</a:t>
            </a:r>
          </a:p>
          <a:p>
            <a:pPr marL="45720" indent="0">
              <a:buNone/>
            </a:pPr>
            <a:r>
              <a:rPr lang="en-US" sz="2400" dirty="0">
                <a:solidFill>
                  <a:schemeClr val="bg1">
                    <a:lumMod val="75000"/>
                  </a:schemeClr>
                </a:solidFill>
                <a:latin typeface="Bahnschrift Condensed" panose="020B0502040204020203" pitchFamily="34" charset="0"/>
              </a:rPr>
              <a:t>  - Foster collaborative partnerships with key stakeholders in the agricultural ecosystem, including farmers, agronomists, research institutions, and technology companies. By working closely with these partners, we can leverage their expertise and insights to co-create innovative solutions that address real-world agricultural needs. Collaborative efforts can also facilitate knowledge sharing, accelerate technology adoption, and drive positive impact at scale.</a:t>
            </a:r>
            <a:endParaRPr lang="en-IN" sz="2400" dirty="0">
              <a:solidFill>
                <a:schemeClr val="bg1">
                  <a:lumMod val="75000"/>
                </a:schemeClr>
              </a:solidFill>
              <a:latin typeface="Bahnschrift Condensed" panose="020B0502040204020203" pitchFamily="34" charset="0"/>
            </a:endParaRPr>
          </a:p>
        </p:txBody>
      </p:sp>
    </p:spTree>
    <p:extLst>
      <p:ext uri="{BB962C8B-B14F-4D97-AF65-F5344CB8AC3E}">
        <p14:creationId xmlns:p14="http://schemas.microsoft.com/office/powerpoint/2010/main" val="121712807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CONCLUDING REMARKS</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p:txBody>
          <a:bodyPr>
            <a:normAutofit fontScale="92500" lnSpcReduction="10000"/>
          </a:bodyPr>
          <a:lstStyle/>
          <a:p>
            <a:pPr marL="45720" indent="0">
              <a:buNone/>
            </a:pPr>
            <a:r>
              <a:rPr lang="en-US" sz="2600" u="sng" dirty="0">
                <a:solidFill>
                  <a:srgbClr val="92D050"/>
                </a:solidFill>
                <a:latin typeface="Bahnschrift Condensed" panose="020B0502040204020203" pitchFamily="34" charset="0"/>
              </a:rPr>
              <a:t>Transformation in Farming Practices:</a:t>
            </a:r>
          </a:p>
          <a:p>
            <a:pPr marL="45720" indent="0">
              <a:buNone/>
            </a:pPr>
            <a:r>
              <a:rPr lang="en-US" sz="2400" dirty="0">
                <a:solidFill>
                  <a:schemeClr val="bg1">
                    <a:lumMod val="75000"/>
                  </a:schemeClr>
                </a:solidFill>
                <a:latin typeface="Bahnschrift Condensed" panose="020B0502040204020203" pitchFamily="34" charset="0"/>
              </a:rPr>
              <a:t>  - Our project represents a transformative shift in farming practices by harnessing the power of AI and IoT technologies. By integrating these advanced solutions, we empower farmers with actionable insights and automated tools for better decision-making and resource management. This not only enhances productivity but also promotes sustainability in agriculture.</a:t>
            </a:r>
          </a:p>
          <a:p>
            <a:pPr marL="45720" indent="0">
              <a:buNone/>
            </a:pPr>
            <a:r>
              <a:rPr lang="en-US" sz="2600" u="sng" dirty="0">
                <a:solidFill>
                  <a:srgbClr val="92D050"/>
                </a:solidFill>
                <a:latin typeface="Bahnschrift Condensed" panose="020B0502040204020203" pitchFamily="34" charset="0"/>
              </a:rPr>
              <a:t>Commitment to Sustainability:</a:t>
            </a:r>
          </a:p>
          <a:p>
            <a:pPr marL="45720" indent="0">
              <a:buNone/>
            </a:pPr>
            <a:r>
              <a:rPr lang="en-US" sz="2400" dirty="0">
                <a:solidFill>
                  <a:schemeClr val="bg1">
                    <a:lumMod val="75000"/>
                  </a:schemeClr>
                </a:solidFill>
                <a:latin typeface="Bahnschrift Condensed" panose="020B0502040204020203" pitchFamily="34" charset="0"/>
              </a:rPr>
              <a:t>  - We are deeply committed to sustainability and environmental stewardship in agriculture. Our ongoing efforts aim to minimize environmental impact, conserve natural resources, and promote regenerative farming practices. By prioritizing sustainability, we strive to create a more resilient and equitable food system that benefits both present and future generations. Through continuous innovation and collaboration, we will continue to drive positive change and contribute to a more sustainable future for agriculture.</a:t>
            </a:r>
            <a:endParaRPr lang="en-IN" sz="2400" dirty="0">
              <a:solidFill>
                <a:schemeClr val="bg1">
                  <a:lumMod val="75000"/>
                </a:schemeClr>
              </a:solidFill>
              <a:latin typeface="Bahnschrift Condensed" panose="020B0502040204020203" pitchFamily="34" charset="0"/>
            </a:endParaRPr>
          </a:p>
        </p:txBody>
      </p:sp>
    </p:spTree>
    <p:extLst>
      <p:ext uri="{BB962C8B-B14F-4D97-AF65-F5344CB8AC3E}">
        <p14:creationId xmlns:p14="http://schemas.microsoft.com/office/powerpoint/2010/main" val="9141532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sz="4400" dirty="0">
                <a:solidFill>
                  <a:schemeClr val="tx1">
                    <a:lumMod val="95000"/>
                    <a:lumOff val="5000"/>
                  </a:schemeClr>
                </a:solidFill>
                <a:latin typeface="Bahnschrift Condensed" panose="020B0502040204020203" pitchFamily="34" charset="0"/>
              </a:rPr>
              <a:t>SOURCES AND REFERENCES</a:t>
            </a:r>
            <a:endParaRPr lang="en-IN" dirty="0">
              <a:solidFill>
                <a:schemeClr val="tx1">
                  <a:lumMod val="95000"/>
                  <a:lumOff val="5000"/>
                </a:schemeClr>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a:xfrm>
            <a:off x="1143000" y="1762812"/>
            <a:ext cx="9872871" cy="4581426"/>
          </a:xfrm>
        </p:spPr>
        <p:txBody>
          <a:bodyPr>
            <a:normAutofit fontScale="62500" lnSpcReduction="20000"/>
          </a:bodyPr>
          <a:lstStyle/>
          <a:p>
            <a:pPr>
              <a:buFont typeface="Wingdings" panose="05000000000000000000" pitchFamily="2" charset="2"/>
              <a:buChar char="Ø"/>
            </a:pPr>
            <a:r>
              <a:rPr lang="en-IN" sz="2400" dirty="0">
                <a:solidFill>
                  <a:srgbClr val="92D050"/>
                </a:solidFill>
                <a:latin typeface="Bahnschrift Condensed" panose="020B0502040204020203" pitchFamily="34" charset="0"/>
              </a:rPr>
              <a:t>1. An IOT-based Smart Irrigation System using Soil Moisture and Weather Prediction[</a:t>
            </a:r>
            <a:r>
              <a:rPr lang="en-IN" sz="2400" dirty="0" err="1">
                <a:solidFill>
                  <a:srgbClr val="92D050"/>
                </a:solidFill>
                <a:latin typeface="Bahnschrift Condensed" panose="020B0502040204020203" pitchFamily="34" charset="0"/>
              </a:rPr>
              <a:t>Dr.</a:t>
            </a:r>
            <a:r>
              <a:rPr lang="en-IN" sz="2400" dirty="0">
                <a:solidFill>
                  <a:srgbClr val="92D050"/>
                </a:solidFill>
                <a:latin typeface="Bahnschrift Condensed" panose="020B0502040204020203" pitchFamily="34" charset="0"/>
              </a:rPr>
              <a:t> S. Velmurugan, V.</a:t>
            </a:r>
          </a:p>
          <a:p>
            <a:pPr>
              <a:buFont typeface="Wingdings" panose="05000000000000000000" pitchFamily="2" charset="2"/>
              <a:buChar char="Ø"/>
            </a:pPr>
            <a:r>
              <a:rPr lang="en-IN" sz="2400" dirty="0">
                <a:solidFill>
                  <a:srgbClr val="92D050"/>
                </a:solidFill>
                <a:latin typeface="Bahnschrift Condensed" panose="020B0502040204020203" pitchFamily="34" charset="0"/>
              </a:rPr>
              <a:t>Balaji, T. Manoj Bharathi, K. Saravanan]</a:t>
            </a:r>
          </a:p>
          <a:p>
            <a:pPr>
              <a:buFont typeface="Wingdings" panose="05000000000000000000" pitchFamily="2" charset="2"/>
              <a:buChar char="Ø"/>
            </a:pPr>
            <a:r>
              <a:rPr lang="en-IN" sz="2400" dirty="0">
                <a:solidFill>
                  <a:srgbClr val="92D050"/>
                </a:solidFill>
                <a:latin typeface="Bahnschrift Condensed" panose="020B0502040204020203" pitchFamily="34" charset="0"/>
              </a:rPr>
              <a:t>2. A Design of IoT-based Monitoring System for Intelligence Indoor Micro-Climate Horticulture Farming in</a:t>
            </a:r>
          </a:p>
          <a:p>
            <a:pPr>
              <a:buFont typeface="Wingdings" panose="05000000000000000000" pitchFamily="2" charset="2"/>
              <a:buChar char="Ø"/>
            </a:pPr>
            <a:r>
              <a:rPr lang="en-IN" sz="2400" dirty="0">
                <a:solidFill>
                  <a:srgbClr val="92D050"/>
                </a:solidFill>
                <a:latin typeface="Bahnschrift Condensed" panose="020B0502040204020203" pitchFamily="34" charset="0"/>
              </a:rPr>
              <a:t>Indonesia[Emil Robert </a:t>
            </a:r>
            <a:r>
              <a:rPr lang="en-IN" sz="2400" dirty="0" err="1">
                <a:solidFill>
                  <a:srgbClr val="92D050"/>
                </a:solidFill>
                <a:latin typeface="Bahnschrift Condensed" panose="020B0502040204020203" pitchFamily="34" charset="0"/>
              </a:rPr>
              <a:t>Kaburuan</a:t>
            </a:r>
            <a:r>
              <a:rPr lang="en-IN" sz="2400" dirty="0">
                <a:solidFill>
                  <a:srgbClr val="92D050"/>
                </a:solidFill>
                <a:latin typeface="Bahnschrift Condensed" panose="020B0502040204020203" pitchFamily="34" charset="0"/>
              </a:rPr>
              <a:t> , Riyanto </a:t>
            </a:r>
            <a:r>
              <a:rPr lang="en-IN" sz="2400" dirty="0" err="1">
                <a:solidFill>
                  <a:srgbClr val="92D050"/>
                </a:solidFill>
                <a:latin typeface="Bahnschrift Condensed" panose="020B0502040204020203" pitchFamily="34" charset="0"/>
              </a:rPr>
              <a:t>Jayadi</a:t>
            </a:r>
            <a:r>
              <a:rPr lang="en-IN" sz="2400" dirty="0">
                <a:solidFill>
                  <a:srgbClr val="92D050"/>
                </a:solidFill>
                <a:latin typeface="Bahnschrift Condensed" panose="020B0502040204020203" pitchFamily="34" charset="0"/>
              </a:rPr>
              <a:t> , </a:t>
            </a:r>
            <a:r>
              <a:rPr lang="en-IN" sz="2400" dirty="0" err="1">
                <a:solidFill>
                  <a:srgbClr val="92D050"/>
                </a:solidFill>
                <a:latin typeface="Bahnschrift Condensed" panose="020B0502040204020203" pitchFamily="34" charset="0"/>
              </a:rPr>
              <a:t>Harisno</a:t>
            </a:r>
            <a:r>
              <a:rPr lang="en-IN" sz="2400" dirty="0">
                <a:solidFill>
                  <a:srgbClr val="92D050"/>
                </a:solidFill>
                <a:latin typeface="Bahnschrift Condensed" panose="020B0502040204020203" pitchFamily="34" charset="0"/>
              </a:rPr>
              <a:t> ]</a:t>
            </a:r>
          </a:p>
          <a:p>
            <a:pPr>
              <a:buFont typeface="Wingdings" panose="05000000000000000000" pitchFamily="2" charset="2"/>
              <a:buChar char="Ø"/>
            </a:pPr>
            <a:r>
              <a:rPr lang="en-IN" sz="2400" dirty="0">
                <a:solidFill>
                  <a:srgbClr val="92D050"/>
                </a:solidFill>
                <a:latin typeface="Bahnschrift Condensed" panose="020B0502040204020203" pitchFamily="34" charset="0"/>
              </a:rPr>
              <a:t>3. Smart Farming: Internet of Things (IoT)-Based Sustainable Agriculture [</a:t>
            </a:r>
            <a:r>
              <a:rPr lang="en-IN" sz="2400" dirty="0" err="1">
                <a:solidFill>
                  <a:srgbClr val="92D050"/>
                </a:solidFill>
                <a:latin typeface="Bahnschrift Condensed" panose="020B0502040204020203" pitchFamily="34" charset="0"/>
              </a:rPr>
              <a:t>Muthumanickam</a:t>
            </a:r>
            <a:r>
              <a:rPr lang="en-IN" sz="2400" dirty="0">
                <a:solidFill>
                  <a:srgbClr val="92D050"/>
                </a:solidFill>
                <a:latin typeface="Bahnschrift Condensed" panose="020B0502040204020203" pitchFamily="34" charset="0"/>
              </a:rPr>
              <a:t> </a:t>
            </a:r>
            <a:r>
              <a:rPr lang="en-IN" sz="2400" dirty="0" err="1">
                <a:solidFill>
                  <a:srgbClr val="92D050"/>
                </a:solidFill>
                <a:latin typeface="Bahnschrift Condensed" panose="020B0502040204020203" pitchFamily="34" charset="0"/>
              </a:rPr>
              <a:t>Dhanaraju</a:t>
            </a:r>
            <a:r>
              <a:rPr lang="en-IN" sz="2400" dirty="0">
                <a:solidFill>
                  <a:srgbClr val="92D050"/>
                </a:solidFill>
                <a:latin typeface="Bahnschrift Condensed" panose="020B0502040204020203" pitchFamily="34" charset="0"/>
              </a:rPr>
              <a:t> ,</a:t>
            </a:r>
            <a:r>
              <a:rPr lang="en-IN" sz="2400" dirty="0" err="1">
                <a:solidFill>
                  <a:srgbClr val="92D050"/>
                </a:solidFill>
                <a:latin typeface="Bahnschrift Condensed" panose="020B0502040204020203" pitchFamily="34" charset="0"/>
              </a:rPr>
              <a:t>Poongodi</a:t>
            </a:r>
            <a:r>
              <a:rPr lang="en-IN" sz="2400" dirty="0">
                <a:solidFill>
                  <a:srgbClr val="92D050"/>
                </a:solidFill>
                <a:latin typeface="Bahnschrift Condensed" panose="020B0502040204020203" pitchFamily="34" charset="0"/>
              </a:rPr>
              <a:t> </a:t>
            </a:r>
            <a:r>
              <a:rPr lang="en-IN" sz="2400" dirty="0" err="1">
                <a:solidFill>
                  <a:srgbClr val="92D050"/>
                </a:solidFill>
                <a:latin typeface="Bahnschrift Condensed" panose="020B0502040204020203" pitchFamily="34" charset="0"/>
              </a:rPr>
              <a:t>Chenniappan</a:t>
            </a:r>
            <a:r>
              <a:rPr lang="en-IN" sz="2400" dirty="0">
                <a:solidFill>
                  <a:srgbClr val="92D050"/>
                </a:solidFill>
                <a:latin typeface="Bahnschrift Condensed" panose="020B0502040204020203" pitchFamily="34" charset="0"/>
              </a:rPr>
              <a:t> ,</a:t>
            </a:r>
            <a:r>
              <a:rPr lang="en-IN" sz="2400" dirty="0" err="1">
                <a:solidFill>
                  <a:srgbClr val="92D050"/>
                </a:solidFill>
                <a:latin typeface="Bahnschrift Condensed" panose="020B0502040204020203" pitchFamily="34" charset="0"/>
              </a:rPr>
              <a:t>Kumaraperumal</a:t>
            </a:r>
            <a:r>
              <a:rPr lang="en-IN" sz="2400" dirty="0">
                <a:solidFill>
                  <a:srgbClr val="92D050"/>
                </a:solidFill>
                <a:latin typeface="Bahnschrift Condensed" panose="020B0502040204020203" pitchFamily="34" charset="0"/>
              </a:rPr>
              <a:t> Ramalingam ,</a:t>
            </a:r>
            <a:r>
              <a:rPr lang="en-IN" sz="2400" dirty="0" err="1">
                <a:solidFill>
                  <a:srgbClr val="92D050"/>
                </a:solidFill>
                <a:latin typeface="Bahnschrift Condensed" panose="020B0502040204020203" pitchFamily="34" charset="0"/>
              </a:rPr>
              <a:t>Sellaperumal</a:t>
            </a:r>
            <a:r>
              <a:rPr lang="en-IN" sz="2400" dirty="0">
                <a:solidFill>
                  <a:srgbClr val="92D050"/>
                </a:solidFill>
                <a:latin typeface="Bahnschrift Condensed" panose="020B0502040204020203" pitchFamily="34" charset="0"/>
              </a:rPr>
              <a:t> </a:t>
            </a:r>
            <a:r>
              <a:rPr lang="en-IN" sz="2400" dirty="0" err="1">
                <a:solidFill>
                  <a:srgbClr val="92D050"/>
                </a:solidFill>
                <a:latin typeface="Bahnschrift Condensed" panose="020B0502040204020203" pitchFamily="34" charset="0"/>
              </a:rPr>
              <a:t>Pazhanivelan</a:t>
            </a:r>
            <a:r>
              <a:rPr lang="en-IN" sz="2400" dirty="0">
                <a:solidFill>
                  <a:srgbClr val="92D050"/>
                </a:solidFill>
                <a:latin typeface="Bahnschrift Condensed" panose="020B0502040204020203" pitchFamily="34" charset="0"/>
              </a:rPr>
              <a:t> </a:t>
            </a:r>
            <a:r>
              <a:rPr lang="en-IN" sz="2400" dirty="0" err="1">
                <a:solidFill>
                  <a:srgbClr val="92D050"/>
                </a:solidFill>
                <a:latin typeface="Bahnschrift Condensed" panose="020B0502040204020203" pitchFamily="34" charset="0"/>
              </a:rPr>
              <a:t>andRagunath</a:t>
            </a:r>
            <a:r>
              <a:rPr lang="en-IN" sz="2400" dirty="0">
                <a:solidFill>
                  <a:srgbClr val="92D050"/>
                </a:solidFill>
                <a:latin typeface="Bahnschrift Condensed" panose="020B0502040204020203" pitchFamily="34" charset="0"/>
              </a:rPr>
              <a:t> </a:t>
            </a:r>
            <a:r>
              <a:rPr lang="en-IN" sz="2400" dirty="0" err="1">
                <a:solidFill>
                  <a:srgbClr val="92D050"/>
                </a:solidFill>
                <a:latin typeface="Bahnschrift Condensed" panose="020B0502040204020203" pitchFamily="34" charset="0"/>
              </a:rPr>
              <a:t>Kaliaperuma</a:t>
            </a:r>
            <a:r>
              <a:rPr lang="en-IN" sz="2400" dirty="0">
                <a:solidFill>
                  <a:srgbClr val="92D050"/>
                </a:solidFill>
                <a:latin typeface="Bahnschrift Condensed" panose="020B0502040204020203" pitchFamily="34" charset="0"/>
              </a:rPr>
              <a:t>]</a:t>
            </a:r>
          </a:p>
          <a:p>
            <a:pPr>
              <a:buFont typeface="Wingdings" panose="05000000000000000000" pitchFamily="2" charset="2"/>
              <a:buChar char="Ø"/>
            </a:pPr>
            <a:r>
              <a:rPr lang="en-IN" sz="2400" dirty="0">
                <a:solidFill>
                  <a:srgbClr val="92D050"/>
                </a:solidFill>
                <a:latin typeface="Bahnschrift Condensed" panose="020B0502040204020203" pitchFamily="34" charset="0"/>
              </a:rPr>
              <a:t>4. IoT-based Smart Gardening System[Gauri R </a:t>
            </a:r>
            <a:r>
              <a:rPr lang="en-IN" sz="2400" dirty="0" err="1">
                <a:solidFill>
                  <a:srgbClr val="92D050"/>
                </a:solidFill>
                <a:latin typeface="Bahnschrift Condensed" panose="020B0502040204020203" pitchFamily="34" charset="0"/>
              </a:rPr>
              <a:t>Choudhari</a:t>
            </a:r>
            <a:r>
              <a:rPr lang="en-IN" sz="2400" dirty="0">
                <a:solidFill>
                  <a:srgbClr val="92D050"/>
                </a:solidFill>
                <a:latin typeface="Bahnschrift Condensed" panose="020B0502040204020203" pitchFamily="34" charset="0"/>
              </a:rPr>
              <a:t>, Pratik A </a:t>
            </a:r>
            <a:r>
              <a:rPr lang="en-IN" sz="2400" dirty="0" err="1">
                <a:solidFill>
                  <a:srgbClr val="92D050"/>
                </a:solidFill>
                <a:latin typeface="Bahnschrift Condensed" panose="020B0502040204020203" pitchFamily="34" charset="0"/>
              </a:rPr>
              <a:t>Dagale</a:t>
            </a:r>
            <a:r>
              <a:rPr lang="en-IN" sz="2400" dirty="0">
                <a:solidFill>
                  <a:srgbClr val="92D050"/>
                </a:solidFill>
                <a:latin typeface="Bahnschrift Condensed" panose="020B0502040204020203" pitchFamily="34" charset="0"/>
              </a:rPr>
              <a:t>, Isha S </a:t>
            </a:r>
            <a:r>
              <a:rPr lang="en-IN" sz="2400" dirty="0" err="1">
                <a:solidFill>
                  <a:srgbClr val="92D050"/>
                </a:solidFill>
                <a:latin typeface="Bahnschrift Condensed" panose="020B0502040204020203" pitchFamily="34" charset="0"/>
              </a:rPr>
              <a:t>Dashetwar</a:t>
            </a:r>
            <a:r>
              <a:rPr lang="en-IN" sz="2400" dirty="0">
                <a:solidFill>
                  <a:srgbClr val="92D050"/>
                </a:solidFill>
                <a:latin typeface="Bahnschrift Condensed" panose="020B0502040204020203" pitchFamily="34" charset="0"/>
              </a:rPr>
              <a:t>, </a:t>
            </a:r>
            <a:r>
              <a:rPr lang="en-IN" sz="2400" dirty="0" err="1">
                <a:solidFill>
                  <a:srgbClr val="92D050"/>
                </a:solidFill>
                <a:latin typeface="Bahnschrift Condensed" panose="020B0502040204020203" pitchFamily="34" charset="0"/>
              </a:rPr>
              <a:t>Rutuja</a:t>
            </a:r>
            <a:r>
              <a:rPr lang="en-IN" sz="2400" dirty="0">
                <a:solidFill>
                  <a:srgbClr val="92D050"/>
                </a:solidFill>
                <a:latin typeface="Bahnschrift Condensed" panose="020B0502040204020203" pitchFamily="34" charset="0"/>
              </a:rPr>
              <a:t> R Desai</a:t>
            </a:r>
          </a:p>
          <a:p>
            <a:pPr>
              <a:buFont typeface="Wingdings" panose="05000000000000000000" pitchFamily="2" charset="2"/>
              <a:buChar char="Ø"/>
            </a:pPr>
            <a:r>
              <a:rPr lang="en-IN" sz="2400" dirty="0">
                <a:solidFill>
                  <a:srgbClr val="92D050"/>
                </a:solidFill>
                <a:latin typeface="Bahnschrift Condensed" panose="020B0502040204020203" pitchFamily="34" charset="0"/>
              </a:rPr>
              <a:t>and Abha A Marathe]</a:t>
            </a:r>
          </a:p>
          <a:p>
            <a:pPr>
              <a:buFont typeface="Wingdings" panose="05000000000000000000" pitchFamily="2" charset="2"/>
              <a:buChar char="Ø"/>
            </a:pPr>
            <a:r>
              <a:rPr lang="en-IN" sz="2400" dirty="0">
                <a:solidFill>
                  <a:srgbClr val="92D050"/>
                </a:solidFill>
                <a:latin typeface="Bahnschrift Condensed" panose="020B0502040204020203" pitchFamily="34" charset="0"/>
              </a:rPr>
              <a:t>5. IoT-Based Systems for Soil Nutrients Assessment in Horticulture[Stefan </a:t>
            </a:r>
            <a:r>
              <a:rPr lang="en-IN" sz="2400" dirty="0" err="1">
                <a:solidFill>
                  <a:srgbClr val="92D050"/>
                </a:solidFill>
                <a:latin typeface="Bahnschrift Condensed" panose="020B0502040204020203" pitchFamily="34" charset="0"/>
              </a:rPr>
              <a:t>Postolache</a:t>
            </a:r>
            <a:r>
              <a:rPr lang="en-IN" sz="2400" dirty="0">
                <a:solidFill>
                  <a:srgbClr val="92D050"/>
                </a:solidFill>
                <a:latin typeface="Bahnschrift Condensed" panose="020B0502040204020203" pitchFamily="34" charset="0"/>
              </a:rPr>
              <a:t> ,Pedro </a:t>
            </a:r>
            <a:r>
              <a:rPr lang="en-IN" sz="2400" dirty="0" err="1">
                <a:solidFill>
                  <a:srgbClr val="92D050"/>
                </a:solidFill>
                <a:latin typeface="Bahnschrift Condensed" panose="020B0502040204020203" pitchFamily="34" charset="0"/>
              </a:rPr>
              <a:t>Sebastião</a:t>
            </a:r>
            <a:r>
              <a:rPr lang="en-IN" sz="2400" dirty="0">
                <a:solidFill>
                  <a:srgbClr val="92D050"/>
                </a:solidFill>
                <a:latin typeface="Bahnschrift Condensed" panose="020B0502040204020203" pitchFamily="34" charset="0"/>
              </a:rPr>
              <a:t> ,Vitor</a:t>
            </a:r>
          </a:p>
          <a:p>
            <a:pPr>
              <a:buFont typeface="Wingdings" panose="05000000000000000000" pitchFamily="2" charset="2"/>
              <a:buChar char="Ø"/>
            </a:pPr>
            <a:r>
              <a:rPr lang="en-IN" sz="2400" dirty="0" err="1">
                <a:solidFill>
                  <a:srgbClr val="92D050"/>
                </a:solidFill>
                <a:latin typeface="Bahnschrift Condensed" panose="020B0502040204020203" pitchFamily="34" charset="0"/>
              </a:rPr>
              <a:t>Viega,Octavian</a:t>
            </a:r>
            <a:r>
              <a:rPr lang="en-IN" sz="2400" dirty="0">
                <a:solidFill>
                  <a:srgbClr val="92D050"/>
                </a:solidFill>
                <a:latin typeface="Bahnschrift Condensed" panose="020B0502040204020203" pitchFamily="34" charset="0"/>
              </a:rPr>
              <a:t> </a:t>
            </a:r>
            <a:r>
              <a:rPr lang="en-IN" sz="2400" dirty="0" err="1">
                <a:solidFill>
                  <a:srgbClr val="92D050"/>
                </a:solidFill>
                <a:latin typeface="Bahnschrift Condensed" panose="020B0502040204020203" pitchFamily="34" charset="0"/>
              </a:rPr>
              <a:t>Postolache</a:t>
            </a:r>
            <a:r>
              <a:rPr lang="en-IN" sz="2400" dirty="0">
                <a:solidFill>
                  <a:srgbClr val="92D050"/>
                </a:solidFill>
                <a:latin typeface="Bahnschrift Condensed" panose="020B0502040204020203" pitchFamily="34" charset="0"/>
              </a:rPr>
              <a:t>, Francisco </a:t>
            </a:r>
            <a:r>
              <a:rPr lang="en-IN" sz="2400" dirty="0" err="1">
                <a:solidFill>
                  <a:srgbClr val="92D050"/>
                </a:solidFill>
                <a:latin typeface="Bahnschrift Condensed" panose="020B0502040204020203" pitchFamily="34" charset="0"/>
              </a:rPr>
              <a:t>Cercas</a:t>
            </a:r>
            <a:r>
              <a:rPr lang="en-IN" sz="2400" dirty="0">
                <a:solidFill>
                  <a:srgbClr val="92D050"/>
                </a:solidFill>
                <a:latin typeface="Bahnschrift Condensed" panose="020B0502040204020203" pitchFamily="34" charset="0"/>
              </a:rPr>
              <a:t>]</a:t>
            </a:r>
          </a:p>
          <a:p>
            <a:pPr>
              <a:buFont typeface="Wingdings" panose="05000000000000000000" pitchFamily="2" charset="2"/>
              <a:buChar char="Ø"/>
            </a:pPr>
            <a:r>
              <a:rPr lang="en-IN" sz="2400" dirty="0">
                <a:solidFill>
                  <a:srgbClr val="92D050"/>
                </a:solidFill>
                <a:latin typeface="Bahnschrift Condensed" panose="020B0502040204020203" pitchFamily="34" charset="0"/>
              </a:rPr>
              <a:t>6.Applying machine learning on sensor data for irrigation recommendations: revealing the agronomist’s tacit</a:t>
            </a:r>
          </a:p>
          <a:p>
            <a:pPr>
              <a:buFont typeface="Wingdings" panose="05000000000000000000" pitchFamily="2" charset="2"/>
              <a:buChar char="Ø"/>
            </a:pPr>
            <a:r>
              <a:rPr lang="en-IN" sz="2400" dirty="0">
                <a:solidFill>
                  <a:srgbClr val="92D050"/>
                </a:solidFill>
                <a:latin typeface="Bahnschrift Condensed" panose="020B0502040204020203" pitchFamily="34" charset="0"/>
              </a:rPr>
              <a:t>knowledge[</a:t>
            </a:r>
            <a:r>
              <a:rPr lang="en-IN" sz="2400" dirty="0" err="1">
                <a:solidFill>
                  <a:srgbClr val="92D050"/>
                </a:solidFill>
                <a:latin typeface="Bahnschrift Condensed" panose="020B0502040204020203" pitchFamily="34" charset="0"/>
              </a:rPr>
              <a:t>Anat</a:t>
            </a:r>
            <a:r>
              <a:rPr lang="en-IN" sz="2400" dirty="0">
                <a:solidFill>
                  <a:srgbClr val="92D050"/>
                </a:solidFill>
                <a:latin typeface="Bahnschrift Condensed" panose="020B0502040204020203" pitchFamily="34" charset="0"/>
              </a:rPr>
              <a:t> Goldstein, Lior Fink, Amit Meitin, </a:t>
            </a:r>
            <a:r>
              <a:rPr lang="en-IN" sz="2400" dirty="0" err="1">
                <a:solidFill>
                  <a:srgbClr val="92D050"/>
                </a:solidFill>
                <a:latin typeface="Bahnschrift Condensed" panose="020B0502040204020203" pitchFamily="34" charset="0"/>
              </a:rPr>
              <a:t>Shiran</a:t>
            </a:r>
            <a:r>
              <a:rPr lang="en-IN" sz="2400" dirty="0">
                <a:solidFill>
                  <a:srgbClr val="92D050"/>
                </a:solidFill>
                <a:latin typeface="Bahnschrift Condensed" panose="020B0502040204020203" pitchFamily="34" charset="0"/>
              </a:rPr>
              <a:t> </a:t>
            </a:r>
            <a:r>
              <a:rPr lang="en-IN" sz="2400" dirty="0" err="1">
                <a:solidFill>
                  <a:srgbClr val="92D050"/>
                </a:solidFill>
                <a:latin typeface="Bahnschrift Condensed" panose="020B0502040204020203" pitchFamily="34" charset="0"/>
              </a:rPr>
              <a:t>Bohadana</a:t>
            </a:r>
            <a:r>
              <a:rPr lang="en-IN" sz="2400" dirty="0">
                <a:solidFill>
                  <a:srgbClr val="92D050"/>
                </a:solidFill>
                <a:latin typeface="Bahnschrift Condensed" panose="020B0502040204020203" pitchFamily="34" charset="0"/>
              </a:rPr>
              <a:t>, Oscar </a:t>
            </a:r>
            <a:r>
              <a:rPr lang="en-IN" sz="2400" dirty="0" err="1">
                <a:solidFill>
                  <a:srgbClr val="92D050"/>
                </a:solidFill>
                <a:latin typeface="Bahnschrift Condensed" panose="020B0502040204020203" pitchFamily="34" charset="0"/>
              </a:rPr>
              <a:t>Lutenberg</a:t>
            </a:r>
            <a:r>
              <a:rPr lang="en-IN" sz="2400" dirty="0">
                <a:solidFill>
                  <a:srgbClr val="92D050"/>
                </a:solidFill>
                <a:latin typeface="Bahnschrift Condensed" panose="020B0502040204020203" pitchFamily="34" charset="0"/>
              </a:rPr>
              <a:t> &amp; Gilad </a:t>
            </a:r>
            <a:r>
              <a:rPr lang="en-IN" sz="2400" dirty="0" err="1">
                <a:solidFill>
                  <a:srgbClr val="92D050"/>
                </a:solidFill>
                <a:latin typeface="Bahnschrift Condensed" panose="020B0502040204020203" pitchFamily="34" charset="0"/>
              </a:rPr>
              <a:t>Ravid</a:t>
            </a:r>
            <a:r>
              <a:rPr lang="en-IN" sz="2400" dirty="0">
                <a:solidFill>
                  <a:srgbClr val="92D050"/>
                </a:solidFill>
                <a:latin typeface="Bahnschrift Condensed" panose="020B0502040204020203" pitchFamily="34" charset="0"/>
              </a:rPr>
              <a:t> ]</a:t>
            </a:r>
          </a:p>
          <a:p>
            <a:pPr>
              <a:buFont typeface="Wingdings" panose="05000000000000000000" pitchFamily="2" charset="2"/>
              <a:buChar char="Ø"/>
            </a:pPr>
            <a:r>
              <a:rPr lang="en-IN" sz="2400" dirty="0">
                <a:solidFill>
                  <a:srgbClr val="92D050"/>
                </a:solidFill>
                <a:latin typeface="Bahnschrift Condensed" panose="020B0502040204020203" pitchFamily="34" charset="0"/>
              </a:rPr>
              <a:t>7.IoT, Environmental Sustainability, Agricultural Supply Chains[Selwyn </a:t>
            </a:r>
            <a:r>
              <a:rPr lang="en-IN" sz="2400" dirty="0" err="1">
                <a:solidFill>
                  <a:srgbClr val="92D050"/>
                </a:solidFill>
                <a:latin typeface="Bahnschrift Condensed" panose="020B0502040204020203" pitchFamily="34" charset="0"/>
              </a:rPr>
              <a:t>Piramuthu</a:t>
            </a:r>
            <a:r>
              <a:rPr lang="en-IN" sz="2400" dirty="0">
                <a:solidFill>
                  <a:srgbClr val="92D050"/>
                </a:solidFill>
                <a:latin typeface="Bahnschrift Condensed" panose="020B0502040204020203" pitchFamily="34" charset="0"/>
              </a:rPr>
              <a:t>]</a:t>
            </a:r>
          </a:p>
          <a:p>
            <a:pPr>
              <a:buFont typeface="Wingdings" panose="05000000000000000000" pitchFamily="2" charset="2"/>
              <a:buChar char="Ø"/>
            </a:pPr>
            <a:r>
              <a:rPr lang="en-IN" sz="2400" dirty="0">
                <a:solidFill>
                  <a:srgbClr val="92D050"/>
                </a:solidFill>
                <a:latin typeface="Bahnschrift Condensed" panose="020B0502040204020203" pitchFamily="34" charset="0"/>
              </a:rPr>
              <a:t>8. Smart Agriculture System Using IoT and ML[R Arthi.; S </a:t>
            </a:r>
            <a:r>
              <a:rPr lang="en-IN" sz="2400" dirty="0" err="1">
                <a:solidFill>
                  <a:srgbClr val="92D050"/>
                </a:solidFill>
                <a:latin typeface="Bahnschrift Condensed" panose="020B0502040204020203" pitchFamily="34" charset="0"/>
              </a:rPr>
              <a:t>Nishuthan</a:t>
            </a:r>
            <a:r>
              <a:rPr lang="en-IN" sz="2400" dirty="0">
                <a:solidFill>
                  <a:srgbClr val="92D050"/>
                </a:solidFill>
                <a:latin typeface="Bahnschrift Condensed" panose="020B0502040204020203" pitchFamily="34" charset="0"/>
              </a:rPr>
              <a:t>; L Deepak Vignesh]</a:t>
            </a:r>
          </a:p>
        </p:txBody>
      </p:sp>
    </p:spTree>
    <p:extLst>
      <p:ext uri="{BB962C8B-B14F-4D97-AF65-F5344CB8AC3E}">
        <p14:creationId xmlns:p14="http://schemas.microsoft.com/office/powerpoint/2010/main" val="3125861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INTRODUCTION</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p:txBody>
          <a:bodyPr>
            <a:normAutofit fontScale="85000" lnSpcReduction="10000"/>
          </a:bodyPr>
          <a:lstStyle/>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Flourishing Market</a:t>
            </a:r>
            <a:r>
              <a:rPr lang="en-US" sz="2400" dirty="0">
                <a:solidFill>
                  <a:schemeClr val="bg1">
                    <a:lumMod val="75000"/>
                  </a:schemeClr>
                </a:solidFill>
                <a:latin typeface="Bahnschrift Condensed" panose="020B0502040204020203" pitchFamily="34" charset="0"/>
              </a:rPr>
              <a:t>: In 2022-23, India exported 21024.41 MT of floriculture products worth Rs. 707.81 Crores/88.38 USD Million, with major destinations including the U.S.A, Netherlands, UAE, U.K, Germany, and Malaysia.</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Rising Potential</a:t>
            </a:r>
            <a:r>
              <a:rPr lang="en-US" sz="2400" dirty="0">
                <a:solidFill>
                  <a:schemeClr val="bg1">
                    <a:lumMod val="75000"/>
                  </a:schemeClr>
                </a:solidFill>
                <a:latin typeface="Bahnschrift Condensed" panose="020B0502040204020203" pitchFamily="34" charset="0"/>
              </a:rPr>
              <a:t>: With increasing disposable income, changing lifestyles, and government initiatives, India's flower market is on the upswing, yet it holds untapped potential.</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Targeting Marigold</a:t>
            </a:r>
            <a:r>
              <a:rPr lang="en-US" sz="2400" dirty="0">
                <a:solidFill>
                  <a:schemeClr val="bg1">
                    <a:lumMod val="75000"/>
                  </a:schemeClr>
                </a:solidFill>
                <a:latin typeface="Bahnschrift Condensed" panose="020B0502040204020203" pitchFamily="34" charset="0"/>
              </a:rPr>
              <a:t>: Our focus is on the lucrative Marigold market in India, aiming to enhance its productivity through innovative technology solutions.</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Smart Solutions</a:t>
            </a:r>
            <a:r>
              <a:rPr lang="en-US" sz="2400" dirty="0">
                <a:solidFill>
                  <a:schemeClr val="bg1">
                    <a:lumMod val="75000"/>
                  </a:schemeClr>
                </a:solidFill>
                <a:latin typeface="Bahnschrift Condensed" panose="020B0502040204020203" pitchFamily="34" charset="0"/>
              </a:rPr>
              <a:t>: Leveraging IoT and Artificial Intelligence, our Smart Irrigation System for Marigold optimizes growth conditions by monitoring key metrics like pH and moisture levels.</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Optimal Conditions</a:t>
            </a:r>
            <a:r>
              <a:rPr lang="en-US" sz="2400" dirty="0">
                <a:solidFill>
                  <a:schemeClr val="bg1">
                    <a:lumMod val="75000"/>
                  </a:schemeClr>
                </a:solidFill>
                <a:latin typeface="Bahnschrift Condensed" panose="020B0502040204020203" pitchFamily="34" charset="0"/>
              </a:rPr>
              <a:t>: Maintaining pH levels between 6.5 to 7, our system ensures the ideal environment for Marigold cultivation, boosting yield and quality.</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Combatting Challenges</a:t>
            </a:r>
            <a:r>
              <a:rPr lang="en-US" sz="2400" dirty="0">
                <a:solidFill>
                  <a:schemeClr val="bg1">
                    <a:lumMod val="75000"/>
                  </a:schemeClr>
                </a:solidFill>
                <a:latin typeface="Bahnschrift Condensed" panose="020B0502040204020203" pitchFamily="34" charset="0"/>
              </a:rPr>
              <a:t>: Addressing productivity-reducing factors, our system includes an app capable of detecting and diagnosing 9 common diseases affecting Marigold plants, enabling timely intervention.</a:t>
            </a:r>
            <a:endParaRPr lang="en-IN" sz="2400" dirty="0">
              <a:solidFill>
                <a:schemeClr val="bg1">
                  <a:lumMod val="75000"/>
                </a:schemeClr>
              </a:solidFill>
              <a:latin typeface="Bahnschrift Condensed" panose="020B0502040204020203" pitchFamily="34" charset="0"/>
            </a:endParaRPr>
          </a:p>
        </p:txBody>
      </p:sp>
    </p:spTree>
    <p:extLst>
      <p:ext uri="{BB962C8B-B14F-4D97-AF65-F5344CB8AC3E}">
        <p14:creationId xmlns:p14="http://schemas.microsoft.com/office/powerpoint/2010/main" val="5602524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LITERATURE REVIEW</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p:txBody>
          <a:bodyPr>
            <a:normAutofit fontScale="85000" lnSpcReduction="20000"/>
          </a:bodyPr>
          <a:lstStyle/>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Water Scarcity Driving Innovation</a:t>
            </a:r>
            <a:r>
              <a:rPr lang="en-US" sz="2400" dirty="0">
                <a:solidFill>
                  <a:schemeClr val="bg1">
                    <a:lumMod val="75000"/>
                  </a:schemeClr>
                </a:solidFill>
                <a:latin typeface="Bahnschrift Condensed" panose="020B0502040204020203" pitchFamily="34" charset="0"/>
                <a:hlinkClick r:id="rId2"/>
              </a:rPr>
              <a:t>: Dr. S. Velmurugan et al.'s </a:t>
            </a:r>
            <a:r>
              <a:rPr lang="en-US" sz="2400" dirty="0">
                <a:solidFill>
                  <a:schemeClr val="bg1">
                    <a:lumMod val="75000"/>
                  </a:schemeClr>
                </a:solidFill>
                <a:latin typeface="Bahnschrift Condensed" panose="020B0502040204020203" pitchFamily="34" charset="0"/>
              </a:rPr>
              <a:t>work highlights the demand for IoT-based solutions amid water scarcity concerns, stimulating the development of open-source alternatives.</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Indonesia's Innovative Approach</a:t>
            </a:r>
            <a:r>
              <a:rPr lang="en-US" sz="2400" dirty="0">
                <a:solidFill>
                  <a:schemeClr val="bg1">
                    <a:lumMod val="75000"/>
                  </a:schemeClr>
                </a:solidFill>
                <a:latin typeface="Bahnschrift Condensed" panose="020B0502040204020203" pitchFamily="34" charset="0"/>
              </a:rPr>
              <a:t>: </a:t>
            </a:r>
            <a:r>
              <a:rPr lang="en-US" sz="2400" dirty="0">
                <a:solidFill>
                  <a:schemeClr val="bg1">
                    <a:lumMod val="75000"/>
                  </a:schemeClr>
                </a:solidFill>
                <a:latin typeface="Bahnschrift Condensed" panose="020B0502040204020203" pitchFamily="34" charset="0"/>
                <a:hlinkClick r:id="rId3"/>
              </a:rPr>
              <a:t>Kaburan et al.</a:t>
            </a:r>
            <a:r>
              <a:rPr lang="en-US" sz="2400" dirty="0">
                <a:solidFill>
                  <a:schemeClr val="bg1">
                    <a:lumMod val="75000"/>
                  </a:schemeClr>
                </a:solidFill>
                <a:latin typeface="Bahnschrift Condensed" panose="020B0502040204020203" pitchFamily="34" charset="0"/>
              </a:rPr>
              <a:t> propose an IoT-based micro-climate monitoring system tailored for Indonesia's horticulture sector, integrating automated intelligence to optimize productivity and quality while managing climate variability.</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Challenges in Indian Agriculture</a:t>
            </a:r>
            <a:r>
              <a:rPr lang="en-US" sz="2400" dirty="0">
                <a:solidFill>
                  <a:schemeClr val="bg1">
                    <a:lumMod val="75000"/>
                  </a:schemeClr>
                </a:solidFill>
                <a:latin typeface="Bahnschrift Condensed" panose="020B0502040204020203" pitchFamily="34" charset="0"/>
              </a:rPr>
              <a:t>: Despite increased output, India's agricultural sector faces challenges such as limited arable land and declining farmer numbers. Wireless sensor networks offer a technology-driven solution, enabling precise monitoring and management of crops.</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Insights into Water Use Efficiency</a:t>
            </a:r>
            <a:r>
              <a:rPr lang="en-US" sz="2400" dirty="0">
                <a:solidFill>
                  <a:schemeClr val="bg1">
                    <a:lumMod val="75000"/>
                  </a:schemeClr>
                </a:solidFill>
                <a:latin typeface="Bahnschrift Condensed" panose="020B0502040204020203" pitchFamily="34" charset="0"/>
              </a:rPr>
              <a:t>: </a:t>
            </a:r>
            <a:r>
              <a:rPr lang="en-US" sz="2400" dirty="0">
                <a:solidFill>
                  <a:schemeClr val="bg1">
                    <a:lumMod val="75000"/>
                  </a:schemeClr>
                </a:solidFill>
                <a:latin typeface="Bahnschrift Condensed" panose="020B0502040204020203" pitchFamily="34" charset="0"/>
                <a:hlinkClick r:id="rId4"/>
              </a:rPr>
              <a:t>Goldstein et al.'s</a:t>
            </a:r>
            <a:r>
              <a:rPr lang="en-US" sz="2400" dirty="0">
                <a:solidFill>
                  <a:schemeClr val="bg1">
                    <a:lumMod val="75000"/>
                  </a:schemeClr>
                </a:solidFill>
                <a:latin typeface="Bahnschrift Condensed" panose="020B0502040204020203" pitchFamily="34" charset="0"/>
              </a:rPr>
              <a:t> meta-analysis sheds light on crop water use efficiency (WUE) in various environments, aiding in tailored crop selection strategies for effective agricultural management amidst changing climatic conditions.</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Empowering Agriculture with ML</a:t>
            </a:r>
            <a:r>
              <a:rPr lang="en-US" sz="2400" dirty="0">
                <a:solidFill>
                  <a:schemeClr val="bg1">
                    <a:lumMod val="75000"/>
                  </a:schemeClr>
                </a:solidFill>
                <a:latin typeface="Bahnschrift Condensed" panose="020B0502040204020203" pitchFamily="34" charset="0"/>
              </a:rPr>
              <a:t>: Machine Learning (ML) integration with IoT systems revolutionizes agriculture, enhancing decision-making processes and enabling precision practices like targeted irrigation and fertilization. Algorithms like Random Forest and K-Means clustering analyze vast data for improved productivity and sustainability.</a:t>
            </a:r>
            <a:endParaRPr lang="en-IN" sz="2400" dirty="0">
              <a:solidFill>
                <a:schemeClr val="bg1">
                  <a:lumMod val="75000"/>
                </a:schemeClr>
              </a:solidFill>
              <a:latin typeface="Bahnschrift Condensed" panose="020B0502040204020203" pitchFamily="34" charset="0"/>
            </a:endParaRPr>
          </a:p>
        </p:txBody>
      </p:sp>
    </p:spTree>
    <p:extLst>
      <p:ext uri="{BB962C8B-B14F-4D97-AF65-F5344CB8AC3E}">
        <p14:creationId xmlns:p14="http://schemas.microsoft.com/office/powerpoint/2010/main" val="1188906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GAPS IN EXISTING SOLUTIONS</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p:txBody>
          <a:bodyPr>
            <a:normAutofit fontScale="92500" lnSpcReduction="20000"/>
          </a:bodyPr>
          <a:lstStyle/>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Missing Linkages in IoT Research</a:t>
            </a:r>
            <a:r>
              <a:rPr lang="en-US" sz="2400" dirty="0">
                <a:solidFill>
                  <a:schemeClr val="bg1">
                    <a:lumMod val="75000"/>
                  </a:schemeClr>
                </a:solidFill>
                <a:latin typeface="Bahnschrift Condensed" panose="020B0502040204020203" pitchFamily="34" charset="0"/>
              </a:rPr>
              <a:t>: Despite the extensive research in IoT for smart agriculture, a critical gap persists in modeling the intricate relationship between soil pH, moisture levels, and water requirements, especially for specific crops like marigold flowers.</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Lack of Standardized Solutions</a:t>
            </a:r>
            <a:r>
              <a:rPr lang="en-US" sz="2400" dirty="0">
                <a:solidFill>
                  <a:schemeClr val="bg1">
                    <a:lumMod val="75000"/>
                  </a:schemeClr>
                </a:solidFill>
                <a:latin typeface="Bahnschrift Condensed" panose="020B0502040204020203" pitchFamily="34" charset="0"/>
              </a:rPr>
              <a:t>: The absence of standardized datasets and tailored algorithms for disease detection in crops remains conspicuous in existing literature, hindering comprehensive agricultural IoT frameworks.</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Piecemeal Solutions</a:t>
            </a:r>
            <a:r>
              <a:rPr lang="en-US" sz="2400" dirty="0">
                <a:solidFill>
                  <a:schemeClr val="bg1">
                    <a:lumMod val="75000"/>
                  </a:schemeClr>
                </a:solidFill>
                <a:latin typeface="Bahnschrift Condensed" panose="020B0502040204020203" pitchFamily="34" charset="0"/>
              </a:rPr>
              <a:t>: Previous studies often offer fragmented solutions, neglecting to address systemic vulnerabilities within agricultural IoT systems, leaving them susceptible to potential disruptions.</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Holistic Approach</a:t>
            </a:r>
            <a:r>
              <a:rPr lang="en-US" sz="2400" dirty="0">
                <a:solidFill>
                  <a:schemeClr val="bg1">
                    <a:lumMod val="75000"/>
                  </a:schemeClr>
                </a:solidFill>
                <a:latin typeface="Bahnschrift Condensed" panose="020B0502040204020203" pitchFamily="34" charset="0"/>
              </a:rPr>
              <a:t>: Our proposed product aims to bridge these gaps by offering a holistic approach, integrating advanced modeling techniques to understand the pH-moisture-water nexus, introducing novel datasets and algorithms for disease detection in marigold flowers, and emphasizing the importance of addressing systemic vulnerabilities.</a:t>
            </a:r>
          </a:p>
        </p:txBody>
      </p:sp>
    </p:spTree>
    <p:extLst>
      <p:ext uri="{BB962C8B-B14F-4D97-AF65-F5344CB8AC3E}">
        <p14:creationId xmlns:p14="http://schemas.microsoft.com/office/powerpoint/2010/main" val="5571884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GAPS IN EXISTING SOLUTIONS</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p:txBody>
          <a:bodyPr>
            <a:normAutofit fontScale="92500" lnSpcReduction="10000"/>
          </a:bodyPr>
          <a:lstStyle/>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Nuanced Implementation</a:t>
            </a:r>
            <a:r>
              <a:rPr lang="en-US" sz="2400" dirty="0">
                <a:solidFill>
                  <a:schemeClr val="bg1">
                    <a:lumMod val="75000"/>
                  </a:schemeClr>
                </a:solidFill>
                <a:latin typeface="Bahnschrift Condensed" panose="020B0502040204020203" pitchFamily="34" charset="0"/>
              </a:rPr>
              <a:t>: Our research emphasizes the need for a nuanced and comprehensive approach to IoT implementation in smart agriculture, moving beyond simplistic solutions to embrace the complexities of agricultural ecosystems.</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Precision Agriculture Enhancement</a:t>
            </a:r>
            <a:r>
              <a:rPr lang="en-US" sz="2400" dirty="0">
                <a:solidFill>
                  <a:schemeClr val="bg1">
                    <a:lumMod val="75000"/>
                  </a:schemeClr>
                </a:solidFill>
                <a:latin typeface="Bahnschrift Condensed" panose="020B0502040204020203" pitchFamily="34" charset="0"/>
              </a:rPr>
              <a:t>: By explicitly addressing the interplay between soil parameters and water requirements, particularly for crops like marigold flowers, our framework seeks to enhance precision agriculture practices and optimize resource utilization.</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Resilience Building</a:t>
            </a:r>
            <a:r>
              <a:rPr lang="en-US" sz="2400" dirty="0">
                <a:solidFill>
                  <a:schemeClr val="bg1">
                    <a:lumMod val="75000"/>
                  </a:schemeClr>
                </a:solidFill>
                <a:latin typeface="Bahnschrift Condensed" panose="020B0502040204020203" pitchFamily="34" charset="0"/>
              </a:rPr>
              <a:t>: Introducing novel methodologies for disease detection and emphasizing the identification and mitigation of system vulnerabilities, our research aims to bolster the resilience of agricultural IoT systems against potential disruptions.</a:t>
            </a:r>
          </a:p>
          <a:p>
            <a:pPr marL="45720" indent="0">
              <a:buNone/>
            </a:pPr>
            <a:r>
              <a:rPr lang="en-US" sz="2400" dirty="0">
                <a:solidFill>
                  <a:schemeClr val="bg1">
                    <a:lumMod val="75000"/>
                  </a:schemeClr>
                </a:solidFill>
                <a:latin typeface="Bahnschrift Condensed" panose="020B0502040204020203" pitchFamily="34" charset="0"/>
              </a:rPr>
              <a:t>- </a:t>
            </a:r>
            <a:r>
              <a:rPr lang="en-US" sz="2400" u="sng" dirty="0">
                <a:solidFill>
                  <a:srgbClr val="92D050"/>
                </a:solidFill>
                <a:latin typeface="Bahnschrift Condensed" panose="020B0502040204020203" pitchFamily="34" charset="0"/>
              </a:rPr>
              <a:t>Advancing IoT Research</a:t>
            </a:r>
            <a:r>
              <a:rPr lang="en-US" sz="2400" dirty="0">
                <a:solidFill>
                  <a:schemeClr val="bg1">
                    <a:lumMod val="75000"/>
                  </a:schemeClr>
                </a:solidFill>
                <a:latin typeface="Bahnschrift Condensed" panose="020B0502040204020203" pitchFamily="34" charset="0"/>
              </a:rPr>
              <a:t>: Through this multifaceted approach, we aim to contribute to the advancement of agricultural IoT research, fostering more robust and sustainable farming practices amidst evolving environmental and technological challenges.</a:t>
            </a:r>
            <a:endParaRPr lang="en-IN" sz="2400" dirty="0">
              <a:solidFill>
                <a:schemeClr val="bg1">
                  <a:lumMod val="75000"/>
                </a:schemeClr>
              </a:solidFill>
              <a:latin typeface="Bahnschrift Condensed" panose="020B0502040204020203" pitchFamily="34" charset="0"/>
            </a:endParaRPr>
          </a:p>
        </p:txBody>
      </p:sp>
    </p:spTree>
    <p:extLst>
      <p:ext uri="{BB962C8B-B14F-4D97-AF65-F5344CB8AC3E}">
        <p14:creationId xmlns:p14="http://schemas.microsoft.com/office/powerpoint/2010/main" val="2617802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METHODOLOGY &amp; SOLUTION OVERVIEW</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sz="half" idx="1"/>
          </p:nvPr>
        </p:nvSpPr>
        <p:spPr>
          <a:xfrm>
            <a:off x="1142999" y="2057399"/>
            <a:ext cx="5455763" cy="4023360"/>
          </a:xfrm>
        </p:spPr>
        <p:txBody>
          <a:bodyPr>
            <a:normAutofit fontScale="62500" lnSpcReduction="20000"/>
          </a:bodyPr>
          <a:lstStyle/>
          <a:p>
            <a:pPr marL="45720" indent="0">
              <a:buNone/>
            </a:pPr>
            <a:r>
              <a:rPr lang="en-US" sz="3300" u="sng" dirty="0">
                <a:solidFill>
                  <a:srgbClr val="00B050"/>
                </a:solidFill>
                <a:latin typeface="Bahnschrift Condensed" panose="020B0502040204020203" pitchFamily="34" charset="0"/>
              </a:rPr>
              <a:t>Part 1: IoT Setup Overview :-</a:t>
            </a:r>
          </a:p>
          <a:p>
            <a:pPr marL="45720" indent="0">
              <a:buNone/>
            </a:pPr>
            <a:r>
              <a:rPr lang="en-US" sz="2800" u="sng" dirty="0">
                <a:solidFill>
                  <a:srgbClr val="92D050"/>
                </a:solidFill>
                <a:latin typeface="Bahnschrift Condensed" panose="020B0502040204020203" pitchFamily="34" charset="0"/>
              </a:rPr>
              <a:t>Hardware</a:t>
            </a:r>
            <a:r>
              <a:rPr lang="en-US" sz="2400" dirty="0">
                <a:solidFill>
                  <a:schemeClr val="bg1">
                    <a:lumMod val="75000"/>
                  </a:schemeClr>
                </a:solidFill>
                <a:latin typeface="Bahnschrift Condensed" panose="020B0502040204020203" pitchFamily="34" charset="0"/>
              </a:rPr>
              <a:t>: </a:t>
            </a:r>
          </a:p>
          <a:p>
            <a:pPr marL="45720" indent="0">
              <a:buNone/>
            </a:pPr>
            <a:r>
              <a:rPr lang="en-US" sz="2400" dirty="0">
                <a:solidFill>
                  <a:schemeClr val="bg1">
                    <a:lumMod val="75000"/>
                  </a:schemeClr>
                </a:solidFill>
                <a:latin typeface="Bahnschrift Condensed" panose="020B0502040204020203" pitchFamily="34" charset="0"/>
              </a:rPr>
              <a:t>  - Transmitter: Arduino Nano, LoRa Transceiver, Soil Moisture Sensor, Temperature &amp; Humidity Sensors, Relay Module, Water Pump.</a:t>
            </a:r>
          </a:p>
          <a:p>
            <a:pPr marL="45720" indent="0">
              <a:buNone/>
            </a:pPr>
            <a:r>
              <a:rPr lang="en-US" sz="2400" dirty="0">
                <a:solidFill>
                  <a:schemeClr val="bg1">
                    <a:lumMod val="75000"/>
                  </a:schemeClr>
                </a:solidFill>
                <a:latin typeface="Bahnschrift Condensed" panose="020B0502040204020203" pitchFamily="34" charset="0"/>
              </a:rPr>
              <a:t>  - Receiver: NodeMCU ESP8266, LoRa Module, OLED Display, Relay Module, Environmental Sensors.</a:t>
            </a:r>
          </a:p>
          <a:p>
            <a:pPr marL="45720" indent="0">
              <a:buNone/>
            </a:pPr>
            <a:r>
              <a:rPr lang="en-US" sz="2800" u="sng" dirty="0">
                <a:solidFill>
                  <a:srgbClr val="92D050"/>
                </a:solidFill>
                <a:latin typeface="Bahnschrift Condensed" panose="020B0502040204020203" pitchFamily="34" charset="0"/>
              </a:rPr>
              <a:t>Functionality</a:t>
            </a:r>
            <a:r>
              <a:rPr lang="en-US" sz="2400" dirty="0">
                <a:solidFill>
                  <a:schemeClr val="bg1">
                    <a:lumMod val="75000"/>
                  </a:schemeClr>
                </a:solidFill>
                <a:latin typeface="Bahnschrift Condensed" panose="020B0502040204020203" pitchFamily="34" charset="0"/>
              </a:rPr>
              <a:t>:</a:t>
            </a:r>
          </a:p>
          <a:p>
            <a:pPr marL="45720" indent="0">
              <a:buNone/>
            </a:pPr>
            <a:r>
              <a:rPr lang="en-US" sz="2400" dirty="0">
                <a:solidFill>
                  <a:schemeClr val="bg1">
                    <a:lumMod val="75000"/>
                  </a:schemeClr>
                </a:solidFill>
                <a:latin typeface="Bahnschrift Condensed" panose="020B0502040204020203" pitchFamily="34" charset="0"/>
              </a:rPr>
              <a:t>  - Transmitter collects and transmits sensor data, controls irrigation.</a:t>
            </a:r>
          </a:p>
          <a:p>
            <a:pPr marL="45720" indent="0">
              <a:buNone/>
            </a:pPr>
            <a:r>
              <a:rPr lang="en-US" sz="2400" dirty="0">
                <a:solidFill>
                  <a:schemeClr val="bg1">
                    <a:lumMod val="75000"/>
                  </a:schemeClr>
                </a:solidFill>
                <a:latin typeface="Bahnschrift Condensed" panose="020B0502040204020203" pitchFamily="34" charset="0"/>
              </a:rPr>
              <a:t>  - Receiver displays data, uploads to Blynk IoT, enables remote monitoring.</a:t>
            </a:r>
          </a:p>
          <a:p>
            <a:pPr marL="45720" indent="0">
              <a:buNone/>
            </a:pPr>
            <a:r>
              <a:rPr lang="en-US" sz="2900" u="sng" dirty="0">
                <a:solidFill>
                  <a:srgbClr val="92D050"/>
                </a:solidFill>
                <a:latin typeface="Bahnschrift Condensed" panose="020B0502040204020203" pitchFamily="34" charset="0"/>
              </a:rPr>
              <a:t>LoRa Technology</a:t>
            </a:r>
            <a:r>
              <a:rPr lang="en-US" sz="2400" dirty="0">
                <a:solidFill>
                  <a:schemeClr val="bg1">
                    <a:lumMod val="75000"/>
                  </a:schemeClr>
                </a:solidFill>
                <a:latin typeface="Bahnschrift Condensed" panose="020B0502040204020203" pitchFamily="34" charset="0"/>
              </a:rPr>
              <a:t>:</a:t>
            </a:r>
          </a:p>
          <a:p>
            <a:pPr marL="45720" indent="0">
              <a:buNone/>
            </a:pPr>
            <a:r>
              <a:rPr lang="en-US" sz="2400" dirty="0">
                <a:solidFill>
                  <a:schemeClr val="bg1">
                    <a:lumMod val="75000"/>
                  </a:schemeClr>
                </a:solidFill>
                <a:latin typeface="Bahnschrift Condensed" panose="020B0502040204020203" pitchFamily="34" charset="0"/>
              </a:rPr>
              <a:t>  - Long-range communication (up to 5km).</a:t>
            </a:r>
          </a:p>
          <a:p>
            <a:pPr marL="45720" indent="0">
              <a:buNone/>
            </a:pPr>
            <a:r>
              <a:rPr lang="en-US" sz="2400" dirty="0">
                <a:solidFill>
                  <a:schemeClr val="bg1">
                    <a:lumMod val="75000"/>
                  </a:schemeClr>
                </a:solidFill>
                <a:latin typeface="Bahnschrift Condensed" panose="020B0502040204020203" pitchFamily="34" charset="0"/>
              </a:rPr>
              <a:t>  - High sensitivity and power output, frequency hopping for signal quality.</a:t>
            </a:r>
          </a:p>
        </p:txBody>
      </p:sp>
      <p:pic>
        <p:nvPicPr>
          <p:cNvPr id="8" name="Content Placeholder 7">
            <a:extLst>
              <a:ext uri="{FF2B5EF4-FFF2-40B4-BE49-F238E27FC236}">
                <a16:creationId xmlns:a16="http://schemas.microsoft.com/office/drawing/2014/main" id="{14636C2C-5936-8232-4D92-A4AD0BDEF74A}"/>
              </a:ext>
            </a:extLst>
          </p:cNvPr>
          <p:cNvPicPr>
            <a:picLocks noGrp="1" noChangeAspect="1"/>
          </p:cNvPicPr>
          <p:nvPr>
            <p:ph sz="half" idx="2"/>
          </p:nvPr>
        </p:nvPicPr>
        <p:blipFill rotWithShape="1">
          <a:blip r:embed="rId2"/>
          <a:srcRect l="1803" t="2385" r="2300" b="-1"/>
          <a:stretch/>
        </p:blipFill>
        <p:spPr>
          <a:xfrm>
            <a:off x="6078898" y="1555424"/>
            <a:ext cx="5544352" cy="3679772"/>
          </a:xfrm>
        </p:spPr>
      </p:pic>
      <p:pic>
        <p:nvPicPr>
          <p:cNvPr id="10" name="Picture 9">
            <a:extLst>
              <a:ext uri="{FF2B5EF4-FFF2-40B4-BE49-F238E27FC236}">
                <a16:creationId xmlns:a16="http://schemas.microsoft.com/office/drawing/2014/main" id="{E3A5385F-0003-8A87-4FC9-2DCA9D501CDD}"/>
              </a:ext>
            </a:extLst>
          </p:cNvPr>
          <p:cNvPicPr>
            <a:picLocks noChangeAspect="1"/>
          </p:cNvPicPr>
          <p:nvPr/>
        </p:nvPicPr>
        <p:blipFill rotWithShape="1">
          <a:blip r:embed="rId3"/>
          <a:srcRect l="4741" t="3425" r="8917" b="7914"/>
          <a:stretch/>
        </p:blipFill>
        <p:spPr>
          <a:xfrm>
            <a:off x="6292960" y="4308365"/>
            <a:ext cx="4248431" cy="1940035"/>
          </a:xfrm>
          <a:prstGeom prst="rect">
            <a:avLst/>
          </a:prstGeom>
        </p:spPr>
      </p:pic>
    </p:spTree>
    <p:extLst>
      <p:ext uri="{BB962C8B-B14F-4D97-AF65-F5344CB8AC3E}">
        <p14:creationId xmlns:p14="http://schemas.microsoft.com/office/powerpoint/2010/main" val="266478317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METHODOLOGY &amp; SOLUTION OVERVIEW</a:t>
            </a:r>
          </a:p>
        </p:txBody>
      </p:sp>
      <p:sp>
        <p:nvSpPr>
          <p:cNvPr id="3" name="Content Placeholder 2">
            <a:extLst>
              <a:ext uri="{FF2B5EF4-FFF2-40B4-BE49-F238E27FC236}">
                <a16:creationId xmlns:a16="http://schemas.microsoft.com/office/drawing/2014/main" id="{BBA00717-96B6-2FCC-869F-0D4C1373939E}"/>
              </a:ext>
            </a:extLst>
          </p:cNvPr>
          <p:cNvSpPr>
            <a:spLocks noGrp="1"/>
          </p:cNvSpPr>
          <p:nvPr>
            <p:ph idx="1"/>
          </p:nvPr>
        </p:nvSpPr>
        <p:spPr/>
        <p:txBody>
          <a:bodyPr>
            <a:normAutofit fontScale="92500" lnSpcReduction="20000"/>
          </a:bodyPr>
          <a:lstStyle/>
          <a:p>
            <a:pPr marL="45720" indent="0">
              <a:buNone/>
            </a:pPr>
            <a:r>
              <a:rPr lang="en-US" sz="2400" u="sng" dirty="0">
                <a:solidFill>
                  <a:srgbClr val="92D050"/>
                </a:solidFill>
                <a:latin typeface="Bahnschrift Condensed" panose="020B0502040204020203" pitchFamily="34" charset="0"/>
              </a:rPr>
              <a:t>Blynk IoT Platform</a:t>
            </a:r>
            <a:r>
              <a:rPr lang="en-US" sz="2400" dirty="0">
                <a:solidFill>
                  <a:schemeClr val="bg1">
                    <a:lumMod val="75000"/>
                  </a:schemeClr>
                </a:solidFill>
                <a:latin typeface="Bahnschrift Condensed" panose="020B0502040204020203" pitchFamily="34" charset="0"/>
              </a:rPr>
              <a:t>:</a:t>
            </a:r>
          </a:p>
          <a:p>
            <a:pPr marL="45720" indent="0">
              <a:buNone/>
            </a:pPr>
            <a:r>
              <a:rPr lang="en-US" sz="2400" dirty="0">
                <a:solidFill>
                  <a:schemeClr val="bg1">
                    <a:lumMod val="75000"/>
                  </a:schemeClr>
                </a:solidFill>
                <a:latin typeface="Bahnschrift Condensed" panose="020B0502040204020203" pitchFamily="34" charset="0"/>
              </a:rPr>
              <a:t>  - User-friendly interface, remote monitoring and control via web/mobile apps, customizable data streams.</a:t>
            </a:r>
          </a:p>
          <a:p>
            <a:pPr marL="45720" indent="0">
              <a:buNone/>
            </a:pPr>
            <a:r>
              <a:rPr lang="en-US" sz="2400" u="sng" dirty="0">
                <a:solidFill>
                  <a:srgbClr val="92D050"/>
                </a:solidFill>
                <a:latin typeface="Bahnschrift Condensed" panose="020B0502040204020203" pitchFamily="34" charset="0"/>
              </a:rPr>
              <a:t>Project Setup</a:t>
            </a:r>
            <a:r>
              <a:rPr lang="en-US" sz="2400" dirty="0">
                <a:solidFill>
                  <a:schemeClr val="bg1">
                    <a:lumMod val="75000"/>
                  </a:schemeClr>
                </a:solidFill>
                <a:latin typeface="Bahnschrift Condensed" panose="020B0502040204020203" pitchFamily="34" charset="0"/>
              </a:rPr>
              <a:t>:</a:t>
            </a:r>
          </a:p>
          <a:p>
            <a:pPr marL="45720" indent="0">
              <a:buNone/>
            </a:pPr>
            <a:r>
              <a:rPr lang="en-US" sz="2400" dirty="0">
                <a:solidFill>
                  <a:schemeClr val="bg1">
                    <a:lumMod val="75000"/>
                  </a:schemeClr>
                </a:solidFill>
                <a:latin typeface="Bahnschrift Condensed" panose="020B0502040204020203" pitchFamily="34" charset="0"/>
              </a:rPr>
              <a:t>  - Hardware assembly, software configuration for data acquisition/transmission.</a:t>
            </a:r>
          </a:p>
          <a:p>
            <a:pPr marL="45720" indent="0">
              <a:buNone/>
            </a:pPr>
            <a:r>
              <a:rPr lang="en-US" sz="2400" u="sng" dirty="0">
                <a:solidFill>
                  <a:srgbClr val="92D050"/>
                </a:solidFill>
                <a:latin typeface="Bahnschrift Condensed" panose="020B0502040204020203" pitchFamily="34" charset="0"/>
              </a:rPr>
              <a:t>Data Monitoring</a:t>
            </a:r>
            <a:r>
              <a:rPr lang="en-US" sz="2400" dirty="0">
                <a:solidFill>
                  <a:schemeClr val="bg1">
                    <a:lumMod val="75000"/>
                  </a:schemeClr>
                </a:solidFill>
                <a:latin typeface="Bahnschrift Condensed" panose="020B0502040204020203" pitchFamily="34" charset="0"/>
              </a:rPr>
              <a:t>:</a:t>
            </a:r>
          </a:p>
          <a:p>
            <a:pPr marL="45720" indent="0">
              <a:buNone/>
            </a:pPr>
            <a:r>
              <a:rPr lang="en-US" sz="2400" dirty="0">
                <a:solidFill>
                  <a:schemeClr val="bg1">
                    <a:lumMod val="75000"/>
                  </a:schemeClr>
                </a:solidFill>
                <a:latin typeface="Bahnschrift Condensed" panose="020B0502040204020203" pitchFamily="34" charset="0"/>
              </a:rPr>
              <a:t>  - Real-time monitoring through LoRa and OLED display, comprehensive visualization via Blynk IoT.</a:t>
            </a:r>
          </a:p>
          <a:p>
            <a:pPr marL="45720" indent="0">
              <a:buNone/>
            </a:pPr>
            <a:r>
              <a:rPr lang="en-US" sz="2400" u="sng" dirty="0">
                <a:solidFill>
                  <a:srgbClr val="92D050"/>
                </a:solidFill>
                <a:latin typeface="Bahnschrift Condensed" panose="020B0502040204020203" pitchFamily="34" charset="0"/>
              </a:rPr>
              <a:t>Conclusion</a:t>
            </a:r>
            <a:r>
              <a:rPr lang="en-US" sz="2400" dirty="0">
                <a:solidFill>
                  <a:schemeClr val="bg1">
                    <a:lumMod val="75000"/>
                  </a:schemeClr>
                </a:solidFill>
                <a:latin typeface="Bahnschrift Condensed" panose="020B0502040204020203" pitchFamily="34" charset="0"/>
              </a:rPr>
              <a:t>:</a:t>
            </a:r>
          </a:p>
          <a:p>
            <a:pPr marL="45720" indent="0">
              <a:buNone/>
            </a:pPr>
            <a:r>
              <a:rPr lang="en-US" sz="2400" dirty="0">
                <a:solidFill>
                  <a:schemeClr val="bg1">
                    <a:lumMod val="75000"/>
                  </a:schemeClr>
                </a:solidFill>
                <a:latin typeface="Bahnschrift Condensed" panose="020B0502040204020203" pitchFamily="34" charset="0"/>
              </a:rPr>
              <a:t>- Integrates hardware, LoRa, and Blynk for efficient monitoring and irrigation.</a:t>
            </a:r>
          </a:p>
          <a:p>
            <a:pPr marL="45720" indent="0">
              <a:buNone/>
            </a:pPr>
            <a:r>
              <a:rPr lang="en-US" sz="2400" dirty="0">
                <a:solidFill>
                  <a:schemeClr val="bg1">
                    <a:lumMod val="75000"/>
                  </a:schemeClr>
                </a:solidFill>
                <a:latin typeface="Bahnschrift Condensed" panose="020B0502040204020203" pitchFamily="34" charset="0"/>
              </a:rPr>
              <a:t>- Offers scalability and remote accessibility for global agricultural management.</a:t>
            </a:r>
            <a:endParaRPr lang="en-IN" sz="2400" dirty="0">
              <a:solidFill>
                <a:schemeClr val="bg1">
                  <a:lumMod val="75000"/>
                </a:schemeClr>
              </a:solidFill>
              <a:latin typeface="Bahnschrift Condensed" panose="020B0502040204020203" pitchFamily="34" charset="0"/>
            </a:endParaRPr>
          </a:p>
        </p:txBody>
      </p:sp>
    </p:spTree>
    <p:extLst>
      <p:ext uri="{BB962C8B-B14F-4D97-AF65-F5344CB8AC3E}">
        <p14:creationId xmlns:p14="http://schemas.microsoft.com/office/powerpoint/2010/main" val="19103203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C3CB-7DE6-FA21-2CBF-8A89AD451BA9}"/>
              </a:ext>
            </a:extLst>
          </p:cNvPr>
          <p:cNvSpPr>
            <a:spLocks noGrp="1"/>
          </p:cNvSpPr>
          <p:nvPr>
            <p:ph type="title"/>
          </p:nvPr>
        </p:nvSpPr>
        <p:spPr/>
        <p:txBody>
          <a:bodyPr/>
          <a:lstStyle/>
          <a:p>
            <a:r>
              <a:rPr lang="en-IN" dirty="0">
                <a:solidFill>
                  <a:srgbClr val="92D050"/>
                </a:solidFill>
                <a:latin typeface="Bahnschrift Condensed" panose="020B0502040204020203" pitchFamily="34" charset="0"/>
              </a:rPr>
              <a:t>METHODOLOGY &amp; SOLUTION OVERVIEW</a:t>
            </a:r>
          </a:p>
        </p:txBody>
      </p:sp>
      <p:pic>
        <p:nvPicPr>
          <p:cNvPr id="5" name="Content Placeholder 4">
            <a:extLst>
              <a:ext uri="{FF2B5EF4-FFF2-40B4-BE49-F238E27FC236}">
                <a16:creationId xmlns:a16="http://schemas.microsoft.com/office/drawing/2014/main" id="{39A45E40-599F-AA75-0501-5415CFFCBDEE}"/>
              </a:ext>
            </a:extLst>
          </p:cNvPr>
          <p:cNvPicPr>
            <a:picLocks noGrp="1" noChangeAspect="1"/>
          </p:cNvPicPr>
          <p:nvPr>
            <p:ph idx="1"/>
          </p:nvPr>
        </p:nvPicPr>
        <p:blipFill>
          <a:blip r:embed="rId2"/>
          <a:stretch>
            <a:fillRect/>
          </a:stretch>
        </p:blipFill>
        <p:spPr>
          <a:xfrm>
            <a:off x="1593130" y="1693342"/>
            <a:ext cx="8946841" cy="4930822"/>
          </a:xfrm>
        </p:spPr>
      </p:pic>
    </p:spTree>
    <p:extLst>
      <p:ext uri="{BB962C8B-B14F-4D97-AF65-F5344CB8AC3E}">
        <p14:creationId xmlns:p14="http://schemas.microsoft.com/office/powerpoint/2010/main" val="3485346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311</TotalTime>
  <Words>2353</Words>
  <Application>Microsoft Office PowerPoint</Application>
  <PresentationFormat>Widescreen</PresentationFormat>
  <Paragraphs>246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Bahnschrift Condensed</vt:lpstr>
      <vt:lpstr>Corbel</vt:lpstr>
      <vt:lpstr>Wingdings</vt:lpstr>
      <vt:lpstr>Basis</vt:lpstr>
      <vt:lpstr>Smart Irrigation system for Marigold</vt:lpstr>
      <vt:lpstr>CONTENTS</vt:lpstr>
      <vt:lpstr>INTRODUCTION</vt:lpstr>
      <vt:lpstr>LITERATURE REVIEW</vt:lpstr>
      <vt:lpstr>GAPS IN EXISTING SOLUTIONS</vt:lpstr>
      <vt:lpstr>GAPS IN EXISTING SOLUTIONS</vt:lpstr>
      <vt:lpstr>METHODOLOGY &amp; SOLUTION OVERVIEW</vt:lpstr>
      <vt:lpstr>METHODOLOGY &amp; SOLUTION OVERVIEW</vt:lpstr>
      <vt:lpstr>METHODOLOGY &amp; SOLUTION OVERVIEW</vt:lpstr>
      <vt:lpstr>METHODOLOGY &amp; SOLUTION OVERVIEW</vt:lpstr>
      <vt:lpstr>METHODOLOGY &amp; SOLUTION OVERVIEW</vt:lpstr>
      <vt:lpstr>METHODOLOGY &amp; SOLUTION OVERVIEW</vt:lpstr>
      <vt:lpstr>METHODOLOGY &amp; SOLUTION OVERVIEW</vt:lpstr>
      <vt:lpstr>METHODOLOGY &amp; SOLUTION OVERVIEW</vt:lpstr>
      <vt:lpstr>METHODOLOGY &amp; SOLUTION OVERVIEW</vt:lpstr>
      <vt:lpstr>BILL OF MATERIALS</vt:lpstr>
      <vt:lpstr>ROLES &amp; RESPONSIBILITIES</vt:lpstr>
      <vt:lpstr>ROLES &amp; RESPONSIBILITIES</vt:lpstr>
      <vt:lpstr>DELIVERABLES</vt:lpstr>
      <vt:lpstr>DELIVERABLES</vt:lpstr>
      <vt:lpstr>DELIVERABLES</vt:lpstr>
      <vt:lpstr>FUTURE INNOVATIONS</vt:lpstr>
      <vt:lpstr>CONCLUDING REMARKS</vt:lpstr>
      <vt:lpstr>SOURCES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 for Marigold</dc:title>
  <dc:creator>E Saileswara Reddy</dc:creator>
  <cp:lastModifiedBy>E Saileswara Reddy</cp:lastModifiedBy>
  <cp:revision>9</cp:revision>
  <dcterms:created xsi:type="dcterms:W3CDTF">2024-04-04T06:30:36Z</dcterms:created>
  <dcterms:modified xsi:type="dcterms:W3CDTF">2024-04-25T08:54:16Z</dcterms:modified>
</cp:coreProperties>
</file>