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58" r:id="rId7"/>
    <p:sldId id="265" r:id="rId8"/>
    <p:sldId id="267" r:id="rId9"/>
    <p:sldId id="268" r:id="rId10"/>
    <p:sldId id="269" r:id="rId11"/>
    <p:sldId id="270" r:id="rId12"/>
    <p:sldId id="273" r:id="rId13"/>
    <p:sldId id="271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588" y="14490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</a:t>
            </a:r>
            <a:r>
              <a:rPr lang="en-US" sz="5400" dirty="0" smtClean="0">
                <a:latin typeface="Rockwell" panose="02060603020205020403" pitchFamily="18" charset="0"/>
              </a:rPr>
              <a:t>KEY LOGGER  project</a:t>
            </a:r>
            <a:r>
              <a:rPr lang="en-US" sz="5400" dirty="0" smtClean="0">
                <a:latin typeface="Rockwell" panose="02060603020205020403" pitchFamily="18" charset="0"/>
              </a:rPr>
              <a:t>&gt;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355" y="3210526"/>
            <a:ext cx="9569905" cy="225992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SAILESH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BABU.c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Anjalai</a:t>
            </a:r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Ammal</a:t>
            </a:r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cap="none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Mahalingam</a:t>
            </a:r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Engineering College</a:t>
            </a:r>
          </a:p>
          <a:p>
            <a:pPr algn="ctr"/>
            <a:r>
              <a:rPr lang="en-US" sz="2400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Technology</a:t>
            </a:r>
          </a:p>
          <a:p>
            <a:pPr algn="ctr"/>
            <a:endParaRPr lang="en-US" sz="24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2400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367862"/>
            <a:ext cx="9905998" cy="1478570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778038"/>
            <a:ext cx="10071016" cy="526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and Troubleshooting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Keyloggers</a:t>
            </a:r>
            <a:r>
              <a:rPr lang="en-US" sz="1800" dirty="0" smtClean="0"/>
              <a:t> </a:t>
            </a:r>
            <a:r>
              <a:rPr lang="en-US" sz="1800" dirty="0"/>
              <a:t>can continue to play a crucial role in troubleshooting technical problems with computers and business networks. They help identify issues related to keyboard input, system behavior, and software </a:t>
            </a:r>
            <a:r>
              <a:rPr lang="en-US" sz="1800" dirty="0" err="1" smtClean="0"/>
              <a:t>conflicts.Keyloggers</a:t>
            </a:r>
            <a:r>
              <a:rPr lang="en-US" sz="1800" dirty="0" smtClean="0"/>
              <a:t> </a:t>
            </a:r>
            <a:r>
              <a:rPr lang="en-US" sz="1800" dirty="0"/>
              <a:t>can be integrated into security systems to detect unauthorized access attempts or suspicious activities. By monitoring keystrokes, they can raise alerts when unusual patterns are detected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141413" y="2953124"/>
            <a:ext cx="96527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User Monitoring and Productivity</a:t>
            </a:r>
            <a:r>
              <a:rPr lang="en-US" dirty="0"/>
              <a:t>:</a:t>
            </a:r>
          </a:p>
          <a:p>
            <a:r>
              <a:rPr lang="en-US" dirty="0" smtClean="0"/>
              <a:t>Organizations </a:t>
            </a:r>
            <a:r>
              <a:rPr lang="en-US" dirty="0"/>
              <a:t>can use </a:t>
            </a:r>
            <a:r>
              <a:rPr lang="en-US" dirty="0" err="1"/>
              <a:t>keyloggers</a:t>
            </a:r>
            <a:r>
              <a:rPr lang="en-US" dirty="0"/>
              <a:t> to monitor employee productivity, track work-related activities, and ensure compliance with company policies.</a:t>
            </a:r>
          </a:p>
          <a:p>
            <a:r>
              <a:rPr lang="en-US" dirty="0"/>
              <a:t> </a:t>
            </a:r>
            <a:r>
              <a:rPr lang="en-US" dirty="0" err="1"/>
              <a:t>Keyloggers</a:t>
            </a:r>
            <a:r>
              <a:rPr lang="en-US" dirty="0"/>
              <a:t> can help parents keep an eye on their children’s online activities, ensuring their safety and responsible internet usage</a:t>
            </a:r>
            <a:r>
              <a:rPr lang="en-US" dirty="0" smtClean="0"/>
              <a:t>.</a:t>
            </a:r>
          </a:p>
          <a:p>
            <a:r>
              <a:rPr lang="en-US" sz="2400" b="1" dirty="0"/>
              <a:t>Cross-Platform </a:t>
            </a:r>
            <a:r>
              <a:rPr lang="en-US" sz="2400" b="1" dirty="0" err="1"/>
              <a:t>Keyloggers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Extend </a:t>
            </a:r>
            <a:r>
              <a:rPr lang="en-US" dirty="0" err="1"/>
              <a:t>keyloggers</a:t>
            </a:r>
            <a:r>
              <a:rPr lang="en-US" dirty="0"/>
              <a:t> to work on multiple operating systems (Windows, Linux, </a:t>
            </a:r>
            <a:r>
              <a:rPr lang="en-US" dirty="0" err="1"/>
              <a:t>macOS</a:t>
            </a:r>
            <a:r>
              <a:rPr lang="en-US" dirty="0"/>
              <a:t>, Android, iOS).</a:t>
            </a:r>
          </a:p>
          <a:p>
            <a:r>
              <a:rPr lang="en-US" dirty="0"/>
              <a:t>Cloud Integration: Store logs securely in the cloud, allowing remote access and analysis.</a:t>
            </a:r>
          </a:p>
          <a:p>
            <a:r>
              <a:rPr lang="en-US" dirty="0"/>
              <a:t>Machine Learning: Implement machine learning algorithms to detect anomalies or predict user behavior based on keystrokes.</a:t>
            </a:r>
          </a:p>
        </p:txBody>
      </p:sp>
    </p:spTree>
    <p:extLst>
      <p:ext uri="{BB962C8B-B14F-4D97-AF65-F5344CB8AC3E}">
        <p14:creationId xmlns:p14="http://schemas.microsoft.com/office/powerpoint/2010/main" val="146764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REFERENCES</a:t>
            </a:r>
            <a:br>
              <a:rPr lang="en-US" sz="4400" dirty="0" smtClean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detailed tutorial on creating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using Python. It covers capturing keystrokes, saving logs, and handling security considerations.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a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Python -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GeeksforGeeks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Wikipedia’s article on keystroke logging provides an overview of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keyloggers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their history, and various applications.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Keystroke Logging - Wikipedia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34337" y="2683556"/>
            <a:ext cx="59991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3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5910" y="1460128"/>
            <a:ext cx="712601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/>
                <a:ea typeface="+mn-lt"/>
                <a:cs typeface="Arial"/>
              </a:rPr>
              <a:t> </a:t>
            </a:r>
            <a:r>
              <a:rPr lang="en-US" sz="2000" b="1" dirty="0">
                <a:latin typeface="Arial"/>
                <a:ea typeface="+mn-lt"/>
                <a:cs typeface="Arial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/>
                <a:ea typeface="+mn-lt"/>
                <a:cs typeface="Arial"/>
              </a:rPr>
              <a:t>Proposed System/Solution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dirty="0">
              <a:latin typeface="Arial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/>
                <a:ea typeface="+mn-lt"/>
                <a:cs typeface="+mn-lt"/>
              </a:rPr>
              <a:t>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2000" b="1" dirty="0" smtClean="0">
              <a:latin typeface="Arial"/>
              <a:ea typeface="+mn-lt"/>
              <a:cs typeface="+mn-lt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dirty="0">
              <a:latin typeface="Arial"/>
              <a:cs typeface="Calibri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Result (Output Image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dirty="0">
              <a:latin typeface="Arial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Future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Scope</a:t>
            </a:r>
          </a:p>
          <a:p>
            <a:pPr marL="305435" indent="-305435">
              <a:buFont typeface="Wingdings" panose="05000000000000000000" pitchFamily="2" charset="2"/>
              <a:buChar char="v"/>
            </a:pP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4110" y="1005630"/>
            <a:ext cx="23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dobe Garamond Pro Bold" panose="02020702060506020403" pitchFamily="18" charset="0"/>
                <a:cs typeface="Arial" panose="020B0604020202020204" pitchFamily="34" charset="0"/>
              </a:rPr>
              <a:t>OUTLINE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Adobe Garamond Pro Bold" panose="020207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PROBLEM STATEMENT</a:t>
            </a:r>
            <a:br>
              <a:rPr lang="en-US" sz="4400" dirty="0" smtClean="0">
                <a:latin typeface="Rockwell" panose="02060603020205020403" pitchFamily="18" charset="0"/>
              </a:rPr>
            </a:b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66316"/>
            <a:ext cx="9943825" cy="4897546"/>
          </a:xfrm>
        </p:spPr>
        <p:txBody>
          <a:bodyPr>
            <a:noAutofit/>
          </a:bodyPr>
          <a:lstStyle/>
          <a:p>
            <a:pPr lvl="1" algn="just"/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Creating A 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Can Be Both Intriguing And Educational.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However, It’s Crucial To Approach This Project Responsibly </a:t>
            </a:r>
          </a:p>
          <a:p>
            <a:pPr marL="457200" lvl="1" indent="0" algn="just">
              <a:buNone/>
            </a:pP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And  Ethically. </a:t>
            </a:r>
          </a:p>
          <a:p>
            <a:pPr lvl="1" algn="just"/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Keyloggers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Have Legitimate Uses, Such As Monitoring Employee Productivity 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OrImplementing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Parental 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Controls,but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They Can Also Be Misused For Malicious Purposes.</a:t>
            </a:r>
          </a:p>
          <a:p>
            <a:pPr lvl="1" algn="just"/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To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get started, we’ll build a basic </a:t>
            </a:r>
            <a:r>
              <a:rPr lang="en-US" sz="2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keylogger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using the </a:t>
            </a:r>
            <a:r>
              <a:rPr lang="en-US" sz="24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pynput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library.Remember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that you should only use this knowledge in environments where you have explicit permission to </a:t>
            </a:r>
            <a:r>
              <a:rPr lang="en-US" sz="2400" dirty="0" err="1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monitorand</a:t>
            </a:r>
            <a:r>
              <a:rPr lang="en-US" sz="2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record keystroke</a:t>
            </a: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430924"/>
            <a:ext cx="9905998" cy="1478570"/>
          </a:xfrm>
        </p:spPr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752" y="522129"/>
            <a:ext cx="10110953" cy="61624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Basic </a:t>
            </a:r>
            <a:r>
              <a:rPr lang="en-US" sz="1800" b="1" dirty="0" err="1" smtClean="0"/>
              <a:t>Keylogger</a:t>
            </a:r>
            <a:r>
              <a:rPr lang="en-US" sz="1800" b="1" dirty="0" smtClean="0"/>
              <a:t>  </a:t>
            </a:r>
          </a:p>
          <a:p>
            <a:pPr marL="0" indent="0" algn="just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a simple </a:t>
            </a:r>
            <a:r>
              <a:rPr lang="en-US" sz="1800" dirty="0" err="1"/>
              <a:t>keylogger</a:t>
            </a:r>
            <a:r>
              <a:rPr lang="en-US" sz="1800" dirty="0"/>
              <a:t> that captures all keystrokes (including special keys) and saves them to a log </a:t>
            </a:r>
            <a:r>
              <a:rPr lang="en-US" sz="1800" dirty="0" err="1" smtClean="0"/>
              <a:t>file.Use</a:t>
            </a:r>
            <a:r>
              <a:rPr lang="en-US" sz="1800" dirty="0" smtClean="0"/>
              <a:t> the </a:t>
            </a:r>
            <a:r>
              <a:rPr lang="en-US" sz="1800" dirty="0" err="1" smtClean="0"/>
              <a:t>pynput</a:t>
            </a:r>
            <a:r>
              <a:rPr lang="en-US" sz="1800" dirty="0" smtClean="0"/>
              <a:t> library to listen for key </a:t>
            </a:r>
            <a:r>
              <a:rPr lang="en-US" sz="1800" dirty="0" err="1" smtClean="0"/>
              <a:t>events.Save</a:t>
            </a:r>
            <a:r>
              <a:rPr lang="en-US" sz="1800" dirty="0" smtClean="0"/>
              <a:t> </a:t>
            </a:r>
            <a:r>
              <a:rPr lang="en-US" sz="1800" dirty="0"/>
              <a:t>the captured keys to a text file (e.g., “log.txt</a:t>
            </a:r>
            <a:r>
              <a:rPr lang="en-US" sz="1800" dirty="0" smtClean="0"/>
              <a:t>”).Implement </a:t>
            </a:r>
            <a:r>
              <a:rPr lang="en-US" sz="1800" dirty="0"/>
              <a:t>graceful exit (e.g., stop logging when the Escape key is </a:t>
            </a:r>
            <a:r>
              <a:rPr lang="en-US" sz="1800" dirty="0" smtClean="0"/>
              <a:t>pressed)</a:t>
            </a:r>
          </a:p>
          <a:p>
            <a:pPr marL="0" indent="0" algn="just">
              <a:buNone/>
            </a:pPr>
            <a:r>
              <a:rPr lang="en-US" sz="1800" b="1" dirty="0" smtClean="0"/>
              <a:t>Advanced Features</a:t>
            </a:r>
          </a:p>
          <a:p>
            <a:pPr marL="0" indent="0">
              <a:buNone/>
            </a:pPr>
            <a:r>
              <a:rPr lang="en-US" sz="1800" dirty="0"/>
              <a:t>Add timestamping to each logged </a:t>
            </a:r>
            <a:r>
              <a:rPr lang="en-US" sz="1800" dirty="0" err="1" smtClean="0"/>
              <a:t>keystroke.Encrypt</a:t>
            </a:r>
            <a:r>
              <a:rPr lang="en-US" sz="1800" dirty="0" smtClean="0"/>
              <a:t> </a:t>
            </a:r>
            <a:r>
              <a:rPr lang="en-US" sz="1800" dirty="0"/>
              <a:t>the log file for </a:t>
            </a:r>
            <a:r>
              <a:rPr lang="en-US" sz="1800" dirty="0" err="1" smtClean="0"/>
              <a:t>security.Implement</a:t>
            </a:r>
            <a:r>
              <a:rPr lang="en-US" sz="1800" dirty="0" smtClean="0"/>
              <a:t> </a:t>
            </a:r>
            <a:r>
              <a:rPr lang="en-US" sz="1800" dirty="0"/>
              <a:t>remote reporting (send logs to a server or email) for </a:t>
            </a:r>
            <a:r>
              <a:rPr lang="en-US" sz="1800" dirty="0" smtClean="0"/>
              <a:t>monitoring </a:t>
            </a:r>
            <a:r>
              <a:rPr lang="en-US" sz="1800" dirty="0"/>
              <a:t>purposes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Ethical </a:t>
            </a:r>
            <a:r>
              <a:rPr lang="en-US" sz="1800" b="1" dirty="0" smtClean="0"/>
              <a:t>Considerations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Always use </a:t>
            </a:r>
            <a:r>
              <a:rPr lang="en-US" sz="1800" dirty="0" err="1"/>
              <a:t>keyloggers</a:t>
            </a:r>
            <a:r>
              <a:rPr lang="en-US" sz="1800" dirty="0"/>
              <a:t> responsibly and </a:t>
            </a:r>
            <a:r>
              <a:rPr lang="en-US" sz="1800" dirty="0" err="1" smtClean="0"/>
              <a:t>legally.Obtain</a:t>
            </a:r>
            <a:r>
              <a:rPr lang="en-US" sz="1800" dirty="0" smtClean="0"/>
              <a:t> </a:t>
            </a:r>
            <a:r>
              <a:rPr lang="en-US" sz="1800" dirty="0"/>
              <a:t>proper consent before deploying a </a:t>
            </a:r>
            <a:r>
              <a:rPr lang="en-US" sz="1800" dirty="0" err="1"/>
              <a:t>keylogger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Educate users about the purpose and scope of monitoring.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Timestamping</a:t>
            </a:r>
          </a:p>
          <a:p>
            <a:pPr marL="0" indent="0">
              <a:buNone/>
            </a:pPr>
            <a:r>
              <a:rPr lang="en-US" sz="1800" dirty="0"/>
              <a:t>Enhance your </a:t>
            </a:r>
            <a:r>
              <a:rPr lang="en-US" sz="1800" dirty="0" err="1"/>
              <a:t>keylogger</a:t>
            </a:r>
            <a:r>
              <a:rPr lang="en-US" sz="1800" dirty="0"/>
              <a:t> by adding timestamps to each logged </a:t>
            </a:r>
            <a:r>
              <a:rPr lang="en-US" sz="1800" dirty="0" err="1" smtClean="0"/>
              <a:t>keystroke.Use</a:t>
            </a:r>
            <a:r>
              <a:rPr lang="en-US" sz="1800" dirty="0" smtClean="0"/>
              <a:t> </a:t>
            </a:r>
            <a:r>
              <a:rPr lang="en-US" sz="1800" dirty="0"/>
              <a:t>the </a:t>
            </a:r>
            <a:r>
              <a:rPr lang="en-US" sz="1800" dirty="0" err="1"/>
              <a:t>datetime</a:t>
            </a:r>
            <a:r>
              <a:rPr lang="en-US" sz="1800" dirty="0"/>
              <a:t> module to record the exact time when a key was </a:t>
            </a:r>
            <a:r>
              <a:rPr lang="en-US" sz="1800" dirty="0" err="1" smtClean="0"/>
              <a:t>pressed.Include</a:t>
            </a:r>
            <a:r>
              <a:rPr lang="en-US" sz="1800" dirty="0" smtClean="0"/>
              <a:t> </a:t>
            </a:r>
            <a:r>
              <a:rPr lang="en-US" sz="1800" dirty="0"/>
              <a:t>the timestamp in the log file alongside the corresponding key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Encryption</a:t>
            </a:r>
          </a:p>
          <a:p>
            <a:pPr marL="0" indent="0">
              <a:buNone/>
            </a:pPr>
            <a:r>
              <a:rPr lang="en-US" sz="1800" dirty="0"/>
              <a:t>Consider encrypting the log file to protect sensitive </a:t>
            </a:r>
            <a:r>
              <a:rPr lang="en-US" sz="1800" dirty="0" err="1" smtClean="0"/>
              <a:t>information.Use</a:t>
            </a:r>
            <a:r>
              <a:rPr lang="en-US" sz="1800" dirty="0" smtClean="0"/>
              <a:t> </a:t>
            </a:r>
            <a:r>
              <a:rPr lang="en-US" sz="1800" dirty="0"/>
              <a:t>encryption libraries (e.g., cryptography) to secure the log </a:t>
            </a:r>
            <a:r>
              <a:rPr lang="en-US" sz="1800" dirty="0" err="1" smtClean="0"/>
              <a:t>data.Encrypt</a:t>
            </a:r>
            <a:r>
              <a:rPr lang="en-US" sz="1800" dirty="0" smtClean="0"/>
              <a:t> </a:t>
            </a:r>
            <a:r>
              <a:rPr lang="en-US" sz="1800" dirty="0"/>
              <a:t>the log content before writing it to the file and decrypt it when needed</a:t>
            </a:r>
            <a:r>
              <a:rPr lang="en-US" sz="1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4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537" y="0"/>
            <a:ext cx="9905998" cy="1478570"/>
          </a:xfrm>
        </p:spPr>
        <p:txBody>
          <a:bodyPr/>
          <a:lstStyle/>
          <a:p>
            <a:r>
              <a:rPr lang="en-US" dirty="0" smtClean="0"/>
              <a:t>SYSTEM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7537" y="1289385"/>
            <a:ext cx="9905998" cy="53216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The primary goal of our </a:t>
            </a:r>
            <a:r>
              <a:rPr lang="en-US" dirty="0" err="1"/>
              <a:t>keylogger</a:t>
            </a:r>
            <a:r>
              <a:rPr lang="en-US" dirty="0"/>
              <a:t> is to capture keystrokes made by the user and log them for further analysis or monitoring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Key Listener</a:t>
            </a:r>
            <a:r>
              <a:rPr lang="en-US" dirty="0"/>
              <a:t>:</a:t>
            </a:r>
          </a:p>
          <a:p>
            <a:r>
              <a:rPr lang="en-US" dirty="0"/>
              <a:t>We’ll use the </a:t>
            </a:r>
            <a:r>
              <a:rPr lang="en-US" dirty="0" err="1"/>
              <a:t>pynput</a:t>
            </a:r>
            <a:r>
              <a:rPr lang="en-US" dirty="0"/>
              <a:t> library to listen for key events (both key presses and releases).</a:t>
            </a:r>
          </a:p>
          <a:p>
            <a:r>
              <a:rPr lang="en-US" dirty="0"/>
              <a:t>The key listener will run in the background, capturing keystrokes without disrupting the user’s normal activities.</a:t>
            </a:r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Storage</a:t>
            </a:r>
            <a:r>
              <a:rPr lang="en-US" dirty="0"/>
              <a:t>:</a:t>
            </a:r>
          </a:p>
          <a:p>
            <a:r>
              <a:rPr lang="en-US" dirty="0"/>
              <a:t>We’ll save the captured keystrokes to a log file (e.g., “log.txt”).</a:t>
            </a:r>
          </a:p>
          <a:p>
            <a:r>
              <a:rPr lang="en-US" dirty="0"/>
              <a:t>Each key press will be recorded along with a timestamp (optional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User Interface (Optional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r>
              <a:rPr lang="en-US" dirty="0"/>
              <a:t>We can create a simple command-line interface (CLI) to start and stop the </a:t>
            </a:r>
            <a:r>
              <a:rPr lang="en-US" dirty="0" err="1"/>
              <a:t>keylogger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 user can initiate the </a:t>
            </a:r>
            <a:r>
              <a:rPr lang="en-US" dirty="0" err="1"/>
              <a:t>keylogger</a:t>
            </a:r>
            <a:r>
              <a:rPr lang="en-US" dirty="0"/>
              <a:t> and terminate it when needed..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485068"/>
            <a:ext cx="9905998" cy="1478570"/>
          </a:xfrm>
        </p:spPr>
        <p:txBody>
          <a:bodyPr/>
          <a:lstStyle/>
          <a:p>
            <a:r>
              <a:rPr lang="en-US" dirty="0" smtClean="0"/>
              <a:t>ALGORITHM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896" y="1077584"/>
            <a:ext cx="9795642" cy="5780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Key Listener Setup:</a:t>
            </a:r>
          </a:p>
          <a:p>
            <a:r>
              <a:rPr lang="en-US" sz="1800" dirty="0"/>
              <a:t>Initialize a key listener using the chosen library (e.g., </a:t>
            </a:r>
            <a:r>
              <a:rPr lang="en-US" sz="1800" dirty="0" err="1"/>
              <a:t>pynput</a:t>
            </a:r>
            <a:r>
              <a:rPr lang="en-US" sz="1800" dirty="0"/>
              <a:t> for Windows, </a:t>
            </a:r>
            <a:r>
              <a:rPr lang="en-US" sz="1800" dirty="0" err="1"/>
              <a:t>pyxhook</a:t>
            </a:r>
            <a:r>
              <a:rPr lang="en-US" sz="1800" dirty="0"/>
              <a:t> for Linux).</a:t>
            </a:r>
          </a:p>
          <a:p>
            <a:r>
              <a:rPr lang="en-US" sz="1800" dirty="0"/>
              <a:t>Define callback functions for key presses (e.g., </a:t>
            </a:r>
            <a:r>
              <a:rPr lang="en-US" sz="1800" dirty="0" err="1"/>
              <a:t>on_press</a:t>
            </a:r>
            <a:r>
              <a:rPr lang="en-US" sz="1800" dirty="0"/>
              <a:t>) and key releases (e.g., </a:t>
            </a:r>
            <a:r>
              <a:rPr lang="en-US" sz="1800" dirty="0" err="1"/>
              <a:t>on_release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en-US" sz="1800" dirty="0" smtClean="0"/>
              <a:t>Capture Keystrokes</a:t>
            </a:r>
            <a:r>
              <a:rPr lang="en-US" sz="1800" dirty="0"/>
              <a:t>:</a:t>
            </a:r>
          </a:p>
          <a:p>
            <a:r>
              <a:rPr lang="en-US" sz="1800" dirty="0"/>
              <a:t>In the </a:t>
            </a:r>
            <a:r>
              <a:rPr lang="en-US" sz="1800" dirty="0" err="1"/>
              <a:t>on_press</a:t>
            </a:r>
            <a:r>
              <a:rPr lang="en-US" sz="1800" dirty="0"/>
              <a:t> callback:</a:t>
            </a:r>
          </a:p>
          <a:p>
            <a:r>
              <a:rPr lang="en-US" sz="1800" dirty="0"/>
              <a:t>Capture the pressed key (ASCII value or character).</a:t>
            </a:r>
          </a:p>
          <a:p>
            <a:r>
              <a:rPr lang="en-US" sz="1800" dirty="0"/>
              <a:t>Handle special keys (e.g., Enter, Space, Backspace).</a:t>
            </a:r>
          </a:p>
          <a:p>
            <a:r>
              <a:rPr lang="en-US" sz="1800" dirty="0"/>
              <a:t>Append the key to a buffer or log.</a:t>
            </a:r>
          </a:p>
          <a:p>
            <a:pPr marL="0" indent="0">
              <a:buNone/>
            </a:pPr>
            <a:r>
              <a:rPr lang="en-US" sz="1800" dirty="0" smtClean="0"/>
              <a:t>Write </a:t>
            </a:r>
            <a:r>
              <a:rPr lang="en-US" sz="1800" dirty="0"/>
              <a:t>to Log File:</a:t>
            </a:r>
          </a:p>
          <a:p>
            <a:r>
              <a:rPr lang="en-US" sz="1800" dirty="0"/>
              <a:t>Implement the </a:t>
            </a:r>
            <a:r>
              <a:rPr lang="en-US" sz="1800" dirty="0" err="1"/>
              <a:t>write_file</a:t>
            </a:r>
            <a:r>
              <a:rPr lang="en-US" sz="1800" dirty="0"/>
              <a:t> function:</a:t>
            </a:r>
          </a:p>
          <a:p>
            <a:r>
              <a:rPr lang="en-US" sz="1800" dirty="0"/>
              <a:t>Open the log file (e.g., “log.txt”) in “append” mode.</a:t>
            </a:r>
          </a:p>
          <a:p>
            <a:r>
              <a:rPr lang="en-US" sz="1800" dirty="0"/>
              <a:t>Write the buffered keys to the log file.</a:t>
            </a:r>
          </a:p>
          <a:p>
            <a:r>
              <a:rPr lang="en-US" sz="1800" dirty="0"/>
              <a:t>Close the file after writing.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Graceful Exit:</a:t>
            </a:r>
          </a:p>
          <a:p>
            <a:r>
              <a:rPr lang="en-US" sz="1800" dirty="0"/>
              <a:t>In the </a:t>
            </a:r>
            <a:r>
              <a:rPr lang="en-US" sz="1800" dirty="0" err="1"/>
              <a:t>on_release</a:t>
            </a:r>
            <a:r>
              <a:rPr lang="en-US" sz="1800" dirty="0"/>
              <a:t> callback:</a:t>
            </a:r>
          </a:p>
          <a:p>
            <a:r>
              <a:rPr lang="en-US" sz="1800" dirty="0"/>
              <a:t>Check if the Escape key was pressed.</a:t>
            </a:r>
          </a:p>
          <a:p>
            <a:r>
              <a:rPr lang="en-US" sz="1800" dirty="0"/>
              <a:t>If so, stop the key listener and close the log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2736" y="670336"/>
            <a:ext cx="3944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Algorithm for Building a </a:t>
            </a:r>
            <a:r>
              <a:rPr lang="en-US" b="1" dirty="0" err="1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Keylogger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412" y="-252994"/>
            <a:ext cx="7109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46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330" y="-189187"/>
            <a:ext cx="9905998" cy="1478570"/>
          </a:xfrm>
        </p:spPr>
        <p:txBody>
          <a:bodyPr/>
          <a:lstStyle/>
          <a:p>
            <a:r>
              <a:rPr lang="en-US" b="1" dirty="0"/>
              <a:t>Deployment Approach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4473" y="778039"/>
            <a:ext cx="10041596" cy="542306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Local Deployment:</a:t>
            </a:r>
          </a:p>
          <a:p>
            <a:r>
              <a:rPr lang="en-US" sz="7200" dirty="0"/>
              <a:t>Run the Python script on the local machine where you want to capture keystrokes.</a:t>
            </a:r>
          </a:p>
          <a:p>
            <a:r>
              <a:rPr lang="en-US" sz="7200" dirty="0"/>
              <a:t>Ensure that the script runs in the background (e.g., minimize the console window).</a:t>
            </a:r>
          </a:p>
          <a:p>
            <a:r>
              <a:rPr lang="en-US" sz="7200" dirty="0"/>
              <a:t>The </a:t>
            </a:r>
            <a:r>
              <a:rPr lang="en-US" sz="7200" dirty="0" err="1"/>
              <a:t>keylogger</a:t>
            </a:r>
            <a:r>
              <a:rPr lang="en-US" sz="7200" dirty="0"/>
              <a:t> will save all keystrokes to the specified log file.</a:t>
            </a:r>
          </a:p>
          <a:p>
            <a:pPr marL="0" indent="0">
              <a:buNone/>
            </a:pPr>
            <a:r>
              <a:rPr lang="en-US" sz="8000" b="1" dirty="0"/>
              <a:t>Executable Creation</a:t>
            </a:r>
            <a:r>
              <a:rPr lang="en-US" dirty="0"/>
              <a:t>:</a:t>
            </a:r>
          </a:p>
          <a:p>
            <a:r>
              <a:rPr lang="en-US" sz="7200" dirty="0"/>
              <a:t>Convert the Python script into an executable (e.g., using tools like </a:t>
            </a:r>
            <a:r>
              <a:rPr lang="en-US" sz="7200" dirty="0" err="1"/>
              <a:t>pyinstaller</a:t>
            </a:r>
            <a:r>
              <a:rPr lang="en-US" sz="7200" dirty="0"/>
              <a:t> or </a:t>
            </a:r>
            <a:r>
              <a:rPr lang="en-US" sz="7200" dirty="0" err="1"/>
              <a:t>cx_Freeze</a:t>
            </a:r>
            <a:r>
              <a:rPr lang="en-US" sz="7200" dirty="0"/>
              <a:t>).</a:t>
            </a:r>
          </a:p>
          <a:p>
            <a:r>
              <a:rPr lang="en-US" sz="7200" dirty="0"/>
              <a:t>Distribute the executable to target machines.</a:t>
            </a:r>
          </a:p>
          <a:p>
            <a:r>
              <a:rPr lang="en-US" sz="7200" dirty="0"/>
              <a:t>Users can run the executable discreetly to start the </a:t>
            </a:r>
            <a:r>
              <a:rPr lang="en-US" sz="7200" dirty="0" err="1"/>
              <a:t>keylogger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8000" b="1" dirty="0"/>
              <a:t>Ethical Considerations</a:t>
            </a:r>
            <a:r>
              <a:rPr lang="en-US" dirty="0"/>
              <a:t>:</a:t>
            </a:r>
          </a:p>
          <a:p>
            <a:r>
              <a:rPr lang="en-US" sz="7200" dirty="0"/>
              <a:t>Always use </a:t>
            </a:r>
            <a:r>
              <a:rPr lang="en-US" sz="7200" dirty="0" err="1"/>
              <a:t>keyloggers</a:t>
            </a:r>
            <a:r>
              <a:rPr lang="en-US" sz="7200" dirty="0"/>
              <a:t> responsibly and legally.</a:t>
            </a:r>
          </a:p>
          <a:p>
            <a:r>
              <a:rPr lang="en-US" sz="7200" dirty="0"/>
              <a:t>Obtain proper consent before deploying a </a:t>
            </a:r>
            <a:r>
              <a:rPr lang="en-US" sz="7200" dirty="0" err="1"/>
              <a:t>keylogger</a:t>
            </a:r>
            <a:r>
              <a:rPr lang="en-US" sz="7200" dirty="0"/>
              <a:t>.</a:t>
            </a:r>
          </a:p>
          <a:p>
            <a:r>
              <a:rPr lang="en-US" sz="7200" dirty="0"/>
              <a:t>Educate users about the purpose and scope of monitoring.</a:t>
            </a:r>
          </a:p>
        </p:txBody>
      </p:sp>
    </p:spTree>
    <p:extLst>
      <p:ext uri="{BB962C8B-B14F-4D97-AF65-F5344CB8AC3E}">
        <p14:creationId xmlns:p14="http://schemas.microsoft.com/office/powerpoint/2010/main" val="17319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918" y="127912"/>
            <a:ext cx="4340772" cy="756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7918" y="1988515"/>
            <a:ext cx="3196899" cy="6858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2000" dirty="0" smtClean="0"/>
              <a:t>TO start KEY LOGGER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32402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6188" y="1988515"/>
            <a:ext cx="3184385" cy="685800"/>
          </a:xfrm>
        </p:spPr>
        <p:txBody>
          <a:bodyPr/>
          <a:lstStyle/>
          <a:p>
            <a:r>
              <a:rPr lang="en-US" sz="2000" dirty="0" smtClean="0"/>
              <a:t>KEY LOGGER RUNNING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3237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831944" y="1988515"/>
            <a:ext cx="3194968" cy="685800"/>
          </a:xfrm>
        </p:spPr>
        <p:txBody>
          <a:bodyPr/>
          <a:lstStyle/>
          <a:p>
            <a:r>
              <a:rPr lang="en-US" sz="2000" dirty="0" smtClean="0"/>
              <a:t>KEY LOGGER TERMINATED</a:t>
            </a:r>
            <a:endParaRPr lang="en-US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31561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15" y="2955547"/>
            <a:ext cx="3155904" cy="3346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739"/>
          <a:stretch/>
        </p:blipFill>
        <p:spPr>
          <a:xfrm>
            <a:off x="4437502" y="2964256"/>
            <a:ext cx="3294986" cy="33669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1018"/>
          <a:stretch/>
        </p:blipFill>
        <p:spPr>
          <a:xfrm>
            <a:off x="7796192" y="2938128"/>
            <a:ext cx="3266471" cy="33638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2480" y="506283"/>
            <a:ext cx="90792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dirty="0" err="1"/>
              <a:t>keylogger</a:t>
            </a:r>
            <a:r>
              <a:rPr lang="en-US" dirty="0"/>
              <a:t> runs </a:t>
            </a:r>
            <a:r>
              <a:rPr lang="en-US" dirty="0" smtClean="0"/>
              <a:t>and </a:t>
            </a:r>
            <a:r>
              <a:rPr lang="en-US" dirty="0"/>
              <a:t>saves all </a:t>
            </a:r>
            <a:r>
              <a:rPr lang="en-US" dirty="0" err="1" smtClean="0"/>
              <a:t>keyLogs</a:t>
            </a:r>
            <a:r>
              <a:rPr lang="en-US" dirty="0" smtClean="0"/>
              <a:t> </a:t>
            </a:r>
            <a:r>
              <a:rPr lang="en-US" dirty="0"/>
              <a:t>to “c:\output.txt</a:t>
            </a:r>
            <a:r>
              <a:rPr lang="en-US" dirty="0" smtClean="0"/>
              <a:t>”.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717" y="1144035"/>
            <a:ext cx="9905998" cy="1478570"/>
          </a:xfrm>
        </p:spPr>
        <p:txBody>
          <a:bodyPr/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400" dirty="0" smtClean="0"/>
              <a:t>our </a:t>
            </a:r>
            <a:r>
              <a:rPr lang="en-US" sz="4400" dirty="0"/>
              <a:t>Python </a:t>
            </a:r>
            <a:r>
              <a:rPr lang="en-US" sz="4400" dirty="0" err="1"/>
              <a:t>keylogger</a:t>
            </a:r>
            <a:r>
              <a:rPr lang="en-US" sz="4400" dirty="0"/>
              <a:t> project aims to capture keystrokes on a computer system</a:t>
            </a:r>
            <a:r>
              <a:rPr lang="en-US" sz="4400" dirty="0" smtClean="0"/>
              <a:t>. </a:t>
            </a:r>
            <a:r>
              <a:rPr lang="en-US" sz="4400" dirty="0"/>
              <a:t>It can be used for security, monitoring, research, or educational purposes.</a:t>
            </a:r>
          </a:p>
          <a:p>
            <a:r>
              <a:rPr lang="en-US" sz="3800" dirty="0"/>
              <a:t>In conclusion, </a:t>
            </a:r>
            <a:r>
              <a:rPr lang="en-US" sz="3800" dirty="0" smtClean="0"/>
              <a:t>the </a:t>
            </a:r>
            <a:r>
              <a:rPr lang="en-US" sz="3800" dirty="0" err="1"/>
              <a:t>keylogger</a:t>
            </a:r>
            <a:r>
              <a:rPr lang="en-US" sz="3800" dirty="0"/>
              <a:t> project serves as a valuable learning </a:t>
            </a:r>
            <a:r>
              <a:rPr lang="en-US" sz="3800" dirty="0" err="1" smtClean="0"/>
              <a:t>experience,providing</a:t>
            </a:r>
            <a:r>
              <a:rPr lang="en-US" sz="3800" dirty="0" smtClean="0"/>
              <a:t> </a:t>
            </a:r>
            <a:r>
              <a:rPr lang="en-US" sz="3800" dirty="0"/>
              <a:t>insights into cybersecurity, ethical </a:t>
            </a:r>
            <a:r>
              <a:rPr lang="en-US" sz="3800" dirty="0" err="1" smtClean="0"/>
              <a:t>considerations,and</a:t>
            </a:r>
            <a:r>
              <a:rPr lang="en-US" sz="3800" dirty="0" smtClean="0"/>
              <a:t> </a:t>
            </a:r>
            <a:r>
              <a:rPr lang="en-US" sz="3800" dirty="0"/>
              <a:t>the responsible development of monitoring </a:t>
            </a:r>
            <a:r>
              <a:rPr lang="en-US" sz="3800" dirty="0" err="1" smtClean="0"/>
              <a:t>tools.By</a:t>
            </a:r>
            <a:r>
              <a:rPr lang="en-US" sz="3800" dirty="0" smtClean="0"/>
              <a:t> </a:t>
            </a:r>
            <a:r>
              <a:rPr lang="en-US" sz="3800" dirty="0"/>
              <a:t>approaching </a:t>
            </a:r>
            <a:r>
              <a:rPr lang="en-US" sz="3800" dirty="0" err="1"/>
              <a:t>keylogger</a:t>
            </a:r>
            <a:r>
              <a:rPr lang="en-US" sz="3800" dirty="0"/>
              <a:t> development with a commitment to ethics and integrity,</a:t>
            </a:r>
          </a:p>
          <a:p>
            <a:r>
              <a:rPr lang="en-US" sz="3800" dirty="0"/>
              <a:t> we can harness the potential of such tools while safeguarding privacy and </a:t>
            </a:r>
            <a:r>
              <a:rPr lang="en-US" sz="3800" dirty="0" err="1" smtClean="0"/>
              <a:t>respectingindividual</a:t>
            </a:r>
            <a:r>
              <a:rPr lang="en-US" sz="3800" dirty="0" smtClean="0"/>
              <a:t> </a:t>
            </a:r>
            <a:r>
              <a:rPr lang="en-US" sz="3800" dirty="0"/>
              <a:t>rights.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1019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Adobe Fangsong Std R</vt:lpstr>
      <vt:lpstr>Adobe Garamond Pro Bold</vt:lpstr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&lt;KEY LOGGER  project&gt;</vt:lpstr>
      <vt:lpstr>PowerPoint Presentation</vt:lpstr>
      <vt:lpstr>PROBLEM STATEMENT </vt:lpstr>
      <vt:lpstr>PROPOSED SOLUTION</vt:lpstr>
      <vt:lpstr>SYSTEM APPROACH</vt:lpstr>
      <vt:lpstr>ALGORITHM AND DEPLOYMENT</vt:lpstr>
      <vt:lpstr>Deployment Approach </vt:lpstr>
      <vt:lpstr>RESULTS </vt:lpstr>
      <vt:lpstr>CONCLUSION </vt:lpstr>
      <vt:lpstr>FUTURE SCOPE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2024-04-04T04:47:18Z</dcterms:created>
  <dcterms:modified xsi:type="dcterms:W3CDTF">2024-04-04T07:05:16Z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