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537" autoAdjust="0"/>
  </p:normalViewPr>
  <p:slideViewPr>
    <p:cSldViewPr snapToGrid="0">
      <p:cViewPr varScale="1">
        <p:scale>
          <a:sx n="73" d="100"/>
          <a:sy n="73" d="100"/>
        </p:scale>
        <p:origin x="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22EE8-BD1D-4B32-8E7B-3CBABC70E1CA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1F6BA-B0E7-449A-8D16-BAA94CB22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2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alpine:3.4</a:t>
            </a:r>
          </a:p>
          <a:p>
            <a:endParaRPr lang="en-US" dirty="0" smtClean="0"/>
          </a:p>
          <a:p>
            <a:r>
              <a:rPr lang="en-US" dirty="0" smtClean="0"/>
              <a:t>RUN </a:t>
            </a:r>
            <a:r>
              <a:rPr lang="en-US" dirty="0" err="1" smtClean="0"/>
              <a:t>apk</a:t>
            </a:r>
            <a:r>
              <a:rPr lang="en-US" dirty="0" smtClean="0"/>
              <a:t> update</a:t>
            </a:r>
          </a:p>
          <a:p>
            <a:r>
              <a:rPr lang="en-US" dirty="0" smtClean="0"/>
              <a:t>RUN </a:t>
            </a:r>
            <a:r>
              <a:rPr lang="en-US" dirty="0" err="1" smtClean="0"/>
              <a:t>apk</a:t>
            </a:r>
            <a:r>
              <a:rPr lang="en-US" dirty="0" smtClean="0"/>
              <a:t> add curl</a:t>
            </a:r>
          </a:p>
          <a:p>
            <a:r>
              <a:rPr lang="en-US" dirty="0" smtClean="0"/>
              <a:t>RUN </a:t>
            </a:r>
            <a:r>
              <a:rPr lang="en-US" dirty="0" err="1" smtClean="0"/>
              <a:t>apk</a:t>
            </a:r>
            <a:r>
              <a:rPr lang="en-US" dirty="0" smtClean="0"/>
              <a:t> add vim</a:t>
            </a:r>
          </a:p>
          <a:p>
            <a:r>
              <a:rPr lang="en-US" dirty="0" smtClean="0"/>
              <a:t>RUN </a:t>
            </a:r>
            <a:r>
              <a:rPr lang="en-US" dirty="0" err="1" smtClean="0"/>
              <a:t>apk</a:t>
            </a:r>
            <a:r>
              <a:rPr lang="en-US" dirty="0" smtClean="0"/>
              <a:t> add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RUN </a:t>
            </a:r>
            <a:r>
              <a:rPr lang="en-US" dirty="0" err="1" smtClean="0"/>
              <a:t>apk</a:t>
            </a:r>
            <a:r>
              <a:rPr lang="en-US" dirty="0" smtClean="0"/>
              <a:t> add </a:t>
            </a:r>
            <a:r>
              <a:rPr lang="en-US" dirty="0" err="1" smtClean="0"/>
              <a:t>wget</a:t>
            </a:r>
            <a:endParaRPr lang="en-US" dirty="0" smtClean="0"/>
          </a:p>
          <a:p>
            <a:r>
              <a:rPr lang="en-US" dirty="0" smtClean="0"/>
              <a:t>===================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1F6BA-B0E7-449A-8D16-BAA94CB227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17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6061-F68C-4D77-BC33-EE56336AB27F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EC64-B1C7-4FC8-9F59-584C13A51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66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6061-F68C-4D77-BC33-EE56336AB27F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EC64-B1C7-4FC8-9F59-584C13A51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042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6061-F68C-4D77-BC33-EE56336AB27F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EC64-B1C7-4FC8-9F59-584C13A51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30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6061-F68C-4D77-BC33-EE56336AB27F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EC64-B1C7-4FC8-9F59-584C13A51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22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6061-F68C-4D77-BC33-EE56336AB27F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EC64-B1C7-4FC8-9F59-584C13A51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53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6061-F68C-4D77-BC33-EE56336AB27F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EC64-B1C7-4FC8-9F59-584C13A51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5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6061-F68C-4D77-BC33-EE56336AB27F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EC64-B1C7-4FC8-9F59-584C13A51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6061-F68C-4D77-BC33-EE56336AB27F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EC64-B1C7-4FC8-9F59-584C13A51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2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6061-F68C-4D77-BC33-EE56336AB27F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EC64-B1C7-4FC8-9F59-584C13A51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6061-F68C-4D77-BC33-EE56336AB27F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EC64-B1C7-4FC8-9F59-584C13A51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15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6061-F68C-4D77-BC33-EE56336AB27F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EC64-B1C7-4FC8-9F59-584C13A51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6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16061-F68C-4D77-BC33-EE56336AB27F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2EC64-B1C7-4FC8-9F59-584C13A51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8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docker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296308"/>
            <a:ext cx="12192000" cy="71982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9991" y="494130"/>
            <a:ext cx="11632019" cy="5974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473609" y="6502661"/>
            <a:ext cx="433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DevopsTraining@Feb2019</a:t>
            </a:r>
          </a:p>
          <a:p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79991" y="6523374"/>
            <a:ext cx="3037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Satyam Kumar Pandey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" y="-184666"/>
            <a:ext cx="5329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 Containerization with Docker 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330200" y="790437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What you are going to learn. 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58800" y="1460500"/>
            <a:ext cx="10807700" cy="381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8800" y="1892300"/>
            <a:ext cx="109601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2060"/>
                </a:solidFill>
              </a:rPr>
              <a:t>At the end of this module you will be able to: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smtClean="0">
                <a:solidFill>
                  <a:srgbClr val="002060"/>
                </a:solidFill>
              </a:rPr>
              <a:t>Installation of Docker on AWS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smtClean="0">
                <a:solidFill>
                  <a:srgbClr val="002060"/>
                </a:solidFill>
              </a:rPr>
              <a:t>Creating a AWS ECR repository </a:t>
            </a:r>
            <a:endParaRPr lang="en-US" sz="2000" dirty="0" smtClean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2060"/>
                </a:solidFill>
              </a:rPr>
              <a:t> Tagging our Docker image </a:t>
            </a:r>
            <a:endParaRPr lang="en-US" sz="2000" dirty="0" smtClean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smtClean="0">
                <a:solidFill>
                  <a:srgbClr val="002060"/>
                </a:solidFill>
              </a:rPr>
              <a:t>Pushing Docker Image to AWS </a:t>
            </a:r>
            <a:r>
              <a:rPr lang="en-US" sz="2000" dirty="0" smtClean="0">
                <a:solidFill>
                  <a:srgbClr val="002060"/>
                </a:solidFill>
              </a:rPr>
              <a:t>ECR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2060"/>
                </a:solidFill>
              </a:rPr>
              <a:t> Pushing Docker Image to Docker Registry </a:t>
            </a:r>
            <a:endParaRPr lang="en-US" sz="20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 smtClean="0">
              <a:solidFill>
                <a:srgbClr val="002060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79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296308"/>
            <a:ext cx="12192000" cy="71982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9991" y="494130"/>
            <a:ext cx="11632019" cy="5974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473609" y="6502661"/>
            <a:ext cx="433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DevopsTraining@Feb2019</a:t>
            </a:r>
          </a:p>
          <a:p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79991" y="6523374"/>
            <a:ext cx="3037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Satyam Kumar Pandey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" y="-184666"/>
            <a:ext cx="5329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</a:rPr>
              <a:t>Containerization with Docker  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0292" y="655782"/>
            <a:ext cx="367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Creating Docker repo on AWS ECR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80292" y="1136073"/>
            <a:ext cx="10677235" cy="1847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18" y="1413164"/>
            <a:ext cx="11217564" cy="349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29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296308"/>
            <a:ext cx="12192000" cy="71982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9991" y="494130"/>
            <a:ext cx="11632019" cy="5974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473609" y="6502661"/>
            <a:ext cx="433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DevopsTraining@Feb2019</a:t>
            </a:r>
          </a:p>
          <a:p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79991" y="6523374"/>
            <a:ext cx="3037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Satyam Kumar Pandey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" y="-184666"/>
            <a:ext cx="5329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</a:rPr>
              <a:t>Containerization with Docker  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0292" y="655782"/>
            <a:ext cx="367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Creating Docker repo on Docker Hub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80292" y="1136073"/>
            <a:ext cx="10677235" cy="1847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16" y="1667057"/>
            <a:ext cx="9801948" cy="27294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8606" y="1154545"/>
            <a:ext cx="660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Login to </a:t>
            </a:r>
            <a:r>
              <a:rPr lang="en-US" dirty="0">
                <a:hlinkClick r:id="rId3"/>
              </a:rPr>
              <a:t>https://cloud.docker.com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10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296308"/>
            <a:ext cx="12192000" cy="71982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9991" y="494130"/>
            <a:ext cx="11632019" cy="5974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473609" y="6502661"/>
            <a:ext cx="433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DevopsTraining@Feb2019</a:t>
            </a:r>
          </a:p>
          <a:p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79991" y="6523374"/>
            <a:ext cx="3037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Satyam Kumar Pandey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" y="-184666"/>
            <a:ext cx="5329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</a:rPr>
              <a:t>Containerization with Docker  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0292" y="655782"/>
            <a:ext cx="5276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Write your Docker file build image from that  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480292" y="1123406"/>
            <a:ext cx="10910519" cy="126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0292" y="2514731"/>
            <a:ext cx="6329811" cy="101566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$ </a:t>
            </a:r>
            <a:r>
              <a:rPr lang="en-US" sz="1200" b="1" dirty="0" err="1">
                <a:solidFill>
                  <a:schemeClr val="bg1"/>
                </a:solidFill>
              </a:rPr>
              <a:t>docker</a:t>
            </a:r>
            <a:r>
              <a:rPr lang="en-US" sz="1200" b="1" dirty="0">
                <a:solidFill>
                  <a:schemeClr val="bg1"/>
                </a:solidFill>
              </a:rPr>
              <a:t> build -t tools .</a:t>
            </a:r>
          </a:p>
          <a:p>
            <a:r>
              <a:rPr lang="en-US" sz="1200" b="1" dirty="0" smtClean="0">
                <a:solidFill>
                  <a:schemeClr val="bg1"/>
                </a:solidFill>
              </a:rPr>
              <a:t>Step </a:t>
            </a:r>
            <a:r>
              <a:rPr lang="en-US" sz="1200" b="1" dirty="0">
                <a:solidFill>
                  <a:schemeClr val="bg1"/>
                </a:solidFill>
              </a:rPr>
              <a:t>1/6 : FROM alpine:3.4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3.4: Pulling from library/alpine</a:t>
            </a:r>
          </a:p>
          <a:p>
            <a:r>
              <a:rPr lang="en-US" sz="1200" b="1" dirty="0" smtClean="0">
                <a:solidFill>
                  <a:schemeClr val="bg1"/>
                </a:solidFill>
              </a:rPr>
              <a:t>---------------------------------</a:t>
            </a:r>
          </a:p>
          <a:p>
            <a:r>
              <a:rPr lang="en-US" sz="1200" b="1" dirty="0" smtClean="0">
                <a:solidFill>
                  <a:schemeClr val="bg1"/>
                </a:solidFill>
              </a:rPr>
              <a:t>Successfully </a:t>
            </a:r>
            <a:r>
              <a:rPr lang="en-US" sz="1200" b="1" dirty="0">
                <a:solidFill>
                  <a:schemeClr val="bg1"/>
                </a:solidFill>
              </a:rPr>
              <a:t>tagged </a:t>
            </a:r>
            <a:r>
              <a:rPr lang="en-US" sz="1200" b="1" dirty="0" err="1">
                <a:solidFill>
                  <a:schemeClr val="bg1"/>
                </a:solidFill>
              </a:rPr>
              <a:t>tools:latest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0292" y="1186766"/>
            <a:ext cx="4556915" cy="11079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FROM </a:t>
            </a:r>
            <a:r>
              <a:rPr lang="en-US" sz="1100" b="1" dirty="0" smtClean="0">
                <a:solidFill>
                  <a:schemeClr val="bg1"/>
                </a:solidFill>
              </a:rPr>
              <a:t>alpine:3.4</a:t>
            </a:r>
            <a:endParaRPr lang="en-US" sz="1100" b="1" dirty="0">
              <a:solidFill>
                <a:schemeClr val="bg1"/>
              </a:solidFill>
            </a:endParaRPr>
          </a:p>
          <a:p>
            <a:r>
              <a:rPr lang="en-US" sz="1100" b="1" dirty="0">
                <a:solidFill>
                  <a:schemeClr val="bg1"/>
                </a:solidFill>
              </a:rPr>
              <a:t>RUN </a:t>
            </a:r>
            <a:r>
              <a:rPr lang="en-US" sz="1100" b="1" dirty="0" err="1">
                <a:solidFill>
                  <a:schemeClr val="bg1"/>
                </a:solidFill>
              </a:rPr>
              <a:t>apk</a:t>
            </a:r>
            <a:r>
              <a:rPr lang="en-US" sz="1100" b="1" dirty="0">
                <a:solidFill>
                  <a:schemeClr val="bg1"/>
                </a:solidFill>
              </a:rPr>
              <a:t> update</a:t>
            </a:r>
          </a:p>
          <a:p>
            <a:r>
              <a:rPr lang="en-US" sz="1100" b="1" dirty="0">
                <a:solidFill>
                  <a:schemeClr val="bg1"/>
                </a:solidFill>
              </a:rPr>
              <a:t>RUN </a:t>
            </a:r>
            <a:r>
              <a:rPr lang="en-US" sz="1100" b="1" dirty="0" err="1">
                <a:solidFill>
                  <a:schemeClr val="bg1"/>
                </a:solidFill>
              </a:rPr>
              <a:t>apk</a:t>
            </a:r>
            <a:r>
              <a:rPr lang="en-US" sz="1100" b="1" dirty="0">
                <a:solidFill>
                  <a:schemeClr val="bg1"/>
                </a:solidFill>
              </a:rPr>
              <a:t> add curl</a:t>
            </a:r>
          </a:p>
          <a:p>
            <a:r>
              <a:rPr lang="en-US" sz="1100" b="1" dirty="0">
                <a:solidFill>
                  <a:schemeClr val="bg1"/>
                </a:solidFill>
              </a:rPr>
              <a:t>RUN </a:t>
            </a:r>
            <a:r>
              <a:rPr lang="en-US" sz="1100" b="1" dirty="0" err="1">
                <a:solidFill>
                  <a:schemeClr val="bg1"/>
                </a:solidFill>
              </a:rPr>
              <a:t>apk</a:t>
            </a:r>
            <a:r>
              <a:rPr lang="en-US" sz="1100" b="1" dirty="0">
                <a:solidFill>
                  <a:schemeClr val="bg1"/>
                </a:solidFill>
              </a:rPr>
              <a:t> add vim</a:t>
            </a:r>
          </a:p>
          <a:p>
            <a:r>
              <a:rPr lang="en-US" sz="1100" b="1" dirty="0">
                <a:solidFill>
                  <a:schemeClr val="bg1"/>
                </a:solidFill>
              </a:rPr>
              <a:t>RUN </a:t>
            </a:r>
            <a:r>
              <a:rPr lang="en-US" sz="1100" b="1" dirty="0" err="1">
                <a:solidFill>
                  <a:schemeClr val="bg1"/>
                </a:solidFill>
              </a:rPr>
              <a:t>apk</a:t>
            </a:r>
            <a:r>
              <a:rPr lang="en-US" sz="1100" b="1" dirty="0">
                <a:solidFill>
                  <a:schemeClr val="bg1"/>
                </a:solidFill>
              </a:rPr>
              <a:t> add </a:t>
            </a:r>
            <a:r>
              <a:rPr lang="en-US" sz="1100" b="1" dirty="0" err="1">
                <a:solidFill>
                  <a:schemeClr val="bg1"/>
                </a:solidFill>
              </a:rPr>
              <a:t>git</a:t>
            </a:r>
            <a:endParaRPr lang="en-US" sz="1100" b="1" dirty="0">
              <a:solidFill>
                <a:schemeClr val="bg1"/>
              </a:solidFill>
            </a:endParaRPr>
          </a:p>
          <a:p>
            <a:r>
              <a:rPr lang="en-US" sz="1100" b="1" dirty="0">
                <a:solidFill>
                  <a:schemeClr val="bg1"/>
                </a:solidFill>
              </a:rPr>
              <a:t>RUN </a:t>
            </a:r>
            <a:r>
              <a:rPr lang="en-US" sz="1100" b="1" dirty="0" err="1">
                <a:solidFill>
                  <a:schemeClr val="bg1"/>
                </a:solidFill>
              </a:rPr>
              <a:t>apk</a:t>
            </a:r>
            <a:r>
              <a:rPr lang="en-US" sz="1100" b="1" dirty="0">
                <a:solidFill>
                  <a:schemeClr val="bg1"/>
                </a:solidFill>
              </a:rPr>
              <a:t> add </a:t>
            </a:r>
            <a:r>
              <a:rPr lang="en-US" sz="1100" b="1" dirty="0" err="1">
                <a:solidFill>
                  <a:schemeClr val="bg1"/>
                </a:solidFill>
              </a:rPr>
              <a:t>wget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17197" y="1320417"/>
            <a:ext cx="6073614" cy="64633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In the above Docker file we will be using alpine as our base image and then updating all the packages 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92" y="3703831"/>
            <a:ext cx="11110820" cy="75764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928232" y="2660845"/>
            <a:ext cx="4845757" cy="64633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docker</a:t>
            </a:r>
            <a:r>
              <a:rPr lang="en-US" dirty="0" smtClean="0"/>
              <a:t> build command we can create image from </a:t>
            </a:r>
            <a:r>
              <a:rPr lang="en-US" dirty="0" err="1" smtClean="0"/>
              <a:t>dockerfile</a:t>
            </a:r>
            <a:r>
              <a:rPr lang="en-US" dirty="0" smtClean="0"/>
              <a:t> .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339" y="4599704"/>
            <a:ext cx="11296650" cy="176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77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296308"/>
            <a:ext cx="12192000" cy="71982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9991" y="494130"/>
            <a:ext cx="11632019" cy="5974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473609" y="6502661"/>
            <a:ext cx="433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DevopsTraining@Feb2019</a:t>
            </a:r>
          </a:p>
          <a:p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79991" y="6523374"/>
            <a:ext cx="3037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Satyam Kumar Pandey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" y="-184666"/>
            <a:ext cx="5329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</a:rPr>
              <a:t>Containerization with Docker  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0292" y="655782"/>
            <a:ext cx="367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Tag your Docker Image </a:t>
            </a:r>
            <a:endParaRPr lang="en-US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80292" y="1071013"/>
            <a:ext cx="10677235" cy="184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57" y="1209680"/>
            <a:ext cx="11180486" cy="504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91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296308"/>
            <a:ext cx="12192000" cy="71982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9991" y="494130"/>
            <a:ext cx="11632019" cy="5974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473609" y="6502661"/>
            <a:ext cx="433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DevopsTraining@Feb2019</a:t>
            </a:r>
          </a:p>
          <a:p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79991" y="6523374"/>
            <a:ext cx="3037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Satyam Kumar Pandey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" y="-184666"/>
            <a:ext cx="5329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</a:rPr>
              <a:t>Containerization with Docker  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0291" y="655782"/>
            <a:ext cx="468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Push your Docker Image to Docker Hub </a:t>
            </a:r>
            <a:endParaRPr lang="en-US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80292" y="1071013"/>
            <a:ext cx="10677235" cy="184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96" y="1334045"/>
            <a:ext cx="1041082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49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</Words>
  <Application>Microsoft Office PowerPoint</Application>
  <PresentationFormat>Widescreen</PresentationFormat>
  <Paragraphs>53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Vodafone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 Pandey, Satyam, Vodafone Group</dc:creator>
  <cp:lastModifiedBy>Kumar Pandey, Satyam, Vodafone Group</cp:lastModifiedBy>
  <cp:revision>100</cp:revision>
  <dcterms:created xsi:type="dcterms:W3CDTF">2018-12-14T06:12:57Z</dcterms:created>
  <dcterms:modified xsi:type="dcterms:W3CDTF">2019-04-26T14:52:20Z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da11e7-ad83-4459-98c6-12a88e2eac78_Enabled">
    <vt:lpwstr>True</vt:lpwstr>
  </property>
  <property fmtid="{D5CDD505-2E9C-101B-9397-08002B2CF9AE}" pid="3" name="MSIP_Label_17da11e7-ad83-4459-98c6-12a88e2eac78_SiteId">
    <vt:lpwstr>68283f3b-8487-4c86-adb3-a5228f18b893</vt:lpwstr>
  </property>
  <property fmtid="{D5CDD505-2E9C-101B-9397-08002B2CF9AE}" pid="4" name="MSIP_Label_17da11e7-ad83-4459-98c6-12a88e2eac78_Owner">
    <vt:lpwstr>satyam.kumarpandey@vodafone.com</vt:lpwstr>
  </property>
  <property fmtid="{D5CDD505-2E9C-101B-9397-08002B2CF9AE}" pid="5" name="MSIP_Label_17da11e7-ad83-4459-98c6-12a88e2eac78_SetDate">
    <vt:lpwstr>2018-12-14T06:13:01.5493085Z</vt:lpwstr>
  </property>
  <property fmtid="{D5CDD505-2E9C-101B-9397-08002B2CF9AE}" pid="6" name="MSIP_Label_17da11e7-ad83-4459-98c6-12a88e2eac78_Name">
    <vt:lpwstr>Non-Vodafone</vt:lpwstr>
  </property>
  <property fmtid="{D5CDD505-2E9C-101B-9397-08002B2CF9AE}" pid="7" name="MSIP_Label_17da11e7-ad83-4459-98c6-12a88e2eac78_Application">
    <vt:lpwstr>Microsoft Azure Information Protection</vt:lpwstr>
  </property>
  <property fmtid="{D5CDD505-2E9C-101B-9397-08002B2CF9AE}" pid="8" name="MSIP_Label_17da11e7-ad83-4459-98c6-12a88e2eac78_Extended_MSFT_Method">
    <vt:lpwstr>Manual</vt:lpwstr>
  </property>
  <property fmtid="{D5CDD505-2E9C-101B-9397-08002B2CF9AE}" pid="9" name="Sensitivity">
    <vt:lpwstr>Non-Vodafone</vt:lpwstr>
  </property>
</Properties>
</file>