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064E-B077-4FFC-A8C2-6728E8BD37B2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92916-E9F9-41F5-AB11-B0515B98CCED}">
      <dgm:prSet phldrT="[Text]" custT="1"/>
      <dgm:spPr/>
      <dgm:t>
        <a:bodyPr/>
        <a:lstStyle/>
        <a:p>
          <a:r>
            <a:rPr lang="en-US" sz="2800" dirty="0" smtClean="0"/>
            <a:t>C/C</a:t>
          </a:r>
          <a:r>
            <a:rPr lang="en-US" sz="3600" dirty="0" smtClean="0"/>
            <a:t>++</a:t>
          </a:r>
          <a:endParaRPr lang="en-US" sz="3600" dirty="0"/>
        </a:p>
      </dgm:t>
    </dgm:pt>
    <dgm:pt modelId="{F13F6BE5-6B0F-4B73-B732-50315ECBAEB3}" type="parTrans" cxnId="{707AE827-31E9-417E-BD10-4000B36DD834}">
      <dgm:prSet/>
      <dgm:spPr/>
      <dgm:t>
        <a:bodyPr/>
        <a:lstStyle/>
        <a:p>
          <a:endParaRPr lang="en-US"/>
        </a:p>
      </dgm:t>
    </dgm:pt>
    <dgm:pt modelId="{15C2AEEA-FED1-498F-A05F-11C4F4BBBDED}" type="sibTrans" cxnId="{707AE827-31E9-417E-BD10-4000B36DD834}">
      <dgm:prSet/>
      <dgm:spPr/>
      <dgm:t>
        <a:bodyPr/>
        <a:lstStyle/>
        <a:p>
          <a:endParaRPr lang="en-US"/>
        </a:p>
      </dgm:t>
    </dgm:pt>
    <dgm:pt modelId="{EEEFD96C-5066-45E3-B80B-F1DB70EB3A4B}">
      <dgm:prSet phldrT="[Text]" custT="1"/>
      <dgm:spPr/>
      <dgm:t>
        <a:bodyPr/>
        <a:lstStyle/>
        <a:p>
          <a:r>
            <a:rPr lang="en-US" sz="3600" dirty="0" smtClean="0"/>
            <a:t>HTML</a:t>
          </a:r>
          <a:endParaRPr lang="en-US" sz="6200" dirty="0"/>
        </a:p>
      </dgm:t>
    </dgm:pt>
    <dgm:pt modelId="{947AD724-B5B4-407D-AEE1-76A35C65C3A3}" type="parTrans" cxnId="{D094EA16-7768-4F2B-9006-8EB5460D92D5}">
      <dgm:prSet/>
      <dgm:spPr/>
      <dgm:t>
        <a:bodyPr/>
        <a:lstStyle/>
        <a:p>
          <a:endParaRPr lang="en-US"/>
        </a:p>
      </dgm:t>
    </dgm:pt>
    <dgm:pt modelId="{1F6E3082-97C3-4901-A929-7106316BDF23}" type="sibTrans" cxnId="{D094EA16-7768-4F2B-9006-8EB5460D92D5}">
      <dgm:prSet/>
      <dgm:spPr/>
      <dgm:t>
        <a:bodyPr/>
        <a:lstStyle/>
        <a:p>
          <a:endParaRPr lang="en-US"/>
        </a:p>
      </dgm:t>
    </dgm:pt>
    <dgm:pt modelId="{47D4BAD8-B064-4B2C-8486-098F7F90C081}">
      <dgm:prSet phldrT="[Text]" custT="1"/>
      <dgm:spPr/>
      <dgm:t>
        <a:bodyPr/>
        <a:lstStyle/>
        <a:p>
          <a:r>
            <a:rPr lang="en-US" sz="3600" dirty="0" smtClean="0"/>
            <a:t>Java</a:t>
          </a:r>
          <a:endParaRPr lang="en-US" sz="6200" dirty="0"/>
        </a:p>
      </dgm:t>
    </dgm:pt>
    <dgm:pt modelId="{F1160B46-266B-4DE2-99BF-DA784B621599}" type="parTrans" cxnId="{4C3BB53D-B658-4697-BDA2-FB26A3195970}">
      <dgm:prSet/>
      <dgm:spPr/>
      <dgm:t>
        <a:bodyPr/>
        <a:lstStyle/>
        <a:p>
          <a:endParaRPr lang="en-US"/>
        </a:p>
      </dgm:t>
    </dgm:pt>
    <dgm:pt modelId="{2420F605-6C4C-47B5-9B73-0A739580959C}" type="sibTrans" cxnId="{4C3BB53D-B658-4697-BDA2-FB26A3195970}">
      <dgm:prSet/>
      <dgm:spPr/>
      <dgm:t>
        <a:bodyPr/>
        <a:lstStyle/>
        <a:p>
          <a:endParaRPr lang="en-US"/>
        </a:p>
      </dgm:t>
    </dgm:pt>
    <dgm:pt modelId="{4D690423-1378-46FB-985C-0FEF3BCC5047}" type="pres">
      <dgm:prSet presAssocID="{1783064E-B077-4FFC-A8C2-6728E8BD37B2}" presName="Name0" presStyleCnt="0">
        <dgm:presLayoutVars>
          <dgm:chMax val="7"/>
          <dgm:chPref val="7"/>
          <dgm:dir/>
        </dgm:presLayoutVars>
      </dgm:prSet>
      <dgm:spPr/>
    </dgm:pt>
    <dgm:pt modelId="{D02E8C32-9817-4B09-A35E-301D26D35857}" type="pres">
      <dgm:prSet presAssocID="{1783064E-B077-4FFC-A8C2-6728E8BD37B2}" presName="Name1" presStyleCnt="0"/>
      <dgm:spPr/>
    </dgm:pt>
    <dgm:pt modelId="{6F91C8F9-46EA-40B5-9A1E-0BEDFC2C756A}" type="pres">
      <dgm:prSet presAssocID="{1783064E-B077-4FFC-A8C2-6728E8BD37B2}" presName="cycle" presStyleCnt="0"/>
      <dgm:spPr/>
    </dgm:pt>
    <dgm:pt modelId="{86B5E08A-2897-4EFE-A21E-8F664B6590F7}" type="pres">
      <dgm:prSet presAssocID="{1783064E-B077-4FFC-A8C2-6728E8BD37B2}" presName="srcNode" presStyleLbl="node1" presStyleIdx="0" presStyleCnt="3"/>
      <dgm:spPr/>
    </dgm:pt>
    <dgm:pt modelId="{6291C385-60E9-414A-9BD1-92BF6D05B71B}" type="pres">
      <dgm:prSet presAssocID="{1783064E-B077-4FFC-A8C2-6728E8BD37B2}" presName="conn" presStyleLbl="parChTrans1D2" presStyleIdx="0" presStyleCnt="1"/>
      <dgm:spPr/>
    </dgm:pt>
    <dgm:pt modelId="{13EE0303-9E5F-45BE-B2AB-56C303B0FE50}" type="pres">
      <dgm:prSet presAssocID="{1783064E-B077-4FFC-A8C2-6728E8BD37B2}" presName="extraNode" presStyleLbl="node1" presStyleIdx="0" presStyleCnt="3"/>
      <dgm:spPr/>
    </dgm:pt>
    <dgm:pt modelId="{11CF20FF-599F-43E3-A446-6665C825301C}" type="pres">
      <dgm:prSet presAssocID="{1783064E-B077-4FFC-A8C2-6728E8BD37B2}" presName="dstNode" presStyleLbl="node1" presStyleIdx="0" presStyleCnt="3"/>
      <dgm:spPr/>
    </dgm:pt>
    <dgm:pt modelId="{5A567A35-96E7-4F89-AA17-2AE3E5B7A007}" type="pres">
      <dgm:prSet presAssocID="{C3792916-E9F9-41F5-AB11-B0515B98CCED}" presName="text_1" presStyleLbl="node1" presStyleIdx="0" presStyleCnt="3">
        <dgm:presLayoutVars>
          <dgm:bulletEnabled val="1"/>
        </dgm:presLayoutVars>
      </dgm:prSet>
      <dgm:spPr/>
    </dgm:pt>
    <dgm:pt modelId="{29038EAA-91D1-4BF2-BD02-A2CC8AB15020}" type="pres">
      <dgm:prSet presAssocID="{C3792916-E9F9-41F5-AB11-B0515B98CCED}" presName="accent_1" presStyleCnt="0"/>
      <dgm:spPr/>
    </dgm:pt>
    <dgm:pt modelId="{5A0D7BE0-A4DB-4BC1-BFC8-AE13DE9AB263}" type="pres">
      <dgm:prSet presAssocID="{C3792916-E9F9-41F5-AB11-B0515B98CCED}" presName="accentRepeatNode" presStyleLbl="solidFgAcc1" presStyleIdx="0" presStyleCnt="3"/>
      <dgm:spPr/>
    </dgm:pt>
    <dgm:pt modelId="{C250B2A3-745D-423D-A5DB-C39133A27AE9}" type="pres">
      <dgm:prSet presAssocID="{EEEFD96C-5066-45E3-B80B-F1DB70EB3A4B}" presName="text_2" presStyleLbl="node1" presStyleIdx="1" presStyleCnt="3">
        <dgm:presLayoutVars>
          <dgm:bulletEnabled val="1"/>
        </dgm:presLayoutVars>
      </dgm:prSet>
      <dgm:spPr/>
    </dgm:pt>
    <dgm:pt modelId="{33F710A2-2C88-4AF3-BBC1-3C69940716C7}" type="pres">
      <dgm:prSet presAssocID="{EEEFD96C-5066-45E3-B80B-F1DB70EB3A4B}" presName="accent_2" presStyleCnt="0"/>
      <dgm:spPr/>
    </dgm:pt>
    <dgm:pt modelId="{44420769-1749-4C41-971E-A98A2FD958F4}" type="pres">
      <dgm:prSet presAssocID="{EEEFD96C-5066-45E3-B80B-F1DB70EB3A4B}" presName="accentRepeatNode" presStyleLbl="solidFgAcc1" presStyleIdx="1" presStyleCnt="3"/>
      <dgm:spPr/>
    </dgm:pt>
    <dgm:pt modelId="{B561A2A9-3716-4E49-97FC-7BD99C965AA7}" type="pres">
      <dgm:prSet presAssocID="{47D4BAD8-B064-4B2C-8486-098F7F90C081}" presName="text_3" presStyleLbl="node1" presStyleIdx="2" presStyleCnt="3">
        <dgm:presLayoutVars>
          <dgm:bulletEnabled val="1"/>
        </dgm:presLayoutVars>
      </dgm:prSet>
      <dgm:spPr/>
    </dgm:pt>
    <dgm:pt modelId="{053E886F-2E63-42C3-B604-7A5180FC4A2C}" type="pres">
      <dgm:prSet presAssocID="{47D4BAD8-B064-4B2C-8486-098F7F90C081}" presName="accent_3" presStyleCnt="0"/>
      <dgm:spPr/>
    </dgm:pt>
    <dgm:pt modelId="{034E0FB0-202B-4195-93ED-EE58D7C1481D}" type="pres">
      <dgm:prSet presAssocID="{47D4BAD8-B064-4B2C-8486-098F7F90C081}" presName="accentRepeatNode" presStyleLbl="solidFgAcc1" presStyleIdx="2" presStyleCnt="3"/>
      <dgm:spPr/>
    </dgm:pt>
  </dgm:ptLst>
  <dgm:cxnLst>
    <dgm:cxn modelId="{44F2471A-E86E-4BAC-A892-EA64730EC06D}" type="presOf" srcId="{1783064E-B077-4FFC-A8C2-6728E8BD37B2}" destId="{4D690423-1378-46FB-985C-0FEF3BCC5047}" srcOrd="0" destOrd="0" presId="urn:microsoft.com/office/officeart/2008/layout/VerticalCurvedList"/>
    <dgm:cxn modelId="{4C3BB53D-B658-4697-BDA2-FB26A3195970}" srcId="{1783064E-B077-4FFC-A8C2-6728E8BD37B2}" destId="{47D4BAD8-B064-4B2C-8486-098F7F90C081}" srcOrd="2" destOrd="0" parTransId="{F1160B46-266B-4DE2-99BF-DA784B621599}" sibTransId="{2420F605-6C4C-47B5-9B73-0A739580959C}"/>
    <dgm:cxn modelId="{418EA8E6-D0C1-4F0C-97AA-41B0E56CF832}" type="presOf" srcId="{EEEFD96C-5066-45E3-B80B-F1DB70EB3A4B}" destId="{C250B2A3-745D-423D-A5DB-C39133A27AE9}" srcOrd="0" destOrd="0" presId="urn:microsoft.com/office/officeart/2008/layout/VerticalCurvedList"/>
    <dgm:cxn modelId="{F823DC72-4BD7-4393-862E-9A2AFA73E10C}" type="presOf" srcId="{47D4BAD8-B064-4B2C-8486-098F7F90C081}" destId="{B561A2A9-3716-4E49-97FC-7BD99C965AA7}" srcOrd="0" destOrd="0" presId="urn:microsoft.com/office/officeart/2008/layout/VerticalCurvedList"/>
    <dgm:cxn modelId="{D094EA16-7768-4F2B-9006-8EB5460D92D5}" srcId="{1783064E-B077-4FFC-A8C2-6728E8BD37B2}" destId="{EEEFD96C-5066-45E3-B80B-F1DB70EB3A4B}" srcOrd="1" destOrd="0" parTransId="{947AD724-B5B4-407D-AEE1-76A35C65C3A3}" sibTransId="{1F6E3082-97C3-4901-A929-7106316BDF23}"/>
    <dgm:cxn modelId="{F65AE25F-0EA3-4918-B8DC-C89517214820}" type="presOf" srcId="{15C2AEEA-FED1-498F-A05F-11C4F4BBBDED}" destId="{6291C385-60E9-414A-9BD1-92BF6D05B71B}" srcOrd="0" destOrd="0" presId="urn:microsoft.com/office/officeart/2008/layout/VerticalCurvedList"/>
    <dgm:cxn modelId="{707AE827-31E9-417E-BD10-4000B36DD834}" srcId="{1783064E-B077-4FFC-A8C2-6728E8BD37B2}" destId="{C3792916-E9F9-41F5-AB11-B0515B98CCED}" srcOrd="0" destOrd="0" parTransId="{F13F6BE5-6B0F-4B73-B732-50315ECBAEB3}" sibTransId="{15C2AEEA-FED1-498F-A05F-11C4F4BBBDED}"/>
    <dgm:cxn modelId="{AE58EFEF-B60F-4A74-BC34-6A9AB3CC5AC9}" type="presOf" srcId="{C3792916-E9F9-41F5-AB11-B0515B98CCED}" destId="{5A567A35-96E7-4F89-AA17-2AE3E5B7A007}" srcOrd="0" destOrd="0" presId="urn:microsoft.com/office/officeart/2008/layout/VerticalCurvedList"/>
    <dgm:cxn modelId="{A5627C08-8D6D-405E-BCD2-952A1435E36D}" type="presParOf" srcId="{4D690423-1378-46FB-985C-0FEF3BCC5047}" destId="{D02E8C32-9817-4B09-A35E-301D26D35857}" srcOrd="0" destOrd="0" presId="urn:microsoft.com/office/officeart/2008/layout/VerticalCurvedList"/>
    <dgm:cxn modelId="{6685E726-7F80-49C8-B984-0011AABA1249}" type="presParOf" srcId="{D02E8C32-9817-4B09-A35E-301D26D35857}" destId="{6F91C8F9-46EA-40B5-9A1E-0BEDFC2C756A}" srcOrd="0" destOrd="0" presId="urn:microsoft.com/office/officeart/2008/layout/VerticalCurvedList"/>
    <dgm:cxn modelId="{03B5C5AF-DA23-4ADD-B930-B22241C878C2}" type="presParOf" srcId="{6F91C8F9-46EA-40B5-9A1E-0BEDFC2C756A}" destId="{86B5E08A-2897-4EFE-A21E-8F664B6590F7}" srcOrd="0" destOrd="0" presId="urn:microsoft.com/office/officeart/2008/layout/VerticalCurvedList"/>
    <dgm:cxn modelId="{2FC01008-9783-4F26-B834-35B189D500B7}" type="presParOf" srcId="{6F91C8F9-46EA-40B5-9A1E-0BEDFC2C756A}" destId="{6291C385-60E9-414A-9BD1-92BF6D05B71B}" srcOrd="1" destOrd="0" presId="urn:microsoft.com/office/officeart/2008/layout/VerticalCurvedList"/>
    <dgm:cxn modelId="{D5D022CD-6F8A-4C80-B147-576456EEB8F8}" type="presParOf" srcId="{6F91C8F9-46EA-40B5-9A1E-0BEDFC2C756A}" destId="{13EE0303-9E5F-45BE-B2AB-56C303B0FE50}" srcOrd="2" destOrd="0" presId="urn:microsoft.com/office/officeart/2008/layout/VerticalCurvedList"/>
    <dgm:cxn modelId="{53B7EC3C-E84D-43E4-B9B7-756F8C04A82B}" type="presParOf" srcId="{6F91C8F9-46EA-40B5-9A1E-0BEDFC2C756A}" destId="{11CF20FF-599F-43E3-A446-6665C825301C}" srcOrd="3" destOrd="0" presId="urn:microsoft.com/office/officeart/2008/layout/VerticalCurvedList"/>
    <dgm:cxn modelId="{D5B08F25-400D-49A5-B8CC-ACC3A65B672B}" type="presParOf" srcId="{D02E8C32-9817-4B09-A35E-301D26D35857}" destId="{5A567A35-96E7-4F89-AA17-2AE3E5B7A007}" srcOrd="1" destOrd="0" presId="urn:microsoft.com/office/officeart/2008/layout/VerticalCurvedList"/>
    <dgm:cxn modelId="{48FFB6F2-9D9C-4239-945A-9435BA5E19FB}" type="presParOf" srcId="{D02E8C32-9817-4B09-A35E-301D26D35857}" destId="{29038EAA-91D1-4BF2-BD02-A2CC8AB15020}" srcOrd="2" destOrd="0" presId="urn:microsoft.com/office/officeart/2008/layout/VerticalCurvedList"/>
    <dgm:cxn modelId="{4B125E85-967C-48B4-8C08-B6D446E87B20}" type="presParOf" srcId="{29038EAA-91D1-4BF2-BD02-A2CC8AB15020}" destId="{5A0D7BE0-A4DB-4BC1-BFC8-AE13DE9AB263}" srcOrd="0" destOrd="0" presId="urn:microsoft.com/office/officeart/2008/layout/VerticalCurvedList"/>
    <dgm:cxn modelId="{F1B06F21-E12E-49B6-9C24-7834435DD636}" type="presParOf" srcId="{D02E8C32-9817-4B09-A35E-301D26D35857}" destId="{C250B2A3-745D-423D-A5DB-C39133A27AE9}" srcOrd="3" destOrd="0" presId="urn:microsoft.com/office/officeart/2008/layout/VerticalCurvedList"/>
    <dgm:cxn modelId="{E684C2EA-7EF5-4869-98C1-513ED10FEC12}" type="presParOf" srcId="{D02E8C32-9817-4B09-A35E-301D26D35857}" destId="{33F710A2-2C88-4AF3-BBC1-3C69940716C7}" srcOrd="4" destOrd="0" presId="urn:microsoft.com/office/officeart/2008/layout/VerticalCurvedList"/>
    <dgm:cxn modelId="{A972E66C-1D63-4730-82F5-617AD9AC4768}" type="presParOf" srcId="{33F710A2-2C88-4AF3-BBC1-3C69940716C7}" destId="{44420769-1749-4C41-971E-A98A2FD958F4}" srcOrd="0" destOrd="0" presId="urn:microsoft.com/office/officeart/2008/layout/VerticalCurvedList"/>
    <dgm:cxn modelId="{A03D016C-DF09-438E-995E-C7330282EB84}" type="presParOf" srcId="{D02E8C32-9817-4B09-A35E-301D26D35857}" destId="{B561A2A9-3716-4E49-97FC-7BD99C965AA7}" srcOrd="5" destOrd="0" presId="urn:microsoft.com/office/officeart/2008/layout/VerticalCurvedList"/>
    <dgm:cxn modelId="{866C7E4C-013D-441A-BBA4-6593ECA26F07}" type="presParOf" srcId="{D02E8C32-9817-4B09-A35E-301D26D35857}" destId="{053E886F-2E63-42C3-B604-7A5180FC4A2C}" srcOrd="6" destOrd="0" presId="urn:microsoft.com/office/officeart/2008/layout/VerticalCurvedList"/>
    <dgm:cxn modelId="{4E2D0CD4-85FE-4538-BB31-DADF03A8515A}" type="presParOf" srcId="{053E886F-2E63-42C3-B604-7A5180FC4A2C}" destId="{034E0FB0-202B-4195-93ED-EE58D7C148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1C385-60E9-414A-9BD1-92BF6D05B71B}">
      <dsp:nvSpPr>
        <dsp:cNvPr id="0" name=""/>
        <dsp:cNvSpPr/>
      </dsp:nvSpPr>
      <dsp:spPr>
        <a:xfrm>
          <a:off x="-577137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67A35-96E7-4F89-AA17-2AE3E5B7A007}">
      <dsp:nvSpPr>
        <dsp:cNvPr id="0" name=""/>
        <dsp:cNvSpPr/>
      </dsp:nvSpPr>
      <dsp:spPr>
        <a:xfrm>
          <a:off x="708629" y="510540"/>
          <a:ext cx="7145715" cy="1021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C/C</a:t>
          </a:r>
          <a:r>
            <a:rPr lang="en-US" sz="3600" kern="1200" dirty="0" smtClean="0"/>
            <a:t>++</a:t>
          </a:r>
          <a:endParaRPr lang="en-US" sz="3600" kern="1200" dirty="0"/>
        </a:p>
      </dsp:txBody>
      <dsp:txXfrm>
        <a:off x="708629" y="510540"/>
        <a:ext cx="7145715" cy="1021080"/>
      </dsp:txXfrm>
    </dsp:sp>
    <dsp:sp modelId="{5A0D7BE0-A4DB-4BC1-BFC8-AE13DE9AB263}">
      <dsp:nvSpPr>
        <dsp:cNvPr id="0" name=""/>
        <dsp:cNvSpPr/>
      </dsp:nvSpPr>
      <dsp:spPr>
        <a:xfrm>
          <a:off x="70454" y="38290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50B2A3-745D-423D-A5DB-C39133A27AE9}">
      <dsp:nvSpPr>
        <dsp:cNvPr id="0" name=""/>
        <dsp:cNvSpPr/>
      </dsp:nvSpPr>
      <dsp:spPr>
        <a:xfrm>
          <a:off x="1079792" y="2042160"/>
          <a:ext cx="6774553" cy="1021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HTML</a:t>
          </a:r>
          <a:endParaRPr lang="en-US" sz="6200" kern="1200" dirty="0"/>
        </a:p>
      </dsp:txBody>
      <dsp:txXfrm>
        <a:off x="1079792" y="2042160"/>
        <a:ext cx="6774553" cy="1021080"/>
      </dsp:txXfrm>
    </dsp:sp>
    <dsp:sp modelId="{44420769-1749-4C41-971E-A98A2FD958F4}">
      <dsp:nvSpPr>
        <dsp:cNvPr id="0" name=""/>
        <dsp:cNvSpPr/>
      </dsp:nvSpPr>
      <dsp:spPr>
        <a:xfrm>
          <a:off x="441617" y="191452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61A2A9-3716-4E49-97FC-7BD99C965AA7}">
      <dsp:nvSpPr>
        <dsp:cNvPr id="0" name=""/>
        <dsp:cNvSpPr/>
      </dsp:nvSpPr>
      <dsp:spPr>
        <a:xfrm>
          <a:off x="708629" y="3573780"/>
          <a:ext cx="7145715" cy="1021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44450" dist="50800" dir="5400000" sx="96000" rotWithShape="0">
            <a:srgbClr val="000000">
              <a:alpha val="3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contourW="15875" prstMaterial="metal">
          <a:bevelT w="101600" h="25400" prst="softRound"/>
          <a:contourClr>
            <a:schemeClr val="accent1"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Java</a:t>
          </a:r>
          <a:endParaRPr lang="en-US" sz="6200" kern="1200" dirty="0"/>
        </a:p>
      </dsp:txBody>
      <dsp:txXfrm>
        <a:off x="708629" y="3573780"/>
        <a:ext cx="7145715" cy="1021080"/>
      </dsp:txXfrm>
    </dsp:sp>
    <dsp:sp modelId="{034E0FB0-202B-4195-93ED-EE58D7C1481D}">
      <dsp:nvSpPr>
        <dsp:cNvPr id="0" name=""/>
        <dsp:cNvSpPr/>
      </dsp:nvSpPr>
      <dsp:spPr>
        <a:xfrm>
          <a:off x="70454" y="3446145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CF7B6-6A45-47AF-8143-85EBDFF0B394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1F7A-4188-44E9-8546-9422F804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61F7A-4188-44E9-8546-9422F8049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357770B-CE63-4D36-A5F8-6C2C2D72395C}" type="datetimeFigureOut">
              <a:rPr lang="en-US" smtClean="0"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2A531D3-1DAF-4F79-A30C-5F88755555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Scrabble beta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572000"/>
            <a:ext cx="3309803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 Lingual</a:t>
            </a:r>
          </a:p>
          <a:p>
            <a:r>
              <a:rPr lang="en-US" dirty="0" smtClean="0"/>
              <a:t>   Integrated Development Environment</a:t>
            </a:r>
          </a:p>
          <a:p>
            <a:endParaRPr lang="en-US" dirty="0"/>
          </a:p>
          <a:p>
            <a:r>
              <a:rPr lang="en-US" dirty="0" err="1" smtClean="0"/>
              <a:t>Saileswar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  <a:r>
              <a:rPr lang="en-US" dirty="0" err="1" smtClean="0"/>
              <a:t>Mahakud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CSE, CEB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1143000"/>
          </a:xfrm>
        </p:spPr>
        <p:txBody>
          <a:bodyPr/>
          <a:lstStyle/>
          <a:p>
            <a:r>
              <a:rPr lang="en-US" dirty="0" smtClean="0"/>
              <a:t>Solution  #2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545" y="5957087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Fig 5. </a:t>
            </a:r>
            <a:r>
              <a:rPr lang="en-US" dirty="0" err="1" smtClean="0">
                <a:latin typeface="Segoe UI Semibold" pitchFamily="34" charset="0"/>
              </a:rPr>
              <a:t>Bytespace</a:t>
            </a:r>
            <a:r>
              <a:rPr lang="en-US" dirty="0" smtClean="0">
                <a:latin typeface="Segoe UI Semibold" pitchFamily="34" charset="0"/>
              </a:rPr>
              <a:t>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beta 1.0</a:t>
            </a:r>
            <a:r>
              <a:rPr lang="en-US" dirty="0" smtClean="0">
                <a:latin typeface="Segoe UI Semibold" pitchFamily="34" charset="0"/>
              </a:rPr>
              <a:t> –  running Java SDK 6.0</a:t>
            </a:r>
            <a:endParaRPr lang="en-US" dirty="0">
              <a:latin typeface="Segoe UI Semi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68583"/>
            <a:ext cx="7924800" cy="43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37468" cy="1362075"/>
          </a:xfrm>
        </p:spPr>
        <p:txBody>
          <a:bodyPr/>
          <a:lstStyle/>
          <a:p>
            <a:r>
              <a:rPr lang="en-US" dirty="0" smtClean="0"/>
              <a:t>Solution  #3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924800" cy="428068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New Way of Debugging </a:t>
            </a:r>
            <a:r>
              <a:rPr lang="en-US" dirty="0" smtClean="0"/>
              <a:t>– Tracing Route of Program Execution.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Why are breakpoints used?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&gt; to put stops to execution paths, so as to figure out which segment of the program contains the bug.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What's new?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&gt; tracing the route the program took, hence knowing which branch got executed, which if block was executed and which wasn’t.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37468" cy="981075"/>
          </a:xfrm>
        </p:spPr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280687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Profiler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Gets a snapshot of the environment in which the program is running.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Collects run-time data like system memory space utilized, number of processes running on system, if connected to net; network details, etc.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Code analysis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Shows the assembly level code for C/C++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Multi threaded Debugging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Each of the program that a developer creates, runs  as a new thread.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37468" cy="981075"/>
          </a:xfrm>
        </p:spPr>
        <p:txBody>
          <a:bodyPr/>
          <a:lstStyle/>
          <a:p>
            <a:r>
              <a:rPr lang="en-US" dirty="0" smtClean="0"/>
              <a:t>Walk-through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56985"/>
              </p:ext>
            </p:extLst>
          </p:nvPr>
        </p:nvGraphicFramePr>
        <p:xfrm>
          <a:off x="609600" y="1371600"/>
          <a:ext cx="792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36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637468" cy="981075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5562600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</a:t>
            </a:r>
            <a:r>
              <a:rPr lang="en-US" sz="2800" dirty="0" smtClean="0">
                <a:solidFill>
                  <a:schemeClr val="tx2"/>
                </a:solidFill>
              </a:rPr>
              <a:t>ode-assist features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Syntax highlighting and auto-complete feature removed.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Project management 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Will be made available in higher versions of the product.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Black box testing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/>
              <a:t>Will be automated in higher versions of the product.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2"/>
                </a:solidFill>
              </a:rPr>
              <a:t>Help documentation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</a:rPr>
              <a:t>Will be shortly made available online.</a:t>
            </a:r>
          </a:p>
          <a:p>
            <a:pPr marL="800100" lvl="1" indent="-342900" algn="just">
              <a:buFont typeface="Arial" pitchFamily="34" charset="0"/>
              <a:buChar char="•"/>
            </a:pPr>
            <a:endParaRPr lang="en-US" sz="2600" dirty="0" smtClean="0"/>
          </a:p>
          <a:p>
            <a:pPr marL="800100" lvl="1" indent="-34290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0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6637468" cy="2286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?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4114800"/>
            <a:ext cx="7239000" cy="2133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Thank you all.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0" y="800100"/>
            <a:ext cx="3962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Saileswar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kumar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Mahakud</a:t>
            </a:r>
            <a:r>
              <a:rPr lang="en-US" sz="1600" b="1" dirty="0" smtClean="0">
                <a:solidFill>
                  <a:schemeClr val="tx1"/>
                </a:solidFill>
              </a:rPr>
              <a:t>,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me.saileshkumar@gmail.com .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50292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Classical problems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16-bit apps not running on windows 7. n higher</a:t>
            </a:r>
          </a:p>
          <a:p>
            <a:endParaRPr lang="en-US" dirty="0" smtClean="0"/>
          </a:p>
          <a:p>
            <a:r>
              <a:rPr lang="en-US" dirty="0" smtClean="0"/>
              <a:t>2. cumbersome process of Programming in java..??</a:t>
            </a:r>
          </a:p>
          <a:p>
            <a:endParaRPr lang="en-US" dirty="0" smtClean="0"/>
          </a:p>
          <a:p>
            <a:r>
              <a:rPr lang="en-US" dirty="0" smtClean="0"/>
              <a:t>3.Using heavy IDE’s-wastage of system resources.</a:t>
            </a:r>
          </a:p>
          <a:p>
            <a:endParaRPr lang="en-US" dirty="0" smtClean="0"/>
          </a:p>
          <a:p>
            <a:r>
              <a:rPr lang="en-US" dirty="0" smtClean="0"/>
              <a:t>4. Developing programs without target platform info( processor –core  information).</a:t>
            </a:r>
          </a:p>
          <a:p>
            <a:endParaRPr lang="en-US" dirty="0" smtClean="0"/>
          </a:p>
          <a:p>
            <a:r>
              <a:rPr lang="en-US" dirty="0" smtClean="0"/>
              <a:t>5. Scattered breakpoints.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024744" cy="838200"/>
          </a:xfrm>
        </p:spPr>
        <p:txBody>
          <a:bodyPr/>
          <a:lstStyle/>
          <a:p>
            <a:r>
              <a:rPr lang="en-US" dirty="0" smtClean="0"/>
              <a:t>Issue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952051" cy="3715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Fig 1</a:t>
            </a:r>
            <a:r>
              <a:rPr lang="en-US" dirty="0">
                <a:latin typeface="Segoe UI Semibold" pitchFamily="34" charset="0"/>
              </a:rPr>
              <a:t>. 16-bit apps not running on windows 7. n higher</a:t>
            </a:r>
          </a:p>
        </p:txBody>
      </p:sp>
    </p:spTree>
    <p:extLst>
      <p:ext uri="{BB962C8B-B14F-4D97-AF65-F5344CB8AC3E}">
        <p14:creationId xmlns:p14="http://schemas.microsoft.com/office/powerpoint/2010/main" val="38090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838200"/>
          </a:xfrm>
        </p:spPr>
        <p:txBody>
          <a:bodyPr/>
          <a:lstStyle/>
          <a:p>
            <a:r>
              <a:rPr lang="en-US" dirty="0" smtClean="0"/>
              <a:t>Issue#2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1295400"/>
            <a:ext cx="7696200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71945" y="60960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Fig 2. </a:t>
            </a:r>
            <a:r>
              <a:rPr lang="en-US" dirty="0">
                <a:latin typeface="Segoe UI Semibold" pitchFamily="34" charset="0"/>
              </a:rPr>
              <a:t>cumbersome process of Programming in java..??</a:t>
            </a:r>
          </a:p>
          <a:p>
            <a:endParaRPr lang="en-US" dirty="0"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3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24744" cy="1143000"/>
          </a:xfrm>
        </p:spPr>
        <p:txBody>
          <a:bodyPr/>
          <a:lstStyle/>
          <a:p>
            <a:r>
              <a:rPr lang="en-US" dirty="0" smtClean="0"/>
              <a:t>Issue#3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8" y="1981200"/>
            <a:ext cx="8127143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65018" y="5454134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Fig 3. </a:t>
            </a:r>
            <a:r>
              <a:rPr lang="en-US" dirty="0">
                <a:latin typeface="Segoe UI Semibold" pitchFamily="34" charset="0"/>
              </a:rPr>
              <a:t>Using heavy IDE’s-wastage of system resources.</a:t>
            </a:r>
          </a:p>
        </p:txBody>
      </p:sp>
    </p:spTree>
    <p:extLst>
      <p:ext uri="{BB962C8B-B14F-4D97-AF65-F5344CB8AC3E}">
        <p14:creationId xmlns:p14="http://schemas.microsoft.com/office/powerpoint/2010/main" val="33921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024744" cy="1143000"/>
          </a:xfrm>
        </p:spPr>
        <p:txBody>
          <a:bodyPr/>
          <a:lstStyle/>
          <a:p>
            <a:r>
              <a:rPr lang="en-US" dirty="0" smtClean="0"/>
              <a:t>Issue#4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05160"/>
            <a:ext cx="8001000" cy="4286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78873" y="5867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Fig 4. </a:t>
            </a:r>
            <a:r>
              <a:rPr lang="en-US" dirty="0">
                <a:latin typeface="Segoe UI Semibold" pitchFamily="34" charset="0"/>
              </a:rPr>
              <a:t>Developing programs without target platform info( processor –core  information).</a:t>
            </a:r>
          </a:p>
        </p:txBody>
      </p:sp>
    </p:spTree>
    <p:extLst>
      <p:ext uri="{BB962C8B-B14F-4D97-AF65-F5344CB8AC3E}">
        <p14:creationId xmlns:p14="http://schemas.microsoft.com/office/powerpoint/2010/main" val="18913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1143000"/>
          </a:xfrm>
        </p:spPr>
        <p:txBody>
          <a:bodyPr/>
          <a:lstStyle/>
          <a:p>
            <a:r>
              <a:rPr lang="en-US" dirty="0" smtClean="0"/>
              <a:t>Problem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808977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1143000"/>
          </a:xfrm>
        </p:spPr>
        <p:txBody>
          <a:bodyPr/>
          <a:lstStyle/>
          <a:p>
            <a:r>
              <a:rPr lang="en-US" dirty="0" smtClean="0"/>
              <a:t>Solution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430982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egoe UI Semibold" pitchFamily="34" charset="0"/>
              </a:rPr>
              <a:t>Fig 5. </a:t>
            </a:r>
            <a:r>
              <a:rPr lang="en-US" sz="2400" dirty="0" err="1" smtClean="0">
                <a:latin typeface="Segoe UI Semibold" pitchFamily="34" charset="0"/>
              </a:rPr>
              <a:t>Bytespace</a:t>
            </a:r>
            <a:r>
              <a:rPr lang="en-US" sz="2400" dirty="0" smtClean="0">
                <a:latin typeface="Segoe UI Semibold" pitchFamily="34" charset="0"/>
              </a:rPr>
              <a:t> </a:t>
            </a:r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beta 1.0 </a:t>
            </a:r>
            <a:r>
              <a:rPr lang="en-US" sz="2400" dirty="0" smtClean="0">
                <a:latin typeface="Segoe UI Semibold" pitchFamily="34" charset="0"/>
              </a:rPr>
              <a:t>– </a:t>
            </a:r>
            <a:r>
              <a:rPr lang="en-US" sz="2400" dirty="0" smtClean="0">
                <a:latin typeface="Monotype Corsiva" pitchFamily="66" charset="0"/>
              </a:rPr>
              <a:t>code named as “ Project </a:t>
            </a:r>
            <a:r>
              <a:rPr lang="en-US" sz="2400" dirty="0" err="1" smtClean="0">
                <a:latin typeface="Monotype Corsiva" pitchFamily="66" charset="0"/>
              </a:rPr>
              <a:t>Sramble</a:t>
            </a:r>
            <a:r>
              <a:rPr lang="en-US" sz="2400" dirty="0" smtClean="0">
                <a:latin typeface="Monotype Corsiva" pitchFamily="66" charset="0"/>
              </a:rPr>
              <a:t>”  </a:t>
            </a:r>
            <a:endParaRPr lang="en-US" sz="24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024744" cy="1143000"/>
          </a:xfrm>
        </p:spPr>
        <p:txBody>
          <a:bodyPr/>
          <a:lstStyle/>
          <a:p>
            <a:r>
              <a:rPr lang="en-US" dirty="0" smtClean="0"/>
              <a:t>Solution  #1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772421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 Semibold" pitchFamily="34" charset="0"/>
              </a:rPr>
              <a:t>Fig 5. </a:t>
            </a:r>
            <a:r>
              <a:rPr lang="en-US" dirty="0" err="1" smtClean="0">
                <a:latin typeface="Segoe UI Semibold" pitchFamily="34" charset="0"/>
              </a:rPr>
              <a:t>Bytespace</a:t>
            </a:r>
            <a:r>
              <a:rPr lang="en-US" dirty="0" smtClean="0">
                <a:latin typeface="Segoe UI Semibold" pitchFamily="34" charset="0"/>
              </a:rPr>
              <a:t>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beta 1.0 </a:t>
            </a:r>
            <a:r>
              <a:rPr lang="en-US" dirty="0" smtClean="0">
                <a:latin typeface="Segoe UI Semibold" pitchFamily="34" charset="0"/>
              </a:rPr>
              <a:t>–  running Turbo C++ version 3.00</a:t>
            </a:r>
            <a:endParaRPr lang="en-US" dirty="0">
              <a:latin typeface="Segoe UI Semibold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848600" cy="39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99</TotalTime>
  <Words>369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Scrabble beta 2.0</vt:lpstr>
      <vt:lpstr>Classical problems </vt:lpstr>
      <vt:lpstr>Issue #1</vt:lpstr>
      <vt:lpstr>Issue#2</vt:lpstr>
      <vt:lpstr>Issue#3</vt:lpstr>
      <vt:lpstr>Issue#4</vt:lpstr>
      <vt:lpstr>Problem #5</vt:lpstr>
      <vt:lpstr>Solution   </vt:lpstr>
      <vt:lpstr>Solution  #1 </vt:lpstr>
      <vt:lpstr>Solution  #2 </vt:lpstr>
      <vt:lpstr>Solution  #3</vt:lpstr>
      <vt:lpstr>More features</vt:lpstr>
      <vt:lpstr>Walk-through</vt:lpstr>
      <vt:lpstr>Limitations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 beta 2.0</dc:title>
  <dc:creator>Guest</dc:creator>
  <cp:lastModifiedBy>Guest</cp:lastModifiedBy>
  <cp:revision>18</cp:revision>
  <dcterms:created xsi:type="dcterms:W3CDTF">2011-02-22T07:28:39Z</dcterms:created>
  <dcterms:modified xsi:type="dcterms:W3CDTF">2011-02-23T11:42:38Z</dcterms:modified>
</cp:coreProperties>
</file>