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30722" y="13099998"/>
            <a:ext cx="322556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24474" y="13104232"/>
            <a:ext cx="322555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24474" y="13104232"/>
            <a:ext cx="322555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24474" y="13099998"/>
            <a:ext cx="322555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Meeting - Initial Phase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Project Meeting - Initial Phase</a:t>
            </a:r>
          </a:p>
        </p:txBody>
      </p:sp>
      <p:sp>
        <p:nvSpPr>
          <p:cNvPr id="152" name="Team Lotus"/>
          <p:cNvSpPr txBox="1"/>
          <p:nvPr>
            <p:ph type="body" idx="21"/>
          </p:nvPr>
        </p:nvSpPr>
        <p:spPr>
          <a:xfrm>
            <a:off x="1206500" y="1167662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Lotus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at we know so far.…"/>
          <p:cNvSpPr txBox="1"/>
          <p:nvPr/>
        </p:nvSpPr>
        <p:spPr>
          <a:xfrm>
            <a:off x="1279338" y="1467165"/>
            <a:ext cx="1241806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What we know so far.…</a:t>
            </a:r>
          </a:p>
        </p:txBody>
      </p:sp>
      <p:sp>
        <p:nvSpPr>
          <p:cNvPr id="155" name="We got information from MRC"/>
          <p:cNvSpPr txBox="1"/>
          <p:nvPr/>
        </p:nvSpPr>
        <p:spPr>
          <a:xfrm>
            <a:off x="1350801" y="4309931"/>
            <a:ext cx="787971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 got information from MRC</a:t>
            </a:r>
          </a:p>
        </p:txBody>
      </p:sp>
      <p:sp>
        <p:nvSpPr>
          <p:cNvPr id="156" name="MySQL"/>
          <p:cNvSpPr txBox="1"/>
          <p:nvPr/>
        </p:nvSpPr>
        <p:spPr>
          <a:xfrm>
            <a:off x="2442656" y="5981407"/>
            <a:ext cx="192024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MySQL</a:t>
            </a:r>
          </a:p>
        </p:txBody>
      </p:sp>
      <p:sp>
        <p:nvSpPr>
          <p:cNvPr id="157" name="PHP 7.4"/>
          <p:cNvSpPr txBox="1"/>
          <p:nvPr/>
        </p:nvSpPr>
        <p:spPr>
          <a:xfrm>
            <a:off x="2415986" y="7336967"/>
            <a:ext cx="197358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PHP 7.4</a:t>
            </a:r>
          </a:p>
        </p:txBody>
      </p:sp>
      <p:sp>
        <p:nvSpPr>
          <p:cNvPr id="158" name="HTML, CSS, Javascript"/>
          <p:cNvSpPr txBox="1"/>
          <p:nvPr/>
        </p:nvSpPr>
        <p:spPr>
          <a:xfrm>
            <a:off x="2493801" y="8692528"/>
            <a:ext cx="559371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HTML, CSS,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ySQL"/>
          <p:cNvSpPr txBox="1"/>
          <p:nvPr/>
        </p:nvSpPr>
        <p:spPr>
          <a:xfrm>
            <a:off x="19798650" y="2842947"/>
            <a:ext cx="264261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MySQL</a:t>
            </a:r>
          </a:p>
        </p:txBody>
      </p:sp>
      <p:sp>
        <p:nvSpPr>
          <p:cNvPr id="161" name="PHP 7.4"/>
          <p:cNvSpPr txBox="1"/>
          <p:nvPr/>
        </p:nvSpPr>
        <p:spPr>
          <a:xfrm>
            <a:off x="11026717" y="6324600"/>
            <a:ext cx="271729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PHP 7.4</a:t>
            </a:r>
          </a:p>
        </p:txBody>
      </p:sp>
      <p:sp>
        <p:nvSpPr>
          <p:cNvPr id="162" name="HTML, CSS, Javascript"/>
          <p:cNvSpPr txBox="1"/>
          <p:nvPr/>
        </p:nvSpPr>
        <p:spPr>
          <a:xfrm>
            <a:off x="2029749" y="2562133"/>
            <a:ext cx="778548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HTML, CSS, Javascript</a:t>
            </a:r>
          </a:p>
        </p:txBody>
      </p:sp>
      <p:sp>
        <p:nvSpPr>
          <p:cNvPr id="163" name="Rounded Rectangle"/>
          <p:cNvSpPr/>
          <p:nvPr/>
        </p:nvSpPr>
        <p:spPr>
          <a:xfrm>
            <a:off x="2285881" y="4162784"/>
            <a:ext cx="5073511" cy="700374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2893625" y="4496433"/>
            <a:ext cx="3858022" cy="319338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7947087" y="6858000"/>
            <a:ext cx="267042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14345595" y="6858000"/>
            <a:ext cx="299771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67" name="Table"/>
          <p:cNvGraphicFramePr/>
          <p:nvPr/>
        </p:nvGraphicFramePr>
        <p:xfrm>
          <a:off x="18323101" y="4623929"/>
          <a:ext cx="5606416" cy="289419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98428"/>
                <a:gridCol w="1398428"/>
                <a:gridCol w="1398428"/>
                <a:gridCol w="1398428"/>
              </a:tblGrid>
              <a:tr h="5762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62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62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62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62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" name="Webpage"/>
          <p:cNvSpPr txBox="1"/>
          <p:nvPr/>
        </p:nvSpPr>
        <p:spPr>
          <a:xfrm>
            <a:off x="4148742" y="11700374"/>
            <a:ext cx="13477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Webpage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ECS…"/>
          <p:cNvSpPr txBox="1"/>
          <p:nvPr/>
        </p:nvSpPr>
        <p:spPr>
          <a:xfrm>
            <a:off x="4394202" y="1800962"/>
            <a:ext cx="1882522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EECS</a:t>
            </a:r>
          </a:p>
          <a:p>
            <a:pPr>
              <a:defRPr sz="7000"/>
            </a:pPr>
          </a:p>
          <a:p>
            <a:pPr>
              <a:defRPr sz="7000"/>
            </a:pPr>
            <a:r>
              <a:t>20</a:t>
            </a:r>
          </a:p>
        </p:txBody>
      </p:sp>
      <p:sp>
        <p:nvSpPr>
          <p:cNvPr id="171" name="Ggg…"/>
          <p:cNvSpPr txBox="1"/>
          <p:nvPr/>
        </p:nvSpPr>
        <p:spPr>
          <a:xfrm>
            <a:off x="15197359" y="1800962"/>
            <a:ext cx="1638047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Ggg</a:t>
            </a:r>
          </a:p>
          <a:p>
            <a:pPr>
              <a:defRPr sz="7000"/>
            </a:pPr>
          </a:p>
          <a:p>
            <a:pPr>
              <a:defRPr sz="7000"/>
            </a:pP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0.jpg" descr="image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4564" y="322951"/>
            <a:ext cx="15054872" cy="13070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ank you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76" name="Team Lotus"/>
          <p:cNvSpPr txBox="1"/>
          <p:nvPr>
            <p:ph type="body" idx="21"/>
          </p:nvPr>
        </p:nvSpPr>
        <p:spPr>
          <a:xfrm>
            <a:off x="1206500" y="1167662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Lotus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Myriad Apple Text"/>
        <a:ea typeface="Myriad Apple Text"/>
        <a:cs typeface="Myriad Apple Text"/>
      </a:majorFont>
      <a:minorFont>
        <a:latin typeface="Myriad Apple Text"/>
        <a:ea typeface="Myriad Apple Text"/>
        <a:cs typeface="Myriad Apple Text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Myriad Apple Text"/>
        <a:ea typeface="Myriad Apple Text"/>
        <a:cs typeface="Myriad Apple Text"/>
      </a:majorFont>
      <a:minorFont>
        <a:latin typeface="Myriad Apple Text"/>
        <a:ea typeface="Myriad Apple Text"/>
        <a:cs typeface="Myriad Apple Text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