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59" r:id="rId6"/>
    <p:sldId id="2465" r:id="rId7"/>
    <p:sldId id="2451" r:id="rId8"/>
    <p:sldId id="2458" r:id="rId9"/>
    <p:sldId id="2459" r:id="rId10"/>
    <p:sldId id="2460" r:id="rId11"/>
    <p:sldId id="2464" r:id="rId12"/>
    <p:sldId id="2461" r:id="rId13"/>
    <p:sldId id="2462" r:id="rId14"/>
    <p:sldId id="2463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F52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i Randive" userId="f96e650ce01b3e25" providerId="LiveId" clId="{DE39A654-48B2-45E9-A9F2-A3104EC8865F}"/>
    <pc:docChg chg="custSel addSld delSld modSld sldOrd">
      <pc:chgData name="Saili Randive" userId="f96e650ce01b3e25" providerId="LiveId" clId="{DE39A654-48B2-45E9-A9F2-A3104EC8865F}" dt="2022-03-01T21:58:04.775" v="3028" actId="21"/>
      <pc:docMkLst>
        <pc:docMk/>
      </pc:docMkLst>
      <pc:sldChg chg="modSp mod">
        <pc:chgData name="Saili Randive" userId="f96e650ce01b3e25" providerId="LiveId" clId="{DE39A654-48B2-45E9-A9F2-A3104EC8865F}" dt="2022-03-01T21:50:32.904" v="2781" actId="20577"/>
        <pc:sldMkLst>
          <pc:docMk/>
          <pc:sldMk cId="1325373587" sldId="259"/>
        </pc:sldMkLst>
        <pc:spChg chg="mod">
          <ac:chgData name="Saili Randive" userId="f96e650ce01b3e25" providerId="LiveId" clId="{DE39A654-48B2-45E9-A9F2-A3104EC8865F}" dt="2022-03-01T21:50:32.904" v="2781" actId="20577"/>
          <ac:spMkLst>
            <pc:docMk/>
            <pc:sldMk cId="1325373587" sldId="259"/>
            <ac:spMk id="9" creationId="{256319DF-036A-473B-95D3-C5F6FF849FD4}"/>
          </ac:spMkLst>
        </pc:spChg>
      </pc:sldChg>
      <pc:sldChg chg="del">
        <pc:chgData name="Saili Randive" userId="f96e650ce01b3e25" providerId="LiveId" clId="{DE39A654-48B2-45E9-A9F2-A3104EC8865F}" dt="2022-03-01T21:49:29.321" v="2771" actId="2696"/>
        <pc:sldMkLst>
          <pc:docMk/>
          <pc:sldMk cId="2720361709" sldId="260"/>
        </pc:sldMkLst>
      </pc:sldChg>
      <pc:sldChg chg="del">
        <pc:chgData name="Saili Randive" userId="f96e650ce01b3e25" providerId="LiveId" clId="{DE39A654-48B2-45E9-A9F2-A3104EC8865F}" dt="2022-03-01T21:49:48.126" v="2777" actId="2696"/>
        <pc:sldMkLst>
          <pc:docMk/>
          <pc:sldMk cId="1619265676" sldId="262"/>
        </pc:sldMkLst>
      </pc:sldChg>
      <pc:sldChg chg="del">
        <pc:chgData name="Saili Randive" userId="f96e650ce01b3e25" providerId="LiveId" clId="{DE39A654-48B2-45E9-A9F2-A3104EC8865F}" dt="2022-03-01T19:43:44.118" v="397" actId="2696"/>
        <pc:sldMkLst>
          <pc:docMk/>
          <pc:sldMk cId="869470413" sldId="2432"/>
        </pc:sldMkLst>
      </pc:sldChg>
      <pc:sldChg chg="del">
        <pc:chgData name="Saili Randive" userId="f96e650ce01b3e25" providerId="LiveId" clId="{DE39A654-48B2-45E9-A9F2-A3104EC8865F}" dt="2022-03-01T21:49:21.817" v="2768" actId="2696"/>
        <pc:sldMkLst>
          <pc:docMk/>
          <pc:sldMk cId="2779095684" sldId="2433"/>
        </pc:sldMkLst>
      </pc:sldChg>
      <pc:sldChg chg="modSp mod">
        <pc:chgData name="Saili Randive" userId="f96e650ce01b3e25" providerId="LiveId" clId="{DE39A654-48B2-45E9-A9F2-A3104EC8865F}" dt="2022-03-01T19:55:07.445" v="959" actId="20577"/>
        <pc:sldMkLst>
          <pc:docMk/>
          <pc:sldMk cId="927727573" sldId="2436"/>
        </pc:sldMkLst>
        <pc:spChg chg="mod">
          <ac:chgData name="Saili Randive" userId="f96e650ce01b3e25" providerId="LiveId" clId="{DE39A654-48B2-45E9-A9F2-A3104EC8865F}" dt="2022-03-01T19:55:07.445" v="959" actId="20577"/>
          <ac:spMkLst>
            <pc:docMk/>
            <pc:sldMk cId="927727573" sldId="2436"/>
            <ac:spMk id="3" creationId="{C747C414-85D9-40D6-9BB3-5AF68A84F413}"/>
          </ac:spMkLst>
        </pc:spChg>
        <pc:spChg chg="mod">
          <ac:chgData name="Saili Randive" userId="f96e650ce01b3e25" providerId="LiveId" clId="{DE39A654-48B2-45E9-A9F2-A3104EC8865F}" dt="2022-03-01T19:53:57.378" v="802" actId="20577"/>
          <ac:spMkLst>
            <pc:docMk/>
            <pc:sldMk cId="927727573" sldId="2436"/>
            <ac:spMk id="8" creationId="{0B070B25-2BBC-49AC-9CFA-1CD7195DF2D6}"/>
          </ac:spMkLst>
        </pc:spChg>
        <pc:spChg chg="mod">
          <ac:chgData name="Saili Randive" userId="f96e650ce01b3e25" providerId="LiveId" clId="{DE39A654-48B2-45E9-A9F2-A3104EC8865F}" dt="2022-03-01T19:54:06.030" v="829" actId="20577"/>
          <ac:spMkLst>
            <pc:docMk/>
            <pc:sldMk cId="927727573" sldId="2436"/>
            <ac:spMk id="9" creationId="{9E2524A0-105C-4170-BB48-CD0756FB3DFE}"/>
          </ac:spMkLst>
        </pc:spChg>
        <pc:spChg chg="mod">
          <ac:chgData name="Saili Randive" userId="f96e650ce01b3e25" providerId="LiveId" clId="{DE39A654-48B2-45E9-A9F2-A3104EC8865F}" dt="2022-03-01T19:54:33.832" v="894" actId="27636"/>
          <ac:spMkLst>
            <pc:docMk/>
            <pc:sldMk cId="927727573" sldId="2436"/>
            <ac:spMk id="10" creationId="{6E57A531-5B0F-485D-A015-BC78AD089BA6}"/>
          </ac:spMkLst>
        </pc:spChg>
      </pc:sldChg>
      <pc:sldChg chg="del ord">
        <pc:chgData name="Saili Randive" userId="f96e650ce01b3e25" providerId="LiveId" clId="{DE39A654-48B2-45E9-A9F2-A3104EC8865F}" dt="2022-03-01T21:49:34.249" v="2774" actId="2696"/>
        <pc:sldMkLst>
          <pc:docMk/>
          <pc:sldMk cId="839779156" sldId="2450"/>
        </pc:sldMkLst>
      </pc:sldChg>
      <pc:sldChg chg="addSp delSp modSp mod">
        <pc:chgData name="Saili Randive" userId="f96e650ce01b3e25" providerId="LiveId" clId="{DE39A654-48B2-45E9-A9F2-A3104EC8865F}" dt="2022-03-01T19:52:53.809" v="755" actId="1076"/>
        <pc:sldMkLst>
          <pc:docMk/>
          <pc:sldMk cId="2944765398" sldId="2451"/>
        </pc:sldMkLst>
        <pc:spChg chg="del">
          <ac:chgData name="Saili Randive" userId="f96e650ce01b3e25" providerId="LiveId" clId="{DE39A654-48B2-45E9-A9F2-A3104EC8865F}" dt="2022-03-01T19:27:35.887" v="0" actId="21"/>
          <ac:spMkLst>
            <pc:docMk/>
            <pc:sldMk cId="2944765398" sldId="2451"/>
            <ac:spMk id="2" creationId="{B156CAF1-214F-4566-9B0D-DACA1063E8C8}"/>
          </ac:spMkLst>
        </pc:spChg>
        <pc:spChg chg="del mod">
          <ac:chgData name="Saili Randive" userId="f96e650ce01b3e25" providerId="LiveId" clId="{DE39A654-48B2-45E9-A9F2-A3104EC8865F}" dt="2022-03-01T19:30:07.161" v="85" actId="21"/>
          <ac:spMkLst>
            <pc:docMk/>
            <pc:sldMk cId="2944765398" sldId="2451"/>
            <ac:spMk id="3" creationId="{1D24B42B-925B-494C-A986-BD85E8117E1E}"/>
          </ac:spMkLst>
        </pc:spChg>
        <pc:spChg chg="add del mod">
          <ac:chgData name="Saili Randive" userId="f96e650ce01b3e25" providerId="LiveId" clId="{DE39A654-48B2-45E9-A9F2-A3104EC8865F}" dt="2022-03-01T19:27:51.328" v="2" actId="21"/>
          <ac:spMkLst>
            <pc:docMk/>
            <pc:sldMk cId="2944765398" sldId="2451"/>
            <ac:spMk id="9" creationId="{57CC12A1-3E71-445C-B9ED-F49A71CF6383}"/>
          </ac:spMkLst>
        </pc:spChg>
        <pc:spChg chg="add mod">
          <ac:chgData name="Saili Randive" userId="f96e650ce01b3e25" providerId="LiveId" clId="{DE39A654-48B2-45E9-A9F2-A3104EC8865F}" dt="2022-03-01T19:51:01.018" v="717" actId="1076"/>
          <ac:spMkLst>
            <pc:docMk/>
            <pc:sldMk cId="2944765398" sldId="2451"/>
            <ac:spMk id="10" creationId="{9825F744-2BD9-4ECA-9ABD-BE331DC2D713}"/>
          </ac:spMkLst>
        </pc:spChg>
        <pc:spChg chg="add del mod">
          <ac:chgData name="Saili Randive" userId="f96e650ce01b3e25" providerId="LiveId" clId="{DE39A654-48B2-45E9-A9F2-A3104EC8865F}" dt="2022-03-01T19:30:11.401" v="86" actId="21"/>
          <ac:spMkLst>
            <pc:docMk/>
            <pc:sldMk cId="2944765398" sldId="2451"/>
            <ac:spMk id="12" creationId="{961669F4-23A1-44CC-903D-E7C9E354B5D2}"/>
          </ac:spMkLst>
        </pc:spChg>
        <pc:spChg chg="add mod">
          <ac:chgData name="Saili Randive" userId="f96e650ce01b3e25" providerId="LiveId" clId="{DE39A654-48B2-45E9-A9F2-A3104EC8865F}" dt="2022-03-01T19:52:53.809" v="755" actId="1076"/>
          <ac:spMkLst>
            <pc:docMk/>
            <pc:sldMk cId="2944765398" sldId="2451"/>
            <ac:spMk id="21" creationId="{8CCFBAB1-3854-40CD-A300-9D32FE92C74A}"/>
          </ac:spMkLst>
        </pc:spChg>
        <pc:picChg chg="add del mod">
          <ac:chgData name="Saili Randive" userId="f96e650ce01b3e25" providerId="LiveId" clId="{DE39A654-48B2-45E9-A9F2-A3104EC8865F}" dt="2022-03-01T19:39:50.471" v="370" actId="21"/>
          <ac:picMkLst>
            <pc:docMk/>
            <pc:sldMk cId="2944765398" sldId="2451"/>
            <ac:picMk id="14" creationId="{F0A9F60D-A16A-46BD-A638-7073CBC25C3C}"/>
          </ac:picMkLst>
        </pc:picChg>
        <pc:picChg chg="add mod modCrop">
          <ac:chgData name="Saili Randive" userId="f96e650ce01b3e25" providerId="LiveId" clId="{DE39A654-48B2-45E9-A9F2-A3104EC8865F}" dt="2022-03-01T19:42:10.473" v="387" actId="14100"/>
          <ac:picMkLst>
            <pc:docMk/>
            <pc:sldMk cId="2944765398" sldId="2451"/>
            <ac:picMk id="16" creationId="{2837CF24-A2DA-49A0-A1E7-12490635C6F9}"/>
          </ac:picMkLst>
        </pc:picChg>
        <pc:picChg chg="add del mod">
          <ac:chgData name="Saili Randive" userId="f96e650ce01b3e25" providerId="LiveId" clId="{DE39A654-48B2-45E9-A9F2-A3104EC8865F}" dt="2022-03-01T19:40:53.621" v="381" actId="21"/>
          <ac:picMkLst>
            <pc:docMk/>
            <pc:sldMk cId="2944765398" sldId="2451"/>
            <ac:picMk id="18" creationId="{32FAD088-2DB8-4036-9782-819833EDA352}"/>
          </ac:picMkLst>
        </pc:picChg>
        <pc:picChg chg="add mod">
          <ac:chgData name="Saili Randive" userId="f96e650ce01b3e25" providerId="LiveId" clId="{DE39A654-48B2-45E9-A9F2-A3104EC8865F}" dt="2022-03-01T19:43:01.979" v="392" actId="1076"/>
          <ac:picMkLst>
            <pc:docMk/>
            <pc:sldMk cId="2944765398" sldId="2451"/>
            <ac:picMk id="20" creationId="{E092250B-871D-46D5-AF32-818333A0BE2D}"/>
          </ac:picMkLst>
        </pc:picChg>
      </pc:sldChg>
      <pc:sldChg chg="del">
        <pc:chgData name="Saili Randive" userId="f96e650ce01b3e25" providerId="LiveId" clId="{DE39A654-48B2-45E9-A9F2-A3104EC8865F}" dt="2022-03-01T21:49:42.529" v="2776" actId="2696"/>
        <pc:sldMkLst>
          <pc:docMk/>
          <pc:sldMk cId="2129108354" sldId="2453"/>
        </pc:sldMkLst>
      </pc:sldChg>
      <pc:sldChg chg="del ord">
        <pc:chgData name="Saili Randive" userId="f96e650ce01b3e25" providerId="LiveId" clId="{DE39A654-48B2-45E9-A9F2-A3104EC8865F}" dt="2022-03-01T21:50:03.853" v="2780" actId="47"/>
        <pc:sldMkLst>
          <pc:docMk/>
          <pc:sldMk cId="714960598" sldId="2454"/>
        </pc:sldMkLst>
      </pc:sldChg>
      <pc:sldChg chg="del">
        <pc:chgData name="Saili Randive" userId="f96e650ce01b3e25" providerId="LiveId" clId="{DE39A654-48B2-45E9-A9F2-A3104EC8865F}" dt="2022-03-01T21:50:00.501" v="2779" actId="2696"/>
        <pc:sldMkLst>
          <pc:docMk/>
          <pc:sldMk cId="3516891798" sldId="2456"/>
        </pc:sldMkLst>
      </pc:sldChg>
      <pc:sldChg chg="del">
        <pc:chgData name="Saili Randive" userId="f96e650ce01b3e25" providerId="LiveId" clId="{DE39A654-48B2-45E9-A9F2-A3104EC8865F}" dt="2022-03-01T21:49:39.116" v="2775" actId="2696"/>
        <pc:sldMkLst>
          <pc:docMk/>
          <pc:sldMk cId="3164405530" sldId="2457"/>
        </pc:sldMkLst>
      </pc:sldChg>
      <pc:sldChg chg="new del">
        <pc:chgData name="Saili Randive" userId="f96e650ce01b3e25" providerId="LiveId" clId="{DE39A654-48B2-45E9-A9F2-A3104EC8865F}" dt="2022-03-01T19:43:20.558" v="394" actId="47"/>
        <pc:sldMkLst>
          <pc:docMk/>
          <pc:sldMk cId="548032373" sldId="2458"/>
        </pc:sldMkLst>
      </pc:sldChg>
      <pc:sldChg chg="addSp delSp modSp new mod">
        <pc:chgData name="Saili Randive" userId="f96e650ce01b3e25" providerId="LiveId" clId="{DE39A654-48B2-45E9-A9F2-A3104EC8865F}" dt="2022-03-01T19:53:17.018" v="764" actId="1076"/>
        <pc:sldMkLst>
          <pc:docMk/>
          <pc:sldMk cId="4182851957" sldId="2458"/>
        </pc:sldMkLst>
        <pc:spChg chg="del">
          <ac:chgData name="Saili Randive" userId="f96e650ce01b3e25" providerId="LiveId" clId="{DE39A654-48B2-45E9-A9F2-A3104EC8865F}" dt="2022-03-01T19:43:38.445" v="396" actId="21"/>
          <ac:spMkLst>
            <pc:docMk/>
            <pc:sldMk cId="4182851957" sldId="2458"/>
            <ac:spMk id="2" creationId="{21246587-26DB-479B-8DCA-7D2DCF087CEA}"/>
          </ac:spMkLst>
        </pc:spChg>
        <pc:spChg chg="add mod">
          <ac:chgData name="Saili Randive" userId="f96e650ce01b3e25" providerId="LiveId" clId="{DE39A654-48B2-45E9-A9F2-A3104EC8865F}" dt="2022-03-01T19:53:17.018" v="764" actId="1076"/>
          <ac:spMkLst>
            <pc:docMk/>
            <pc:sldMk cId="4182851957" sldId="2458"/>
            <ac:spMk id="4" creationId="{46188AA3-B7F7-413C-B9DF-DA8A3BDBBDB0}"/>
          </ac:spMkLst>
        </pc:spChg>
        <pc:spChg chg="add mod">
          <ac:chgData name="Saili Randive" userId="f96e650ce01b3e25" providerId="LiveId" clId="{DE39A654-48B2-45E9-A9F2-A3104EC8865F}" dt="2022-03-01T19:53:12.332" v="763" actId="1076"/>
          <ac:spMkLst>
            <pc:docMk/>
            <pc:sldMk cId="4182851957" sldId="2458"/>
            <ac:spMk id="8" creationId="{A5C510AA-EC11-4398-A3EC-F48B9A9C1E1D}"/>
          </ac:spMkLst>
        </pc:spChg>
        <pc:picChg chg="add mod">
          <ac:chgData name="Saili Randive" userId="f96e650ce01b3e25" providerId="LiveId" clId="{DE39A654-48B2-45E9-A9F2-A3104EC8865F}" dt="2022-03-01T19:50:27.686" v="716" actId="1076"/>
          <ac:picMkLst>
            <pc:docMk/>
            <pc:sldMk cId="4182851957" sldId="2458"/>
            <ac:picMk id="6" creationId="{995E6394-5535-4036-A293-5681302C6BA3}"/>
          </ac:picMkLst>
        </pc:picChg>
      </pc:sldChg>
      <pc:sldChg chg="addSp delSp modSp new mod">
        <pc:chgData name="Saili Randive" userId="f96e650ce01b3e25" providerId="LiveId" clId="{DE39A654-48B2-45E9-A9F2-A3104EC8865F}" dt="2022-03-01T20:10:06.283" v="1435" actId="14100"/>
        <pc:sldMkLst>
          <pc:docMk/>
          <pc:sldMk cId="2378548939" sldId="2459"/>
        </pc:sldMkLst>
        <pc:spChg chg="mod">
          <ac:chgData name="Saili Randive" userId="f96e650ce01b3e25" providerId="LiveId" clId="{DE39A654-48B2-45E9-A9F2-A3104EC8865F}" dt="2022-03-01T19:56:47.959" v="1037" actId="115"/>
          <ac:spMkLst>
            <pc:docMk/>
            <pc:sldMk cId="2378548939" sldId="2459"/>
            <ac:spMk id="2" creationId="{FC9FC0FD-F2EF-44C0-8F7B-69743A91D648}"/>
          </ac:spMkLst>
        </pc:spChg>
        <pc:spChg chg="add mod">
          <ac:chgData name="Saili Randive" userId="f96e650ce01b3e25" providerId="LiveId" clId="{DE39A654-48B2-45E9-A9F2-A3104EC8865F}" dt="2022-03-01T20:09:41.884" v="1431" actId="1076"/>
          <ac:spMkLst>
            <pc:docMk/>
            <pc:sldMk cId="2378548939" sldId="2459"/>
            <ac:spMk id="4" creationId="{CE5FA36C-C065-49FB-A64A-29538E646EC6}"/>
          </ac:spMkLst>
        </pc:spChg>
        <pc:picChg chg="add del mod">
          <ac:chgData name="Saili Randive" userId="f96e650ce01b3e25" providerId="LiveId" clId="{DE39A654-48B2-45E9-A9F2-A3104EC8865F}" dt="2022-03-01T20:07:24.920" v="1419" actId="21"/>
          <ac:picMkLst>
            <pc:docMk/>
            <pc:sldMk cId="2378548939" sldId="2459"/>
            <ac:picMk id="6" creationId="{2BF767DB-6550-487E-BC6C-596D49554335}"/>
          </ac:picMkLst>
        </pc:picChg>
        <pc:picChg chg="add mod">
          <ac:chgData name="Saili Randive" userId="f96e650ce01b3e25" providerId="LiveId" clId="{DE39A654-48B2-45E9-A9F2-A3104EC8865F}" dt="2022-03-01T20:09:45.065" v="1432" actId="14100"/>
          <ac:picMkLst>
            <pc:docMk/>
            <pc:sldMk cId="2378548939" sldId="2459"/>
            <ac:picMk id="8" creationId="{741ECBD0-E887-4C8F-BF75-C9EAB87FBB25}"/>
          </ac:picMkLst>
        </pc:picChg>
        <pc:picChg chg="add mod">
          <ac:chgData name="Saili Randive" userId="f96e650ce01b3e25" providerId="LiveId" clId="{DE39A654-48B2-45E9-A9F2-A3104EC8865F}" dt="2022-03-01T20:10:06.283" v="1435" actId="14100"/>
          <ac:picMkLst>
            <pc:docMk/>
            <pc:sldMk cId="2378548939" sldId="2459"/>
            <ac:picMk id="10" creationId="{B9D8F582-DFC5-495F-A023-BD4F2EAD9475}"/>
          </ac:picMkLst>
        </pc:picChg>
      </pc:sldChg>
      <pc:sldChg chg="addSp delSp modSp new mod">
        <pc:chgData name="Saili Randive" userId="f96e650ce01b3e25" providerId="LiveId" clId="{DE39A654-48B2-45E9-A9F2-A3104EC8865F}" dt="2022-03-01T20:19:48.407" v="1971"/>
        <pc:sldMkLst>
          <pc:docMk/>
          <pc:sldMk cId="237388581" sldId="2460"/>
        </pc:sldMkLst>
        <pc:spChg chg="del">
          <ac:chgData name="Saili Randive" userId="f96e650ce01b3e25" providerId="LiveId" clId="{DE39A654-48B2-45E9-A9F2-A3104EC8865F}" dt="2022-03-01T20:04:13.046" v="1416" actId="21"/>
          <ac:spMkLst>
            <pc:docMk/>
            <pc:sldMk cId="237388581" sldId="2460"/>
            <ac:spMk id="2" creationId="{FA6FB4D1-F577-43CC-A4F4-30A447B5F2E3}"/>
          </ac:spMkLst>
        </pc:spChg>
        <pc:spChg chg="add del mod">
          <ac:chgData name="Saili Randive" userId="f96e650ce01b3e25" providerId="LiveId" clId="{DE39A654-48B2-45E9-A9F2-A3104EC8865F}" dt="2022-03-01T20:10:23.199" v="1438"/>
          <ac:spMkLst>
            <pc:docMk/>
            <pc:sldMk cId="237388581" sldId="2460"/>
            <ac:spMk id="5" creationId="{D0E80096-4B7F-4FE4-975E-CD05A1022633}"/>
          </ac:spMkLst>
        </pc:spChg>
        <pc:spChg chg="add mod">
          <ac:chgData name="Saili Randive" userId="f96e650ce01b3e25" providerId="LiveId" clId="{DE39A654-48B2-45E9-A9F2-A3104EC8865F}" dt="2022-03-01T20:14:41.579" v="1703" actId="20577"/>
          <ac:spMkLst>
            <pc:docMk/>
            <pc:sldMk cId="237388581" sldId="2460"/>
            <ac:spMk id="6" creationId="{B2FE4AE6-2726-4182-86C5-CF5F35D05AC8}"/>
          </ac:spMkLst>
        </pc:spChg>
        <pc:spChg chg="add mod">
          <ac:chgData name="Saili Randive" userId="f96e650ce01b3e25" providerId="LiveId" clId="{DE39A654-48B2-45E9-A9F2-A3104EC8865F}" dt="2022-03-01T20:19:48.407" v="1971"/>
          <ac:spMkLst>
            <pc:docMk/>
            <pc:sldMk cId="237388581" sldId="2460"/>
            <ac:spMk id="9" creationId="{202F8A2E-712E-4E52-87D4-25200C133915}"/>
          </ac:spMkLst>
        </pc:spChg>
        <pc:picChg chg="add mod">
          <ac:chgData name="Saili Randive" userId="f96e650ce01b3e25" providerId="LiveId" clId="{DE39A654-48B2-45E9-A9F2-A3104EC8865F}" dt="2022-03-01T20:14:45.175" v="1704" actId="1076"/>
          <ac:picMkLst>
            <pc:docMk/>
            <pc:sldMk cId="237388581" sldId="2460"/>
            <ac:picMk id="8" creationId="{CA69A97A-98E4-45C8-9EAA-7E9B7DC291A3}"/>
          </ac:picMkLst>
        </pc:picChg>
      </pc:sldChg>
      <pc:sldChg chg="addSp delSp modSp new mod">
        <pc:chgData name="Saili Randive" userId="f96e650ce01b3e25" providerId="LiveId" clId="{DE39A654-48B2-45E9-A9F2-A3104EC8865F}" dt="2022-03-01T20:26:29.127" v="2175" actId="1076"/>
        <pc:sldMkLst>
          <pc:docMk/>
          <pc:sldMk cId="3599836024" sldId="2461"/>
        </pc:sldMkLst>
        <pc:spChg chg="del">
          <ac:chgData name="Saili Randive" userId="f96e650ce01b3e25" providerId="LiveId" clId="{DE39A654-48B2-45E9-A9F2-A3104EC8865F}" dt="2022-03-01T20:15:41.462" v="1711" actId="21"/>
          <ac:spMkLst>
            <pc:docMk/>
            <pc:sldMk cId="3599836024" sldId="2461"/>
            <ac:spMk id="2" creationId="{A064C115-6F82-4F7A-8B66-43FE50FF1B61}"/>
          </ac:spMkLst>
        </pc:spChg>
        <pc:spChg chg="add mod">
          <ac:chgData name="Saili Randive" userId="f96e650ce01b3e25" providerId="LiveId" clId="{DE39A654-48B2-45E9-A9F2-A3104EC8865F}" dt="2022-03-01T20:26:23.017" v="2174" actId="20577"/>
          <ac:spMkLst>
            <pc:docMk/>
            <pc:sldMk cId="3599836024" sldId="2461"/>
            <ac:spMk id="4" creationId="{110450DA-B3E6-49AE-9B1E-2B46F4BC90A8}"/>
          </ac:spMkLst>
        </pc:spChg>
        <pc:picChg chg="add mod">
          <ac:chgData name="Saili Randive" userId="f96e650ce01b3e25" providerId="LiveId" clId="{DE39A654-48B2-45E9-A9F2-A3104EC8865F}" dt="2022-03-01T20:26:29.127" v="2175" actId="1076"/>
          <ac:picMkLst>
            <pc:docMk/>
            <pc:sldMk cId="3599836024" sldId="2461"/>
            <ac:picMk id="6" creationId="{0C07B528-2188-4600-864A-9D1597E1D7FD}"/>
          </ac:picMkLst>
        </pc:picChg>
      </pc:sldChg>
      <pc:sldChg chg="addSp delSp modSp new mod ord">
        <pc:chgData name="Saili Randive" userId="f96e650ce01b3e25" providerId="LiveId" clId="{DE39A654-48B2-45E9-A9F2-A3104EC8865F}" dt="2022-03-01T21:49:30.885" v="2773"/>
        <pc:sldMkLst>
          <pc:docMk/>
          <pc:sldMk cId="1048095693" sldId="2462"/>
        </pc:sldMkLst>
        <pc:spChg chg="del mod">
          <ac:chgData name="Saili Randive" userId="f96e650ce01b3e25" providerId="LiveId" clId="{DE39A654-48B2-45E9-A9F2-A3104EC8865F}" dt="2022-03-01T20:26:45.113" v="2177" actId="21"/>
          <ac:spMkLst>
            <pc:docMk/>
            <pc:sldMk cId="1048095693" sldId="2462"/>
            <ac:spMk id="2" creationId="{810B0120-5C46-4D94-A5ED-53D2BD7A72A0}"/>
          </ac:spMkLst>
        </pc:spChg>
        <pc:spChg chg="add mod">
          <ac:chgData name="Saili Randive" userId="f96e650ce01b3e25" providerId="LiveId" clId="{DE39A654-48B2-45E9-A9F2-A3104EC8865F}" dt="2022-03-01T21:15:03.204" v="2336" actId="12"/>
          <ac:spMkLst>
            <pc:docMk/>
            <pc:sldMk cId="1048095693" sldId="2462"/>
            <ac:spMk id="4" creationId="{5945D4DD-7953-4DB7-BB32-6132025E1193}"/>
          </ac:spMkLst>
        </pc:spChg>
        <pc:picChg chg="add mod">
          <ac:chgData name="Saili Randive" userId="f96e650ce01b3e25" providerId="LiveId" clId="{DE39A654-48B2-45E9-A9F2-A3104EC8865F}" dt="2022-03-01T21:14:39.562" v="2333" actId="1076"/>
          <ac:picMkLst>
            <pc:docMk/>
            <pc:sldMk cId="1048095693" sldId="2462"/>
            <ac:picMk id="6" creationId="{83278B1D-C81D-4818-87D1-457DDA243354}"/>
          </ac:picMkLst>
        </pc:picChg>
      </pc:sldChg>
      <pc:sldChg chg="addSp delSp modSp new mod">
        <pc:chgData name="Saili Randive" userId="f96e650ce01b3e25" providerId="LiveId" clId="{DE39A654-48B2-45E9-A9F2-A3104EC8865F}" dt="2022-03-01T21:49:14.128" v="2767" actId="1076"/>
        <pc:sldMkLst>
          <pc:docMk/>
          <pc:sldMk cId="2219502472" sldId="2463"/>
        </pc:sldMkLst>
        <pc:spChg chg="del">
          <ac:chgData name="Saili Randive" userId="f96e650ce01b3e25" providerId="LiveId" clId="{DE39A654-48B2-45E9-A9F2-A3104EC8865F}" dt="2022-03-01T21:15:44.276" v="2337" actId="21"/>
          <ac:spMkLst>
            <pc:docMk/>
            <pc:sldMk cId="2219502472" sldId="2463"/>
            <ac:spMk id="2" creationId="{92E70FFB-E84D-46E6-9F57-96651436219E}"/>
          </ac:spMkLst>
        </pc:spChg>
        <pc:spChg chg="add mod">
          <ac:chgData name="Saili Randive" userId="f96e650ce01b3e25" providerId="LiveId" clId="{DE39A654-48B2-45E9-A9F2-A3104EC8865F}" dt="2022-03-01T21:31:32.505" v="2765" actId="12"/>
          <ac:spMkLst>
            <pc:docMk/>
            <pc:sldMk cId="2219502472" sldId="2463"/>
            <ac:spMk id="4" creationId="{8645DAE3-B2B4-4F0C-A303-011A1268E07E}"/>
          </ac:spMkLst>
        </pc:spChg>
        <pc:picChg chg="add mod">
          <ac:chgData name="Saili Randive" userId="f96e650ce01b3e25" providerId="LiveId" clId="{DE39A654-48B2-45E9-A9F2-A3104EC8865F}" dt="2022-03-01T21:49:14.128" v="2767" actId="1076"/>
          <ac:picMkLst>
            <pc:docMk/>
            <pc:sldMk cId="2219502472" sldId="2463"/>
            <ac:picMk id="6" creationId="{21C79C0C-E0F1-4C81-AD2B-FD4F954F3DE8}"/>
          </ac:picMkLst>
        </pc:picChg>
      </pc:sldChg>
      <pc:sldChg chg="addSp delSp modSp new mod">
        <pc:chgData name="Saili Randive" userId="f96e650ce01b3e25" providerId="LiveId" clId="{DE39A654-48B2-45E9-A9F2-A3104EC8865F}" dt="2022-03-01T20:23:26.262" v="2039" actId="14100"/>
        <pc:sldMkLst>
          <pc:docMk/>
          <pc:sldMk cId="332891422" sldId="2464"/>
        </pc:sldMkLst>
        <pc:spChg chg="del">
          <ac:chgData name="Saili Randive" userId="f96e650ce01b3e25" providerId="LiveId" clId="{DE39A654-48B2-45E9-A9F2-A3104EC8865F}" dt="2022-03-01T20:20:21.153" v="1974" actId="21"/>
          <ac:spMkLst>
            <pc:docMk/>
            <pc:sldMk cId="332891422" sldId="2464"/>
            <ac:spMk id="2" creationId="{F82B21A7-92C7-40EE-BE89-7DD5EB7F8338}"/>
          </ac:spMkLst>
        </pc:spChg>
        <pc:spChg chg="add mod">
          <ac:chgData name="Saili Randive" userId="f96e650ce01b3e25" providerId="LiveId" clId="{DE39A654-48B2-45E9-A9F2-A3104EC8865F}" dt="2022-03-01T20:23:26.262" v="2039" actId="14100"/>
          <ac:spMkLst>
            <pc:docMk/>
            <pc:sldMk cId="332891422" sldId="2464"/>
            <ac:spMk id="4" creationId="{E5064C0E-1D2C-41C9-96B6-825C3B71F11D}"/>
          </ac:spMkLst>
        </pc:spChg>
        <pc:picChg chg="add mod">
          <ac:chgData name="Saili Randive" userId="f96e650ce01b3e25" providerId="LiveId" clId="{DE39A654-48B2-45E9-A9F2-A3104EC8865F}" dt="2022-03-01T20:22:54.943" v="2035" actId="1076"/>
          <ac:picMkLst>
            <pc:docMk/>
            <pc:sldMk cId="332891422" sldId="2464"/>
            <ac:picMk id="6" creationId="{539CC977-8D00-48C9-95E6-2A5A478073E5}"/>
          </ac:picMkLst>
        </pc:picChg>
      </pc:sldChg>
      <pc:sldChg chg="addSp delSp modSp new mod">
        <pc:chgData name="Saili Randive" userId="f96e650ce01b3e25" providerId="LiveId" clId="{DE39A654-48B2-45E9-A9F2-A3104EC8865F}" dt="2022-03-01T21:58:04.775" v="3028" actId="21"/>
        <pc:sldMkLst>
          <pc:docMk/>
          <pc:sldMk cId="3925830164" sldId="2465"/>
        </pc:sldMkLst>
        <pc:spChg chg="del">
          <ac:chgData name="Saili Randive" userId="f96e650ce01b3e25" providerId="LiveId" clId="{DE39A654-48B2-45E9-A9F2-A3104EC8865F}" dt="2022-03-01T21:51:25.273" v="2785" actId="21"/>
          <ac:spMkLst>
            <pc:docMk/>
            <pc:sldMk cId="3925830164" sldId="2465"/>
            <ac:spMk id="2" creationId="{7A4D03CE-2BEF-4464-9E40-60E3E86B82E2}"/>
          </ac:spMkLst>
        </pc:spChg>
        <pc:spChg chg="del">
          <ac:chgData name="Saili Randive" userId="f96e650ce01b3e25" providerId="LiveId" clId="{DE39A654-48B2-45E9-A9F2-A3104EC8865F}" dt="2022-03-01T21:51:12.003" v="2783" actId="21"/>
          <ac:spMkLst>
            <pc:docMk/>
            <pc:sldMk cId="3925830164" sldId="2465"/>
            <ac:spMk id="3" creationId="{3D7E464B-6959-499D-B9F9-112BFBED1197}"/>
          </ac:spMkLst>
        </pc:spChg>
        <pc:spChg chg="mod">
          <ac:chgData name="Saili Randive" userId="f96e650ce01b3e25" providerId="LiveId" clId="{DE39A654-48B2-45E9-A9F2-A3104EC8865F}" dt="2022-03-01T21:57:53.475" v="3027" actId="1076"/>
          <ac:spMkLst>
            <pc:docMk/>
            <pc:sldMk cId="3925830164" sldId="2465"/>
            <ac:spMk id="5" creationId="{CDD26F6F-29A6-4557-85C2-A7DAEA7DD4CF}"/>
          </ac:spMkLst>
        </pc:spChg>
        <pc:spChg chg="del">
          <ac:chgData name="Saili Randive" userId="f96e650ce01b3e25" providerId="LiveId" clId="{DE39A654-48B2-45E9-A9F2-A3104EC8865F}" dt="2022-03-01T21:51:20.278" v="2784" actId="21"/>
          <ac:spMkLst>
            <pc:docMk/>
            <pc:sldMk cId="3925830164" sldId="2465"/>
            <ac:spMk id="6" creationId="{9FF5A249-2942-489B-856F-B14FBBF1E332}"/>
          </ac:spMkLst>
        </pc:spChg>
        <pc:graphicFrameChg chg="del">
          <ac:chgData name="Saili Randive" userId="f96e650ce01b3e25" providerId="LiveId" clId="{DE39A654-48B2-45E9-A9F2-A3104EC8865F}" dt="2022-03-01T21:58:04.775" v="3028" actId="21"/>
          <ac:graphicFrameMkLst>
            <pc:docMk/>
            <pc:sldMk cId="3925830164" sldId="2465"/>
            <ac:graphicFrameMk id="7" creationId="{C60BD9FD-61EC-4D6C-BE0C-FC951A46D82E}"/>
          </ac:graphicFrameMkLst>
        </pc:graphicFrameChg>
        <pc:picChg chg="add mod">
          <ac:chgData name="Saili Randive" userId="f96e650ce01b3e25" providerId="LiveId" clId="{DE39A654-48B2-45E9-A9F2-A3104EC8865F}" dt="2022-03-01T21:56:00.629" v="2893" actId="1076"/>
          <ac:picMkLst>
            <pc:docMk/>
            <pc:sldMk cId="3925830164" sldId="2465"/>
            <ac:picMk id="9" creationId="{92B73B27-1E03-4EEF-BF12-7C1F8B1A02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4" y="1142821"/>
            <a:ext cx="11490325" cy="823913"/>
          </a:xfrm>
        </p:spPr>
        <p:txBody>
          <a:bodyPr/>
          <a:lstStyle/>
          <a:p>
            <a:r>
              <a:rPr lang="en-US" sz="4400" b="1" dirty="0"/>
              <a:t>Mini project 2.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35270" y="6071313"/>
            <a:ext cx="3625185" cy="637495"/>
          </a:xfrm>
        </p:spPr>
        <p:txBody>
          <a:bodyPr/>
          <a:lstStyle/>
          <a:p>
            <a:r>
              <a:rPr lang="en-US" dirty="0"/>
              <a:t>-Saili Randive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1599" y="2139214"/>
            <a:ext cx="5788794" cy="823913"/>
          </a:xfrm>
        </p:spPr>
        <p:txBody>
          <a:bodyPr/>
          <a:lstStyle/>
          <a:p>
            <a:r>
              <a:rPr lang="en-US" sz="2800" dirty="0"/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CD165-C19A-4648-9C2B-4E68BBD32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5D4DD-7953-4DB7-BB32-6132025E1193}"/>
              </a:ext>
            </a:extLst>
          </p:cNvPr>
          <p:cNvSpPr txBox="1"/>
          <p:nvPr/>
        </p:nvSpPr>
        <p:spPr>
          <a:xfrm>
            <a:off x="327259" y="529389"/>
            <a:ext cx="865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Key released is the method that helps us to display book details of the respective Id entered into the book id text field.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78B1D-C81D-4818-87D1-457DDA24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24" y="1469763"/>
            <a:ext cx="7702946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0A07D-23C6-45FA-90F4-8A2F50CC4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5DAE3-B2B4-4F0C-A303-011A1268E07E}"/>
              </a:ext>
            </a:extLst>
          </p:cNvPr>
          <p:cNvSpPr txBox="1"/>
          <p:nvPr/>
        </p:nvSpPr>
        <p:spPr>
          <a:xfrm>
            <a:off x="442762" y="500514"/>
            <a:ext cx="11106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Update executes update query which alters name, edition, and price of the book that we have searched and then shows a message </a:t>
            </a:r>
            <a:r>
              <a:rPr lang="en-IN" sz="2400" b="1" dirty="0"/>
              <a:t>“record updated”.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Delete button executes delete query that deletes the record matched with the Id entered in the book Id text field and then it shows a message </a:t>
            </a:r>
            <a:r>
              <a:rPr lang="en-IN" sz="2400" b="1" dirty="0"/>
              <a:t>“Record deleted”</a:t>
            </a:r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79C0C-E0F1-4C81-AD2B-FD4F954F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3" y="2262812"/>
            <a:ext cx="10973364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SAILI RANDIVE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7888011718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08219" y="3903126"/>
            <a:ext cx="3965608" cy="518795"/>
          </a:xfrm>
        </p:spPr>
        <p:txBody>
          <a:bodyPr>
            <a:normAutofit/>
          </a:bodyPr>
          <a:lstStyle/>
          <a:p>
            <a:r>
              <a:rPr lang="en-US" dirty="0"/>
              <a:t>sailirandive1953@gmail.com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36" y="162309"/>
            <a:ext cx="5897218" cy="884238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0436" y="1613644"/>
            <a:ext cx="3017520" cy="464871"/>
          </a:xfrm>
        </p:spPr>
        <p:txBody>
          <a:bodyPr/>
          <a:lstStyle/>
          <a:p>
            <a:r>
              <a:rPr lang="en-US" dirty="0"/>
              <a:t>DEVELOPMENT TOOLS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36" y="2645612"/>
            <a:ext cx="4646246" cy="2218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JDK ECLIPSE 15.0.2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MYSQL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FE471B0-62CB-4203-8510-4B3A0740FB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7872" t="35989" r="38246" b="35895"/>
          <a:stretch/>
        </p:blipFill>
        <p:spPr>
          <a:xfrm>
            <a:off x="4733920" y="1067407"/>
            <a:ext cx="4167739" cy="27263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0436E6E4-2467-4291-9F8D-2305C85F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34" y="3428999"/>
            <a:ext cx="4157067" cy="31894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278A-CDCB-4516-8267-11562BA3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26F6F-29A6-4557-85C2-A7DAEA7D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163322"/>
            <a:ext cx="4646246" cy="3206547"/>
          </a:xfrm>
        </p:spPr>
        <p:txBody>
          <a:bodyPr/>
          <a:lstStyle/>
          <a:p>
            <a:pPr marL="0" indent="0">
              <a:buNone/>
            </a:pPr>
            <a:r>
              <a:rPr lang="en-IN" sz="3200" u="sng" dirty="0"/>
              <a:t>External jar files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mysql-connector-java-8.0.27 to connect database to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rs2xml.jar is used to implement Jtable properly.</a:t>
            </a:r>
          </a:p>
          <a:p>
            <a:pPr marL="0" indent="0">
              <a:buNone/>
            </a:pPr>
            <a:endParaRPr lang="en-IN" sz="2800" u="sng" dirty="0"/>
          </a:p>
          <a:p>
            <a:pPr marL="0" indent="0">
              <a:buNone/>
            </a:pPr>
            <a:endParaRPr lang="en-IN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73B27-1E03-4EEF-BF12-7C1F8B1A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19" y="1292192"/>
            <a:ext cx="5601150" cy="22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F744-2BD9-4ECA-9ABD-BE331DC2D713}"/>
              </a:ext>
            </a:extLst>
          </p:cNvPr>
          <p:cNvSpPr txBox="1"/>
          <p:nvPr/>
        </p:nvSpPr>
        <p:spPr>
          <a:xfrm>
            <a:off x="275925" y="1542448"/>
            <a:ext cx="470996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 Main Method, I have created a whole Swing Frame.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Then I created a connection object to connect the Database.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 have created a connect method, which connects the Database to the project.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37CF24-A2DA-49A0-A1E7-12490635C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6" t="27486" r="18604" b="22649"/>
          <a:stretch/>
        </p:blipFill>
        <p:spPr>
          <a:xfrm>
            <a:off x="5476775" y="3366698"/>
            <a:ext cx="6516442" cy="3224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92250B-871D-46D5-AF32-818333A0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75" y="621651"/>
            <a:ext cx="3810196" cy="18415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CFBAB1-3854-40CD-A300-9D32FE92C74A}"/>
              </a:ext>
            </a:extLst>
          </p:cNvPr>
          <p:cNvSpPr txBox="1"/>
          <p:nvPr/>
        </p:nvSpPr>
        <p:spPr>
          <a:xfrm>
            <a:off x="0" y="-1346697"/>
            <a:ext cx="71451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A53F52"/>
                </a:solidFill>
              </a:rPr>
              <a:t>…</a:t>
            </a:r>
            <a:endParaRPr lang="en-IN" sz="19900" dirty="0">
              <a:solidFill>
                <a:srgbClr val="A53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C2FF9-3468-4910-BF8E-C050CC3C0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88AA3-B7F7-413C-B9DF-DA8A3BDBBDB0}"/>
              </a:ext>
            </a:extLst>
          </p:cNvPr>
          <p:cNvSpPr txBox="1"/>
          <p:nvPr/>
        </p:nvSpPr>
        <p:spPr>
          <a:xfrm>
            <a:off x="258835" y="1132119"/>
            <a:ext cx="1129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Created a Prepared statement object to execute queries that defined the Jtable object.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Table_load  </a:t>
            </a:r>
            <a:r>
              <a:rPr lang="en-IN" sz="2400" dirty="0">
                <a:sym typeface="Wingdings" panose="05000000000000000000" pitchFamily="2" charset="2"/>
              </a:rPr>
              <a:t> table_load method that loads the database table into java application.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E6394-5535-4036-A293-5681302C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7" y="3147144"/>
            <a:ext cx="5050196" cy="2291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510AA-EC11-4398-A3EC-F48B9A9C1E1D}"/>
              </a:ext>
            </a:extLst>
          </p:cNvPr>
          <p:cNvSpPr txBox="1"/>
          <p:nvPr/>
        </p:nvSpPr>
        <p:spPr>
          <a:xfrm>
            <a:off x="28422" y="-1490696"/>
            <a:ext cx="609760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600" dirty="0">
                <a:solidFill>
                  <a:srgbClr val="A53F52"/>
                </a:solidFill>
              </a:rPr>
              <a:t>….</a:t>
            </a:r>
            <a:endParaRPr lang="en-IN" sz="9600" dirty="0">
              <a:solidFill>
                <a:srgbClr val="A53F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C0FD-F2EF-44C0-8F7B-69743A9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6" y="180650"/>
            <a:ext cx="11462727" cy="823913"/>
          </a:xfrm>
        </p:spPr>
        <p:txBody>
          <a:bodyPr/>
          <a:lstStyle/>
          <a:p>
            <a:r>
              <a:rPr lang="en-IN" sz="2400" b="1" u="sng" dirty="0"/>
              <a:t>Initializing the contents of the frame.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7EA17-4322-4EFD-87BB-34940C383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FA36C-C065-49FB-A64A-29538E646EC6}"/>
              </a:ext>
            </a:extLst>
          </p:cNvPr>
          <p:cNvSpPr txBox="1"/>
          <p:nvPr/>
        </p:nvSpPr>
        <p:spPr>
          <a:xfrm>
            <a:off x="364636" y="1165277"/>
            <a:ext cx="627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Initializing the contents of the frame through initialize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Inside this method, we have created a new </a:t>
            </a:r>
            <a:r>
              <a:rPr lang="en-IN" sz="2400" dirty="0" err="1"/>
              <a:t>JFrame</a:t>
            </a:r>
            <a:r>
              <a:rPr lang="en-IN" sz="2400" dirty="0"/>
              <a:t> setting its bound.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Created a label </a:t>
            </a:r>
            <a:r>
              <a:rPr lang="en-IN" sz="2400" b="1" dirty="0"/>
              <a:t>“</a:t>
            </a:r>
            <a:r>
              <a:rPr lang="en-IN" sz="2400" b="1" dirty="0">
                <a:solidFill>
                  <a:srgbClr val="A53F52"/>
                </a:solidFill>
              </a:rPr>
              <a:t>Library Management System</a:t>
            </a:r>
            <a:r>
              <a:rPr lang="en-IN" sz="2400" b="1" dirty="0"/>
              <a:t>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 remaining part of the frame is divided into three parts i.e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Jtable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Registration panel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Search panel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ECBD0-E887-4C8F-BF75-C9EAB87F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08" y="1100036"/>
            <a:ext cx="5003051" cy="3035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8F582-DFC5-495F-A023-BD4F2EAD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85" y="4230965"/>
            <a:ext cx="5051178" cy="21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B634B-15F2-4568-9BDA-D6FA60DD1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4AE6-2726-4182-86C5-CF5F35D05AC8}"/>
              </a:ext>
            </a:extLst>
          </p:cNvPr>
          <p:cNvSpPr txBox="1"/>
          <p:nvPr/>
        </p:nvSpPr>
        <p:spPr>
          <a:xfrm>
            <a:off x="442762" y="394635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J table displays database table.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A97A-98E4-45C8-9EAA-7E9B7DC2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1134501"/>
            <a:ext cx="7715647" cy="2971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F8A2E-712E-4E52-87D4-25200C133915}"/>
              </a:ext>
            </a:extLst>
          </p:cNvPr>
          <p:cNvSpPr txBox="1"/>
          <p:nvPr/>
        </p:nvSpPr>
        <p:spPr>
          <a:xfrm>
            <a:off x="442762" y="4533499"/>
            <a:ext cx="7902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Registration panel contains text-field for book name, book edition, book price along with this there are three buttons namely - Share, Exit, Clear.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Add button </a:t>
            </a:r>
            <a:r>
              <a:rPr lang="en-IN" sz="2400" dirty="0">
                <a:sym typeface="Wingdings" panose="05000000000000000000" pitchFamily="2" charset="2"/>
              </a:rPr>
              <a:t>executes insert query to insert name addition and price into the database.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38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37ABE-9960-4291-81A3-7DC6BFB74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64C0E-1D2C-41C9-96B6-825C3B71F11D}"/>
              </a:ext>
            </a:extLst>
          </p:cNvPr>
          <p:cNvSpPr txBox="1"/>
          <p:nvPr/>
        </p:nvSpPr>
        <p:spPr>
          <a:xfrm>
            <a:off x="675269" y="538270"/>
            <a:ext cx="617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It shows the message “Record added”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CC977-8D00-48C9-95E6-2A5A4780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9" y="1645920"/>
            <a:ext cx="10677023" cy="44813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89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2E91CB-BD3E-4A21-8465-9894DD296E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450DA-B3E6-49AE-9B1E-2B46F4BC90A8}"/>
              </a:ext>
            </a:extLst>
          </p:cNvPr>
          <p:cNvSpPr txBox="1"/>
          <p:nvPr/>
        </p:nvSpPr>
        <p:spPr>
          <a:xfrm>
            <a:off x="413886" y="433137"/>
            <a:ext cx="1015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 search panel contains a text field to search for book Id and an update and delete button.</a:t>
            </a:r>
          </a:p>
          <a:p>
            <a:endParaRPr lang="en-IN" sz="2400" dirty="0">
              <a:sym typeface="Wingdings" panose="05000000000000000000" pitchFamily="2" charset="2"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7B528-2188-4600-864A-9D1597E1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1" y="1560033"/>
            <a:ext cx="4722382" cy="20205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9983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210</TotalTime>
  <Words>349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Mini project 2.</vt:lpstr>
      <vt:lpstr>INTRODUCTION</vt:lpstr>
      <vt:lpstr>PowerPoint Presentation</vt:lpstr>
      <vt:lpstr>PowerPoint Presentation</vt:lpstr>
      <vt:lpstr>PowerPoint Presentation</vt:lpstr>
      <vt:lpstr>Initializing the contents of the frame.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2.</dc:title>
  <dc:creator>Saili Randive</dc:creator>
  <cp:lastModifiedBy>Saili Randive</cp:lastModifiedBy>
  <cp:revision>11</cp:revision>
  <dcterms:created xsi:type="dcterms:W3CDTF">2022-03-01T18:29:27Z</dcterms:created>
  <dcterms:modified xsi:type="dcterms:W3CDTF">2022-03-01T21:59:48Z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