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8C87-2D68-47A4-A39D-3DABABC0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669B-DD32-43F7-BE0F-5C7D004DF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C9EF0-96C2-47FE-B464-82E4D54A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193F-595F-47B1-A9B5-2A39E150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5699-E7A1-4EB0-977C-A38BB85E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8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42AC-11A1-4C22-93B5-F6E52712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63718-4BB5-49FF-AE12-FAFBEE78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5BA50-90F6-4C64-BE1B-2DC7F74B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C435-B3B2-4C86-96B6-8D3DCF4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E506-A38F-40A3-AD83-D4B42D3E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D97B2-FF76-4073-AD9F-F13468547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DA184-8D09-4DCC-A8B3-1351CF39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AC7C9-007D-4C52-A15E-0FA2F4F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3C6D-CE97-4A6D-AE48-07B07FBC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079-86F7-47C8-B815-C2C1C030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0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BC0A-0896-4CDC-9BF6-3785ED12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E99A-B1DA-4150-A3CD-987D0251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3FAA-9B38-4CA9-8EF0-C1F0FE6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1545-4193-4DC3-A1FB-AA484B4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9A41-68C0-42A1-B489-876FA31A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A3A9-5490-4928-8558-40824246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8A46-13F3-4B83-BB22-B2F1D2F59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8A1D-F9DD-495E-ABE1-007AAF4E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1DD2-E3C1-4C29-82D1-E9BFDE5A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C60B-5B29-4CC1-B8A8-98F92629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E6B1-C049-4652-B925-F9C7E1A8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FD35-8BE3-463C-91D6-593067D5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D637-96CA-4F6E-B6DB-7F0367106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CEC2-1285-460B-9752-5BF95E0C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C4CFB-3B12-43EA-AA2C-CEA4CBFA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854C-7E0A-4143-B51D-AB5CAA9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887E-45A8-4BE0-8AD3-224D922C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8FDB-0E31-4A0E-9B59-FA26F076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222D-2CDF-4830-873A-221023CAA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E3790-0E1E-41FB-852F-5513D83B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B9D66-940D-46DC-A63B-E1D4FE27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23A-AC06-48C9-822C-9B3583A8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66E43-F509-4CA1-AA9E-8DFABCC9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78EE8-BBB9-4B14-842D-83EB1571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B5A4-5364-43DE-A6AE-9D98D125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F559E-FB21-47F3-A01D-4E5CDD95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8C1FD-2058-4613-BCAB-6F31EA5D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17D51-0003-4FD1-9B4D-15DC7A9C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5FC65-9CED-41BE-9109-EC389C78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6DB56-EE64-46D6-A4F1-84C064C6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1C5D-7D9E-43EA-947D-B34B9C3A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0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727E-3B0F-440C-9E9E-A698088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8E56-5191-4A35-91C1-8AF20435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C058-8067-44D0-8536-65314AF17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03D0A-B20B-4F32-AAAF-0A2F433B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434-ED76-48F1-8D00-4D690C3F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D6B-D0B1-4C3A-8F44-4D1C5C3C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092-8B01-45D6-95F2-65D55E50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2BA0B-282D-4F2C-9B08-9CC305625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7C38-497F-4CC9-A816-23351F6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23B9-52C6-428F-820F-81E54EA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F096-8063-477C-9988-687D37B6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D886A-DF63-40E5-90E4-BE8A9BFB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CAD1A-0DED-45FE-86B9-43C8DB75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02527-DF27-491B-AB04-BD064C62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7B566-A634-4C06-8E1B-80FE2198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DD424-F195-44CB-908B-C08CE4839AC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2489-EAFF-40D9-9DEC-EC2787C33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4272-052E-4785-B568-519A48BE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AFAB-8D8B-4321-971F-79D4F38CD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usfs.box.com/s/wx0volkgvgvoapa2qdkxjngeeqy636c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B11E-0A67-4E26-BD36-72A52B5C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02" y="1746312"/>
            <a:ext cx="10053763" cy="100812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Region 9 Data Governance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2127232-AB61-2DE2-3071-09474577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DD5D7E-5C71-612B-0BB3-61582635D859}"/>
              </a:ext>
            </a:extLst>
          </p:cNvPr>
          <p:cNvSpPr txBox="1"/>
          <p:nvPr/>
        </p:nvSpPr>
        <p:spPr>
          <a:xfrm>
            <a:off x="2221219" y="3771266"/>
            <a:ext cx="80030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“Data Governance is a Forest Service business function for planning, controlling, and delivering data and information assets (FSM 6800). </a:t>
            </a:r>
            <a:r>
              <a:rPr lang="en-US" sz="1400" b="0" i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It is a shared responsibility between data stewards, data managers, and leadership to support appropriate, real-world use of data and information assets”.</a:t>
            </a:r>
            <a:endParaRPr lang="en-US" sz="1400" i="1" u="sng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CDE0CA-B507-95F0-38F3-9D4DBECF0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B11E-0A67-4E26-BD36-72A52B5C5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468" y="318391"/>
            <a:ext cx="6450010" cy="1008121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 Governance Structure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2127232-AB61-2DE2-3071-09474577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EEB638-AAF5-3992-D3A5-06985903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63" y="2277142"/>
            <a:ext cx="7095820" cy="3329318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564C35-042A-38FE-F906-5BAE54C1C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BA14-B9D0-4D2A-A95E-81C9BB71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552" y="0"/>
            <a:ext cx="7058892" cy="12239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Governance Cadre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0127A-DEA9-41D1-8793-2C742AFFCF1F}"/>
              </a:ext>
            </a:extLst>
          </p:cNvPr>
          <p:cNvSpPr txBox="1"/>
          <p:nvPr/>
        </p:nvSpPr>
        <p:spPr>
          <a:xfrm>
            <a:off x="166252" y="1225689"/>
            <a:ext cx="118594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Advisory in nature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Representation:</a:t>
            </a:r>
          </a:p>
          <a:p>
            <a:r>
              <a:rPr lang="en-US" b="1" dirty="0">
                <a:solidFill>
                  <a:schemeClr val="bg1"/>
                </a:solidFill>
              </a:rPr>
              <a:t>Eastern States Sub-region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Vacant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Northwestern States Sub-region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Southern States Sub-region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Vacant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Regional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Jeff Erwin – GIS Program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Minimum commitment of one FY</a:t>
            </a:r>
          </a:p>
          <a:p>
            <a:r>
              <a:rPr lang="en-US" dirty="0">
                <a:solidFill>
                  <a:schemeClr val="bg1"/>
                </a:solidFill>
              </a:rPr>
              <a:t>Will meet every two weeks</a:t>
            </a:r>
          </a:p>
          <a:p>
            <a:r>
              <a:rPr lang="en-US" dirty="0">
                <a:solidFill>
                  <a:schemeClr val="bg1"/>
                </a:solidFill>
              </a:rPr>
              <a:t>Use Data Governance Channel to manage content and action items</a:t>
            </a:r>
          </a:p>
          <a:p>
            <a:r>
              <a:rPr lang="en-US" dirty="0">
                <a:solidFill>
                  <a:schemeClr val="bg1"/>
                </a:solidFill>
              </a:rPr>
              <a:t>GIS Program Data Governance SharePoint – updating as we go.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70F53D3-B056-4E47-8F63-A8992B43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AD1C60A-1189-DA87-0974-FCDD1B8F9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7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1C28-57B2-4066-95C2-E5F75394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485" y="218393"/>
            <a:ext cx="735313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Initial Cadre Action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DCFE0-C23F-4B10-8C7D-5D3667A10F01}"/>
              </a:ext>
            </a:extLst>
          </p:cNvPr>
          <p:cNvSpPr txBox="1"/>
          <p:nvPr/>
        </p:nvSpPr>
        <p:spPr>
          <a:xfrm>
            <a:off x="175491" y="1477818"/>
            <a:ext cx="11665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 focus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Revisit our current Data Management plan – </a:t>
            </a:r>
            <a:r>
              <a:rPr lang="en-US" i="1" dirty="0">
                <a:solidFill>
                  <a:schemeClr val="bg1"/>
                </a:solidFill>
                <a:hlinkClick r:id="rId2"/>
              </a:rPr>
              <a:t>Eastern Region GIS file Structure V2</a:t>
            </a:r>
            <a:r>
              <a:rPr lang="en-US" i="1" dirty="0">
                <a:solidFill>
                  <a:schemeClr val="bg1"/>
                </a:solidFill>
              </a:rPr>
              <a:t> –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 existing Data Stewardship practices – Assigned roles, promoting accountability, and introduce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Intial</a:t>
            </a:r>
            <a:r>
              <a:rPr lang="en-US" dirty="0">
                <a:solidFill>
                  <a:schemeClr val="bg1"/>
                </a:solidFill>
              </a:rPr>
              <a:t> scope</a:t>
            </a:r>
            <a:endParaRPr lang="en-US" i="1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Establish which existing unit datasets can be migrated to the National standard without conflicting with Forest plans and migrate data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Review data sets that cannot be migrated due to the Forest plan and develop a strategy to migrate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Examine unit SDEs for data sets that duplicate existing corporate data and develop a strategy for moving to corporate sources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Examine Unit and Regional SDEs to assess what may be able to be maintained in the Regional SDE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Review Forest data sets for common traits/uses/attributes and develop Regional data standards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-apple-system"/>
              </a:rPr>
              <a:t>Work with local units to establish a plan to address data quality improvement efforts</a:t>
            </a: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B88F160-B4B7-48E5-9ED6-B7F97B134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2F9FF-4B48-72DE-044D-3AE0A1FF1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4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1C28-57B2-4066-95C2-E5F75394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485" y="218393"/>
            <a:ext cx="735313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Milestones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DCFE0-C23F-4B10-8C7D-5D3667A10F01}"/>
              </a:ext>
            </a:extLst>
          </p:cNvPr>
          <p:cNvSpPr txBox="1"/>
          <p:nvPr/>
        </p:nvSpPr>
        <p:spPr>
          <a:xfrm>
            <a:off x="157018" y="1397675"/>
            <a:ext cx="11665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units migrated to EPAS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units switched to feature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 data to National DD where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work - Review National Data Assessment and work on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B88F160-B4B7-48E5-9ED6-B7F97B13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2F9FF-4B48-72DE-044D-3AE0A1FF1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2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1C28-57B2-4066-95C2-E5F75394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485" y="218393"/>
            <a:ext cx="735313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DCFE0-C23F-4B10-8C7D-5D3667A10F01}"/>
              </a:ext>
            </a:extLst>
          </p:cNvPr>
          <p:cNvSpPr txBox="1"/>
          <p:nvPr/>
        </p:nvSpPr>
        <p:spPr>
          <a:xfrm>
            <a:off x="157018" y="1397675"/>
            <a:ext cx="11665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Promote and strengthen Regional Data Stewards presence/guidance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Promote existing Data Stewardship training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 a Regional Forester endorsed Data Governance Strategy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 Data Governance Strategy and re-examine progress on and annual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 on Regional data standards where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B88F160-B4B7-48E5-9ED6-B7F97B13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665" y="183659"/>
            <a:ext cx="735880" cy="819805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2F9FF-4B48-72DE-044D-3AE0A1FF1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5" y="183659"/>
            <a:ext cx="1004000" cy="6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335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Office Theme</vt:lpstr>
      <vt:lpstr>Region 9 Data Governance</vt:lpstr>
      <vt:lpstr>Data Governance Structure</vt:lpstr>
      <vt:lpstr>Data Governance Cadre Structure</vt:lpstr>
      <vt:lpstr>Initial Cadre Action Items</vt:lpstr>
      <vt:lpstr>Milestones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9 Data Standards Cadre</dc:title>
  <dc:creator>Erwin, Jeffrey - FS</dc:creator>
  <cp:lastModifiedBy>Erwin, Jeffrey - FS, WI</cp:lastModifiedBy>
  <cp:revision>32</cp:revision>
  <dcterms:created xsi:type="dcterms:W3CDTF">2022-10-26T12:34:25Z</dcterms:created>
  <dcterms:modified xsi:type="dcterms:W3CDTF">2024-06-04T18:29:57Z</dcterms:modified>
</cp:coreProperties>
</file>