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980AD-D962-4742-BE4D-D99143A5BB3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0950E-BA44-4512-9ACB-55FB9010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Recording.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0950E-BA44-4512-9ACB-55FB90102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Recording.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0950E-BA44-4512-9ACB-55FB90102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Recording.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0950E-BA44-4512-9ACB-55FB90102F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Recording.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0950E-BA44-4512-9ACB-55FB90102F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2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Recording.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0950E-BA44-4512-9ACB-55FB90102F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2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8C87-2D68-47A4-A39D-3DABABC08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669B-DD32-43F7-BE0F-5C7D004DF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C9EF0-96C2-47FE-B464-82E4D54A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1501-6CA1-42A9-8595-31627B95AA35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193F-595F-47B1-A9B5-2A39E150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5699-E7A1-4EB0-977C-A38BB85E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8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42AC-11A1-4C22-93B5-F6E5271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63718-4BB5-49FF-AE12-FAFBEE789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BA50-90F6-4C64-BE1B-2DC7F74B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8BB2-9988-4705-9518-C2F6110A6A94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C435-B3B2-4C86-96B6-8D3DCF46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E506-A38F-40A3-AD83-D4B42D3E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D97B2-FF76-4073-AD9F-F13468547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DA184-8D09-4DCC-A8B3-1351CF390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AC7C9-007D-4C52-A15E-0FA2F4F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3824-7BDD-439A-B1C6-599674BF45B0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3C6D-CE97-4A6D-AE48-07B07FBC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5079-86F7-47C8-B815-C2C1C030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BC0A-0896-4CDC-9BF6-3785ED12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E99A-B1DA-4150-A3CD-987D0251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3FAA-9B38-4CA9-8EF0-C1F0FE62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DF98-9F4A-4EDD-A1D1-73B4F92D4A27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1545-4193-4DC3-A1FB-AA484B47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9A41-68C0-42A1-B489-876FA31A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A3A9-5490-4928-8558-40824246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A8A46-13F3-4B83-BB22-B2F1D2F59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8A1D-F9DD-495E-ABE1-007AAF4E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5295-9F30-48E3-A4F4-014114A9F6CC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01DD2-E3C1-4C29-82D1-E9BFDE5A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C60B-5B29-4CC1-B8A8-98F92629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E6B1-C049-4652-B925-F9C7E1A8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FD35-8BE3-463C-91D6-593067D5B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4D637-96CA-4F6E-B6DB-7F0367106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DCEC2-1285-460B-9752-5BF95E0C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9774-2BF3-4109-AAA0-8D1C00CFE1F8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C4CFB-3B12-43EA-AA2C-CEA4CBFA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A854C-7E0A-4143-B51D-AB5CAA9A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887E-45A8-4BE0-8AD3-224D922C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8FDB-0E31-4A0E-9B59-FA26F0765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5222D-2CDF-4830-873A-221023CAA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E3790-0E1E-41FB-852F-5513D83B5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B9D66-940D-46DC-A63B-E1D4FE27B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2623A-AC06-48C9-822C-9B3583A8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5415-D9F9-4A33-AB45-E305FDE4880A}" type="datetime1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66E43-F509-4CA1-AA9E-8DFABCC9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78EE8-BBB9-4B14-842D-83EB1571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B5A4-5364-43DE-A6AE-9D98D125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F559E-FB21-47F3-A01D-4E5CDD95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BC84-7C3D-4222-8F50-674F34A0B69C}" type="datetime1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8C1FD-2058-4613-BCAB-6F31EA5D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17D51-0003-4FD1-9B4D-15DC7A9C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5FC65-9CED-41BE-9109-EC389C78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C461-BC1A-43E2-BDC3-ADC42F39067B}" type="datetime1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6DB56-EE64-46D6-A4F1-84C064C6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41C5D-7D9E-43EA-947D-B34B9C3A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0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727E-3B0F-440C-9E9E-A698088A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8E56-5191-4A35-91C1-8AF20435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2C058-8067-44D0-8536-65314AF17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03D0A-B20B-4F32-AAAF-0A2F433B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F672-2F5F-4251-9721-843316618A59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434-ED76-48F1-8D00-4D690C3F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DD6B-D0B1-4C3A-8F44-4D1C5C3C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1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F092-8B01-45D6-95F2-65D55E50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2BA0B-282D-4F2C-9B08-9CC305625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67C38-497F-4CC9-A816-23351F6A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423B9-52C6-428F-820F-81E54EA6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E17A-217B-4B82-85C8-A11DDBDF394C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7F096-8063-477C-9988-687D37B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D886A-DF63-40E5-90E4-BE8A9BFB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6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CAD1A-0DED-45FE-86B9-43C8DB75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02527-DF27-491B-AB04-BD064C62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7B566-A634-4C06-8E1B-80FE21980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E4A6-78A5-4297-9539-1E9CB452FFCE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2489-EAFF-40D9-9DEC-EC2787C33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4272-052E-4785-B568-519A48BE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5FB05-988E-6959-DE57-F2ECF652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7D9A8-7F0D-1001-FCBC-23A79631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6E9A9F5-E255-8218-BA4F-7B77E8741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9343" cy="838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AB1AE-5344-4F9E-68BA-91A0D01CB439}"/>
              </a:ext>
            </a:extLst>
          </p:cNvPr>
          <p:cNvCxnSpPr>
            <a:cxnSpLocks/>
          </p:cNvCxnSpPr>
          <p:nvPr/>
        </p:nvCxnSpPr>
        <p:spPr>
          <a:xfrm>
            <a:off x="506027" y="807868"/>
            <a:ext cx="111325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AA2C05-B745-C3BC-D4C6-89CA8178D5E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7250" y="807868"/>
            <a:ext cx="25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Region 9 - Information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BD7AF-EF61-2A7B-7F18-11FBE99BA14E}"/>
              </a:ext>
            </a:extLst>
          </p:cNvPr>
          <p:cNvSpPr txBox="1"/>
          <p:nvPr/>
        </p:nvSpPr>
        <p:spPr>
          <a:xfrm>
            <a:off x="506027" y="1505505"/>
            <a:ext cx="1113259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BCS NRM Wildlife Data Integration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100" u="sng" dirty="0">
              <a:solidFill>
                <a:schemeClr val="bg1"/>
              </a:solidFill>
            </a:endParaRPr>
          </a:p>
          <a:p>
            <a:pPr algn="ctr"/>
            <a:endParaRPr lang="en-US" sz="1100" u="sng" dirty="0">
              <a:solidFill>
                <a:schemeClr val="bg1"/>
              </a:solidFill>
            </a:endParaRPr>
          </a:p>
          <a:p>
            <a:pPr algn="ctr"/>
            <a:endParaRPr lang="en-US" sz="1100" u="sng" dirty="0">
              <a:solidFill>
                <a:schemeClr val="bg1"/>
              </a:solidFill>
            </a:endParaRPr>
          </a:p>
          <a:p>
            <a:pPr algn="ctr"/>
            <a:endParaRPr lang="en-US" sz="1100" u="sng" dirty="0">
              <a:solidFill>
                <a:schemeClr val="bg1"/>
              </a:solidFill>
            </a:endParaRPr>
          </a:p>
          <a:p>
            <a:pPr algn="ctr"/>
            <a:endParaRPr lang="en-US" sz="1100" u="sng" dirty="0">
              <a:solidFill>
                <a:schemeClr val="bg1"/>
              </a:solidFill>
            </a:endParaRPr>
          </a:p>
          <a:p>
            <a:pPr algn="ctr"/>
            <a:endParaRPr lang="en-US" sz="1100" u="sng" dirty="0">
              <a:solidFill>
                <a:schemeClr val="bg1"/>
              </a:solidFill>
            </a:endParaRPr>
          </a:p>
          <a:p>
            <a:pPr algn="ctr"/>
            <a:r>
              <a:rPr lang="en-US" sz="1400" u="sng" dirty="0">
                <a:solidFill>
                  <a:schemeClr val="bg1"/>
                </a:solidFill>
              </a:rPr>
              <a:t>BCS Core Data Management Team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Jeff Erwin – R9 GIS Analyst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Charlene Breeden – R9 Inventory Coordinator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Philip Marley – R9 NRM Technical Specialist</a:t>
            </a:r>
          </a:p>
        </p:txBody>
      </p:sp>
    </p:spTree>
    <p:extLst>
      <p:ext uri="{BB962C8B-B14F-4D97-AF65-F5344CB8AC3E}">
        <p14:creationId xmlns:p14="http://schemas.microsoft.com/office/powerpoint/2010/main" val="11338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5FB05-988E-6959-DE57-F2ECF652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7D9A8-7F0D-1001-FCBC-23A79631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6E9A9F5-E255-8218-BA4F-7B77E8741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9343" cy="838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AB1AE-5344-4F9E-68BA-91A0D01CB439}"/>
              </a:ext>
            </a:extLst>
          </p:cNvPr>
          <p:cNvCxnSpPr>
            <a:cxnSpLocks/>
          </p:cNvCxnSpPr>
          <p:nvPr/>
        </p:nvCxnSpPr>
        <p:spPr>
          <a:xfrm>
            <a:off x="506027" y="807868"/>
            <a:ext cx="111325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AA2C05-B745-C3BC-D4C6-89CA8178D5E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7250" y="807868"/>
            <a:ext cx="25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Region 9 - Information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BD7AF-EF61-2A7B-7F18-11FBE99BA14E}"/>
              </a:ext>
            </a:extLst>
          </p:cNvPr>
          <p:cNvSpPr txBox="1"/>
          <p:nvPr/>
        </p:nvSpPr>
        <p:spPr>
          <a:xfrm>
            <a:off x="417250" y="1993776"/>
            <a:ext cx="111325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Background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Original BCS Data collection was summarized data and not meant to be a sustainable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NRM Wildlife schema and Geospatial Interface (GI) workflows support BCS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BCS Data viewer will no longer be supported but may be implemented with NRM  data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56370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5FB05-988E-6959-DE57-F2ECF652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7D9A8-7F0D-1001-FCBC-23A79631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6E9A9F5-E255-8218-BA4F-7B77E8741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9343" cy="838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AB1AE-5344-4F9E-68BA-91A0D01CB439}"/>
              </a:ext>
            </a:extLst>
          </p:cNvPr>
          <p:cNvCxnSpPr>
            <a:cxnSpLocks/>
          </p:cNvCxnSpPr>
          <p:nvPr/>
        </p:nvCxnSpPr>
        <p:spPr>
          <a:xfrm>
            <a:off x="506027" y="807868"/>
            <a:ext cx="111325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AA2C05-B745-C3BC-D4C6-89CA8178D5E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7250" y="807868"/>
            <a:ext cx="25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Region 9 - Information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BD7AF-EF61-2A7B-7F18-11FBE99BA14E}"/>
              </a:ext>
            </a:extLst>
          </p:cNvPr>
          <p:cNvSpPr txBox="1"/>
          <p:nvPr/>
        </p:nvSpPr>
        <p:spPr>
          <a:xfrm>
            <a:off x="417250" y="1993776"/>
            <a:ext cx="11132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Process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Enter data into NRM Wildlife manually or with WAMo 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Forest steward QA/QCs data (Marked as “passed”)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Local or Regional staff pull data from 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Local or Regional staff models buffers using provided guidance and tools</a:t>
            </a:r>
          </a:p>
        </p:txBody>
      </p:sp>
    </p:spTree>
    <p:extLst>
      <p:ext uri="{BB962C8B-B14F-4D97-AF65-F5344CB8AC3E}">
        <p14:creationId xmlns:p14="http://schemas.microsoft.com/office/powerpoint/2010/main" val="300230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5FB05-988E-6959-DE57-F2ECF652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7D9A8-7F0D-1001-FCBC-23A79631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6E9A9F5-E255-8218-BA4F-7B77E8741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9343" cy="838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AB1AE-5344-4F9E-68BA-91A0D01CB439}"/>
              </a:ext>
            </a:extLst>
          </p:cNvPr>
          <p:cNvCxnSpPr>
            <a:cxnSpLocks/>
          </p:cNvCxnSpPr>
          <p:nvPr/>
        </p:nvCxnSpPr>
        <p:spPr>
          <a:xfrm>
            <a:off x="506027" y="807868"/>
            <a:ext cx="111325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AA2C05-B745-C3BC-D4C6-89CA8178D5E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7250" y="807868"/>
            <a:ext cx="25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Region 9 - Information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BD7AF-EF61-2A7B-7F18-11FBE99BA14E}"/>
              </a:ext>
            </a:extLst>
          </p:cNvPr>
          <p:cNvSpPr txBox="1"/>
          <p:nvPr/>
        </p:nvSpPr>
        <p:spPr>
          <a:xfrm>
            <a:off x="417250" y="1993776"/>
            <a:ext cx="111325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Collection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Establish a protocol and survey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Local or Regional staff creates WAMo workflow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 NRM Wildlife data templates to manually collect and enter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 a data template that support data elements not supported by NRM Wildlife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Provide templates to external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5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5FB05-988E-6959-DE57-F2ECF652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USDA is an equal opportunity provider, employer, and lender.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7D9A8-7F0D-1001-FCBC-23A79631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6E9A9F5-E255-8218-BA4F-7B77E8741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9343" cy="838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AB1AE-5344-4F9E-68BA-91A0D01CB439}"/>
              </a:ext>
            </a:extLst>
          </p:cNvPr>
          <p:cNvCxnSpPr>
            <a:cxnSpLocks/>
          </p:cNvCxnSpPr>
          <p:nvPr/>
        </p:nvCxnSpPr>
        <p:spPr>
          <a:xfrm>
            <a:off x="506027" y="807868"/>
            <a:ext cx="111325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AA2C05-B745-C3BC-D4C6-89CA8178D5E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7250" y="807868"/>
            <a:ext cx="25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Region 9 - Information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BD7AF-EF61-2A7B-7F18-11FBE99BA14E}"/>
              </a:ext>
            </a:extLst>
          </p:cNvPr>
          <p:cNvSpPr txBox="1"/>
          <p:nvPr/>
        </p:nvSpPr>
        <p:spPr>
          <a:xfrm>
            <a:off x="417250" y="1993776"/>
            <a:ext cx="1113259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Plan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Review each units NRM Wildlife data for conformance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Load this season's data into NRM Wildlife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Train local units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Looking for two R8 units to prototype with</a:t>
            </a:r>
          </a:p>
          <a:p>
            <a:endParaRPr lang="en-US" sz="1400" i="1" dirty="0">
              <a:solidFill>
                <a:schemeClr val="bg1"/>
              </a:solidFill>
            </a:endParaRPr>
          </a:p>
          <a:p>
            <a:r>
              <a:rPr lang="en-US" sz="1400" i="1" dirty="0">
                <a:solidFill>
                  <a:schemeClr val="bg1"/>
                </a:solidFill>
              </a:rPr>
              <a:t>Futuring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Create a nightly script that creates buffers based upon “passed” data and host in Regional VDC SDE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Potentially create a GI visualization to create buffers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Have a “live feed” BCS data viewer like the current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Implement automated data sharing with NA 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Words>356</Words>
  <Application>Microsoft Office PowerPoint</Application>
  <PresentationFormat>Widescreen</PresentationFormat>
  <Paragraphs>87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 9 Data Standards Cadre</dc:title>
  <dc:creator>Erwin, Jeffrey - FS</dc:creator>
  <cp:lastModifiedBy>Erwin, Jeffrey - FS, WI</cp:lastModifiedBy>
  <cp:revision>63</cp:revision>
  <dcterms:created xsi:type="dcterms:W3CDTF">2022-10-26T12:34:25Z</dcterms:created>
  <dcterms:modified xsi:type="dcterms:W3CDTF">2024-07-11T17:50:47Z</dcterms:modified>
</cp:coreProperties>
</file>