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足立 拓海" initials="足立" lastIdx="9" clrIdx="0">
    <p:extLst>
      <p:ext uri="{19B8F6BF-5375-455C-9EA6-DF929625EA0E}">
        <p15:presenceInfo xmlns:p15="http://schemas.microsoft.com/office/powerpoint/2012/main" userId="c3e276191126d1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A6BF-CC54-4EA2-AC13-EB9C39492AF0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F71B-0C87-4207-A748-04F56575B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10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A6BF-CC54-4EA2-AC13-EB9C39492AF0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F71B-0C87-4207-A748-04F56575B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05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A6BF-CC54-4EA2-AC13-EB9C39492AF0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F71B-0C87-4207-A748-04F56575B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0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A6BF-CC54-4EA2-AC13-EB9C39492AF0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F71B-0C87-4207-A748-04F56575B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26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A6BF-CC54-4EA2-AC13-EB9C39492AF0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F71B-0C87-4207-A748-04F56575B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2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A6BF-CC54-4EA2-AC13-EB9C39492AF0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F71B-0C87-4207-A748-04F56575B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26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A6BF-CC54-4EA2-AC13-EB9C39492AF0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F71B-0C87-4207-A748-04F56575B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74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A6BF-CC54-4EA2-AC13-EB9C39492AF0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F71B-0C87-4207-A748-04F56575B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93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A6BF-CC54-4EA2-AC13-EB9C39492AF0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F71B-0C87-4207-A748-04F56575B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99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A6BF-CC54-4EA2-AC13-EB9C39492AF0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F71B-0C87-4207-A748-04F56575B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73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A6BF-CC54-4EA2-AC13-EB9C39492AF0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F71B-0C87-4207-A748-04F56575B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7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3A6BF-CC54-4EA2-AC13-EB9C39492AF0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EF71B-0C87-4207-A748-04F56575B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2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3749964" cy="720436"/>
          </a:xfrm>
        </p:spPr>
        <p:txBody>
          <a:bodyPr/>
          <a:lstStyle/>
          <a:p>
            <a:r>
              <a:rPr kumimoji="1" lang="ja-JP" altLang="en-US" dirty="0" smtClean="0">
                <a:latin typeface="HGS明朝B" panose="02020800000000000000" pitchFamily="18" charset="-128"/>
                <a:ea typeface="HGS明朝B" panose="02020800000000000000" pitchFamily="18" charset="-128"/>
              </a:rPr>
              <a:t>・ゲーム画面</a:t>
            </a:r>
            <a:endParaRPr kumimoji="1" lang="ja-JP" altLang="en-US" dirty="0"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0" y="720434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8012532" y="1846113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8188023" y="1985816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8340423" y="2138216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8492823" y="2290616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8645223" y="2443016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8797623" y="2595416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8950023" y="2747816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0" y="6023261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0" y="5284351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0" y="4545441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0" y="3792679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4" y="3046844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0" y="2307934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0" y="1555172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3777671" y="720435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7" idx="6"/>
            <a:endCxn id="22" idx="2"/>
          </p:cNvCxnSpPr>
          <p:nvPr/>
        </p:nvCxnSpPr>
        <p:spPr>
          <a:xfrm>
            <a:off x="480291" y="955962"/>
            <a:ext cx="32973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9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3749964" cy="720436"/>
          </a:xfrm>
        </p:spPr>
        <p:txBody>
          <a:bodyPr/>
          <a:lstStyle/>
          <a:p>
            <a:r>
              <a:rPr kumimoji="1" lang="ja-JP" altLang="en-US" dirty="0" smtClean="0">
                <a:latin typeface="HGS明朝B" panose="02020800000000000000" pitchFamily="18" charset="-128"/>
                <a:ea typeface="HGS明朝B" panose="02020800000000000000" pitchFamily="18" charset="-128"/>
              </a:rPr>
              <a:t>・</a:t>
            </a:r>
            <a:r>
              <a:rPr kumimoji="1" lang="en-US" altLang="ja-JP" dirty="0" smtClean="0">
                <a:latin typeface="HGS明朝B" panose="02020800000000000000" pitchFamily="18" charset="-128"/>
                <a:ea typeface="HGS明朝B" panose="02020800000000000000" pitchFamily="18" charset="-128"/>
              </a:rPr>
              <a:t>UI</a:t>
            </a:r>
            <a:endParaRPr kumimoji="1" lang="ja-JP" altLang="en-US" dirty="0"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324429" y="2483075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9550391" y="3814676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7324431" y="3814676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9550391" y="2488099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5098469" y="3828536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2872507" y="3814678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646545" y="3814679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2" idx="6"/>
            <a:endCxn id="21" idx="2"/>
          </p:cNvCxnSpPr>
          <p:nvPr/>
        </p:nvCxnSpPr>
        <p:spPr>
          <a:xfrm flipV="1">
            <a:off x="1126836" y="4050206"/>
            <a:ext cx="17456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21" idx="6"/>
            <a:endCxn id="20" idx="2"/>
          </p:cNvCxnSpPr>
          <p:nvPr/>
        </p:nvCxnSpPr>
        <p:spPr>
          <a:xfrm>
            <a:off x="3352798" y="4050206"/>
            <a:ext cx="1745671" cy="1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804720" y="2694820"/>
            <a:ext cx="1745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9</a:t>
            </a:r>
          </a:p>
          <a:p>
            <a:pPr algn="ctr"/>
            <a:r>
              <a:rPr lang="ja-JP" altLang="en-US" sz="1400" dirty="0"/>
              <a:t>画面</a:t>
            </a:r>
            <a:r>
              <a:rPr lang="ja-JP" altLang="en-US" sz="1400" dirty="0" smtClean="0"/>
              <a:t>サイズの調整</a:t>
            </a:r>
            <a:endParaRPr lang="en-US" altLang="ja-JP" sz="1400" dirty="0" smtClean="0"/>
          </a:p>
          <a:p>
            <a:pPr algn="ctr"/>
            <a:r>
              <a:rPr kumimoji="1" lang="ja-JP" altLang="en-US" sz="1400" dirty="0"/>
              <a:t>スマホ</a:t>
            </a:r>
            <a:r>
              <a:rPr kumimoji="1" lang="ja-JP" altLang="en-US" sz="1400" dirty="0" smtClean="0"/>
              <a:t>の</a:t>
            </a:r>
            <a:r>
              <a:rPr kumimoji="1" lang="ja-JP" altLang="en-US" sz="1400" dirty="0"/>
              <a:t>画面</a:t>
            </a:r>
            <a:r>
              <a:rPr kumimoji="1" lang="ja-JP" altLang="en-US" sz="1400" dirty="0" smtClean="0"/>
              <a:t>にフィットさせる</a:t>
            </a:r>
            <a:endParaRPr kumimoji="1" lang="ja-JP" altLang="en-US" sz="1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78759" y="4048023"/>
            <a:ext cx="1745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3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Game</a:t>
            </a:r>
            <a:r>
              <a:rPr lang="ja-JP" altLang="en-US" sz="1400" dirty="0" smtClean="0"/>
              <a:t>内で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メニューを表示</a:t>
            </a:r>
            <a:endParaRPr lang="en-US" altLang="ja-JP" sz="14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804722" y="4064063"/>
            <a:ext cx="174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3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UI</a:t>
            </a:r>
            <a:r>
              <a:rPr lang="ja-JP" altLang="en-US" sz="1400" dirty="0" smtClean="0"/>
              <a:t>の配置を変える</a:t>
            </a:r>
            <a:endParaRPr kumimoji="1" lang="ja-JP" altLang="en-US" sz="1400" dirty="0"/>
          </a:p>
        </p:txBody>
      </p:sp>
      <p:cxnSp>
        <p:nvCxnSpPr>
          <p:cNvPr id="35" name="直線矢印コネクタ 34"/>
          <p:cNvCxnSpPr>
            <a:stCxn id="7" idx="6"/>
            <a:endCxn id="18" idx="2"/>
          </p:cNvCxnSpPr>
          <p:nvPr/>
        </p:nvCxnSpPr>
        <p:spPr>
          <a:xfrm>
            <a:off x="7804720" y="2718603"/>
            <a:ext cx="1745671" cy="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0" idx="6"/>
            <a:endCxn id="16" idx="2"/>
          </p:cNvCxnSpPr>
          <p:nvPr/>
        </p:nvCxnSpPr>
        <p:spPr>
          <a:xfrm flipV="1">
            <a:off x="5578760" y="4050204"/>
            <a:ext cx="1745671" cy="1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3250131" y="4064063"/>
            <a:ext cx="174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3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画像の差し替え</a:t>
            </a:r>
            <a:endParaRPr lang="en-US" altLang="ja-JP" sz="1400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677845" y="2806860"/>
            <a:ext cx="174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3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フォントの統一</a:t>
            </a:r>
            <a:endParaRPr lang="en-US" altLang="ja-JP" sz="1400" dirty="0" smtClean="0"/>
          </a:p>
        </p:txBody>
      </p:sp>
      <p:cxnSp>
        <p:nvCxnSpPr>
          <p:cNvPr id="52" name="直線矢印コネクタ 51"/>
          <p:cNvCxnSpPr>
            <a:stCxn id="20" idx="7"/>
            <a:endCxn id="7" idx="3"/>
          </p:cNvCxnSpPr>
          <p:nvPr/>
        </p:nvCxnSpPr>
        <p:spPr>
          <a:xfrm flipV="1">
            <a:off x="5508423" y="2885146"/>
            <a:ext cx="1886343" cy="101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16" idx="6"/>
            <a:endCxn id="15" idx="2"/>
          </p:cNvCxnSpPr>
          <p:nvPr/>
        </p:nvCxnSpPr>
        <p:spPr>
          <a:xfrm>
            <a:off x="7804722" y="4050204"/>
            <a:ext cx="1745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18" idx="4"/>
            <a:endCxn id="15" idx="0"/>
          </p:cNvCxnSpPr>
          <p:nvPr/>
        </p:nvCxnSpPr>
        <p:spPr>
          <a:xfrm>
            <a:off x="9790537" y="2959154"/>
            <a:ext cx="0" cy="8555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1091668" y="4048023"/>
            <a:ext cx="174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3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画像の用意</a:t>
            </a:r>
            <a:endParaRPr lang="en-US" altLang="ja-JP" sz="1400" dirty="0" smtClean="0"/>
          </a:p>
        </p:txBody>
      </p:sp>
      <p:sp>
        <p:nvSpPr>
          <p:cNvPr id="59" name="楕円 58"/>
          <p:cNvSpPr/>
          <p:nvPr/>
        </p:nvSpPr>
        <p:spPr>
          <a:xfrm>
            <a:off x="646545" y="2488099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/>
          <p:cNvSpPr/>
          <p:nvPr/>
        </p:nvSpPr>
        <p:spPr>
          <a:xfrm>
            <a:off x="2872505" y="2488099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矢印コネクタ 61"/>
          <p:cNvCxnSpPr>
            <a:stCxn id="59" idx="6"/>
            <a:endCxn id="60" idx="2"/>
          </p:cNvCxnSpPr>
          <p:nvPr/>
        </p:nvCxnSpPr>
        <p:spPr>
          <a:xfrm>
            <a:off x="1126836" y="2723627"/>
            <a:ext cx="1745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60" idx="5"/>
            <a:endCxn id="20" idx="1"/>
          </p:cNvCxnSpPr>
          <p:nvPr/>
        </p:nvCxnSpPr>
        <p:spPr>
          <a:xfrm>
            <a:off x="3282459" y="2890170"/>
            <a:ext cx="1886347" cy="100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1126835" y="2758890"/>
            <a:ext cx="1745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3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フォントの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仕様決め</a:t>
            </a:r>
            <a:endParaRPr lang="en-US" altLang="ja-JP" sz="1400" dirty="0" smtClean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404328" y="2488537"/>
            <a:ext cx="1745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3</a:t>
            </a:r>
          </a:p>
          <a:p>
            <a:pPr algn="ctr"/>
            <a:r>
              <a:rPr lang="ja-JP" altLang="en-US" sz="1400" dirty="0" smtClean="0"/>
              <a:t>スマホ画面サイズの取得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83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3749964" cy="720436"/>
          </a:xfrm>
        </p:spPr>
        <p:txBody>
          <a:bodyPr/>
          <a:lstStyle/>
          <a:p>
            <a:r>
              <a:rPr kumimoji="1" lang="ja-JP" altLang="en-US" dirty="0" smtClean="0">
                <a:latin typeface="HGS明朝B" panose="02020800000000000000" pitchFamily="18" charset="-128"/>
                <a:ea typeface="HGS明朝B" panose="02020800000000000000" pitchFamily="18" charset="-128"/>
              </a:rPr>
              <a:t>・</a:t>
            </a:r>
            <a:r>
              <a:rPr lang="en-US" altLang="ja-JP" dirty="0">
                <a:latin typeface="HGS明朝B" panose="02020800000000000000" pitchFamily="18" charset="-128"/>
                <a:ea typeface="HGS明朝B" panose="02020800000000000000" pitchFamily="18" charset="-128"/>
              </a:rPr>
              <a:t>A</a:t>
            </a:r>
            <a:r>
              <a:rPr kumimoji="1" lang="en-US" altLang="ja-JP" dirty="0" smtClean="0">
                <a:latin typeface="HGS明朝B" panose="02020800000000000000" pitchFamily="18" charset="-128"/>
                <a:ea typeface="HGS明朝B" panose="02020800000000000000" pitchFamily="18" charset="-128"/>
              </a:rPr>
              <a:t>I</a:t>
            </a:r>
            <a:endParaRPr kumimoji="1" lang="ja-JP" altLang="en-US" dirty="0"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75855" y="3681845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10529451" y="3681843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4433453" y="2353539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8091052" y="3681843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5652653" y="3681843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3214254" y="3681844"/>
            <a:ext cx="480291" cy="471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56146" y="3929177"/>
            <a:ext cx="1958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3</a:t>
            </a:r>
            <a:br>
              <a:rPr kumimoji="1" lang="en-US" altLang="ja-JP" sz="1400" dirty="0" smtClean="0"/>
            </a:br>
            <a:r>
              <a:rPr kumimoji="1" lang="ja-JP" altLang="en-US" sz="1400" dirty="0" smtClean="0"/>
              <a:t>ブイに沿って動く</a:t>
            </a:r>
            <a:endParaRPr lang="en-US" altLang="ja-JP" sz="1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694545" y="3935840"/>
            <a:ext cx="1958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6</a:t>
            </a:r>
          </a:p>
          <a:p>
            <a:pPr algn="ctr"/>
            <a:r>
              <a:rPr lang="ja-JP" altLang="en-US" sz="1400" dirty="0"/>
              <a:t>風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影響</a:t>
            </a:r>
            <a:r>
              <a:rPr lang="ja-JP" altLang="en-US" sz="1400" dirty="0" smtClean="0"/>
              <a:t>を</a:t>
            </a:r>
            <a:r>
              <a:rPr lang="ja-JP" altLang="en-US" sz="1400" dirty="0"/>
              <a:t>受</a:t>
            </a:r>
            <a:r>
              <a:rPr lang="ja-JP" altLang="en-US" sz="1400" dirty="0" smtClean="0"/>
              <a:t>ける</a:t>
            </a:r>
            <a:endParaRPr kumimoji="1" lang="ja-JP" altLang="en-US" sz="14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882458" y="2631452"/>
            <a:ext cx="1483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3</a:t>
            </a:r>
          </a:p>
          <a:p>
            <a:r>
              <a:rPr lang="ja-JP" altLang="en-US" sz="1400" dirty="0"/>
              <a:t>波</a:t>
            </a:r>
            <a:r>
              <a:rPr lang="ja-JP" altLang="en-US" sz="1400" dirty="0" smtClean="0"/>
              <a:t>のエフェクトを付ける</a:t>
            </a:r>
            <a:endParaRPr kumimoji="1" lang="ja-JP" altLang="en-US" sz="1400" dirty="0"/>
          </a:p>
        </p:txBody>
      </p:sp>
      <p:cxnSp>
        <p:nvCxnSpPr>
          <p:cNvPr id="33" name="直線矢印コネクタ 32"/>
          <p:cNvCxnSpPr>
            <a:stCxn id="22" idx="7"/>
            <a:endCxn id="19" idx="3"/>
          </p:cNvCxnSpPr>
          <p:nvPr/>
        </p:nvCxnSpPr>
        <p:spPr>
          <a:xfrm flipV="1">
            <a:off x="3624208" y="2755610"/>
            <a:ext cx="879582" cy="99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endCxn id="22" idx="2"/>
          </p:cNvCxnSpPr>
          <p:nvPr/>
        </p:nvCxnSpPr>
        <p:spPr>
          <a:xfrm>
            <a:off x="1256146" y="3915638"/>
            <a:ext cx="1958108" cy="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2" idx="6"/>
            <a:endCxn id="21" idx="2"/>
          </p:cNvCxnSpPr>
          <p:nvPr/>
        </p:nvCxnSpPr>
        <p:spPr>
          <a:xfrm flipV="1">
            <a:off x="3694545" y="3917371"/>
            <a:ext cx="19581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1" idx="6"/>
            <a:endCxn id="20" idx="2"/>
          </p:cNvCxnSpPr>
          <p:nvPr/>
        </p:nvCxnSpPr>
        <p:spPr>
          <a:xfrm>
            <a:off x="6132944" y="3917371"/>
            <a:ext cx="1958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132944" y="3915638"/>
            <a:ext cx="1958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6</a:t>
            </a:r>
          </a:p>
          <a:p>
            <a:pPr algn="ctr"/>
            <a:r>
              <a:rPr lang="en-US" altLang="ja-JP" sz="1400" dirty="0" smtClean="0"/>
              <a:t>30°</a:t>
            </a:r>
            <a:r>
              <a:rPr lang="ja-JP" altLang="en-US" sz="1400" dirty="0" smtClean="0"/>
              <a:t>ずつ、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もし進んだ時の速度の評価を付ける</a:t>
            </a:r>
            <a:endParaRPr kumimoji="1" lang="ja-JP" altLang="en-US" sz="1400" dirty="0"/>
          </a:p>
        </p:txBody>
      </p:sp>
      <p:cxnSp>
        <p:nvCxnSpPr>
          <p:cNvPr id="42" name="直線矢印コネクタ 41"/>
          <p:cNvCxnSpPr>
            <a:stCxn id="20" idx="6"/>
            <a:endCxn id="8" idx="2"/>
          </p:cNvCxnSpPr>
          <p:nvPr/>
        </p:nvCxnSpPr>
        <p:spPr>
          <a:xfrm>
            <a:off x="8571343" y="3917371"/>
            <a:ext cx="1958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8571343" y="3935840"/>
            <a:ext cx="1958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6</a:t>
            </a:r>
          </a:p>
          <a:p>
            <a:pPr algn="ctr"/>
            <a:r>
              <a:rPr lang="en-US" altLang="ja-JP" sz="1400" dirty="0" smtClean="0"/>
              <a:t>Player</a:t>
            </a:r>
            <a:r>
              <a:rPr lang="ja-JP" altLang="en-US" sz="1400" dirty="0" smtClean="0"/>
              <a:t>との距離で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スピード調整</a:t>
            </a:r>
            <a:endParaRPr kumimoji="1" lang="ja-JP" altLang="en-US" sz="1400" dirty="0"/>
          </a:p>
        </p:txBody>
      </p:sp>
      <p:cxnSp>
        <p:nvCxnSpPr>
          <p:cNvPr id="46" name="直線矢印コネクタ 45"/>
          <p:cNvCxnSpPr>
            <a:stCxn id="19" idx="5"/>
            <a:endCxn id="21" idx="1"/>
          </p:cNvCxnSpPr>
          <p:nvPr/>
        </p:nvCxnSpPr>
        <p:spPr>
          <a:xfrm>
            <a:off x="4843407" y="2755610"/>
            <a:ext cx="879583" cy="9952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5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</TotalTime>
  <Words>89</Words>
  <Application>Microsoft Office PowerPoint</Application>
  <PresentationFormat>ワイド画面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HGS明朝B</vt:lpstr>
      <vt:lpstr>游ゴシック</vt:lpstr>
      <vt:lpstr>游ゴシック Light</vt:lpstr>
      <vt:lpstr>Arial</vt:lpstr>
      <vt:lpstr>Office テーマ</vt:lpstr>
      <vt:lpstr>PowerPoint プレゼンテーション</vt:lpstr>
      <vt:lpstr>・ゲーム画面</vt:lpstr>
      <vt:lpstr>・UI</vt:lpstr>
      <vt:lpstr>・AI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足立 拓海</dc:creator>
  <cp:lastModifiedBy>足立 拓海</cp:lastModifiedBy>
  <cp:revision>11</cp:revision>
  <dcterms:created xsi:type="dcterms:W3CDTF">2020-05-29T01:48:07Z</dcterms:created>
  <dcterms:modified xsi:type="dcterms:W3CDTF">2020-06-01T04:00:18Z</dcterms:modified>
</cp:coreProperties>
</file>