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1" r:id="rId1"/>
  </p:sldMasterIdLst>
  <p:notesMasterIdLst>
    <p:notesMasterId r:id="rId26"/>
  </p:notesMasterIdLst>
  <p:handoutMasterIdLst>
    <p:handoutMasterId r:id="rId27"/>
  </p:handoutMasterIdLst>
  <p:sldIdLst>
    <p:sldId id="257" r:id="rId2"/>
    <p:sldId id="278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9" r:id="rId17"/>
    <p:sldId id="270" r:id="rId18"/>
    <p:sldId id="271" r:id="rId19"/>
    <p:sldId id="272" r:id="rId20"/>
    <p:sldId id="280" r:id="rId21"/>
    <p:sldId id="273" r:id="rId22"/>
    <p:sldId id="274" r:id="rId23"/>
    <p:sldId id="275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39" d="100"/>
          <a:sy n="39" d="100"/>
        </p:scale>
        <p:origin x="8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EE46D8-45B4-46F7-B114-8F399A6968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ADA5C-E24C-4C84-9EF0-95049017C7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E6427-EFFD-4C63-BF85-D6E30D1C95E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6D89D-B051-4C6D-B020-A100E93815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D1A28-310B-46A8-BF6F-6FB8A38065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308E1-71F7-4B1C-8FF9-A1D65A3D4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631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F2A76-590E-45B3-B575-2D71AA92BE35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A6CBD-211E-4128-ABEA-F094D7AEF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555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A65F-3C31-4C6D-A9FC-29C7C9367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74ABA-D5D1-43AF-9AC2-2EF381F67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64323-A705-45B5-9CB3-3FFEB344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4525-109F-4515-8F3E-F0F138AE008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46C54-CEF3-4060-89BE-5F38ED87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357C8-FB5C-4A8F-B18B-DD5DC936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73E-08C1-4B5C-B76D-FEE457CC1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974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4576-830B-4A82-9459-BED21FCD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076A-6679-4D00-B061-BC34AAF75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13CA4-3FDC-42F3-94E0-914F7A5C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4525-109F-4515-8F3E-F0F138AE008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103F7-3C2C-4855-9C2A-51245229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BA700-03A1-4855-B12D-E295959E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73E-08C1-4B5C-B76D-FEE457CC1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97825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85542-4DC5-4371-9E19-19DDDDFEE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93379-F651-4824-91BC-A0D087CA7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B7A32-AE63-4C04-AFD4-D5F588E9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4525-109F-4515-8F3E-F0F138AE008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FA953-2221-4746-B81C-E5F6336B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BD4F4-FB32-44BA-AC91-BDC721D0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73E-08C1-4B5C-B76D-FEE457CC1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72491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BCB3-BDE5-432B-A710-68D7C653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FC248-D064-4018-9255-EF5ACD3D3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8F761-C8F1-47A9-B658-D3593850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4525-109F-4515-8F3E-F0F138AE008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488E-1362-48C2-9B27-3A9A0A15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09F28-3F33-4EB7-BCF1-3918756F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73E-08C1-4B5C-B76D-FEE457CC1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80624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4421-6F8B-42A3-8D38-60BC814D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985D9-7BD3-41BE-B512-B5EE21C15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76A00-F84E-485E-8F97-67C387F1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4525-109F-4515-8F3E-F0F138AE008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EC6B9-E6D1-4399-91A7-A4DB1260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79649-C01A-4C6E-9B34-C04D77F4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73E-08C1-4B5C-B76D-FEE457CC1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7064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6A41-A6F8-44B4-BC8E-CB04E511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15845-C22A-4F47-9BE9-7BE64C1E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E1DC2-4995-49F7-B5F6-F02482715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300EC-51C3-4E25-BED0-3D384D6E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4525-109F-4515-8F3E-F0F138AE008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48A5E-DA75-4AB1-9CC4-0F2C8618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F2054-C027-444D-A8BD-25B7BA41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73E-08C1-4B5C-B76D-FEE457CC1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71600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D9CC-1282-48E0-B8B3-D83B3BF7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95AD8-5FFE-40B0-9FBB-A2DD65A5E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858B6-3CA7-43C2-94AF-6A1B13BB3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F4AA1-C2A3-4762-B346-F2569341E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31F00-3D66-4A8F-9FB8-6B5614780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B8C65-BF5F-473C-B1EE-F99763D1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4525-109F-4515-8F3E-F0F138AE008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F62D0-44FA-4C1A-8EBC-D0694804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C070D-F8C4-436A-8E38-5A2ABA01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73E-08C1-4B5C-B76D-FEE457CC1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45996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4249-5491-489A-9762-98D646E1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D21F0C-F203-436F-A924-AB617A47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4525-109F-4515-8F3E-F0F138AE008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C21EA-E21D-4E1F-B294-7AD1E165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26BA2-CEC5-463F-AF74-E1B10BBC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73E-08C1-4B5C-B76D-FEE457CC1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50890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C8561-A89A-4207-BA42-31FF1659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4525-109F-4515-8F3E-F0F138AE008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9E5F4-ECEC-4526-BF0F-49FBA8BB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30CF7-2D6B-4F90-84CA-7E5FC943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73E-08C1-4B5C-B76D-FEE457CC1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4192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14A1-9DA9-48C3-B899-CF2B7F87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717CD-EC56-436D-AA9B-7783AE2EA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9CBFB-9360-4AE2-8F13-8C41CBA3C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AB07A-D4EA-45A2-A08C-EB817434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4525-109F-4515-8F3E-F0F138AE008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7C31C-92CB-4EEA-ACA4-CD4FD990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5469-1223-4AB6-9EEF-5944B601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73E-08C1-4B5C-B76D-FEE457CC1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6409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9653-50B5-4380-87AC-F51E24475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077D2-71B0-427E-A9A4-C05CB05D4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F3BDA-E501-43BA-B915-BE3CA803A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A65E1-9EB6-49F1-B013-1B5527C3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4525-109F-4515-8F3E-F0F138AE008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F09BC-05DA-4F5C-8D69-D536A0E9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C6D34-F4BE-4AD5-B465-AD8C0BD6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873E-08C1-4B5C-B76D-FEE457CC1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06858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05536-AE0D-4611-87E2-FEBD600C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378CF-BC9A-4176-A3D3-37642997C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82A87-1ED7-43E4-9E6F-D82F0F92A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44525-109F-4515-8F3E-F0F138AE0084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F31B5-3BB4-448E-96BC-3865C1CFE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0CF0D-F0E7-4F98-A7FF-BCC50F7EA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1873E-08C1-4B5C-B76D-FEE457CC1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46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4443" r:id="rId2"/>
    <p:sldLayoutId id="2147484444" r:id="rId3"/>
    <p:sldLayoutId id="2147484445" r:id="rId4"/>
    <p:sldLayoutId id="2147484446" r:id="rId5"/>
    <p:sldLayoutId id="2147484447" r:id="rId6"/>
    <p:sldLayoutId id="2147484448" r:id="rId7"/>
    <p:sldLayoutId id="2147484449" r:id="rId8"/>
    <p:sldLayoutId id="2147484450" r:id="rId9"/>
    <p:sldLayoutId id="2147484451" r:id="rId10"/>
    <p:sldLayoutId id="2147484452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hatterbo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www.alicebot.org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BDF4AA-BB23-4B2C-9D8B-7D2AC2352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92D6B7-5270-4067-8736-CE17D5B6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134754"/>
            <a:ext cx="11724640" cy="1196205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CHATBOT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8BFE-7610-4605-8D49-C32E39D60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587141"/>
            <a:ext cx="10515600" cy="62708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By</a:t>
            </a:r>
          </a:p>
          <a:p>
            <a:pPr marL="0" indent="0" algn="ctr">
              <a:buNone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What is a chatbot?">
            <a:extLst>
              <a:ext uri="{FF2B5EF4-FFF2-40B4-BE49-F238E27FC236}">
                <a16:creationId xmlns:a16="http://schemas.microsoft.com/office/drawing/2014/main" id="{2EBFA5AA-52DB-C4C8-D48A-5B65886BD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38" y="1453521"/>
            <a:ext cx="10515599" cy="374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7CDDC1-0CE5-FD48-4958-B696ED86D147}"/>
              </a:ext>
            </a:extLst>
          </p:cNvPr>
          <p:cNvSpPr/>
          <p:nvPr/>
        </p:nvSpPr>
        <p:spPr>
          <a:xfrm>
            <a:off x="7313827" y="1330959"/>
            <a:ext cx="4735989" cy="604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b="0" i="0" dirty="0">
                <a:solidFill>
                  <a:srgbClr val="22222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JANGALA RAMU SAILOHITHA</a:t>
            </a:r>
          </a:p>
          <a:p>
            <a:pPr algn="l"/>
            <a:endParaRPr lang="en-IN" b="0" i="0" dirty="0">
              <a:solidFill>
                <a:srgbClr val="222222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</a:endParaRPr>
          </a:p>
          <a:p>
            <a:endParaRPr lang="en-IN" dirty="0">
              <a:solidFill>
                <a:schemeClr val="tx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3892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26F57F-A30A-4CF2-AC92-71C53B373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252" y="0"/>
            <a:ext cx="12485652" cy="69982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97547A-77E7-437E-9716-4A81F25E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92B4-7438-4E8B-B9D8-49E72C450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Bot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1141A7-6C4F-4877-ABD4-3DD9A1AF6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164" y="365125"/>
            <a:ext cx="999831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2770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359C4A-ADAB-4259-9CB8-1795F8EA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1D22BC-2906-4C4A-BC94-406854CD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User Module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4373-672A-44AF-B5EE-42C7FCA8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Speech to Text: User will ask the computer to run command by giving input as speech.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Command Execution: Based on command receive from the user, system will execute the command (if available).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Text to Speech: Once a command is received, application speaks the command. 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141341-A0A8-4364-8CD3-F89700B67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284" y="515797"/>
            <a:ext cx="999831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5547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B1DEA1-8D71-4B4E-B9E8-F3F1561AD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D41B5-3A05-4D60-986D-4378470E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Chatbot Module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1F045-E781-433B-86DD-FD74BB3B9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make a conversation between both human and machine.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machine has been embedded knowledge to identify the sentences and making a decision itself.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User can chat with the bot it implies as if enquiring to the college person about college related activities.   </a:t>
            </a:r>
          </a:p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7DD80C-001A-43D2-A4F5-48BC6915C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764" y="488785"/>
            <a:ext cx="999831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1842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AD270D-D845-4A16-BD8C-886852D8A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C7BB2D-951A-4921-841A-9202A81F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Information Module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2DFDA-F188-4C9E-9448-352B17539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1070"/>
            <a:ext cx="10546080" cy="4405914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This system can answer the questions asked by the user.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The question relevant to college the system search and gives that particular college information.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7C3C8-2D7B-4AE2-80DA-D57A9F3BD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564" y="579554"/>
            <a:ext cx="999831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6101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958936-B85B-432C-AF39-6ED081728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0048"/>
            <a:ext cx="12192000" cy="6833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BD2968-489F-4D43-A359-07B72291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BE6C8-9D91-4626-8FB1-F2FEAFAAB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288"/>
            <a:ext cx="10515600" cy="47716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 DIAGRAM</a:t>
            </a:r>
          </a:p>
          <a:p>
            <a:endParaRPr lang="en-IN" dirty="0"/>
          </a:p>
        </p:txBody>
      </p:sp>
      <p:pic>
        <p:nvPicPr>
          <p:cNvPr id="4" name="Picture 3" descr="Use Case Diagram of ChatBot Design Detailed implementation technique... |  Download Scientific Diagram">
            <a:extLst>
              <a:ext uri="{FF2B5EF4-FFF2-40B4-BE49-F238E27FC236}">
                <a16:creationId xmlns:a16="http://schemas.microsoft.com/office/drawing/2014/main" id="{A31D16FB-5713-418D-81D1-C0A3A4DBF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94" y="2157492"/>
            <a:ext cx="7174058" cy="4335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439974-D24C-4BB1-99D1-F6F935B6D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92" y="464430"/>
            <a:ext cx="999831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6992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AB8ECA-B1B6-4AAB-9EEB-B08FF7EED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ED1BBB-BEE1-4A20-8B25-F44EF0F3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b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71E5C28B-54B4-4213-A9D4-33F87761D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99" y="1929555"/>
            <a:ext cx="10413733" cy="42153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831528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29F6BF-617D-4FD4-9571-54C546930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6DAF7A-87E0-450E-A153-841293B2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b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Sequence Diagram Representing Design of the Chatbot. | Download Scientific  Diagram">
            <a:extLst>
              <a:ext uri="{FF2B5EF4-FFF2-40B4-BE49-F238E27FC236}">
                <a16:creationId xmlns:a16="http://schemas.microsoft.com/office/drawing/2014/main" id="{0B06D043-D44F-450B-B650-D07B40FB6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02" y="1153331"/>
            <a:ext cx="11428811" cy="5022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77052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DBBF80-E234-4C2F-B81B-1DEB533A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3B4D4-516A-4F88-BE6E-098A566C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b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C18EFCEC-DE4F-421A-8894-4BC41B058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7912"/>
            <a:ext cx="9874718" cy="515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3897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15F0A0-2F34-49F6-9D51-AD39E679D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5008"/>
            <a:ext cx="12192000" cy="6833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2EDC5-E09C-47E6-B345-825EC847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4639"/>
            <a:ext cx="10515600" cy="1178559"/>
          </a:xfrm>
        </p:spPr>
        <p:txBody>
          <a:bodyPr/>
          <a:lstStyle/>
          <a:p>
            <a:pPr algn="ctr"/>
            <a: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9D9CC1-35CC-4DCB-A049-119E780E1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036" r="-566" b="25450"/>
          <a:stretch/>
        </p:blipFill>
        <p:spPr>
          <a:xfrm>
            <a:off x="535929" y="701040"/>
            <a:ext cx="11120141" cy="485648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383B8D-2019-4CDB-98AB-E89E054F7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884" y="-323177"/>
            <a:ext cx="999831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7138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1794D9-920D-472E-A963-2E771168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3616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D360DBE-FBA4-489C-8533-7F7DECA20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2" t="34863" r="16182" b="22174"/>
          <a:stretch/>
        </p:blipFill>
        <p:spPr>
          <a:xfrm>
            <a:off x="497840" y="866648"/>
            <a:ext cx="11196320" cy="5100320"/>
          </a:xfrm>
        </p:spPr>
      </p:pic>
    </p:spTree>
    <p:extLst>
      <p:ext uri="{BB962C8B-B14F-4D97-AF65-F5344CB8AC3E}">
        <p14:creationId xmlns:p14="http://schemas.microsoft.com/office/powerpoint/2010/main" val="114919247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6901FA-0672-4A67-B437-FA6703E9C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5168"/>
            <a:ext cx="12192000" cy="6833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3C4170-31D0-4387-89AC-84113109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AB141-376D-4CD1-88BD-97817C08E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491808"/>
            <a:ext cx="10601960" cy="509187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being Social Relevant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A60EE8-07F3-42B9-B69E-F6775A2917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" t="20404" r="5302" b="15664"/>
          <a:stretch/>
        </p:blipFill>
        <p:spPr>
          <a:xfrm>
            <a:off x="0" y="-203199"/>
            <a:ext cx="2672397" cy="95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7212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8F3D1B-9575-4FC5-AA61-BE6F83DEB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F7A508-9430-419B-B63C-E36CDB244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1122363"/>
            <a:ext cx="12273280" cy="1183957"/>
          </a:xfrm>
        </p:spPr>
        <p:txBody>
          <a:bodyPr>
            <a:normAutofit fontScale="90000"/>
          </a:bodyPr>
          <a:lstStyle/>
          <a:p>
            <a:r>
              <a:rPr lang="en-IN" sz="49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chatbot aid the Contemporary Society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49D97-4D24-420E-B68D-BD89CF427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2103120"/>
            <a:ext cx="9570720" cy="388112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Chatbots are available immediately @24/7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increases sales as well as frame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wide range of applications in different industry and services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search the information faster and better than humans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immediate feedback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1FA1E-8F97-4774-8531-25DFBEA68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0254"/>
            <a:ext cx="999831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6434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3D2E88-CE09-4875-A881-76AB98CEA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99952B-700E-47BF-99FE-C8E85323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D769E-D128-4E62-B8FC-3D62C8D49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24" y="1848051"/>
            <a:ext cx="10468276" cy="43289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chatbot can answer to the queries in the textual user input.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file (which contains questions and its respective answers)  has been created and loaded into the machine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can  answer to the queries asked by the user.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chatbot  contains the details about the college.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9F8A8-9319-42B9-A8CC-8177FAE7C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844" y="488785"/>
            <a:ext cx="999831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6248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F52BEB-153D-4A43-8F64-C8AF62C84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58BB7F-951D-4047-9314-8871CA455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AA221-51A4-4B21-96AC-2F7358525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getting more efficient day by day and the next scope is multilinguistic responses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Voice-bots are also set to enhance the services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alike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Adoption of AI to make accurate predication for query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431E96-E2F6-4C07-9D56-03801103A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524" y="515797"/>
            <a:ext cx="999831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3403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768603-6E43-4A2E-8C0F-949C913D1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8C5DBE-8659-405D-A1A3-A84E7C47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0D2E3-826C-4231-9719-81E3344D6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5524"/>
            <a:ext cx="10515600" cy="5291439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Bayan Abu Shawar and Eric Atwell, 2007 “Chatbots: Are they Really Useful?”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Bringing chatbots into education: Towards natural language negotiation of open learner models. Know.- Based Syst. 20, 2 (Mar. 2007), 177-185. 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IN" sz="20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http://en.wikipedia.org/wiki/Chatterbot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ALICE. 2002. A.L.I.C.E AI Foundation, </a:t>
            </a:r>
            <a:r>
              <a:rPr lang="en-IN" sz="20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http://www.alicebot.org/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Kumar, M Naveen, PC Linga Chandar, A Venkatesh Prasad, and K Sumangali (2016). “Android based educational Chatbot for visually impaired people”. In: International Conference on Computational Intelligence and Computing Research (ICCIC), 2016 IEEE. IEEE, pp. 1–4.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 Ranoliya , Bhavika R, Nidhi Raghuwanshi , and Sanjay Singh (2017). “Chatbot for University Related FAQs”. In: 2017 International Conference on Advances in Computing, Communications and Informatics (ICACCI). Udupi, pp. 1525–1530.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28C14-63BB-4BC6-9DCB-B47275AA0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484" y="373415"/>
            <a:ext cx="999831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5020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55E4FB-62CC-4F88-BB7B-24EF3EBD1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D0B320-B116-491B-82DB-DA0058F6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93520"/>
            <a:ext cx="12192000" cy="3302000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52256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F5FEF6B-CEB9-46A3-AAAA-928955B7F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" y="13661"/>
            <a:ext cx="12192000" cy="68306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1E4CB5-0A3D-41A7-97D4-23E325A07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4519"/>
            <a:ext cx="9144000" cy="895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622FB-3FD8-46B4-A092-2E1B16C22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9548"/>
            <a:ext cx="9144000" cy="477413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is an automated software program that interacts with humans using natural language.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are programs that work on Artificial Intelligence(AI) &amp; Machine Learning platform.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software  program conducts conversation  with users via textual methods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Chatbot is developed using python programming language in google collabs.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5E2EC3-6FF0-4358-B68E-AB64BA58E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403" y="522232"/>
            <a:ext cx="995680" cy="102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9981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3039F3-2A59-4C38-834F-B17E73E14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1"/>
            <a:ext cx="12192000" cy="68306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A4B6A2-F19C-4962-BA64-3B5DE048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AE487-1968-4EB4-A698-AD7E92F8B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“CHATBOT USING PYTHON” is designed by python using JSON Database structure.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chatbot suits the user needs and requirements.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Chatbots are usually a stateful services, remembering previous commands in order to provide functionality.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gives answers to the user in a text-based commands. The questions could be regarding college details.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1DA6D4-A8DF-42BF-A022-188A59CF7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804" y="488050"/>
            <a:ext cx="999831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447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997209-6331-49A0-8D52-B2B11587E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067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1C2850C-F372-41FF-9669-642D6E8D7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237"/>
            <a:ext cx="10515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02BE79-8B52-4A39-AEDA-9A037D562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838"/>
            <a:ext cx="10515600" cy="519112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need to personally visit the college and ask the college help desk , if the student have any queries about the college.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lot of time and money if the college is miles away from the student native place.</a:t>
            </a:r>
          </a:p>
          <a:p>
            <a:pPr marL="0" indent="0">
              <a:buNone/>
            </a:pPr>
            <a:r>
              <a:rPr lang="en-IN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chat bot system is not known to people who do not have more knowledge about the technology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if there exist a chatbot system , it is not much accurate in providing the answer or 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this process may lead to communication gap between student and college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9BAC9B-4434-4C15-BF41-76D0D545B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764" y="27323"/>
            <a:ext cx="999831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5591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1C5E77B-EEF9-4E31-AEBB-098D9336F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0048"/>
            <a:ext cx="12192000" cy="6833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966732-E9A9-4C7A-B861-95978431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78ACF-60F1-4508-AC99-2BD52F297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itchFamily="18" charset="0"/>
              </a:rPr>
              <a:t>This application provides answer to the query of the student.</a:t>
            </a:r>
            <a:endParaRPr lang="en-US" sz="32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itchFamily="18" charset="0"/>
              </a:rPr>
              <a:t>Students have to query through the bot which is used for chatting.</a:t>
            </a:r>
            <a:endParaRPr lang="en-US" sz="32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itchFamily="18" charset="0"/>
              </a:rPr>
              <a:t>The system uses Built in tensorflow , tflearn libraries and NLP , Neural network concepts.</a:t>
            </a:r>
            <a:endParaRPr lang="en-US" sz="32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itchFamily="18" charset="0"/>
              </a:rPr>
              <a:t>The answers are appropriate what the user queries.</a:t>
            </a:r>
            <a:endParaRPr lang="en-US" sz="32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C46E859-23BE-4C09-966A-171245C56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764" y="488785"/>
            <a:ext cx="999831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1912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071103-2EC7-4D5F-88CC-6F6FC1EF5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1487"/>
            <a:ext cx="10515600" cy="5705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19334E-1D37-4B54-88C8-6EC2DF6D6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-121920"/>
            <a:ext cx="1224642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BB5ADA-29BF-433E-8ED6-B85403649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ADVANTAGES OF PROPOSED SYSTEM</a:t>
            </a:r>
            <a:endParaRPr lang="en-IN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C00C-64F8-40E2-8830-3350E8EE0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Chart bot can run on local computers and phones , smart devices.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Eliminates the requirement of any manpower during online interaction.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Chat bot is typically perceived as engaging software entity.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It is an extremely helpful and useful system for disabled people.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6D3B7B-472B-48D5-85E5-638A91F37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5797"/>
            <a:ext cx="999831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2279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54B5CD-DB30-43A0-86EF-341624EE2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0048"/>
            <a:ext cx="12192000" cy="6833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15A27F-4241-4A1E-988A-6C55EC1F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SYSTEM REQUIREMENTS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A1B3A-D247-46C6-84F6-2733BB371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Software requirements</a:t>
            </a: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               </a:t>
            </a: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Operating system        :     Windows 10</a:t>
            </a: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Coding language         :      Python 3.8</a:t>
            </a: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Tool Used                    :      Google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Colab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Front end                     :      HTML 5.2, CSS3</a:t>
            </a: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Data Base                    :      MySQL 8.0.21</a:t>
            </a: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0AFF3-72AC-4225-957C-A8BFCEB1E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604" y="515797"/>
            <a:ext cx="999831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1589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F69224-719B-4A2A-A782-E068A699C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D8F626-EE04-4FC5-9379-4DCA6905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Hardware requirements</a:t>
            </a: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5738-8678-4292-BC5B-1B836E566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53" y="1690688"/>
            <a:ext cx="10515600" cy="4351338"/>
          </a:xfrm>
        </p:spPr>
        <p:txBody>
          <a:bodyPr numCol="2"/>
          <a:lstStyle/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Processor        :     intel core5</a:t>
            </a:r>
          </a:p>
          <a:p>
            <a:pPr marL="0" indent="0" algn="just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Hard disk        :     250GB</a:t>
            </a:r>
          </a:p>
          <a:p>
            <a:pPr marL="0" indent="0" algn="just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Monitor           :     15”LED</a:t>
            </a:r>
          </a:p>
          <a:p>
            <a:pPr marL="0" indent="0" algn="just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RAM               :      4 GB</a:t>
            </a:r>
          </a:p>
          <a:p>
            <a:pPr marL="0" indent="0" algn="just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Input devices  :     Keyboard , Mo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405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886</Words>
  <Application>Microsoft Office PowerPoint</Application>
  <PresentationFormat>Widescreen</PresentationFormat>
  <Paragraphs>106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Office Theme</vt:lpstr>
      <vt:lpstr>CHATBOT </vt:lpstr>
      <vt:lpstr>Contents</vt:lpstr>
      <vt:lpstr>Introduction</vt:lpstr>
      <vt:lpstr>ABSTRACT</vt:lpstr>
      <vt:lpstr>Existing system</vt:lpstr>
      <vt:lpstr>PROPOSED SYSTEM</vt:lpstr>
      <vt:lpstr>ADVANTAGES OF PROPOSED SYSTEM</vt:lpstr>
      <vt:lpstr>SYSTEM REQUIREMENTS</vt:lpstr>
      <vt:lpstr>Hardware requirements </vt:lpstr>
      <vt:lpstr>MODULES</vt:lpstr>
      <vt:lpstr>User Module</vt:lpstr>
      <vt:lpstr>Chatbot Module</vt:lpstr>
      <vt:lpstr>Information Module</vt:lpstr>
      <vt:lpstr>UML DIAGRAMS</vt:lpstr>
      <vt:lpstr>CLASS DIAGRAM </vt:lpstr>
      <vt:lpstr>SEQUENCE DIAGRAM </vt:lpstr>
      <vt:lpstr>ACTIVITY DIAGRAM </vt:lpstr>
      <vt:lpstr>Result</vt:lpstr>
      <vt:lpstr>PowerPoint Presentation</vt:lpstr>
      <vt:lpstr>How chatbot aid the Contemporary Society 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lohitha jangala</dc:creator>
  <cp:lastModifiedBy>Sailohitha Jangala Ramu</cp:lastModifiedBy>
  <cp:revision>19</cp:revision>
  <dcterms:created xsi:type="dcterms:W3CDTF">2022-01-21T18:36:20Z</dcterms:created>
  <dcterms:modified xsi:type="dcterms:W3CDTF">2023-11-01T01:35:15Z</dcterms:modified>
</cp:coreProperties>
</file>