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4" r:id="rId2"/>
    <p:sldId id="270" r:id="rId3"/>
    <p:sldId id="311" r:id="rId4"/>
    <p:sldId id="280" r:id="rId5"/>
    <p:sldId id="281" r:id="rId6"/>
    <p:sldId id="282" r:id="rId7"/>
    <p:sldId id="283" r:id="rId8"/>
    <p:sldId id="312" r:id="rId9"/>
    <p:sldId id="318"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77408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23979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8877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545939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618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71617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217921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51550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19991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76956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7349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5650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16856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68540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5269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
        <p:nvSpPr>
          <p:cNvPr id="5" name="Date Placeholder 4"/>
          <p:cNvSpPr>
            <a:spLocks noGrp="1"/>
          </p:cNvSpPr>
          <p:nvPr>
            <p:ph type="dt" sz="half" idx="10"/>
          </p:nvPr>
        </p:nvSpPr>
        <p:spPr/>
        <p:txBody>
          <a:bodyPr/>
          <a:lstStyle/>
          <a:p>
            <a:fld id="{C6CA271C-94AB-4F01-9154-9BAB15E4C5DB}" type="datetimeFigureOut">
              <a:rPr lang="en-IN" smtClean="0"/>
              <a:t>27-03-2023</a:t>
            </a:fld>
            <a:endParaRPr lang="en-IN"/>
          </a:p>
        </p:txBody>
      </p:sp>
    </p:spTree>
    <p:extLst>
      <p:ext uri="{BB962C8B-B14F-4D97-AF65-F5344CB8AC3E}">
        <p14:creationId xmlns:p14="http://schemas.microsoft.com/office/powerpoint/2010/main" val="99355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A271C-94AB-4F01-9154-9BAB15E4C5DB}" type="datetimeFigureOut">
              <a:rPr lang="en-IN" smtClean="0"/>
              <a:t>27-03-2023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C130-8D73-43DA-9F1A-B2F7AD225EF8}" type="slidenum">
              <a:rPr lang="en-IN" smtClean="0"/>
              <a:t>‹#›</a:t>
            </a:fld>
            <a:endParaRPr lang="en-IN"/>
          </a:p>
        </p:txBody>
      </p:sp>
    </p:spTree>
    <p:extLst>
      <p:ext uri="{BB962C8B-B14F-4D97-AF65-F5344CB8AC3E}">
        <p14:creationId xmlns:p14="http://schemas.microsoft.com/office/powerpoint/2010/main" val="36252362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2892602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43019" y="2438400"/>
            <a:ext cx="4820285" cy="4419600"/>
          </a:xfrm>
          <a:prstGeom prst="rect">
            <a:avLst/>
          </a:prstGeom>
        </p:spPr>
      </p:pic>
    </p:spTree>
    <p:extLst>
      <p:ext uri="{BB962C8B-B14F-4D97-AF65-F5344CB8AC3E}">
        <p14:creationId xmlns:p14="http://schemas.microsoft.com/office/powerpoint/2010/main" val="391562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236205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78029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195223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53914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145210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Public\Pictures\Sample Pictures\water quality\69.JPG"/>
          <p:cNvPicPr/>
          <p:nvPr/>
        </p:nvPicPr>
        <p:blipFill>
          <a:blip r:embed="rId2">
            <a:extLst>
              <a:ext uri="{28A0092B-C50C-407E-A947-70E740481C1C}">
                <a14:useLocalDpi xmlns:a14="http://schemas.microsoft.com/office/drawing/2010/main" val="0"/>
              </a:ext>
            </a:extLst>
          </a:blip>
          <a:srcRect/>
          <a:stretch>
            <a:fillRect/>
          </a:stretch>
        </p:blipFill>
        <p:spPr bwMode="auto">
          <a:xfrm>
            <a:off x="2366554" y="3381375"/>
            <a:ext cx="6675120" cy="3476625"/>
          </a:xfrm>
          <a:prstGeom prst="rect">
            <a:avLst/>
          </a:prstGeom>
          <a:noFill/>
          <a:ln>
            <a:noFill/>
          </a:ln>
        </p:spPr>
      </p:pic>
    </p:spTree>
    <p:extLst>
      <p:ext uri="{BB962C8B-B14F-4D97-AF65-F5344CB8AC3E}">
        <p14:creationId xmlns:p14="http://schemas.microsoft.com/office/powerpoint/2010/main" val="362984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88457" y="428625"/>
            <a:ext cx="6722155" cy="6000750"/>
          </a:xfrm>
          <a:prstGeom prst="rect">
            <a:avLst/>
          </a:prstGeom>
        </p:spPr>
      </p:pic>
    </p:spTree>
    <p:extLst>
      <p:ext uri="{BB962C8B-B14F-4D97-AF65-F5344CB8AC3E}">
        <p14:creationId xmlns:p14="http://schemas.microsoft.com/office/powerpoint/2010/main" val="38333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8272" y="393213"/>
            <a:ext cx="3075800" cy="5641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ARCHIECTURE</a:t>
            </a:r>
            <a:endParaRPr lang="en-IN"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236657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DIAGRAMS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artefacts of software system, as well as for business modelling and other non-software systems. The UML represents a collection of best engineering practices that have proven successful in the modelling of large and complex systems.</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8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331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442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4589" y="557214"/>
            <a:ext cx="6472554" cy="5815012"/>
          </a:xfrm>
          <a:prstGeom prst="rect">
            <a:avLst/>
          </a:prstGeom>
        </p:spPr>
      </p:pic>
    </p:spTree>
    <p:extLst>
      <p:ext uri="{BB962C8B-B14F-4D97-AF65-F5344CB8AC3E}">
        <p14:creationId xmlns:p14="http://schemas.microsoft.com/office/powerpoint/2010/main" val="411150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14538" y="2857500"/>
            <a:ext cx="7543799" cy="2800350"/>
          </a:xfrm>
          <a:prstGeom prst="rect">
            <a:avLst/>
          </a:prstGeom>
        </p:spPr>
      </p:pic>
    </p:spTree>
    <p:extLst>
      <p:ext uri="{BB962C8B-B14F-4D97-AF65-F5344CB8AC3E}">
        <p14:creationId xmlns:p14="http://schemas.microsoft.com/office/powerpoint/2010/main" val="317187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91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rchitecture of the Proposed Anomaly Detection Model. | Download Scientific  Diagram">
            <a:extLst>
              <a:ext uri="{FF2B5EF4-FFF2-40B4-BE49-F238E27FC236}">
                <a16:creationId xmlns:a16="http://schemas.microsoft.com/office/drawing/2014/main" id="{15094559-C9A4-4D95-8F57-CCC4E54DE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461" y="495852"/>
            <a:ext cx="7188023" cy="5866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08DC7D-1778-4722-9E91-1C59FF450365}"/>
              </a:ext>
            </a:extLst>
          </p:cNvPr>
          <p:cNvSpPr txBox="1"/>
          <p:nvPr/>
        </p:nvSpPr>
        <p:spPr>
          <a:xfrm>
            <a:off x="604538" y="495853"/>
            <a:ext cx="3109844" cy="461665"/>
          </a:xfrm>
          <a:prstGeom prst="rect">
            <a:avLst/>
          </a:prstGeom>
          <a:noFill/>
        </p:spPr>
        <p:txBody>
          <a:bodyPr wrap="square" rtlCol="0">
            <a:spAutoFit/>
          </a:bodyPr>
          <a:lstStyle/>
          <a:p>
            <a:r>
              <a:rPr lang="en-IN" sz="2400" dirty="0"/>
              <a:t>Schematic Diagram</a:t>
            </a:r>
          </a:p>
        </p:txBody>
      </p:sp>
    </p:spTree>
    <p:extLst>
      <p:ext uri="{BB962C8B-B14F-4D97-AF65-F5344CB8AC3E}">
        <p14:creationId xmlns:p14="http://schemas.microsoft.com/office/powerpoint/2010/main" val="13517107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109</TotalTime>
  <Words>1008</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lohitha jangala</cp:lastModifiedBy>
  <cp:revision>12</cp:revision>
  <dcterms:created xsi:type="dcterms:W3CDTF">2022-04-13T10:05:01Z</dcterms:created>
  <dcterms:modified xsi:type="dcterms:W3CDTF">2023-03-27T08:45:47Z</dcterms:modified>
</cp:coreProperties>
</file>