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Функциональная логика и теория алгоритмов.</a:t>
            </a:r>
            <a:br>
              <a:rPr lang="ru-RU" dirty="0"/>
            </a:br>
            <a:r>
              <a:rPr lang="ru-RU" dirty="0" smtClean="0"/>
              <a:t>Задание </a:t>
            </a:r>
            <a:r>
              <a:rPr lang="ru-RU" dirty="0"/>
              <a:t>№14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Моря Е.Ю.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98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и ТЗ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Цель работы: </a:t>
            </a:r>
          </a:p>
          <a:p>
            <a:pPr marL="201168" lvl="1" indent="0">
              <a:buNone/>
            </a:pPr>
            <a:r>
              <a:rPr lang="ru-RU" sz="2400" dirty="0"/>
              <a:t>Написать на языке С и отладить программу соответствующую тех. </a:t>
            </a:r>
            <a:r>
              <a:rPr lang="ru-RU" sz="2400" dirty="0" smtClean="0"/>
              <a:t>заданию.</a:t>
            </a:r>
          </a:p>
          <a:p>
            <a:pPr marL="544068" lvl="1" indent="-342900"/>
            <a:r>
              <a:rPr lang="ru-RU" sz="2400" dirty="0" smtClean="0"/>
              <a:t>ТЗ:</a:t>
            </a:r>
            <a:endParaRPr lang="ru-RU" sz="2400" dirty="0"/>
          </a:p>
          <a:p>
            <a:pPr marL="45720" indent="0">
              <a:buNone/>
            </a:pPr>
            <a:r>
              <a:rPr lang="ru-RU" dirty="0"/>
              <a:t>Написать на языке С и отладить программу, </a:t>
            </a:r>
            <a:r>
              <a:rPr lang="ru-RU" dirty="0" smtClean="0"/>
              <a:t>реализующую следующие </a:t>
            </a:r>
            <a:r>
              <a:rPr lang="ru-RU" dirty="0"/>
              <a:t>функции:</a:t>
            </a:r>
          </a:p>
          <a:p>
            <a:pPr marL="45720" indent="0">
              <a:buNone/>
            </a:pPr>
            <a:r>
              <a:rPr lang="ru-RU" dirty="0"/>
              <a:t>-Задание 2-х множеств;</a:t>
            </a:r>
          </a:p>
          <a:p>
            <a:pPr marL="45720" indent="0">
              <a:buNone/>
            </a:pPr>
            <a:r>
              <a:rPr lang="ru-RU" dirty="0"/>
              <a:t>-Ввод элементов множества;</a:t>
            </a:r>
          </a:p>
          <a:p>
            <a:pPr marL="45720" indent="0">
              <a:buNone/>
            </a:pPr>
            <a:r>
              <a:rPr lang="ru-RU" dirty="0"/>
              <a:t>-Вывод элементов множества;</a:t>
            </a:r>
          </a:p>
          <a:p>
            <a:pPr marL="45720" indent="0">
              <a:buNone/>
            </a:pPr>
            <a:r>
              <a:rPr lang="ru-RU" dirty="0"/>
              <a:t>-Добавление элемента множества;</a:t>
            </a:r>
          </a:p>
          <a:p>
            <a:pPr marL="45720" indent="0">
              <a:buNone/>
            </a:pPr>
            <a:r>
              <a:rPr lang="ru-RU" dirty="0"/>
              <a:t>-Удаление элемента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7610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ходе работы был разработан код, выполняющий поставленные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48" y="2177041"/>
            <a:ext cx="2278476" cy="4038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903" y="2177041"/>
            <a:ext cx="2381618" cy="36496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21" y="2177041"/>
            <a:ext cx="2290366" cy="29175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887" y="2177041"/>
            <a:ext cx="2140752" cy="33971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887" y="5574217"/>
            <a:ext cx="1938223" cy="10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65908"/>
          </a:xfrm>
        </p:spPr>
        <p:txBody>
          <a:bodyPr/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ример работы программы: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9" y="1367693"/>
            <a:ext cx="9399641" cy="5072184"/>
          </a:xfrm>
        </p:spPr>
      </p:pic>
    </p:spTree>
    <p:extLst>
      <p:ext uri="{BB962C8B-B14F-4D97-AF65-F5344CB8AC3E}">
        <p14:creationId xmlns:p14="http://schemas.microsoft.com/office/powerpoint/2010/main" val="391439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 </a:t>
            </a:r>
            <a:r>
              <a:rPr lang="ru-RU" sz="2400" dirty="0"/>
              <a:t>ходе выполнения данной работы были изучены массивы данных, написана программа и было выполнено первое домашнее задание по функциональной логике и теории алгоритмов.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923325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39</TotalTime>
  <Words>108</Words>
  <Application>Microsoft Office PowerPoint</Application>
  <PresentationFormat>Произвольный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Базис</vt:lpstr>
      <vt:lpstr>Функциональная логика и теория алгоритмов. Задание №14</vt:lpstr>
      <vt:lpstr>Цель работы и ТЗ</vt:lpstr>
      <vt:lpstr>В ходе работы был разработан код, выполняющий поставленные задачи</vt:lpstr>
      <vt:lpstr>Пример работы программы: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Функциональная логика и теория алгоритмов. Задание №14</dc:title>
  <dc:creator>Екатерина Моря</dc:creator>
  <cp:lastModifiedBy>Даниил Коржов</cp:lastModifiedBy>
  <cp:revision>5</cp:revision>
  <dcterms:created xsi:type="dcterms:W3CDTF">2019-10-10T07:37:23Z</dcterms:created>
  <dcterms:modified xsi:type="dcterms:W3CDTF">2019-10-10T09:24:49Z</dcterms:modified>
</cp:coreProperties>
</file>