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7"/>
  </p:handoutMasterIdLst>
  <p:sldIdLst>
    <p:sldId id="256" r:id="rId2"/>
    <p:sldId id="257" r:id="rId3"/>
    <p:sldId id="258" r:id="rId4"/>
    <p:sldId id="260" r:id="rId5"/>
    <p:sldId id="259" r:id="rId6"/>
  </p:sldIdLst>
  <p:sldSz cx="12192000" cy="6858000"/>
  <p:notesSz cx="6794500" cy="9931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sz="quarter" idx="1"/>
          </p:nvPr>
        </p:nvSpPr>
        <p:spPr>
          <a:xfrm>
            <a:off x="3848645" y="0"/>
            <a:ext cx="2944283" cy="498295"/>
          </a:xfrm>
          <a:prstGeom prst="rect">
            <a:avLst/>
          </a:prstGeom>
        </p:spPr>
        <p:txBody>
          <a:bodyPr vert="horz" lIns="91440" tIns="45720" rIns="91440" bIns="45720" rtlCol="0"/>
          <a:lstStyle>
            <a:lvl1pPr algn="r">
              <a:defRPr sz="1200"/>
            </a:lvl1pPr>
          </a:lstStyle>
          <a:p>
            <a:fld id="{C0FE48B6-FAC7-4F0A-9F32-3DE62F9BB1AD}" type="datetimeFigureOut">
              <a:rPr lang="zh-HK" altLang="en-US" smtClean="0"/>
              <a:t>18/10/2018</a:t>
            </a:fld>
            <a:endParaRPr lang="zh-HK" altLang="en-US"/>
          </a:p>
        </p:txBody>
      </p:sp>
      <p:sp>
        <p:nvSpPr>
          <p:cNvPr id="4" name="頁尾版面配置區 3"/>
          <p:cNvSpPr>
            <a:spLocks noGrp="1"/>
          </p:cNvSpPr>
          <p:nvPr>
            <p:ph type="ftr" sz="quarter" idx="2"/>
          </p:nvPr>
        </p:nvSpPr>
        <p:spPr>
          <a:xfrm>
            <a:off x="0" y="9433107"/>
            <a:ext cx="2944283" cy="498294"/>
          </a:xfrm>
          <a:prstGeom prst="rect">
            <a:avLst/>
          </a:prstGeom>
        </p:spPr>
        <p:txBody>
          <a:bodyPr vert="horz" lIns="91440" tIns="45720" rIns="91440" bIns="45720" rtlCol="0" anchor="b"/>
          <a:lstStyle>
            <a:lvl1pPr algn="l">
              <a:defRPr sz="1200"/>
            </a:lvl1pPr>
          </a:lstStyle>
          <a:p>
            <a:endParaRPr lang="zh-HK" altLang="en-US"/>
          </a:p>
        </p:txBody>
      </p:sp>
      <p:sp>
        <p:nvSpPr>
          <p:cNvPr id="5" name="投影片編號版面配置區 4"/>
          <p:cNvSpPr>
            <a:spLocks noGrp="1"/>
          </p:cNvSpPr>
          <p:nvPr>
            <p:ph type="sldNum" sz="quarter" idx="3"/>
          </p:nvPr>
        </p:nvSpPr>
        <p:spPr>
          <a:xfrm>
            <a:off x="3848645" y="9433107"/>
            <a:ext cx="2944283" cy="498294"/>
          </a:xfrm>
          <a:prstGeom prst="rect">
            <a:avLst/>
          </a:prstGeom>
        </p:spPr>
        <p:txBody>
          <a:bodyPr vert="horz" lIns="91440" tIns="45720" rIns="91440" bIns="45720" rtlCol="0" anchor="b"/>
          <a:lstStyle>
            <a:lvl1pPr algn="r">
              <a:defRPr sz="1200"/>
            </a:lvl1pPr>
          </a:lstStyle>
          <a:p>
            <a:fld id="{E22999FD-2B05-4DFE-8C06-056026F3995B}" type="slidenum">
              <a:rPr lang="zh-HK" altLang="en-US" smtClean="0"/>
              <a:t>‹#›</a:t>
            </a:fld>
            <a:endParaRPr lang="zh-HK" altLang="en-US"/>
          </a:p>
        </p:txBody>
      </p:sp>
    </p:spTree>
    <p:extLst>
      <p:ext uri="{BB962C8B-B14F-4D97-AF65-F5344CB8AC3E}">
        <p14:creationId xmlns:p14="http://schemas.microsoft.com/office/powerpoint/2010/main" val="8394395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10/18/2018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10/18/2018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dirty="0"/>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0" y="-1882238"/>
            <a:ext cx="12192000" cy="9144000"/>
          </a:xfrm>
          <a:prstGeom prst="rect">
            <a:avLst/>
          </a:prstGeom>
        </p:spPr>
      </p:pic>
      <p:sp>
        <p:nvSpPr>
          <p:cNvPr id="2" name="標題 1"/>
          <p:cNvSpPr>
            <a:spLocks noGrp="1"/>
          </p:cNvSpPr>
          <p:nvPr>
            <p:ph type="ctrTitle"/>
          </p:nvPr>
        </p:nvSpPr>
        <p:spPr>
          <a:xfrm>
            <a:off x="3310350" y="1205947"/>
            <a:ext cx="5571298" cy="912537"/>
          </a:xfrm>
        </p:spPr>
        <p:txBody>
          <a:bodyPr/>
          <a:lstStyle/>
          <a:p>
            <a:r>
              <a:rPr lang="en-US" altLang="zh-HK" dirty="0">
                <a:solidFill>
                  <a:schemeClr val="tx2">
                    <a:lumMod val="75000"/>
                  </a:schemeClr>
                </a:solidFill>
              </a:rPr>
              <a:t>Faraday future 91</a:t>
            </a:r>
            <a:endParaRPr lang="zh-HK" altLang="en-US" dirty="0">
              <a:solidFill>
                <a:schemeClr val="tx2">
                  <a:lumMod val="75000"/>
                </a:schemeClr>
              </a:solidFill>
            </a:endParaRPr>
          </a:p>
        </p:txBody>
      </p:sp>
      <p:sp>
        <p:nvSpPr>
          <p:cNvPr id="3" name="副標題 2"/>
          <p:cNvSpPr>
            <a:spLocks noGrp="1"/>
          </p:cNvSpPr>
          <p:nvPr>
            <p:ph type="subTitle" idx="1"/>
          </p:nvPr>
        </p:nvSpPr>
        <p:spPr>
          <a:xfrm>
            <a:off x="4628942" y="4853222"/>
            <a:ext cx="2934115" cy="532640"/>
          </a:xfrm>
        </p:spPr>
        <p:txBody>
          <a:bodyPr/>
          <a:lstStyle/>
          <a:p>
            <a:r>
              <a:rPr lang="en-US" altLang="zh-HK" dirty="0">
                <a:solidFill>
                  <a:schemeClr val="bg2">
                    <a:lumMod val="60000"/>
                    <a:lumOff val="40000"/>
                  </a:schemeClr>
                </a:solidFill>
              </a:rPr>
              <a:t>Venture  forward</a:t>
            </a:r>
            <a:endParaRPr lang="zh-HK" altLang="en-US" dirty="0">
              <a:solidFill>
                <a:schemeClr val="bg2">
                  <a:lumMod val="60000"/>
                  <a:lumOff val="40000"/>
                </a:schemeClr>
              </a:solidFill>
            </a:endParaRPr>
          </a:p>
        </p:txBody>
      </p:sp>
      <p:sp>
        <p:nvSpPr>
          <p:cNvPr id="5" name="文字方塊 4"/>
          <p:cNvSpPr txBox="1"/>
          <p:nvPr/>
        </p:nvSpPr>
        <p:spPr>
          <a:xfrm>
            <a:off x="9773392" y="237506"/>
            <a:ext cx="2242922" cy="369332"/>
          </a:xfrm>
          <a:prstGeom prst="rect">
            <a:avLst/>
          </a:prstGeom>
          <a:noFill/>
        </p:spPr>
        <p:txBody>
          <a:bodyPr wrap="none" rtlCol="0">
            <a:spAutoFit/>
          </a:bodyPr>
          <a:lstStyle/>
          <a:p>
            <a:r>
              <a:rPr lang="en-US" altLang="zh-HK" dirty="0"/>
              <a:t>By Xiang </a:t>
            </a:r>
            <a:r>
              <a:rPr lang="en-US" altLang="zh-HK" dirty="0" err="1"/>
              <a:t>Yifan</a:t>
            </a:r>
            <a:r>
              <a:rPr lang="en-US" altLang="zh-HK" dirty="0"/>
              <a:t> 5B(31)</a:t>
            </a:r>
            <a:endParaRPr lang="zh-HK" altLang="en-US" dirty="0"/>
          </a:p>
        </p:txBody>
      </p:sp>
    </p:spTree>
    <p:extLst>
      <p:ext uri="{BB962C8B-B14F-4D97-AF65-F5344CB8AC3E}">
        <p14:creationId xmlns:p14="http://schemas.microsoft.com/office/powerpoint/2010/main" val="432273651"/>
      </p:ext>
    </p:extLst>
  </p:cSld>
  <p:clrMapOvr>
    <a:masterClrMapping/>
  </p:clrMapOvr>
  <p:transition spd="slow" advTm="5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ff-genesis-cdn.s3.amazonaws.com/faraday-future-ff-91/faraday-future-ff-91-eminence-hero-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6888"/>
            <a:ext cx="12192000" cy="790860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HK" dirty="0">
                <a:solidFill>
                  <a:schemeClr val="bg2"/>
                </a:solidFill>
              </a:rPr>
              <a:t>A Beautiful Future</a:t>
            </a:r>
            <a:endParaRPr lang="zh-HK" altLang="en-US" dirty="0">
              <a:solidFill>
                <a:schemeClr val="bg2"/>
              </a:solidFill>
            </a:endParaRPr>
          </a:p>
        </p:txBody>
      </p:sp>
      <p:sp>
        <p:nvSpPr>
          <p:cNvPr id="3" name="內容版面配置區 2"/>
          <p:cNvSpPr>
            <a:spLocks noGrp="1"/>
          </p:cNvSpPr>
          <p:nvPr>
            <p:ph idx="1"/>
          </p:nvPr>
        </p:nvSpPr>
        <p:spPr>
          <a:xfrm>
            <a:off x="8571407" y="2988547"/>
            <a:ext cx="3620593" cy="3541714"/>
          </a:xfrm>
        </p:spPr>
        <p:txBody>
          <a:bodyPr>
            <a:normAutofit fontScale="85000" lnSpcReduction="20000"/>
          </a:bodyPr>
          <a:lstStyle/>
          <a:p>
            <a:pPr marL="0" indent="0">
              <a:buNone/>
            </a:pPr>
            <a:r>
              <a:rPr lang="en-US" altLang="zh-HK" dirty="0">
                <a:solidFill>
                  <a:schemeClr val="bg2">
                    <a:lumMod val="60000"/>
                    <a:lumOff val="40000"/>
                  </a:schemeClr>
                </a:solidFill>
              </a:rPr>
              <a:t>FF 91 is our first production vehicle and flagship model. All-electric, autonomous-ready and seamlessly connected, it embodies our latest mobility advancements in performance, intelligence, and user experience. This is the reason why we gave FF 91 a future-forward design that visually sets it apart from anything else on the road.</a:t>
            </a:r>
            <a:endParaRPr lang="zh-HK" altLang="en-US" dirty="0">
              <a:solidFill>
                <a:schemeClr val="bg2">
                  <a:lumMod val="60000"/>
                  <a:lumOff val="40000"/>
                </a:schemeClr>
              </a:solidFill>
            </a:endParaRPr>
          </a:p>
        </p:txBody>
      </p:sp>
    </p:spTree>
    <p:extLst>
      <p:ext uri="{BB962C8B-B14F-4D97-AF65-F5344CB8AC3E}">
        <p14:creationId xmlns:p14="http://schemas.microsoft.com/office/powerpoint/2010/main" val="738327003"/>
      </p:ext>
    </p:extLst>
  </p:cSld>
  <p:clrMapOvr>
    <a:masterClrMapping/>
  </p:clrMapOvr>
  <p:transition spd="slow" advTm="10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ff-genesis-cdn.s3.amazonaws.com/faraday-future-gallery/ff-91/ff-91-gallery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7" y="-86571"/>
            <a:ext cx="12830175" cy="721995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1737761" y="592013"/>
            <a:ext cx="9905998" cy="1478570"/>
          </a:xfrm>
        </p:spPr>
        <p:txBody>
          <a:bodyPr/>
          <a:lstStyle/>
          <a:p>
            <a:r>
              <a:rPr lang="en-US" altLang="zh-HK" dirty="0">
                <a:solidFill>
                  <a:schemeClr val="bg2">
                    <a:lumMod val="50000"/>
                  </a:schemeClr>
                </a:solidFill>
              </a:rPr>
              <a:t>A Cleaner, More Electrifying Future</a:t>
            </a:r>
            <a:endParaRPr lang="zh-HK" altLang="en-US" dirty="0">
              <a:solidFill>
                <a:schemeClr val="bg2">
                  <a:lumMod val="50000"/>
                </a:schemeClr>
              </a:solidFill>
            </a:endParaRPr>
          </a:p>
        </p:txBody>
      </p:sp>
      <p:sp>
        <p:nvSpPr>
          <p:cNvPr id="3" name="內容版面配置區 2"/>
          <p:cNvSpPr>
            <a:spLocks noGrp="1"/>
          </p:cNvSpPr>
          <p:nvPr>
            <p:ph idx="1"/>
          </p:nvPr>
        </p:nvSpPr>
        <p:spPr>
          <a:xfrm>
            <a:off x="1141413" y="5389417"/>
            <a:ext cx="9905999" cy="1326079"/>
          </a:xfrm>
        </p:spPr>
        <p:txBody>
          <a:bodyPr>
            <a:normAutofit fontScale="85000" lnSpcReduction="20000"/>
          </a:bodyPr>
          <a:lstStyle/>
          <a:p>
            <a:pPr marL="0" indent="0">
              <a:buNone/>
            </a:pPr>
            <a:r>
              <a:rPr lang="en-US" altLang="zh-HK" dirty="0"/>
              <a:t>Committed to breathtaking power that also allows us to breathe more freely, our engineers are pushing the limits of electric performance and range. Designed to be highly modular, our Variable Platform Architecture (VPA) securely houses the battery, powertrain and the FF Echelon Inverter; our first patent.</a:t>
            </a:r>
            <a:endParaRPr lang="zh-HK" altLang="en-US" dirty="0"/>
          </a:p>
        </p:txBody>
      </p:sp>
    </p:spTree>
    <p:extLst>
      <p:ext uri="{BB962C8B-B14F-4D97-AF65-F5344CB8AC3E}">
        <p14:creationId xmlns:p14="http://schemas.microsoft.com/office/powerpoint/2010/main" val="2142434738"/>
      </p:ext>
    </p:extLst>
  </p:cSld>
  <p:clrMapOvr>
    <a:masterClrMapping/>
  </p:clrMapOvr>
  <p:transition spd="slow" advTm="12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ff-genesis-cdn.s3.amazonaws.com/ff91/05_technology/ff-91-intelligent-technology-silhouet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 y="-1080655"/>
            <a:ext cx="12192000" cy="812800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0" y="231067"/>
            <a:ext cx="3351074" cy="706699"/>
          </a:xfrm>
        </p:spPr>
        <p:txBody>
          <a:bodyPr/>
          <a:lstStyle/>
          <a:p>
            <a:r>
              <a:rPr lang="en-US" altLang="zh-HK" dirty="0">
                <a:solidFill>
                  <a:schemeClr val="bg2">
                    <a:lumMod val="50000"/>
                  </a:schemeClr>
                </a:solidFill>
              </a:rPr>
              <a:t>Technology</a:t>
            </a:r>
            <a:endParaRPr lang="zh-HK" altLang="en-US" dirty="0">
              <a:solidFill>
                <a:schemeClr val="bg2">
                  <a:lumMod val="50000"/>
                </a:schemeClr>
              </a:solidFill>
            </a:endParaRPr>
          </a:p>
        </p:txBody>
      </p:sp>
      <p:sp>
        <p:nvSpPr>
          <p:cNvPr id="3" name="內容版面配置區 2"/>
          <p:cNvSpPr>
            <a:spLocks noGrp="1"/>
          </p:cNvSpPr>
          <p:nvPr>
            <p:ph idx="1"/>
          </p:nvPr>
        </p:nvSpPr>
        <p:spPr>
          <a:xfrm>
            <a:off x="2981739" y="2249487"/>
            <a:ext cx="6599583" cy="3541714"/>
          </a:xfrm>
        </p:spPr>
        <p:txBody>
          <a:bodyPr/>
          <a:lstStyle/>
          <a:p>
            <a:pPr marL="0" indent="0">
              <a:buNone/>
            </a:pPr>
            <a:r>
              <a:rPr lang="en-US" altLang="zh-HK" dirty="0"/>
              <a:t>Everything about our cutting-edge technology was created to make your life more connected, more engaging, more effortless. We designed our A.I. and user interaction to be as intuitive and convenient as possible, giving you back more of your invaluable time. </a:t>
            </a:r>
            <a:endParaRPr lang="zh-HK" altLang="en-US" dirty="0"/>
          </a:p>
        </p:txBody>
      </p:sp>
    </p:spTree>
    <p:extLst>
      <p:ext uri="{BB962C8B-B14F-4D97-AF65-F5344CB8AC3E}">
        <p14:creationId xmlns:p14="http://schemas.microsoft.com/office/powerpoint/2010/main" val="3381205076"/>
      </p:ext>
    </p:extLst>
  </p:cSld>
  <p:clrMapOvr>
    <a:masterClrMapping/>
  </p:clrMapOvr>
  <p:transition spd="slow" advTm="12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ff-genesis-cdn.s3.amazonaws.com/ff91/08_last/genesis-ff91-design-reserve-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6597"/>
            <a:ext cx="12201894" cy="8134597"/>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HK" dirty="0">
                <a:solidFill>
                  <a:schemeClr val="bg2">
                    <a:lumMod val="50000"/>
                  </a:schemeClr>
                </a:solidFill>
              </a:rPr>
              <a:t>Specs</a:t>
            </a:r>
            <a:endParaRPr lang="zh-HK" altLang="en-US" dirty="0">
              <a:solidFill>
                <a:schemeClr val="bg2">
                  <a:lumMod val="50000"/>
                </a:schemeClr>
              </a:solidFill>
            </a:endParaRPr>
          </a:p>
        </p:txBody>
      </p:sp>
      <p:sp>
        <p:nvSpPr>
          <p:cNvPr id="3" name="內容版面配置區 2"/>
          <p:cNvSpPr>
            <a:spLocks noGrp="1"/>
          </p:cNvSpPr>
          <p:nvPr>
            <p:ph idx="1"/>
          </p:nvPr>
        </p:nvSpPr>
        <p:spPr>
          <a:xfrm>
            <a:off x="7937457" y="848199"/>
            <a:ext cx="3109954" cy="3541714"/>
          </a:xfrm>
        </p:spPr>
        <p:txBody>
          <a:bodyPr>
            <a:normAutofit fontScale="92500" lnSpcReduction="10000"/>
          </a:bodyPr>
          <a:lstStyle/>
          <a:p>
            <a:r>
              <a:rPr lang="en-US" altLang="zh-HK" dirty="0">
                <a:solidFill>
                  <a:schemeClr val="bg2">
                    <a:lumMod val="60000"/>
                    <a:lumOff val="40000"/>
                  </a:schemeClr>
                </a:solidFill>
              </a:rPr>
              <a:t>3 Electric Motors</a:t>
            </a:r>
          </a:p>
          <a:p>
            <a:r>
              <a:rPr lang="en-US" altLang="zh-HK" dirty="0">
                <a:solidFill>
                  <a:schemeClr val="bg2">
                    <a:lumMod val="60000"/>
                    <a:lumOff val="40000"/>
                  </a:schemeClr>
                </a:solidFill>
              </a:rPr>
              <a:t>0-60 in 2.39 secs</a:t>
            </a:r>
          </a:p>
          <a:p>
            <a:r>
              <a:rPr lang="en-US" altLang="zh-HK" dirty="0">
                <a:solidFill>
                  <a:schemeClr val="bg2">
                    <a:lumMod val="60000"/>
                    <a:lumOff val="40000"/>
                  </a:schemeClr>
                </a:solidFill>
              </a:rPr>
              <a:t>1050 Horsepower</a:t>
            </a:r>
          </a:p>
          <a:p>
            <a:r>
              <a:rPr lang="en-US" altLang="zh-HK" dirty="0">
                <a:solidFill>
                  <a:schemeClr val="bg2">
                    <a:lumMod val="60000"/>
                    <a:lumOff val="40000"/>
                  </a:schemeClr>
                </a:solidFill>
              </a:rPr>
              <a:t>Dynamic Vehicle Control</a:t>
            </a:r>
          </a:p>
          <a:p>
            <a:r>
              <a:rPr lang="en-US" altLang="zh-HK" dirty="0">
                <a:solidFill>
                  <a:schemeClr val="bg2">
                    <a:lumMod val="60000"/>
                    <a:lumOff val="40000"/>
                  </a:schemeClr>
                </a:solidFill>
              </a:rPr>
              <a:t>300+ Miles per Charge</a:t>
            </a:r>
          </a:p>
          <a:p>
            <a:r>
              <a:rPr lang="en-US" altLang="zh-HK" dirty="0">
                <a:solidFill>
                  <a:schemeClr val="bg2">
                    <a:lumMod val="60000"/>
                    <a:lumOff val="40000"/>
                  </a:schemeClr>
                </a:solidFill>
              </a:rPr>
              <a:t>Intelligent </a:t>
            </a:r>
          </a:p>
          <a:p>
            <a:r>
              <a:rPr lang="en-US" altLang="zh-HK" dirty="0">
                <a:solidFill>
                  <a:schemeClr val="bg2">
                    <a:lumMod val="60000"/>
                    <a:lumOff val="40000"/>
                  </a:schemeClr>
                </a:solidFill>
              </a:rPr>
              <a:t>Facial Recognition</a:t>
            </a:r>
            <a:endParaRPr lang="zh-HK" altLang="en-US" dirty="0">
              <a:solidFill>
                <a:schemeClr val="bg2">
                  <a:lumMod val="60000"/>
                  <a:lumOff val="40000"/>
                </a:schemeClr>
              </a:solidFill>
            </a:endParaRPr>
          </a:p>
        </p:txBody>
      </p:sp>
    </p:spTree>
    <p:extLst>
      <p:ext uri="{BB962C8B-B14F-4D97-AF65-F5344CB8AC3E}">
        <p14:creationId xmlns:p14="http://schemas.microsoft.com/office/powerpoint/2010/main" val="1533978282"/>
      </p:ext>
    </p:extLst>
  </p:cSld>
  <p:clrMapOvr>
    <a:masterClrMapping/>
  </p:clrMapOvr>
  <p:transition spd="slow" advTm="7000">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TM04033919[[fn=電路]]</Template>
  <TotalTime>37</TotalTime>
  <Words>200</Words>
  <Application>Microsoft Office PowerPoint</Application>
  <PresentationFormat>宽屏</PresentationFormat>
  <Paragraphs>17</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新細明體</vt:lpstr>
      <vt:lpstr>Arial</vt:lpstr>
      <vt:lpstr>Calibri</vt:lpstr>
      <vt:lpstr>Trebuchet MS</vt:lpstr>
      <vt:lpstr>Tw Cen MT</vt:lpstr>
      <vt:lpstr>電路</vt:lpstr>
      <vt:lpstr>Faraday future 91</vt:lpstr>
      <vt:lpstr>A Beautiful Future</vt:lpstr>
      <vt:lpstr>A Cleaner, More Electrifying Future</vt:lpstr>
      <vt:lpstr>Technology</vt:lpstr>
      <vt:lpstr>Specs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Faraday future 91</dc:title>
  <dc:creator>XIANG YIFAN</dc:creator>
  <cp:lastModifiedBy>Ivan Xiang Yifan</cp:lastModifiedBy>
  <cp:revision>6</cp:revision>
  <cp:lastPrinted>2018-10-18T02:08:23Z</cp:lastPrinted>
  <dcterms:created xsi:type="dcterms:W3CDTF">2018-10-18T01:38:37Z</dcterms:created>
  <dcterms:modified xsi:type="dcterms:W3CDTF">2018-10-18T10:56:26Z</dcterms:modified>
</cp:coreProperties>
</file>