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A1BB6-C586-45C5-B26A-C389217E20DF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935AC-C36C-41E2-9413-DD4F50177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F8FE80-BD58-4530-8693-147397E69608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71FBA2-8920-4BD3-91D3-342CBE916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User\Downloads\undraw_welcome_cats_thq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936195"/>
            <a:ext cx="3505200" cy="1921805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990600" y="838200"/>
            <a:ext cx="77289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WELCOME TO MY PRESENTATION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152400" y="152400"/>
            <a:ext cx="457200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 descr="C:\Users\User\Downloads\undraw_Love_it_7ba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895600"/>
            <a:ext cx="1981200" cy="2494708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undraw_Presentation_re_sxo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962400"/>
            <a:ext cx="3581400" cy="2148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304800" y="609600"/>
            <a:ext cx="883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SELF  INTRODUCTION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057400"/>
            <a:ext cx="6324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Saim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Ifran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I am a dedicated and motivated student currently pursuing 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BSc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 Computer Science and Engineering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International Standard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Univercity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Apart from that I am also 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eb 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eveloper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905000"/>
            <a:ext cx="229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Assalamualaikum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8501576" y="246185"/>
            <a:ext cx="3810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543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ABOUT FUTURE PLAN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3622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I told you earlier that I am a web application developer and As a developer my future plan is to </a:t>
            </a:r>
            <a:r>
              <a:rPr lang="en-US" b="1" dirty="0" smtClean="0"/>
              <a:t>create an app like </a:t>
            </a:r>
            <a:r>
              <a:rPr lang="en-US" b="1" dirty="0" err="1" smtClean="0"/>
              <a:t>facebook</a:t>
            </a:r>
            <a:r>
              <a:rPr lang="en-US" b="1" dirty="0" smtClean="0"/>
              <a:t> with brand new features and benefits.  </a:t>
            </a:r>
            <a:r>
              <a:rPr lang="en-US" dirty="0" smtClean="0"/>
              <a:t>Also I want to contribute to new technologies like </a:t>
            </a:r>
            <a:r>
              <a:rPr lang="en-US" b="1" dirty="0" smtClean="0"/>
              <a:t>green computing and </a:t>
            </a:r>
            <a:r>
              <a:rPr lang="en-US" b="1" dirty="0" err="1" smtClean="0"/>
              <a:t>blockchain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User\Downloads\undraw_career_progress_iv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981200"/>
            <a:ext cx="2667000" cy="2286000"/>
          </a:xfrm>
          <a:prstGeom prst="rect">
            <a:avLst/>
          </a:prstGeom>
          <a:noFill/>
        </p:spPr>
      </p:pic>
      <p:sp>
        <p:nvSpPr>
          <p:cNvPr id="5" name="6-Point Star 4"/>
          <p:cNvSpPr/>
          <p:nvPr/>
        </p:nvSpPr>
        <p:spPr>
          <a:xfrm>
            <a:off x="8458200" y="6096000"/>
            <a:ext cx="381000" cy="4572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8534400" y="228600"/>
            <a:ext cx="3048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458200" y="228600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1600" y="609600"/>
            <a:ext cx="8001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Strength and Weakness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905000"/>
            <a:ext cx="6858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Now I am going to tell my strength and weakness. There is nothing special about it .My strength is my mother's smile and weakness is my lack of confidence in some areas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 descr="C:\Users\User\Downloads\undraw_lightbulb_moment_re_uly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886200"/>
            <a:ext cx="2514600" cy="2623931"/>
          </a:xfrm>
          <a:prstGeom prst="rect">
            <a:avLst/>
          </a:prstGeom>
          <a:noFill/>
        </p:spPr>
      </p:pic>
      <p:sp>
        <p:nvSpPr>
          <p:cNvPr id="5" name="4-Point Star 4"/>
          <p:cNvSpPr/>
          <p:nvPr/>
        </p:nvSpPr>
        <p:spPr>
          <a:xfrm>
            <a:off x="228600" y="228600"/>
            <a:ext cx="457200" cy="457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ownloads\undraw_Thought_process_re_om5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429000"/>
            <a:ext cx="3200400" cy="209074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990600" y="533400"/>
            <a:ext cx="73485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HOW  DO  I  ADD  VALUE  TO THIS  PROFESSION  ?</a:t>
            </a:r>
            <a:endParaRPr 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286000"/>
            <a:ext cx="61722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Well As a web application developer, I have the opportunity to add significant value to the profession in various ways. Here are a few ways I can contribute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Technical Expertise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Problem Solving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User Experience (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UX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Collaboration and Communication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Continuous Learning and Adaptation,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Attention to Security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ownloads\Documents\pexels-photo-2072169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9600"/>
            <a:ext cx="6553200" cy="436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</TotalTime>
  <Words>193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2023-05-28T18:16:28Z</dcterms:created>
  <dcterms:modified xsi:type="dcterms:W3CDTF">2023-05-28T19:56:39Z</dcterms:modified>
</cp:coreProperties>
</file>