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7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American Sign Language (ASL) Hand Gesture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Deep Learning-Based Image Classification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Metrics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F4EC31-CCB9-9BF1-3BA4-683D24FB3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" y="2093826"/>
            <a:ext cx="772815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This project aims to develop a deep learning model to classify ASL hand gestures, covering both alphabets and numbers. The workflow includes custom image preprocessing, CNN-based training, and evaluation.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ASL Alphabet Dataset (</a:t>
            </a:r>
            <a:r>
              <a:rPr sz="2800" dirty="0" err="1"/>
              <a:t>Kaggle</a:t>
            </a:r>
            <a:r>
              <a:rPr sz="2800" dirty="0"/>
              <a:t>)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- Synthetic ASL Numbers Dataset (</a:t>
            </a:r>
            <a:r>
              <a:rPr sz="2800" dirty="0" err="1"/>
              <a:t>Kaggle</a:t>
            </a:r>
            <a:r>
              <a:rPr sz="2800" dirty="0"/>
              <a:t>)</a:t>
            </a:r>
          </a:p>
          <a:p>
            <a:r>
              <a:rPr sz="2800" dirty="0"/>
              <a:t>- Combined and Preprocessed Dataset</a:t>
            </a:r>
          </a:p>
          <a:p>
            <a:r>
              <a:rPr sz="2800" dirty="0"/>
              <a:t>All images were resized and normalized for consistency.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Image 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Converted grayscale images to RGB format</a:t>
            </a:r>
          </a:p>
          <a:p>
            <a:r>
              <a:rPr sz="2800" dirty="0"/>
              <a:t>- Applied Gaussian blur to smooth input</a:t>
            </a:r>
          </a:p>
          <a:p>
            <a:r>
              <a:rPr sz="2800" dirty="0"/>
              <a:t>- Sharpened edges to enhance gesture shape</a:t>
            </a:r>
          </a:p>
          <a:p>
            <a:r>
              <a:rPr sz="2800" dirty="0"/>
              <a:t>- Detected skin regions using </a:t>
            </a:r>
            <a:r>
              <a:rPr sz="2800" dirty="0" err="1"/>
              <a:t>YCrCb</a:t>
            </a:r>
            <a:r>
              <a:rPr sz="2800" dirty="0"/>
              <a:t> segmentation</a:t>
            </a:r>
          </a:p>
          <a:p>
            <a:r>
              <a:rPr sz="2800" dirty="0"/>
              <a:t>- Removed small noise components</a:t>
            </a:r>
          </a:p>
          <a:p>
            <a:r>
              <a:rPr sz="2800" dirty="0"/>
              <a:t>- Applied mask on a black background for clarity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 preprocessed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59" y="2925763"/>
            <a:ext cx="2941019" cy="293528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processed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84" y="2925763"/>
            <a:ext cx="2941019" cy="2935287"/>
          </a:xfrm>
        </p:spPr>
      </p:pic>
    </p:spTree>
    <p:extLst>
      <p:ext uri="{BB962C8B-B14F-4D97-AF65-F5344CB8AC3E}">
        <p14:creationId xmlns:p14="http://schemas.microsoft.com/office/powerpoint/2010/main" val="243804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- 3 Convolutional layers with </a:t>
            </a:r>
            <a:r>
              <a:rPr sz="2800" dirty="0" err="1"/>
              <a:t>ReLU</a:t>
            </a:r>
            <a:r>
              <a:rPr sz="2800" dirty="0"/>
              <a:t>, </a:t>
            </a:r>
            <a:r>
              <a:rPr sz="2800" dirty="0" err="1"/>
              <a:t>BatchNorm</a:t>
            </a:r>
            <a:r>
              <a:rPr sz="2800" dirty="0"/>
              <a:t>, </a:t>
            </a:r>
            <a:r>
              <a:rPr sz="2800" dirty="0" err="1"/>
              <a:t>MaxPooling</a:t>
            </a:r>
            <a:endParaRPr sz="2800" dirty="0"/>
          </a:p>
          <a:p>
            <a:r>
              <a:rPr sz="2800" dirty="0"/>
              <a:t>- Flatten layer followed by Dense layers</a:t>
            </a:r>
          </a:p>
          <a:p>
            <a:r>
              <a:rPr sz="2800" dirty="0"/>
              <a:t>- Final Dense layer with 39 output classes</a:t>
            </a:r>
          </a:p>
          <a:p>
            <a:r>
              <a:rPr sz="2800" dirty="0"/>
              <a:t>- Optimized with Adam, </a:t>
            </a:r>
            <a:r>
              <a:rPr sz="2800" dirty="0" err="1"/>
              <a:t>CrossEntropy</a:t>
            </a:r>
            <a:r>
              <a:rPr sz="2800" dirty="0"/>
              <a:t> Loss</a:t>
            </a:r>
          </a:p>
          <a:p>
            <a:r>
              <a:rPr sz="2800" dirty="0"/>
              <a:t>- Trained over 10 epochs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 Accuracy and Loss tracked for train/test sets</a:t>
            </a:r>
          </a:p>
          <a:p>
            <a:r>
              <a:rPr sz="2800" dirty="0"/>
              <a:t> Final test accuracy achieved after training</a:t>
            </a:r>
          </a:p>
          <a:p>
            <a:r>
              <a:rPr sz="2800" dirty="0"/>
              <a:t> Confusion matrix plotted for 39 classes</a:t>
            </a:r>
            <a:endParaRPr lang="en-US" sz="2800" dirty="0"/>
          </a:p>
          <a:p>
            <a:r>
              <a:rPr lang="en-US" sz="2800" dirty="0"/>
              <a:t> final test accuracy around ~92 percent</a:t>
            </a:r>
          </a:p>
          <a:p>
            <a:r>
              <a:rPr lang="en-US" sz="2800" dirty="0"/>
              <a:t>All 30 classes well represented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Successfully built ASL hand gesture classifier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End-to-end pipeline: Preprocessing → Classification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Ready for real-time extension with minor improvements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/>
              <a:t>Conclusion: A foundational ASL recognition system with high accuracy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819AD-C3EA-9C55-F998-75DB5FF4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r="-1" b="-1"/>
          <a:stretch>
            <a:fillRect/>
          </a:stretch>
        </p:blipFill>
        <p:spPr bwMode="auto">
          <a:xfrm>
            <a:off x="334900" y="723899"/>
            <a:ext cx="5623962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723899"/>
            <a:ext cx="277749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2206" y="1419225"/>
            <a:ext cx="2311182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Confusion Matrix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453643"/>
            <a:ext cx="8474200" cy="98554"/>
            <a:chOff x="446534" y="453643"/>
            <a:chExt cx="11298933" cy="98554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</TotalTime>
  <Words>244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American Sign Language (ASL) Hand Gesture Recognition</vt:lpstr>
      <vt:lpstr>Introduction</vt:lpstr>
      <vt:lpstr>Dataset Information</vt:lpstr>
      <vt:lpstr>Image Preprocessing Pipeline</vt:lpstr>
      <vt:lpstr>Original vs preprocessed</vt:lpstr>
      <vt:lpstr>CNN Model Overview</vt:lpstr>
      <vt:lpstr>Training Results</vt:lpstr>
      <vt:lpstr> Conclusion</vt:lpstr>
      <vt:lpstr>Confusion Matrix</vt:lpstr>
      <vt:lpstr>Training Metrics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(ASL) Hand Gesture Recognition</dc:title>
  <dc:subject/>
  <dc:creator>Lab</dc:creator>
  <cp:keywords/>
  <dc:description>generated using python-pptx</dc:description>
  <cp:lastModifiedBy>Saim Nadeem</cp:lastModifiedBy>
  <cp:revision>10</cp:revision>
  <dcterms:created xsi:type="dcterms:W3CDTF">2013-01-27T09:14:16Z</dcterms:created>
  <dcterms:modified xsi:type="dcterms:W3CDTF">2025-06-25T21:18:09Z</dcterms:modified>
  <cp:category/>
</cp:coreProperties>
</file>