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4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5143500" type="screen16x9"/>
  <p:notesSz cx="6858000" cy="9144000"/>
  <p:embeddedFontLst>
    <p:embeddedFont>
      <p:font typeface="Calibri" panose="020F0502020204030204" pitchFamily="34" charset="0"/>
      <p:regular r:id="rId47"/>
      <p:bold r:id="rId48"/>
      <p:italic r:id="rId49"/>
      <p:boldItalic r:id="rId50"/>
    </p:embeddedFont>
    <p:embeddedFont>
      <p:font typeface="Helvetica Neue" panose="020B0604020202020204" charset="0"/>
      <p:regular r:id="rId51"/>
      <p:bold r:id="rId52"/>
      <p:italic r:id="rId53"/>
      <p:boldItalic r:id="rId54"/>
    </p:embeddedFont>
    <p:embeddedFont>
      <p:font typeface="Open Sans" panose="020B0604020202020204" charset="0"/>
      <p:regular r:id="rId55"/>
      <p:bold r:id="rId56"/>
      <p:italic r:id="rId57"/>
      <p:boldItalic r:id="rId58"/>
    </p:embeddedFont>
    <p:embeddedFont>
      <p:font typeface="Overpass"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5.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5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dmonk.com/sogrady/2014/03/27/micro-services/" TargetMode="External"/><Relationship Id="rId7" Type="http://schemas.openxmlformats.org/officeDocument/2006/relationships/hyperlink" Target="https://thenewstack.io/github-goes-kubernetes-tell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ssets.thoughtworks.com/assets/technology-radar-march-2012.pdf" TargetMode="External"/><Relationship Id="rId5" Type="http://schemas.openxmlformats.org/officeDocument/2006/relationships/hyperlink" Target="https://en.wikipedia.org/wiki/Java_EE_version_history#Java_EE_6_.28December_10.2C_2009.29" TargetMode="External"/><Relationship Id="rId4" Type="http://schemas.openxmlformats.org/officeDocument/2006/relationships/hyperlink" Target="https://www.slideshare.net/adriancockcroft/speeding-up-3179972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5e76d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5e76d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28bc81908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28bc81908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28bc81908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28bc81908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8bc81908_0_1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8bc81908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28bc81908_0_967: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328bc81908_0_967: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0" lvl="0" indent="0" algn="l" rtl="0">
              <a:spcBef>
                <a:spcPts val="0"/>
              </a:spcBef>
              <a:spcAft>
                <a:spcPts val="0"/>
              </a:spcAft>
              <a:buClr>
                <a:schemeClr val="dk1"/>
              </a:buClr>
              <a:buSzPts val="1100"/>
              <a:buFont typeface="Arial"/>
              <a:buNone/>
            </a:pPr>
            <a:r>
              <a:rPr lang="en" sz="1100" u="sng">
                <a:solidFill>
                  <a:srgbClr val="0097A7"/>
                </a:solidFill>
                <a:hlinkClick r:id="rId3"/>
              </a:rPr>
              <a:t>http://redmonk.com/sogrady/2014/03/27/micro-services/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u="sng">
                <a:solidFill>
                  <a:srgbClr val="0097A7"/>
                </a:solidFill>
                <a:hlinkClick r:id="rId4"/>
              </a:rPr>
              <a:t>https://www.slideshare.net/adriancockcroft/speeding-up-31799721</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u="sng">
                <a:solidFill>
                  <a:srgbClr val="0097A7"/>
                </a:solidFill>
                <a:hlinkClick r:id="rId5"/>
              </a:rPr>
              <a:t>https://en.wikipedia.org/wiki/Java_EE_version_history#Java_EE_6_.28December_10.2C_2009.29</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u="sng">
                <a:solidFill>
                  <a:schemeClr val="hlink"/>
                </a:solidFill>
                <a:hlinkClick r:id="rId6"/>
              </a:rPr>
              <a:t>https://assets.thoughtworks.com/assets/technology-radar-march-2012.pdf</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Netflix and Kubernetes https://www.youtube.com/watch?v=57UK46qfBLY&amp;feature=youtu.be&amp;t=37m21s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u="sng">
                <a:solidFill>
                  <a:schemeClr val="hlink"/>
                </a:solidFill>
                <a:hlinkClick r:id="rId7"/>
              </a:rPr>
              <a:t>https://thenewstack.io/github-goes-kubernetes-tells/</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Docker born March 2013</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https://www.youtube.com/watch?v=9xciauwbsuo</a:t>
            </a:r>
            <a:endParaRPr sz="11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328bc81908_0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328bc81908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2ab5fc175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2ab5fc175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2ab5fc175_6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32ab5fc175_6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28bc81908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28bc8190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28bc81908_0_8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328bc81908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328bc81908_0_1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328bc81908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8bc81908_0_1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8bc81908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328bc81908_0_10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328bc81908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32ab5fc175_6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32ab5fc175_6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28bc81908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328bc81908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32ab5fc175_6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32ab5fc175_6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32ab5fc175_6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32ab5fc175_6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32ab5fc175_6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32ab5fc175_6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328bc81908_0_1390: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8" name="Google Shape;1008;g328bc81908_0_1390: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328bc81908_0_1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328bc81908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328bc81908_0_1247: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2" name="Google Shape;1022;g328bc81908_0_1247: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32b6478f01_584_0: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1" name="Google Shape;1091;g32b6478f01_584_0: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28bc81908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28bc81908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32b6478f01_584_27: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9" name="Google Shape;1119;g32b6478f01_584_27: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32b6478f01_584_54: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7" name="Google Shape;1147;g32b6478f01_584_54: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32b6478f01_584_81: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5" name="Google Shape;1175;g32b6478f01_584_81: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32b6478f01_584_108: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3" name="Google Shape;1203;g32b6478f01_584_108: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32b6478f01_584_135: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1" name="Google Shape;1231;g32b6478f01_584_135: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32b6478f01_584_162: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9" name="Google Shape;1259;g32b6478f01_584_162: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32b6478f01_584_189: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7" name="Google Shape;1287;g32b6478f01_584_189: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32b6478f01_584_216: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5" name="Google Shape;1315;g32b6478f01_584_216: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32b6478f01_584_243:notes"/>
          <p:cNvSpPr>
            <a:spLocks noGrp="1" noRot="1" noChangeAspect="1"/>
          </p:cNvSpPr>
          <p:nvPr>
            <p:ph type="sldImg" idx="2"/>
          </p:nvPr>
        </p:nvSpPr>
        <p:spPr>
          <a:xfrm>
            <a:off x="372717" y="674557"/>
            <a:ext cx="5963400" cy="3372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3" name="Google Shape;1343;g32b6478f01_584_243:notes"/>
          <p:cNvSpPr txBox="1">
            <a:spLocks noGrp="1"/>
          </p:cNvSpPr>
          <p:nvPr>
            <p:ph type="body" idx="1"/>
          </p:nvPr>
        </p:nvSpPr>
        <p:spPr>
          <a:xfrm>
            <a:off x="670891" y="4272197"/>
            <a:ext cx="5367000" cy="4047300"/>
          </a:xfrm>
          <a:prstGeom prst="rect">
            <a:avLst/>
          </a:prstGeom>
          <a:noFill/>
          <a:ln>
            <a:noFill/>
          </a:ln>
        </p:spPr>
        <p:txBody>
          <a:bodyPr spcFirstLastPara="1" wrap="square" lIns="89600" tIns="89600" rIns="89600" bIns="89600" anchor="t" anchorCtr="0">
            <a:noAutofit/>
          </a:bodyPr>
          <a:lstStyle/>
          <a:p>
            <a:pPr marL="215900" marR="0" lvl="0" indent="-215900" algn="l" rtl="0">
              <a:spcBef>
                <a:spcPts val="0"/>
              </a:spcBef>
              <a:spcAft>
                <a:spcPts val="0"/>
              </a:spcAft>
              <a:buClr>
                <a:srgbClr val="000000"/>
              </a:buClr>
              <a:buFont typeface="Arial"/>
              <a:buNone/>
            </a:pP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329521ed4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329521ed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28bc81908_0_8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28bc81908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329521ed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329521ed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328bc81908_0_1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328bc81908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32ab5fc175_6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32ab5fc175_6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29521ed4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29521ed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29521ed47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29521ed4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29521ed4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29521ed4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29521ed47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29521ed4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28bc81908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28bc8190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56200" y="3242423"/>
            <a:ext cx="8631600" cy="8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28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54" name="Google Shape;54;p14"/>
          <p:cNvSpPr txBox="1">
            <a:spLocks noGrp="1"/>
          </p:cNvSpPr>
          <p:nvPr>
            <p:ph type="body" idx="1"/>
          </p:nvPr>
        </p:nvSpPr>
        <p:spPr>
          <a:xfrm>
            <a:off x="628650" y="1370013"/>
            <a:ext cx="78867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16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16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16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16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6"/>
          <p:cNvSpPr txBox="1">
            <a:spLocks noGrp="1"/>
          </p:cNvSpPr>
          <p:nvPr>
            <p:ph type="ctrTitle"/>
          </p:nvPr>
        </p:nvSpPr>
        <p:spPr>
          <a:xfrm>
            <a:off x="1143000" y="841375"/>
            <a:ext cx="6858000" cy="17907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lt1"/>
              </a:buClr>
              <a:buSzPts val="1400"/>
              <a:buFont typeface="Overpass"/>
              <a:buNone/>
              <a:defRPr sz="60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3" name="Google Shape;63;p16"/>
          <p:cNvSpPr txBox="1">
            <a:spLocks noGrp="1"/>
          </p:cNvSpPr>
          <p:nvPr>
            <p:ph type="subTitle" idx="1"/>
          </p:nvPr>
        </p:nvSpPr>
        <p:spPr>
          <a:xfrm>
            <a:off x="1143000" y="2701925"/>
            <a:ext cx="6858000" cy="1241400"/>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Overpass"/>
                <a:ea typeface="Overpass"/>
                <a:cs typeface="Overpass"/>
                <a:sym typeface="Overpass"/>
              </a:defRPr>
            </a:lvl1pPr>
            <a:lvl2pPr marL="457200" marR="0" lvl="1" indent="0" algn="ctr" rtl="0">
              <a:lnSpc>
                <a:spcPct val="90000"/>
              </a:lnSpc>
              <a:spcBef>
                <a:spcPts val="500"/>
              </a:spcBef>
              <a:spcAft>
                <a:spcPts val="0"/>
              </a:spcAft>
              <a:buClr>
                <a:schemeClr val="lt1"/>
              </a:buClr>
              <a:buSzPts val="2400"/>
              <a:buFont typeface="Arial"/>
              <a:buNone/>
              <a:defRPr sz="2000" b="0" i="0" u="none" strike="noStrike" cap="none">
                <a:solidFill>
                  <a:schemeClr val="lt1"/>
                </a:solidFill>
                <a:latin typeface="Overpass"/>
                <a:ea typeface="Overpass"/>
                <a:cs typeface="Overpass"/>
                <a:sym typeface="Overpass"/>
              </a:defRPr>
            </a:lvl2pPr>
            <a:lvl3pPr marL="914400" marR="0" lvl="2" indent="0" algn="ctr" rtl="0">
              <a:lnSpc>
                <a:spcPct val="90000"/>
              </a:lnSpc>
              <a:spcBef>
                <a:spcPts val="500"/>
              </a:spcBef>
              <a:spcAft>
                <a:spcPts val="0"/>
              </a:spcAft>
              <a:buClr>
                <a:schemeClr val="lt1"/>
              </a:buClr>
              <a:buSzPts val="2000"/>
              <a:buFont typeface="Arial"/>
              <a:buNone/>
              <a:defRPr sz="1800" b="0" i="0" u="none" strike="noStrike" cap="none">
                <a:solidFill>
                  <a:schemeClr val="lt1"/>
                </a:solidFill>
                <a:latin typeface="Overpass"/>
                <a:ea typeface="Overpass"/>
                <a:cs typeface="Overpass"/>
                <a:sym typeface="Overpass"/>
              </a:defRPr>
            </a:lvl3pPr>
            <a:lvl4pPr marL="1371600" marR="0" lvl="3" indent="0" algn="ctr" rtl="0">
              <a:lnSpc>
                <a:spcPct val="90000"/>
              </a:lnSpc>
              <a:spcBef>
                <a:spcPts val="500"/>
              </a:spcBef>
              <a:spcAft>
                <a:spcPts val="0"/>
              </a:spcAft>
              <a:buClr>
                <a:schemeClr val="lt1"/>
              </a:buClr>
              <a:buSzPts val="1800"/>
              <a:buFont typeface="Arial"/>
              <a:buNone/>
              <a:defRPr sz="1600" b="0" i="0" u="none" strike="noStrike" cap="none">
                <a:solidFill>
                  <a:schemeClr val="lt1"/>
                </a:solidFill>
                <a:latin typeface="Overpass"/>
                <a:ea typeface="Overpass"/>
                <a:cs typeface="Overpass"/>
                <a:sym typeface="Overpass"/>
              </a:defRPr>
            </a:lvl4pPr>
            <a:lvl5pPr marL="1828800" marR="0" lvl="4" indent="0" algn="ctr" rtl="0">
              <a:lnSpc>
                <a:spcPct val="90000"/>
              </a:lnSpc>
              <a:spcBef>
                <a:spcPts val="500"/>
              </a:spcBef>
              <a:spcAft>
                <a:spcPts val="0"/>
              </a:spcAft>
              <a:buClr>
                <a:schemeClr val="lt1"/>
              </a:buClr>
              <a:buSzPts val="1800"/>
              <a:buFont typeface="Arial"/>
              <a:buNone/>
              <a:defRPr sz="1600" b="0" i="0" u="none" strike="noStrike" cap="none">
                <a:solidFill>
                  <a:schemeClr val="lt1"/>
                </a:solidFill>
                <a:latin typeface="Overpass"/>
                <a:ea typeface="Overpass"/>
                <a:cs typeface="Overpass"/>
                <a:sym typeface="Overpass"/>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b="0" i="0" u="none" strike="noStrike" cap="none">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3" name="Google Shape;73;p18"/>
          <p:cNvSpPr txBox="1">
            <a:spLocks noGrp="1"/>
          </p:cNvSpPr>
          <p:nvPr>
            <p:ph type="body" idx="1"/>
          </p:nvPr>
        </p:nvSpPr>
        <p:spPr>
          <a:xfrm>
            <a:off x="628650" y="1370013"/>
            <a:ext cx="78867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8"/>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8"/>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623888" y="1282700"/>
            <a:ext cx="7886700" cy="21399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lt1"/>
              </a:buClr>
              <a:buSzPts val="1400"/>
              <a:buFont typeface="Overpass"/>
              <a:buNone/>
              <a:defRPr sz="60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9" name="Google Shape;79;p19"/>
          <p:cNvSpPr txBox="1">
            <a:spLocks noGrp="1"/>
          </p:cNvSpPr>
          <p:nvPr>
            <p:ph type="body" idx="1"/>
          </p:nvPr>
        </p:nvSpPr>
        <p:spPr>
          <a:xfrm>
            <a:off x="623888" y="3441700"/>
            <a:ext cx="7886700" cy="1125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Overpass"/>
                <a:ea typeface="Overpass"/>
                <a:cs typeface="Overpass"/>
                <a:sym typeface="Overpass"/>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80" name="Google Shape;80;p19"/>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5" name="Google Shape;85;p20"/>
          <p:cNvSpPr txBox="1">
            <a:spLocks noGrp="1"/>
          </p:cNvSpPr>
          <p:nvPr>
            <p:ph type="body" idx="1"/>
          </p:nvPr>
        </p:nvSpPr>
        <p:spPr>
          <a:xfrm>
            <a:off x="628650" y="1370013"/>
            <a:ext cx="38670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20"/>
          <p:cNvSpPr txBox="1">
            <a:spLocks noGrp="1"/>
          </p:cNvSpPr>
          <p:nvPr>
            <p:ph type="body" idx="2"/>
          </p:nvPr>
        </p:nvSpPr>
        <p:spPr>
          <a:xfrm>
            <a:off x="4648200" y="1370013"/>
            <a:ext cx="38670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20"/>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30238"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92" name="Google Shape;92;p21"/>
          <p:cNvSpPr txBox="1">
            <a:spLocks noGrp="1"/>
          </p:cNvSpPr>
          <p:nvPr>
            <p:ph type="body" idx="1"/>
          </p:nvPr>
        </p:nvSpPr>
        <p:spPr>
          <a:xfrm>
            <a:off x="630238" y="1260475"/>
            <a:ext cx="3868800" cy="6192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Overpass"/>
                <a:ea typeface="Overpass"/>
                <a:cs typeface="Overpass"/>
                <a:sym typeface="Overpass"/>
              </a:defRPr>
            </a:lvl1pPr>
            <a:lvl2pPr marL="914400" marR="0" lvl="1" indent="-228600" algn="l" rtl="0">
              <a:lnSpc>
                <a:spcPct val="90000"/>
              </a:lnSpc>
              <a:spcBef>
                <a:spcPts val="500"/>
              </a:spcBef>
              <a:spcAft>
                <a:spcPts val="0"/>
              </a:spcAft>
              <a:buClr>
                <a:schemeClr val="lt1"/>
              </a:buClr>
              <a:buSzPts val="2400"/>
              <a:buFont typeface="Arial"/>
              <a:buNone/>
              <a:defRPr sz="2000" b="1" i="0" u="none" strike="noStrike" cap="none">
                <a:solidFill>
                  <a:schemeClr val="lt1"/>
                </a:solidFill>
                <a:latin typeface="Overpass"/>
                <a:ea typeface="Overpass"/>
                <a:cs typeface="Overpass"/>
                <a:sym typeface="Overpass"/>
              </a:defRPr>
            </a:lvl2pPr>
            <a:lvl3pPr marL="1371600" marR="0" lvl="2" indent="-228600" algn="l" rtl="0">
              <a:lnSpc>
                <a:spcPct val="90000"/>
              </a:lnSpc>
              <a:spcBef>
                <a:spcPts val="500"/>
              </a:spcBef>
              <a:spcAft>
                <a:spcPts val="0"/>
              </a:spcAft>
              <a:buClr>
                <a:schemeClr val="lt1"/>
              </a:buClr>
              <a:buSzPts val="2000"/>
              <a:buFont typeface="Arial"/>
              <a:buNone/>
              <a:defRPr sz="1800" b="1" i="0" u="none" strike="noStrike" cap="none">
                <a:solidFill>
                  <a:schemeClr val="lt1"/>
                </a:solidFill>
                <a:latin typeface="Overpass"/>
                <a:ea typeface="Overpass"/>
                <a:cs typeface="Overpass"/>
                <a:sym typeface="Overpass"/>
              </a:defRPr>
            </a:lvl3pPr>
            <a:lvl4pPr marL="1828800" marR="0" lvl="3" indent="-228600" algn="l" rtl="0">
              <a:lnSpc>
                <a:spcPct val="90000"/>
              </a:lnSpc>
              <a:spcBef>
                <a:spcPts val="500"/>
              </a:spcBef>
              <a:spcAft>
                <a:spcPts val="0"/>
              </a:spcAft>
              <a:buClr>
                <a:schemeClr val="lt1"/>
              </a:buClr>
              <a:buSzPts val="1800"/>
              <a:buFont typeface="Arial"/>
              <a:buNone/>
              <a:defRPr sz="1600" b="1" i="0" u="none" strike="noStrike" cap="none">
                <a:solidFill>
                  <a:schemeClr val="lt1"/>
                </a:solidFill>
                <a:latin typeface="Overpass"/>
                <a:ea typeface="Overpass"/>
                <a:cs typeface="Overpass"/>
                <a:sym typeface="Overpass"/>
              </a:defRPr>
            </a:lvl4pPr>
            <a:lvl5pPr marL="2286000" marR="0" lvl="4" indent="-228600" algn="l" rtl="0">
              <a:lnSpc>
                <a:spcPct val="90000"/>
              </a:lnSpc>
              <a:spcBef>
                <a:spcPts val="500"/>
              </a:spcBef>
              <a:spcAft>
                <a:spcPts val="0"/>
              </a:spcAft>
              <a:buClr>
                <a:schemeClr val="lt1"/>
              </a:buClr>
              <a:buSzPts val="1800"/>
              <a:buFont typeface="Arial"/>
              <a:buNone/>
              <a:defRPr sz="1600" b="1" i="0" u="none" strike="noStrike" cap="none">
                <a:solidFill>
                  <a:schemeClr val="lt1"/>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3" name="Google Shape;93;p21"/>
          <p:cNvSpPr txBox="1">
            <a:spLocks noGrp="1"/>
          </p:cNvSpPr>
          <p:nvPr>
            <p:ph type="body" idx="2"/>
          </p:nvPr>
        </p:nvSpPr>
        <p:spPr>
          <a:xfrm>
            <a:off x="630238" y="1879600"/>
            <a:ext cx="3868800" cy="27624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21"/>
          <p:cNvSpPr txBox="1">
            <a:spLocks noGrp="1"/>
          </p:cNvSpPr>
          <p:nvPr>
            <p:ph type="body" idx="3"/>
          </p:nvPr>
        </p:nvSpPr>
        <p:spPr>
          <a:xfrm>
            <a:off x="4629150" y="1260475"/>
            <a:ext cx="3887700" cy="6192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Overpass"/>
                <a:ea typeface="Overpass"/>
                <a:cs typeface="Overpass"/>
                <a:sym typeface="Overpass"/>
              </a:defRPr>
            </a:lvl1pPr>
            <a:lvl2pPr marL="914400" marR="0" lvl="1" indent="-228600" algn="l" rtl="0">
              <a:lnSpc>
                <a:spcPct val="90000"/>
              </a:lnSpc>
              <a:spcBef>
                <a:spcPts val="500"/>
              </a:spcBef>
              <a:spcAft>
                <a:spcPts val="0"/>
              </a:spcAft>
              <a:buClr>
                <a:schemeClr val="lt1"/>
              </a:buClr>
              <a:buSzPts val="2400"/>
              <a:buFont typeface="Arial"/>
              <a:buNone/>
              <a:defRPr sz="2000" b="1" i="0" u="none" strike="noStrike" cap="none">
                <a:solidFill>
                  <a:schemeClr val="lt1"/>
                </a:solidFill>
                <a:latin typeface="Overpass"/>
                <a:ea typeface="Overpass"/>
                <a:cs typeface="Overpass"/>
                <a:sym typeface="Overpass"/>
              </a:defRPr>
            </a:lvl2pPr>
            <a:lvl3pPr marL="1371600" marR="0" lvl="2" indent="-228600" algn="l" rtl="0">
              <a:lnSpc>
                <a:spcPct val="90000"/>
              </a:lnSpc>
              <a:spcBef>
                <a:spcPts val="500"/>
              </a:spcBef>
              <a:spcAft>
                <a:spcPts val="0"/>
              </a:spcAft>
              <a:buClr>
                <a:schemeClr val="lt1"/>
              </a:buClr>
              <a:buSzPts val="2000"/>
              <a:buFont typeface="Arial"/>
              <a:buNone/>
              <a:defRPr sz="1800" b="1" i="0" u="none" strike="noStrike" cap="none">
                <a:solidFill>
                  <a:schemeClr val="lt1"/>
                </a:solidFill>
                <a:latin typeface="Overpass"/>
                <a:ea typeface="Overpass"/>
                <a:cs typeface="Overpass"/>
                <a:sym typeface="Overpass"/>
              </a:defRPr>
            </a:lvl3pPr>
            <a:lvl4pPr marL="1828800" marR="0" lvl="3" indent="-228600" algn="l" rtl="0">
              <a:lnSpc>
                <a:spcPct val="90000"/>
              </a:lnSpc>
              <a:spcBef>
                <a:spcPts val="500"/>
              </a:spcBef>
              <a:spcAft>
                <a:spcPts val="0"/>
              </a:spcAft>
              <a:buClr>
                <a:schemeClr val="lt1"/>
              </a:buClr>
              <a:buSzPts val="1800"/>
              <a:buFont typeface="Arial"/>
              <a:buNone/>
              <a:defRPr sz="1600" b="1" i="0" u="none" strike="noStrike" cap="none">
                <a:solidFill>
                  <a:schemeClr val="lt1"/>
                </a:solidFill>
                <a:latin typeface="Overpass"/>
                <a:ea typeface="Overpass"/>
                <a:cs typeface="Overpass"/>
                <a:sym typeface="Overpass"/>
              </a:defRPr>
            </a:lvl4pPr>
            <a:lvl5pPr marL="2286000" marR="0" lvl="4" indent="-228600" algn="l" rtl="0">
              <a:lnSpc>
                <a:spcPct val="90000"/>
              </a:lnSpc>
              <a:spcBef>
                <a:spcPts val="500"/>
              </a:spcBef>
              <a:spcAft>
                <a:spcPts val="0"/>
              </a:spcAft>
              <a:buClr>
                <a:schemeClr val="lt1"/>
              </a:buClr>
              <a:buSzPts val="1800"/>
              <a:buFont typeface="Arial"/>
              <a:buNone/>
              <a:defRPr sz="1600" b="1" i="0" u="none" strike="noStrike" cap="none">
                <a:solidFill>
                  <a:schemeClr val="lt1"/>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5" name="Google Shape;95;p21"/>
          <p:cNvSpPr txBox="1">
            <a:spLocks noGrp="1"/>
          </p:cNvSpPr>
          <p:nvPr>
            <p:ph type="body" idx="4"/>
          </p:nvPr>
        </p:nvSpPr>
        <p:spPr>
          <a:xfrm>
            <a:off x="4629150" y="1879600"/>
            <a:ext cx="3887700" cy="27624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1"/>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01" name="Google Shape;101;p22"/>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30238" y="342900"/>
            <a:ext cx="2949600" cy="12003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lt1"/>
              </a:buClr>
              <a:buSzPts val="1400"/>
              <a:buFont typeface="Overpass"/>
              <a:buNone/>
              <a:defRPr sz="32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06" name="Google Shape;106;p23"/>
          <p:cNvSpPr txBox="1">
            <a:spLocks noGrp="1"/>
          </p:cNvSpPr>
          <p:nvPr>
            <p:ph type="body" idx="1"/>
          </p:nvPr>
        </p:nvSpPr>
        <p:spPr>
          <a:xfrm>
            <a:off x="3887788" y="741363"/>
            <a:ext cx="4629300" cy="36543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lt1"/>
              </a:buClr>
              <a:buSzPts val="3200"/>
              <a:buFont typeface="Arial"/>
              <a:buChar char="•"/>
              <a:defRPr sz="3200" b="0" i="0" u="none" strike="noStrike" cap="none">
                <a:solidFill>
                  <a:schemeClr val="lt1"/>
                </a:solidFill>
                <a:latin typeface="Overpass"/>
                <a:ea typeface="Overpass"/>
                <a:cs typeface="Overpass"/>
                <a:sym typeface="Overpass"/>
              </a:defRPr>
            </a:lvl1pPr>
            <a:lvl2pPr marL="914400" marR="0" lvl="1"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2pPr>
            <a:lvl3pPr marL="1371600" marR="0" lvl="2"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3pPr>
            <a:lvl4pPr marL="1828800" marR="0" lvl="3"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4pPr>
            <a:lvl5pPr marL="2286000" marR="0" lvl="4"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7" name="Google Shape;107;p23"/>
          <p:cNvSpPr txBox="1">
            <a:spLocks noGrp="1"/>
          </p:cNvSpPr>
          <p:nvPr>
            <p:ph type="body" idx="2"/>
          </p:nvPr>
        </p:nvSpPr>
        <p:spPr>
          <a:xfrm>
            <a:off x="630238" y="1543050"/>
            <a:ext cx="2949600" cy="2859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1600" b="0" i="0" u="none" strike="noStrike" cap="none">
                <a:solidFill>
                  <a:schemeClr val="lt1"/>
                </a:solidFill>
                <a:latin typeface="Overpass"/>
                <a:ea typeface="Overpass"/>
                <a:cs typeface="Overpass"/>
                <a:sym typeface="Overpass"/>
              </a:defRPr>
            </a:lvl1pPr>
            <a:lvl2pPr marL="914400" marR="0" lvl="1" indent="-228600" algn="l" rtl="0">
              <a:lnSpc>
                <a:spcPct val="90000"/>
              </a:lnSpc>
              <a:spcBef>
                <a:spcPts val="500"/>
              </a:spcBef>
              <a:spcAft>
                <a:spcPts val="0"/>
              </a:spcAft>
              <a:buClr>
                <a:schemeClr val="lt1"/>
              </a:buClr>
              <a:buSzPts val="2400"/>
              <a:buFont typeface="Arial"/>
              <a:buNone/>
              <a:defRPr sz="1400" b="0" i="0" u="none" strike="noStrike" cap="none">
                <a:solidFill>
                  <a:schemeClr val="lt1"/>
                </a:solidFill>
                <a:latin typeface="Overpass"/>
                <a:ea typeface="Overpass"/>
                <a:cs typeface="Overpass"/>
                <a:sym typeface="Overpass"/>
              </a:defRPr>
            </a:lvl2pPr>
            <a:lvl3pPr marL="1371600" marR="0" lvl="2" indent="-228600" algn="l" rtl="0">
              <a:lnSpc>
                <a:spcPct val="90000"/>
              </a:lnSpc>
              <a:spcBef>
                <a:spcPts val="500"/>
              </a:spcBef>
              <a:spcAft>
                <a:spcPts val="0"/>
              </a:spcAft>
              <a:buClr>
                <a:schemeClr val="lt1"/>
              </a:buClr>
              <a:buSzPts val="2000"/>
              <a:buFont typeface="Arial"/>
              <a:buNone/>
              <a:defRPr sz="1200" b="0" i="0" u="none" strike="noStrike" cap="none">
                <a:solidFill>
                  <a:schemeClr val="lt1"/>
                </a:solidFill>
                <a:latin typeface="Overpass"/>
                <a:ea typeface="Overpass"/>
                <a:cs typeface="Overpass"/>
                <a:sym typeface="Overpass"/>
              </a:defRPr>
            </a:lvl3pPr>
            <a:lvl4pPr marL="1828800" marR="0" lvl="3" indent="-228600" algn="l" rtl="0">
              <a:lnSpc>
                <a:spcPct val="90000"/>
              </a:lnSpc>
              <a:spcBef>
                <a:spcPts val="500"/>
              </a:spcBef>
              <a:spcAft>
                <a:spcPts val="0"/>
              </a:spcAft>
              <a:buClr>
                <a:schemeClr val="lt1"/>
              </a:buClr>
              <a:buSzPts val="1800"/>
              <a:buFont typeface="Arial"/>
              <a:buNone/>
              <a:defRPr sz="1000" b="0" i="0" u="none" strike="noStrike" cap="none">
                <a:solidFill>
                  <a:schemeClr val="lt1"/>
                </a:solidFill>
                <a:latin typeface="Overpass"/>
                <a:ea typeface="Overpass"/>
                <a:cs typeface="Overpass"/>
                <a:sym typeface="Overpass"/>
              </a:defRPr>
            </a:lvl4pPr>
            <a:lvl5pPr marL="2286000" marR="0" lvl="4" indent="-228600" algn="l" rtl="0">
              <a:lnSpc>
                <a:spcPct val="90000"/>
              </a:lnSpc>
              <a:spcBef>
                <a:spcPts val="500"/>
              </a:spcBef>
              <a:spcAft>
                <a:spcPts val="0"/>
              </a:spcAft>
              <a:buClr>
                <a:schemeClr val="lt1"/>
              </a:buClr>
              <a:buSzPts val="1800"/>
              <a:buFont typeface="Arial"/>
              <a:buNone/>
              <a:defRPr sz="1000" b="0" i="0" u="none" strike="noStrike" cap="none">
                <a:solidFill>
                  <a:schemeClr val="lt1"/>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630238" y="342900"/>
            <a:ext cx="2949600" cy="12003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lt1"/>
              </a:buClr>
              <a:buSzPts val="1400"/>
              <a:buFont typeface="Overpass"/>
              <a:buNone/>
              <a:defRPr sz="32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13" name="Google Shape;113;p24"/>
          <p:cNvSpPr>
            <a:spLocks noGrp="1"/>
          </p:cNvSpPr>
          <p:nvPr>
            <p:ph type="pic" idx="2"/>
          </p:nvPr>
        </p:nvSpPr>
        <p:spPr>
          <a:xfrm>
            <a:off x="3887788" y="741363"/>
            <a:ext cx="4629300" cy="3654300"/>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chemeClr val="lt1"/>
              </a:buClr>
              <a:buSzPts val="1400"/>
              <a:buFont typeface="Arial"/>
              <a:buNone/>
              <a:defRPr sz="3200" b="0" i="0" u="none" strike="noStrike" cap="none">
                <a:solidFill>
                  <a:schemeClr val="lt1"/>
                </a:solidFill>
                <a:latin typeface="Overpass"/>
                <a:ea typeface="Overpass"/>
                <a:cs typeface="Overpass"/>
                <a:sym typeface="Overpass"/>
              </a:defRPr>
            </a:lvl1pPr>
            <a:lvl2pPr marL="457200" marR="0" lvl="1" indent="0" algn="l" rtl="0">
              <a:lnSpc>
                <a:spcPct val="90000"/>
              </a:lnSpc>
              <a:spcBef>
                <a:spcPts val="500"/>
              </a:spcBef>
              <a:spcAft>
                <a:spcPts val="0"/>
              </a:spcAft>
              <a:buClr>
                <a:schemeClr val="lt1"/>
              </a:buClr>
              <a:buSzPts val="1400"/>
              <a:buFont typeface="Arial"/>
              <a:buNone/>
              <a:defRPr sz="2800" b="0" i="0" u="none" strike="noStrike" cap="none">
                <a:solidFill>
                  <a:schemeClr val="lt1"/>
                </a:solidFill>
                <a:latin typeface="Overpass"/>
                <a:ea typeface="Overpass"/>
                <a:cs typeface="Overpass"/>
                <a:sym typeface="Overpass"/>
              </a:defRPr>
            </a:lvl2pPr>
            <a:lvl3pPr marL="914400" marR="0" lvl="2" indent="0" algn="l" rtl="0">
              <a:lnSpc>
                <a:spcPct val="90000"/>
              </a:lnSpc>
              <a:spcBef>
                <a:spcPts val="500"/>
              </a:spcBef>
              <a:spcAft>
                <a:spcPts val="0"/>
              </a:spcAft>
              <a:buClr>
                <a:schemeClr val="lt1"/>
              </a:buClr>
              <a:buSzPts val="1400"/>
              <a:buFont typeface="Arial"/>
              <a:buNone/>
              <a:defRPr sz="2400" b="0" i="0" u="none" strike="noStrike" cap="none">
                <a:solidFill>
                  <a:schemeClr val="lt1"/>
                </a:solidFill>
                <a:latin typeface="Overpass"/>
                <a:ea typeface="Overpass"/>
                <a:cs typeface="Overpass"/>
                <a:sym typeface="Overpass"/>
              </a:defRPr>
            </a:lvl3pPr>
            <a:lvl4pPr marL="1371600" marR="0" lvl="3" indent="0" algn="l" rtl="0">
              <a:lnSpc>
                <a:spcPct val="90000"/>
              </a:lnSpc>
              <a:spcBef>
                <a:spcPts val="500"/>
              </a:spcBef>
              <a:spcAft>
                <a:spcPts val="0"/>
              </a:spcAft>
              <a:buClr>
                <a:schemeClr val="lt1"/>
              </a:buClr>
              <a:buSzPts val="1400"/>
              <a:buFont typeface="Arial"/>
              <a:buNone/>
              <a:defRPr sz="2000" b="0" i="0" u="none" strike="noStrike" cap="none">
                <a:solidFill>
                  <a:schemeClr val="lt1"/>
                </a:solidFill>
                <a:latin typeface="Overpass"/>
                <a:ea typeface="Overpass"/>
                <a:cs typeface="Overpass"/>
                <a:sym typeface="Overpass"/>
              </a:defRPr>
            </a:lvl4pPr>
            <a:lvl5pPr marL="1828800" marR="0" lvl="4" indent="0" algn="l" rtl="0">
              <a:lnSpc>
                <a:spcPct val="90000"/>
              </a:lnSpc>
              <a:spcBef>
                <a:spcPts val="500"/>
              </a:spcBef>
              <a:spcAft>
                <a:spcPts val="0"/>
              </a:spcAft>
              <a:buClr>
                <a:schemeClr val="lt1"/>
              </a:buClr>
              <a:buSzPts val="1400"/>
              <a:buFont typeface="Arial"/>
              <a:buNone/>
              <a:defRPr sz="2000" b="0" i="0" u="none" strike="noStrike" cap="none">
                <a:solidFill>
                  <a:schemeClr val="lt1"/>
                </a:solidFill>
                <a:latin typeface="Overpass"/>
                <a:ea typeface="Overpass"/>
                <a:cs typeface="Overpass"/>
                <a:sym typeface="Overpass"/>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4" name="Google Shape;114;p24"/>
          <p:cNvSpPr txBox="1">
            <a:spLocks noGrp="1"/>
          </p:cNvSpPr>
          <p:nvPr>
            <p:ph type="body" idx="1"/>
          </p:nvPr>
        </p:nvSpPr>
        <p:spPr>
          <a:xfrm>
            <a:off x="630238" y="1543050"/>
            <a:ext cx="2949600" cy="2859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1600" b="0" i="0" u="none" strike="noStrike" cap="none">
                <a:solidFill>
                  <a:schemeClr val="lt1"/>
                </a:solidFill>
                <a:latin typeface="Overpass"/>
                <a:ea typeface="Overpass"/>
                <a:cs typeface="Overpass"/>
                <a:sym typeface="Overpass"/>
              </a:defRPr>
            </a:lvl1pPr>
            <a:lvl2pPr marL="914400" marR="0" lvl="1" indent="-228600" algn="l" rtl="0">
              <a:lnSpc>
                <a:spcPct val="90000"/>
              </a:lnSpc>
              <a:spcBef>
                <a:spcPts val="500"/>
              </a:spcBef>
              <a:spcAft>
                <a:spcPts val="0"/>
              </a:spcAft>
              <a:buClr>
                <a:schemeClr val="lt1"/>
              </a:buClr>
              <a:buSzPts val="2400"/>
              <a:buFont typeface="Arial"/>
              <a:buNone/>
              <a:defRPr sz="1400" b="0" i="0" u="none" strike="noStrike" cap="none">
                <a:solidFill>
                  <a:schemeClr val="lt1"/>
                </a:solidFill>
                <a:latin typeface="Overpass"/>
                <a:ea typeface="Overpass"/>
                <a:cs typeface="Overpass"/>
                <a:sym typeface="Overpass"/>
              </a:defRPr>
            </a:lvl2pPr>
            <a:lvl3pPr marL="1371600" marR="0" lvl="2" indent="-228600" algn="l" rtl="0">
              <a:lnSpc>
                <a:spcPct val="90000"/>
              </a:lnSpc>
              <a:spcBef>
                <a:spcPts val="500"/>
              </a:spcBef>
              <a:spcAft>
                <a:spcPts val="0"/>
              </a:spcAft>
              <a:buClr>
                <a:schemeClr val="lt1"/>
              </a:buClr>
              <a:buSzPts val="2000"/>
              <a:buFont typeface="Arial"/>
              <a:buNone/>
              <a:defRPr sz="1200" b="0" i="0" u="none" strike="noStrike" cap="none">
                <a:solidFill>
                  <a:schemeClr val="lt1"/>
                </a:solidFill>
                <a:latin typeface="Overpass"/>
                <a:ea typeface="Overpass"/>
                <a:cs typeface="Overpass"/>
                <a:sym typeface="Overpass"/>
              </a:defRPr>
            </a:lvl3pPr>
            <a:lvl4pPr marL="1828800" marR="0" lvl="3" indent="-228600" algn="l" rtl="0">
              <a:lnSpc>
                <a:spcPct val="90000"/>
              </a:lnSpc>
              <a:spcBef>
                <a:spcPts val="500"/>
              </a:spcBef>
              <a:spcAft>
                <a:spcPts val="0"/>
              </a:spcAft>
              <a:buClr>
                <a:schemeClr val="lt1"/>
              </a:buClr>
              <a:buSzPts val="1800"/>
              <a:buFont typeface="Arial"/>
              <a:buNone/>
              <a:defRPr sz="1000" b="0" i="0" u="none" strike="noStrike" cap="none">
                <a:solidFill>
                  <a:schemeClr val="lt1"/>
                </a:solidFill>
                <a:latin typeface="Overpass"/>
                <a:ea typeface="Overpass"/>
                <a:cs typeface="Overpass"/>
                <a:sym typeface="Overpass"/>
              </a:defRPr>
            </a:lvl4pPr>
            <a:lvl5pPr marL="2286000" marR="0" lvl="4" indent="-228600" algn="l" rtl="0">
              <a:lnSpc>
                <a:spcPct val="90000"/>
              </a:lnSpc>
              <a:spcBef>
                <a:spcPts val="500"/>
              </a:spcBef>
              <a:spcAft>
                <a:spcPts val="0"/>
              </a:spcAft>
              <a:buClr>
                <a:schemeClr val="lt1"/>
              </a:buClr>
              <a:buSzPts val="1800"/>
              <a:buFont typeface="Arial"/>
              <a:buNone/>
              <a:defRPr sz="1000" b="0" i="0" u="none" strike="noStrike" cap="none">
                <a:solidFill>
                  <a:schemeClr val="lt1"/>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20" name="Google Shape;120;p25"/>
          <p:cNvSpPr txBox="1">
            <a:spLocks noGrp="1"/>
          </p:cNvSpPr>
          <p:nvPr>
            <p:ph type="body" idx="1"/>
          </p:nvPr>
        </p:nvSpPr>
        <p:spPr>
          <a:xfrm rot="5400000">
            <a:off x="2940900" y="-942237"/>
            <a:ext cx="3262200" cy="78867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rot="5400000">
            <a:off x="5350650" y="1467738"/>
            <a:ext cx="4357800" cy="19716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26" name="Google Shape;126;p26"/>
          <p:cNvSpPr txBox="1">
            <a:spLocks noGrp="1"/>
          </p:cNvSpPr>
          <p:nvPr>
            <p:ph type="body" idx="1"/>
          </p:nvPr>
        </p:nvSpPr>
        <p:spPr>
          <a:xfrm rot="5400000">
            <a:off x="1331025" y="-427812"/>
            <a:ext cx="4357800" cy="57627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26"/>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6"/>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26"/>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chemeClr val="dk1"/>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chemeClr val="dk1"/>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chemeClr val="dk1"/>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chemeClr val="dk1"/>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chemeClr val="dk1"/>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chemeClr val="dk1"/>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chemeClr val="dk1"/>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chemeClr val="dk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_1 - light">
  <p:cSld name="TITLE_1 - light">
    <p:bg>
      <p:bgPr>
        <a:blipFill rotWithShape="1">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7"/>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rgbClr val="000000"/>
              </a:buClr>
              <a:buSzPts val="1400"/>
              <a:buFont typeface="Open Sans"/>
              <a:buNone/>
              <a:defRPr sz="4800" b="0" i="0" u="none" strike="noStrike" cap="none">
                <a:solidFill>
                  <a:srgbClr val="000000"/>
                </a:solidFill>
                <a:latin typeface="Open Sans"/>
                <a:ea typeface="Open Sans"/>
                <a:cs typeface="Open Sans"/>
                <a:sym typeface="Open Sans"/>
              </a:defRPr>
            </a:lvl1pPr>
            <a:lvl2pPr lvl="1" indent="0" algn="ctr" rtl="0">
              <a:spcBef>
                <a:spcPts val="0"/>
              </a:spcBef>
              <a:spcAft>
                <a:spcPts val="0"/>
              </a:spcAft>
              <a:buSzPts val="1400"/>
              <a:buNone/>
              <a:defRPr sz="4800">
                <a:solidFill>
                  <a:srgbClr val="000000"/>
                </a:solidFill>
              </a:defRPr>
            </a:lvl2pPr>
            <a:lvl3pPr lvl="2" indent="0" algn="ctr" rtl="0">
              <a:spcBef>
                <a:spcPts val="0"/>
              </a:spcBef>
              <a:spcAft>
                <a:spcPts val="0"/>
              </a:spcAft>
              <a:buSzPts val="1400"/>
              <a:buNone/>
              <a:defRPr sz="4800">
                <a:solidFill>
                  <a:srgbClr val="000000"/>
                </a:solidFill>
              </a:defRPr>
            </a:lvl3pPr>
            <a:lvl4pPr lvl="3" indent="0" algn="ctr" rtl="0">
              <a:spcBef>
                <a:spcPts val="0"/>
              </a:spcBef>
              <a:spcAft>
                <a:spcPts val="0"/>
              </a:spcAft>
              <a:buSzPts val="1400"/>
              <a:buNone/>
              <a:defRPr sz="4800">
                <a:solidFill>
                  <a:srgbClr val="000000"/>
                </a:solidFill>
              </a:defRPr>
            </a:lvl4pPr>
            <a:lvl5pPr lvl="4" indent="0" algn="ctr" rtl="0">
              <a:spcBef>
                <a:spcPts val="0"/>
              </a:spcBef>
              <a:spcAft>
                <a:spcPts val="0"/>
              </a:spcAft>
              <a:buSzPts val="1400"/>
              <a:buNone/>
              <a:defRPr sz="4800">
                <a:solidFill>
                  <a:srgbClr val="000000"/>
                </a:solidFill>
              </a:defRPr>
            </a:lvl5pPr>
            <a:lvl6pPr lvl="5" indent="0" algn="ctr" rtl="0">
              <a:spcBef>
                <a:spcPts val="0"/>
              </a:spcBef>
              <a:spcAft>
                <a:spcPts val="0"/>
              </a:spcAft>
              <a:buSzPts val="1400"/>
              <a:buNone/>
              <a:defRPr sz="4800">
                <a:solidFill>
                  <a:srgbClr val="000000"/>
                </a:solidFill>
              </a:defRPr>
            </a:lvl6pPr>
            <a:lvl7pPr lvl="6" indent="0" algn="ctr" rtl="0">
              <a:spcBef>
                <a:spcPts val="0"/>
              </a:spcBef>
              <a:spcAft>
                <a:spcPts val="0"/>
              </a:spcAft>
              <a:buSzPts val="1400"/>
              <a:buNone/>
              <a:defRPr sz="4800">
                <a:solidFill>
                  <a:srgbClr val="000000"/>
                </a:solidFill>
              </a:defRPr>
            </a:lvl7pPr>
            <a:lvl8pPr lvl="7" indent="0" algn="ctr" rtl="0">
              <a:spcBef>
                <a:spcPts val="0"/>
              </a:spcBef>
              <a:spcAft>
                <a:spcPts val="0"/>
              </a:spcAft>
              <a:buSzPts val="1400"/>
              <a:buNone/>
              <a:defRPr sz="4800">
                <a:solidFill>
                  <a:srgbClr val="000000"/>
                </a:solidFill>
              </a:defRPr>
            </a:lvl8pPr>
            <a:lvl9pPr lvl="8" indent="0" algn="ctr" rtl="0">
              <a:spcBef>
                <a:spcPts val="0"/>
              </a:spcBef>
              <a:spcAft>
                <a:spcPts val="0"/>
              </a:spcAft>
              <a:buSzPts val="1400"/>
              <a:buNone/>
              <a:defRPr sz="4800">
                <a:solidFill>
                  <a:srgbClr val="000000"/>
                </a:solidFill>
              </a:defRPr>
            </a:lvl9pPr>
          </a:lstStyle>
          <a:p>
            <a:endParaRPr/>
          </a:p>
        </p:txBody>
      </p:sp>
      <p:sp>
        <p:nvSpPr>
          <p:cNvPr id="132" name="Google Shape;132;p27"/>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marL="228600" marR="0" lvl="0" indent="-228600" algn="ctr" rtl="0">
              <a:lnSpc>
                <a:spcPct val="9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1pPr>
            <a:lvl2pPr marL="685800" marR="0" lvl="1" indent="-228600" algn="ctr" rtl="0">
              <a:lnSpc>
                <a:spcPct val="90000"/>
              </a:lnSpc>
              <a:spcBef>
                <a:spcPts val="0"/>
              </a:spcBef>
              <a:spcAft>
                <a:spcPts val="0"/>
              </a:spcAft>
              <a:buClr>
                <a:srgbClr val="000000"/>
              </a:buClr>
              <a:buSzPts val="2400"/>
              <a:buFont typeface="Arial"/>
              <a:buNone/>
              <a:defRPr sz="3000" b="0" i="0" u="none" strike="noStrike" cap="none">
                <a:solidFill>
                  <a:srgbClr val="000000"/>
                </a:solidFill>
                <a:latin typeface="Overpass"/>
                <a:ea typeface="Overpass"/>
                <a:cs typeface="Overpass"/>
                <a:sym typeface="Overpass"/>
              </a:defRPr>
            </a:lvl2pPr>
            <a:lvl3pPr marL="1143000" marR="0" lvl="2" indent="-228600" algn="ctr" rtl="0">
              <a:lnSpc>
                <a:spcPct val="90000"/>
              </a:lnSpc>
              <a:spcBef>
                <a:spcPts val="0"/>
              </a:spcBef>
              <a:spcAft>
                <a:spcPts val="0"/>
              </a:spcAft>
              <a:buClr>
                <a:srgbClr val="000000"/>
              </a:buClr>
              <a:buSzPts val="2000"/>
              <a:buFont typeface="Arial"/>
              <a:buNone/>
              <a:defRPr sz="3000" b="0" i="0" u="none" strike="noStrike" cap="none">
                <a:solidFill>
                  <a:srgbClr val="000000"/>
                </a:solidFill>
                <a:latin typeface="Overpass"/>
                <a:ea typeface="Overpass"/>
                <a:cs typeface="Overpass"/>
                <a:sym typeface="Overpass"/>
              </a:defRPr>
            </a:lvl3pPr>
            <a:lvl4pPr marL="1600200" marR="0" lvl="3"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Overpass"/>
                <a:ea typeface="Overpass"/>
                <a:cs typeface="Overpass"/>
                <a:sym typeface="Overpass"/>
              </a:defRPr>
            </a:lvl4pPr>
            <a:lvl5pPr marL="2057400" marR="0" lvl="4"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Overpass"/>
                <a:ea typeface="Overpass"/>
                <a:cs typeface="Overpass"/>
                <a:sym typeface="Overpass"/>
              </a:defRPr>
            </a:lvl5pPr>
            <a:lvl6pPr marL="2514600" marR="0" lvl="5"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Calibri"/>
                <a:ea typeface="Calibri"/>
                <a:cs typeface="Calibri"/>
                <a:sym typeface="Calibri"/>
              </a:defRPr>
            </a:lvl6pPr>
            <a:lvl7pPr marL="2971800" marR="0" lvl="6"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Calibri"/>
                <a:ea typeface="Calibri"/>
                <a:cs typeface="Calibri"/>
                <a:sym typeface="Calibri"/>
              </a:defRPr>
            </a:lvl7pPr>
            <a:lvl8pPr marL="3429000" marR="0" lvl="7"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Calibri"/>
                <a:ea typeface="Calibri"/>
                <a:cs typeface="Calibri"/>
                <a:sym typeface="Calibri"/>
              </a:defRPr>
            </a:lvl8pPr>
            <a:lvl9pPr marL="3886200" marR="0" lvl="8" indent="-228600" algn="ctr" rtl="0">
              <a:lnSpc>
                <a:spcPct val="90000"/>
              </a:lnSpc>
              <a:spcBef>
                <a:spcPts val="0"/>
              </a:spcBef>
              <a:spcAft>
                <a:spcPts val="0"/>
              </a:spcAft>
              <a:buClr>
                <a:srgbClr val="000000"/>
              </a:buClr>
              <a:buSzPts val="1800"/>
              <a:buFont typeface="Arial"/>
              <a:buNone/>
              <a:defRPr sz="30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29"/>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8" name="Google Shape;138;p29"/>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29"/>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0" name="Google Shape;140;p29"/>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1"/>
        <p:cNvGrpSpPr/>
        <p:nvPr/>
      </p:nvGrpSpPr>
      <p:grpSpPr>
        <a:xfrm>
          <a:off x="0" y="0"/>
          <a:ext cx="0" cy="0"/>
          <a:chOff x="0" y="0"/>
          <a:chExt cx="0" cy="0"/>
        </a:xfrm>
      </p:grpSpPr>
      <p:sp>
        <p:nvSpPr>
          <p:cNvPr id="142" name="Google Shape;142;p30"/>
          <p:cNvSpPr txBox="1">
            <a:spLocks noGrp="1"/>
          </p:cNvSpPr>
          <p:nvPr>
            <p:ph type="ctrTitle"/>
          </p:nvPr>
        </p:nvSpPr>
        <p:spPr>
          <a:xfrm>
            <a:off x="1143000" y="841375"/>
            <a:ext cx="6858000" cy="17907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rgbClr val="595959"/>
              </a:buClr>
              <a:buSzPts val="1400"/>
              <a:buFont typeface="Overpass"/>
              <a:buNone/>
              <a:defRPr sz="60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3" name="Google Shape;143;p30"/>
          <p:cNvSpPr txBox="1">
            <a:spLocks noGrp="1"/>
          </p:cNvSpPr>
          <p:nvPr>
            <p:ph type="subTitle" idx="1"/>
          </p:nvPr>
        </p:nvSpPr>
        <p:spPr>
          <a:xfrm>
            <a:off x="1143000" y="2701925"/>
            <a:ext cx="6858000" cy="1241400"/>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rgbClr val="595959"/>
              </a:buClr>
              <a:buSzPts val="2800"/>
              <a:buFont typeface="Arial"/>
              <a:buNone/>
              <a:defRPr sz="2400" b="0" i="0" u="none" strike="noStrike" cap="none">
                <a:solidFill>
                  <a:srgbClr val="595959"/>
                </a:solidFill>
                <a:latin typeface="Overpass"/>
                <a:ea typeface="Overpass"/>
                <a:cs typeface="Overpass"/>
                <a:sym typeface="Overpass"/>
              </a:defRPr>
            </a:lvl1pPr>
            <a:lvl2pPr marL="457200" marR="0" lvl="1" indent="0" algn="ctr" rtl="0">
              <a:lnSpc>
                <a:spcPct val="90000"/>
              </a:lnSpc>
              <a:spcBef>
                <a:spcPts val="500"/>
              </a:spcBef>
              <a:spcAft>
                <a:spcPts val="0"/>
              </a:spcAft>
              <a:buClr>
                <a:srgbClr val="595959"/>
              </a:buClr>
              <a:buSzPts val="2400"/>
              <a:buFont typeface="Arial"/>
              <a:buNone/>
              <a:defRPr sz="2000" b="0" i="0" u="none" strike="noStrike" cap="none">
                <a:solidFill>
                  <a:srgbClr val="595959"/>
                </a:solidFill>
                <a:latin typeface="Overpass"/>
                <a:ea typeface="Overpass"/>
                <a:cs typeface="Overpass"/>
                <a:sym typeface="Overpass"/>
              </a:defRPr>
            </a:lvl2pPr>
            <a:lvl3pPr marL="914400" marR="0" lvl="2" indent="0" algn="ctr" rtl="0">
              <a:lnSpc>
                <a:spcPct val="90000"/>
              </a:lnSpc>
              <a:spcBef>
                <a:spcPts val="500"/>
              </a:spcBef>
              <a:spcAft>
                <a:spcPts val="0"/>
              </a:spcAft>
              <a:buClr>
                <a:srgbClr val="595959"/>
              </a:buClr>
              <a:buSzPts val="2000"/>
              <a:buFont typeface="Arial"/>
              <a:buNone/>
              <a:defRPr sz="1800" b="0" i="0" u="none" strike="noStrike" cap="none">
                <a:solidFill>
                  <a:srgbClr val="595959"/>
                </a:solidFill>
                <a:latin typeface="Overpass"/>
                <a:ea typeface="Overpass"/>
                <a:cs typeface="Overpass"/>
                <a:sym typeface="Overpass"/>
              </a:defRPr>
            </a:lvl3pPr>
            <a:lvl4pPr marL="1371600" marR="0" lvl="3" indent="0" algn="ctr" rtl="0">
              <a:lnSpc>
                <a:spcPct val="90000"/>
              </a:lnSpc>
              <a:spcBef>
                <a:spcPts val="500"/>
              </a:spcBef>
              <a:spcAft>
                <a:spcPts val="0"/>
              </a:spcAft>
              <a:buClr>
                <a:srgbClr val="595959"/>
              </a:buClr>
              <a:buSzPts val="1800"/>
              <a:buFont typeface="Arial"/>
              <a:buNone/>
              <a:defRPr sz="1600" b="0" i="0" u="none" strike="noStrike" cap="none">
                <a:solidFill>
                  <a:srgbClr val="595959"/>
                </a:solidFill>
                <a:latin typeface="Overpass"/>
                <a:ea typeface="Overpass"/>
                <a:cs typeface="Overpass"/>
                <a:sym typeface="Overpass"/>
              </a:defRPr>
            </a:lvl4pPr>
            <a:lvl5pPr marL="1828800" marR="0" lvl="4" indent="0" algn="ctr" rtl="0">
              <a:lnSpc>
                <a:spcPct val="90000"/>
              </a:lnSpc>
              <a:spcBef>
                <a:spcPts val="500"/>
              </a:spcBef>
              <a:spcAft>
                <a:spcPts val="0"/>
              </a:spcAft>
              <a:buClr>
                <a:srgbClr val="595959"/>
              </a:buClr>
              <a:buSzPts val="1800"/>
              <a:buFont typeface="Arial"/>
              <a:buNone/>
              <a:defRPr sz="1600" b="0" i="0" u="none" strike="noStrike" cap="none">
                <a:solidFill>
                  <a:srgbClr val="595959"/>
                </a:solidFill>
                <a:latin typeface="Overpass"/>
                <a:ea typeface="Overpass"/>
                <a:cs typeface="Overpass"/>
                <a:sym typeface="Overpass"/>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6" name="Google Shape;146;p31"/>
          <p:cNvSpPr txBox="1">
            <a:spLocks noGrp="1"/>
          </p:cNvSpPr>
          <p:nvPr>
            <p:ph type="body" idx="1"/>
          </p:nvPr>
        </p:nvSpPr>
        <p:spPr>
          <a:xfrm>
            <a:off x="628650" y="1370013"/>
            <a:ext cx="78867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31"/>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8" name="Google Shape;148;p31"/>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9" name="Google Shape;149;p31"/>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0"/>
        <p:cNvGrpSpPr/>
        <p:nvPr/>
      </p:nvGrpSpPr>
      <p:grpSpPr>
        <a:xfrm>
          <a:off x="0" y="0"/>
          <a:ext cx="0" cy="0"/>
          <a:chOff x="0" y="0"/>
          <a:chExt cx="0" cy="0"/>
        </a:xfrm>
      </p:grpSpPr>
      <p:sp>
        <p:nvSpPr>
          <p:cNvPr id="151" name="Google Shape;151;p32"/>
          <p:cNvSpPr txBox="1">
            <a:spLocks noGrp="1"/>
          </p:cNvSpPr>
          <p:nvPr>
            <p:ph type="title"/>
          </p:nvPr>
        </p:nvSpPr>
        <p:spPr>
          <a:xfrm>
            <a:off x="623888" y="1282700"/>
            <a:ext cx="7886700" cy="21399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rgbClr val="595959"/>
              </a:buClr>
              <a:buSzPts val="1400"/>
              <a:buFont typeface="Overpass"/>
              <a:buNone/>
              <a:defRPr sz="60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2" name="Google Shape;152;p32"/>
          <p:cNvSpPr txBox="1">
            <a:spLocks noGrp="1"/>
          </p:cNvSpPr>
          <p:nvPr>
            <p:ph type="body" idx="1"/>
          </p:nvPr>
        </p:nvSpPr>
        <p:spPr>
          <a:xfrm>
            <a:off x="623888" y="3441700"/>
            <a:ext cx="7886700" cy="1125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Overpass"/>
                <a:ea typeface="Overpass"/>
                <a:cs typeface="Overpass"/>
                <a:sym typeface="Overpass"/>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53" name="Google Shape;153;p32"/>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32"/>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5" name="Google Shape;155;p3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8" name="Google Shape;158;p33"/>
          <p:cNvSpPr txBox="1">
            <a:spLocks noGrp="1"/>
          </p:cNvSpPr>
          <p:nvPr>
            <p:ph type="body" idx="1"/>
          </p:nvPr>
        </p:nvSpPr>
        <p:spPr>
          <a:xfrm>
            <a:off x="628650" y="1370013"/>
            <a:ext cx="38670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9" name="Google Shape;159;p33"/>
          <p:cNvSpPr txBox="1">
            <a:spLocks noGrp="1"/>
          </p:cNvSpPr>
          <p:nvPr>
            <p:ph type="body" idx="2"/>
          </p:nvPr>
        </p:nvSpPr>
        <p:spPr>
          <a:xfrm>
            <a:off x="4648200" y="1370013"/>
            <a:ext cx="38670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0" name="Google Shape;160;p33"/>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1" name="Google Shape;161;p33"/>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33"/>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630238"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5" name="Google Shape;165;p34"/>
          <p:cNvSpPr txBox="1">
            <a:spLocks noGrp="1"/>
          </p:cNvSpPr>
          <p:nvPr>
            <p:ph type="body" idx="1"/>
          </p:nvPr>
        </p:nvSpPr>
        <p:spPr>
          <a:xfrm>
            <a:off x="630238" y="1260475"/>
            <a:ext cx="3868800" cy="6192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rgbClr val="595959"/>
              </a:buClr>
              <a:buSzPts val="2800"/>
              <a:buFont typeface="Arial"/>
              <a:buNone/>
              <a:defRPr sz="2400" b="1" i="0" u="none" strike="noStrike" cap="none">
                <a:solidFill>
                  <a:srgbClr val="595959"/>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595959"/>
              </a:buClr>
              <a:buSzPts val="2400"/>
              <a:buFont typeface="Arial"/>
              <a:buNone/>
              <a:defRPr sz="2000" b="1" i="0" u="none" strike="noStrike" cap="none">
                <a:solidFill>
                  <a:srgbClr val="595959"/>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595959"/>
              </a:buClr>
              <a:buSzPts val="2000"/>
              <a:buFont typeface="Arial"/>
              <a:buNone/>
              <a:defRPr sz="1800" b="1" i="0" u="none" strike="noStrike" cap="none">
                <a:solidFill>
                  <a:srgbClr val="595959"/>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595959"/>
              </a:buClr>
              <a:buSzPts val="1800"/>
              <a:buFont typeface="Arial"/>
              <a:buNone/>
              <a:defRPr sz="1600" b="1" i="0" u="none" strike="noStrike" cap="none">
                <a:solidFill>
                  <a:srgbClr val="595959"/>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595959"/>
              </a:buClr>
              <a:buSzPts val="1800"/>
              <a:buFont typeface="Arial"/>
              <a:buNone/>
              <a:defRPr sz="1600" b="1" i="0" u="none" strike="noStrike" cap="none">
                <a:solidFill>
                  <a:srgbClr val="595959"/>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6" name="Google Shape;166;p34"/>
          <p:cNvSpPr txBox="1">
            <a:spLocks noGrp="1"/>
          </p:cNvSpPr>
          <p:nvPr>
            <p:ph type="body" idx="2"/>
          </p:nvPr>
        </p:nvSpPr>
        <p:spPr>
          <a:xfrm>
            <a:off x="630238" y="1879600"/>
            <a:ext cx="3868800" cy="27624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34"/>
          <p:cNvSpPr txBox="1">
            <a:spLocks noGrp="1"/>
          </p:cNvSpPr>
          <p:nvPr>
            <p:ph type="body" idx="3"/>
          </p:nvPr>
        </p:nvSpPr>
        <p:spPr>
          <a:xfrm>
            <a:off x="4629150" y="1260475"/>
            <a:ext cx="3887700" cy="6192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rgbClr val="595959"/>
              </a:buClr>
              <a:buSzPts val="2800"/>
              <a:buFont typeface="Arial"/>
              <a:buNone/>
              <a:defRPr sz="2400" b="1" i="0" u="none" strike="noStrike" cap="none">
                <a:solidFill>
                  <a:srgbClr val="595959"/>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595959"/>
              </a:buClr>
              <a:buSzPts val="2400"/>
              <a:buFont typeface="Arial"/>
              <a:buNone/>
              <a:defRPr sz="2000" b="1" i="0" u="none" strike="noStrike" cap="none">
                <a:solidFill>
                  <a:srgbClr val="595959"/>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595959"/>
              </a:buClr>
              <a:buSzPts val="2000"/>
              <a:buFont typeface="Arial"/>
              <a:buNone/>
              <a:defRPr sz="1800" b="1" i="0" u="none" strike="noStrike" cap="none">
                <a:solidFill>
                  <a:srgbClr val="595959"/>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595959"/>
              </a:buClr>
              <a:buSzPts val="1800"/>
              <a:buFont typeface="Arial"/>
              <a:buNone/>
              <a:defRPr sz="1600" b="1" i="0" u="none" strike="noStrike" cap="none">
                <a:solidFill>
                  <a:srgbClr val="595959"/>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595959"/>
              </a:buClr>
              <a:buSzPts val="1800"/>
              <a:buFont typeface="Arial"/>
              <a:buNone/>
              <a:defRPr sz="1600" b="1" i="0" u="none" strike="noStrike" cap="none">
                <a:solidFill>
                  <a:srgbClr val="595959"/>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8" name="Google Shape;168;p34"/>
          <p:cNvSpPr txBox="1">
            <a:spLocks noGrp="1"/>
          </p:cNvSpPr>
          <p:nvPr>
            <p:ph type="body" idx="4"/>
          </p:nvPr>
        </p:nvSpPr>
        <p:spPr>
          <a:xfrm>
            <a:off x="4629150" y="1879600"/>
            <a:ext cx="3887700" cy="27624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9" name="Google Shape;169;p34"/>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0" name="Google Shape;170;p34"/>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1" name="Google Shape;171;p34"/>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630238" y="342900"/>
            <a:ext cx="2949600" cy="12003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rgbClr val="595959"/>
              </a:buClr>
              <a:buSzPts val="1400"/>
              <a:buFont typeface="Overpass"/>
              <a:buNone/>
              <a:defRPr sz="32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5" name="Google Shape;175;p36"/>
          <p:cNvSpPr txBox="1">
            <a:spLocks noGrp="1"/>
          </p:cNvSpPr>
          <p:nvPr>
            <p:ph type="body" idx="1"/>
          </p:nvPr>
        </p:nvSpPr>
        <p:spPr>
          <a:xfrm>
            <a:off x="3887788" y="741363"/>
            <a:ext cx="4629300" cy="36543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rgbClr val="595959"/>
              </a:buClr>
              <a:buSzPts val="3200"/>
              <a:buFont typeface="Arial"/>
              <a:buChar char="•"/>
              <a:defRPr sz="3200" b="0" i="0" u="none" strike="noStrike" cap="none">
                <a:solidFill>
                  <a:srgbClr val="595959"/>
                </a:solidFill>
                <a:latin typeface="Overpass"/>
                <a:ea typeface="Overpass"/>
                <a:cs typeface="Overpass"/>
                <a:sym typeface="Overpass"/>
              </a:defRPr>
            </a:lvl1pPr>
            <a:lvl2pPr marL="914400" marR="0" lvl="1" indent="-406400" algn="l" rtl="0">
              <a:lnSpc>
                <a:spcPct val="90000"/>
              </a:lnSpc>
              <a:spcBef>
                <a:spcPts val="5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2pPr>
            <a:lvl3pPr marL="1371600" marR="0" lvl="2"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3pPr>
            <a:lvl4pPr marL="1828800" marR="0" lvl="3"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4pPr>
            <a:lvl5pPr marL="2286000" marR="0" lvl="4"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36"/>
          <p:cNvSpPr txBox="1">
            <a:spLocks noGrp="1"/>
          </p:cNvSpPr>
          <p:nvPr>
            <p:ph type="body" idx="2"/>
          </p:nvPr>
        </p:nvSpPr>
        <p:spPr>
          <a:xfrm>
            <a:off x="630238" y="1543050"/>
            <a:ext cx="2949600" cy="2859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595959"/>
              </a:buClr>
              <a:buSzPts val="2800"/>
              <a:buFont typeface="Arial"/>
              <a:buNone/>
              <a:defRPr sz="1600" b="0" i="0" u="none" strike="noStrike" cap="none">
                <a:solidFill>
                  <a:srgbClr val="595959"/>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595959"/>
              </a:buClr>
              <a:buSzPts val="2400"/>
              <a:buFont typeface="Arial"/>
              <a:buNone/>
              <a:defRPr sz="1400" b="0" i="0" u="none" strike="noStrike" cap="none">
                <a:solidFill>
                  <a:srgbClr val="595959"/>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595959"/>
              </a:buClr>
              <a:buSzPts val="2000"/>
              <a:buFont typeface="Arial"/>
              <a:buNone/>
              <a:defRPr sz="1200" b="0" i="0" u="none" strike="noStrike" cap="none">
                <a:solidFill>
                  <a:srgbClr val="595959"/>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595959"/>
              </a:buClr>
              <a:buSzPts val="1800"/>
              <a:buFont typeface="Arial"/>
              <a:buNone/>
              <a:defRPr sz="1000" b="0" i="0" u="none" strike="noStrike" cap="none">
                <a:solidFill>
                  <a:srgbClr val="595959"/>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595959"/>
              </a:buClr>
              <a:buSzPts val="1800"/>
              <a:buFont typeface="Arial"/>
              <a:buNone/>
              <a:defRPr sz="1000" b="0" i="0" u="none" strike="noStrike" cap="none">
                <a:solidFill>
                  <a:srgbClr val="595959"/>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77" name="Google Shape;177;p36"/>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6"/>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36"/>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630238" y="342900"/>
            <a:ext cx="2949600" cy="12003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rgbClr val="595959"/>
              </a:buClr>
              <a:buSzPts val="1400"/>
              <a:buFont typeface="Overpass"/>
              <a:buNone/>
              <a:defRPr sz="32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2" name="Google Shape;182;p37"/>
          <p:cNvSpPr>
            <a:spLocks noGrp="1"/>
          </p:cNvSpPr>
          <p:nvPr>
            <p:ph type="pic" idx="2"/>
          </p:nvPr>
        </p:nvSpPr>
        <p:spPr>
          <a:xfrm>
            <a:off x="3887788" y="741363"/>
            <a:ext cx="4629300" cy="3654300"/>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rgbClr val="595959"/>
              </a:buClr>
              <a:buSzPts val="1400"/>
              <a:buFont typeface="Arial"/>
              <a:buNone/>
              <a:defRPr sz="3200" b="0" i="0" u="none" strike="noStrike" cap="none">
                <a:solidFill>
                  <a:srgbClr val="595959"/>
                </a:solidFill>
                <a:latin typeface="Overpass"/>
                <a:ea typeface="Overpass"/>
                <a:cs typeface="Overpass"/>
                <a:sym typeface="Overpass"/>
              </a:defRPr>
            </a:lvl1pPr>
            <a:lvl2pPr marL="457200" marR="0" lvl="1" indent="0" algn="l" rtl="0">
              <a:lnSpc>
                <a:spcPct val="90000"/>
              </a:lnSpc>
              <a:spcBef>
                <a:spcPts val="500"/>
              </a:spcBef>
              <a:spcAft>
                <a:spcPts val="0"/>
              </a:spcAft>
              <a:buClr>
                <a:srgbClr val="595959"/>
              </a:buClr>
              <a:buSzPts val="1400"/>
              <a:buFont typeface="Arial"/>
              <a:buNone/>
              <a:defRPr sz="2800" b="0" i="0" u="none" strike="noStrike" cap="none">
                <a:solidFill>
                  <a:srgbClr val="595959"/>
                </a:solidFill>
                <a:latin typeface="Overpass"/>
                <a:ea typeface="Overpass"/>
                <a:cs typeface="Overpass"/>
                <a:sym typeface="Overpass"/>
              </a:defRPr>
            </a:lvl2pPr>
            <a:lvl3pPr marL="914400" marR="0" lvl="2" indent="0" algn="l" rtl="0">
              <a:lnSpc>
                <a:spcPct val="90000"/>
              </a:lnSpc>
              <a:spcBef>
                <a:spcPts val="500"/>
              </a:spcBef>
              <a:spcAft>
                <a:spcPts val="0"/>
              </a:spcAft>
              <a:buClr>
                <a:srgbClr val="595959"/>
              </a:buClr>
              <a:buSzPts val="1400"/>
              <a:buFont typeface="Arial"/>
              <a:buNone/>
              <a:defRPr sz="2400" b="0" i="0" u="none" strike="noStrike" cap="none">
                <a:solidFill>
                  <a:srgbClr val="595959"/>
                </a:solidFill>
                <a:latin typeface="Overpass"/>
                <a:ea typeface="Overpass"/>
                <a:cs typeface="Overpass"/>
                <a:sym typeface="Overpass"/>
              </a:defRPr>
            </a:lvl3pPr>
            <a:lvl4pPr marL="1371600" marR="0" lvl="3" indent="0" algn="l" rtl="0">
              <a:lnSpc>
                <a:spcPct val="90000"/>
              </a:lnSpc>
              <a:spcBef>
                <a:spcPts val="500"/>
              </a:spcBef>
              <a:spcAft>
                <a:spcPts val="0"/>
              </a:spcAft>
              <a:buClr>
                <a:srgbClr val="595959"/>
              </a:buClr>
              <a:buSzPts val="1400"/>
              <a:buFont typeface="Arial"/>
              <a:buNone/>
              <a:defRPr sz="2000" b="0" i="0" u="none" strike="noStrike" cap="none">
                <a:solidFill>
                  <a:srgbClr val="595959"/>
                </a:solidFill>
                <a:latin typeface="Overpass"/>
                <a:ea typeface="Overpass"/>
                <a:cs typeface="Overpass"/>
                <a:sym typeface="Overpass"/>
              </a:defRPr>
            </a:lvl4pPr>
            <a:lvl5pPr marL="1828800" marR="0" lvl="4" indent="0" algn="l" rtl="0">
              <a:lnSpc>
                <a:spcPct val="90000"/>
              </a:lnSpc>
              <a:spcBef>
                <a:spcPts val="500"/>
              </a:spcBef>
              <a:spcAft>
                <a:spcPts val="0"/>
              </a:spcAft>
              <a:buClr>
                <a:srgbClr val="595959"/>
              </a:buClr>
              <a:buSzPts val="1400"/>
              <a:buFont typeface="Arial"/>
              <a:buNone/>
              <a:defRPr sz="2000" b="0" i="0" u="none" strike="noStrike" cap="none">
                <a:solidFill>
                  <a:srgbClr val="595959"/>
                </a:solidFill>
                <a:latin typeface="Overpass"/>
                <a:ea typeface="Overpass"/>
                <a:cs typeface="Overpass"/>
                <a:sym typeface="Overpass"/>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3" name="Google Shape;183;p37"/>
          <p:cNvSpPr txBox="1">
            <a:spLocks noGrp="1"/>
          </p:cNvSpPr>
          <p:nvPr>
            <p:ph type="body" idx="1"/>
          </p:nvPr>
        </p:nvSpPr>
        <p:spPr>
          <a:xfrm>
            <a:off x="630238" y="1543050"/>
            <a:ext cx="2949600" cy="2859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595959"/>
              </a:buClr>
              <a:buSzPts val="2800"/>
              <a:buFont typeface="Arial"/>
              <a:buNone/>
              <a:defRPr sz="1600" b="0" i="0" u="none" strike="noStrike" cap="none">
                <a:solidFill>
                  <a:srgbClr val="595959"/>
                </a:solidFill>
                <a:latin typeface="Overpass"/>
                <a:ea typeface="Overpass"/>
                <a:cs typeface="Overpass"/>
                <a:sym typeface="Overpass"/>
              </a:defRPr>
            </a:lvl1pPr>
            <a:lvl2pPr marL="914400" marR="0" lvl="1" indent="-228600" algn="l" rtl="0">
              <a:lnSpc>
                <a:spcPct val="90000"/>
              </a:lnSpc>
              <a:spcBef>
                <a:spcPts val="500"/>
              </a:spcBef>
              <a:spcAft>
                <a:spcPts val="0"/>
              </a:spcAft>
              <a:buClr>
                <a:srgbClr val="595959"/>
              </a:buClr>
              <a:buSzPts val="2400"/>
              <a:buFont typeface="Arial"/>
              <a:buNone/>
              <a:defRPr sz="1400" b="0" i="0" u="none" strike="noStrike" cap="none">
                <a:solidFill>
                  <a:srgbClr val="595959"/>
                </a:solidFill>
                <a:latin typeface="Overpass"/>
                <a:ea typeface="Overpass"/>
                <a:cs typeface="Overpass"/>
                <a:sym typeface="Overpass"/>
              </a:defRPr>
            </a:lvl2pPr>
            <a:lvl3pPr marL="1371600" marR="0" lvl="2" indent="-228600" algn="l" rtl="0">
              <a:lnSpc>
                <a:spcPct val="90000"/>
              </a:lnSpc>
              <a:spcBef>
                <a:spcPts val="500"/>
              </a:spcBef>
              <a:spcAft>
                <a:spcPts val="0"/>
              </a:spcAft>
              <a:buClr>
                <a:srgbClr val="595959"/>
              </a:buClr>
              <a:buSzPts val="2000"/>
              <a:buFont typeface="Arial"/>
              <a:buNone/>
              <a:defRPr sz="1200" b="0" i="0" u="none" strike="noStrike" cap="none">
                <a:solidFill>
                  <a:srgbClr val="595959"/>
                </a:solidFill>
                <a:latin typeface="Overpass"/>
                <a:ea typeface="Overpass"/>
                <a:cs typeface="Overpass"/>
                <a:sym typeface="Overpass"/>
              </a:defRPr>
            </a:lvl3pPr>
            <a:lvl4pPr marL="1828800" marR="0" lvl="3" indent="-228600" algn="l" rtl="0">
              <a:lnSpc>
                <a:spcPct val="90000"/>
              </a:lnSpc>
              <a:spcBef>
                <a:spcPts val="500"/>
              </a:spcBef>
              <a:spcAft>
                <a:spcPts val="0"/>
              </a:spcAft>
              <a:buClr>
                <a:srgbClr val="595959"/>
              </a:buClr>
              <a:buSzPts val="1800"/>
              <a:buFont typeface="Arial"/>
              <a:buNone/>
              <a:defRPr sz="1000" b="0" i="0" u="none" strike="noStrike" cap="none">
                <a:solidFill>
                  <a:srgbClr val="595959"/>
                </a:solidFill>
                <a:latin typeface="Overpass"/>
                <a:ea typeface="Overpass"/>
                <a:cs typeface="Overpass"/>
                <a:sym typeface="Overpass"/>
              </a:defRPr>
            </a:lvl4pPr>
            <a:lvl5pPr marL="2286000" marR="0" lvl="4" indent="-228600" algn="l" rtl="0">
              <a:lnSpc>
                <a:spcPct val="90000"/>
              </a:lnSpc>
              <a:spcBef>
                <a:spcPts val="500"/>
              </a:spcBef>
              <a:spcAft>
                <a:spcPts val="0"/>
              </a:spcAft>
              <a:buClr>
                <a:srgbClr val="595959"/>
              </a:buClr>
              <a:buSzPts val="1800"/>
              <a:buFont typeface="Arial"/>
              <a:buNone/>
              <a:defRPr sz="1000" b="0" i="0" u="none" strike="noStrike" cap="none">
                <a:solidFill>
                  <a:srgbClr val="595959"/>
                </a:solidFill>
                <a:latin typeface="Overpass"/>
                <a:ea typeface="Overpass"/>
                <a:cs typeface="Overpass"/>
                <a:sym typeface="Overpass"/>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84" name="Google Shape;184;p37"/>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p37"/>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6" name="Google Shape;186;p37"/>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7"/>
        <p:cNvGrpSpPr/>
        <p:nvPr/>
      </p:nvGrpSpPr>
      <p:grpSpPr>
        <a:xfrm>
          <a:off x="0" y="0"/>
          <a:ext cx="0" cy="0"/>
          <a:chOff x="0" y="0"/>
          <a:chExt cx="0" cy="0"/>
        </a:xfrm>
      </p:grpSpPr>
      <p:sp>
        <p:nvSpPr>
          <p:cNvPr id="188" name="Google Shape;188;p38"/>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9" name="Google Shape;189;p38"/>
          <p:cNvSpPr txBox="1">
            <a:spLocks noGrp="1"/>
          </p:cNvSpPr>
          <p:nvPr>
            <p:ph type="body" idx="1"/>
          </p:nvPr>
        </p:nvSpPr>
        <p:spPr>
          <a:xfrm rot="5400000">
            <a:off x="2940900" y="-942237"/>
            <a:ext cx="3262200" cy="78867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0" name="Google Shape;190;p38"/>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1" name="Google Shape;191;p38"/>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2" name="Google Shape;192;p38"/>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rot="5400000">
            <a:off x="5350650" y="1467738"/>
            <a:ext cx="4357800" cy="19716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95" name="Google Shape;195;p39"/>
          <p:cNvSpPr txBox="1">
            <a:spLocks noGrp="1"/>
          </p:cNvSpPr>
          <p:nvPr>
            <p:ph type="body" idx="1"/>
          </p:nvPr>
        </p:nvSpPr>
        <p:spPr>
          <a:xfrm rot="5400000">
            <a:off x="1331025" y="-427812"/>
            <a:ext cx="4357800" cy="57627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6" name="Google Shape;196;p39"/>
          <p:cNvSpPr txBox="1">
            <a:spLocks noGrp="1"/>
          </p:cNvSpPr>
          <p:nvPr>
            <p:ph type="dt" idx="10"/>
          </p:nvPr>
        </p:nvSpPr>
        <p:spPr>
          <a:xfrm>
            <a:off x="628650" y="4767263"/>
            <a:ext cx="20574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39"/>
          <p:cNvSpPr txBox="1">
            <a:spLocks noGrp="1"/>
          </p:cNvSpPr>
          <p:nvPr>
            <p:ph type="ftr" idx="11"/>
          </p:nvPr>
        </p:nvSpPr>
        <p:spPr>
          <a:xfrm>
            <a:off x="3028950" y="4767263"/>
            <a:ext cx="3086100" cy="27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Helvetica Neue"/>
                <a:ea typeface="Helvetica Neue"/>
                <a:cs typeface="Helvetica Neue"/>
                <a:sym typeface="Helvetica Neue"/>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39"/>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rgbClr val="000000"/>
                </a:solidFill>
                <a:latin typeface="Helvetica Neue"/>
                <a:ea typeface="Helvetica Neue"/>
                <a:cs typeface="Helvetica Neue"/>
                <a:sym typeface="Helvetica Neue"/>
              </a:defRPr>
            </a:lvl1pPr>
            <a:lvl2pPr marL="0" marR="0" lvl="1" indent="0" algn="l" rtl="0">
              <a:spcBef>
                <a:spcPts val="0"/>
              </a:spcBef>
              <a:spcAft>
                <a:spcPts val="0"/>
              </a:spcAft>
              <a:buNone/>
              <a:defRPr sz="1800">
                <a:solidFill>
                  <a:srgbClr val="000000"/>
                </a:solidFill>
                <a:latin typeface="Helvetica Neue"/>
                <a:ea typeface="Helvetica Neue"/>
                <a:cs typeface="Helvetica Neue"/>
                <a:sym typeface="Helvetica Neue"/>
              </a:defRPr>
            </a:lvl2pPr>
            <a:lvl3pPr marL="0" marR="0" lvl="2" indent="0" algn="l" rtl="0">
              <a:spcBef>
                <a:spcPts val="0"/>
              </a:spcBef>
              <a:spcAft>
                <a:spcPts val="0"/>
              </a:spcAft>
              <a:buNone/>
              <a:defRPr sz="1800">
                <a:solidFill>
                  <a:srgbClr val="000000"/>
                </a:solidFill>
                <a:latin typeface="Helvetica Neue"/>
                <a:ea typeface="Helvetica Neue"/>
                <a:cs typeface="Helvetica Neue"/>
                <a:sym typeface="Helvetica Neue"/>
              </a:defRPr>
            </a:lvl3pPr>
            <a:lvl4pPr marL="0" marR="0" lvl="3" indent="0" algn="l" rtl="0">
              <a:spcBef>
                <a:spcPts val="0"/>
              </a:spcBef>
              <a:spcAft>
                <a:spcPts val="0"/>
              </a:spcAft>
              <a:buNone/>
              <a:defRPr sz="1800">
                <a:solidFill>
                  <a:srgbClr val="000000"/>
                </a:solidFill>
                <a:latin typeface="Helvetica Neue"/>
                <a:ea typeface="Helvetica Neue"/>
                <a:cs typeface="Helvetica Neue"/>
                <a:sym typeface="Helvetica Neue"/>
              </a:defRPr>
            </a:lvl4pPr>
            <a:lvl5pPr marL="0" marR="0" lvl="4" indent="0" algn="l" rtl="0">
              <a:spcBef>
                <a:spcPts val="0"/>
              </a:spcBef>
              <a:spcAft>
                <a:spcPts val="0"/>
              </a:spcAft>
              <a:buNone/>
              <a:defRPr sz="1800">
                <a:solidFill>
                  <a:srgbClr val="000000"/>
                </a:solidFill>
                <a:latin typeface="Helvetica Neue"/>
                <a:ea typeface="Helvetica Neue"/>
                <a:cs typeface="Helvetica Neue"/>
                <a:sym typeface="Helvetica Neue"/>
              </a:defRPr>
            </a:lvl5pPr>
            <a:lvl6pPr marL="0" marR="0" lvl="5" indent="0" algn="l" rtl="0">
              <a:spcBef>
                <a:spcPts val="0"/>
              </a:spcBef>
              <a:spcAft>
                <a:spcPts val="0"/>
              </a:spcAft>
              <a:buNone/>
              <a:defRPr sz="1800">
                <a:solidFill>
                  <a:srgbClr val="000000"/>
                </a:solidFill>
                <a:latin typeface="Helvetica Neue"/>
                <a:ea typeface="Helvetica Neue"/>
                <a:cs typeface="Helvetica Neue"/>
                <a:sym typeface="Helvetica Neue"/>
              </a:defRPr>
            </a:lvl6pPr>
            <a:lvl7pPr marL="0" marR="0" lvl="6" indent="0" algn="l" rtl="0">
              <a:spcBef>
                <a:spcPts val="0"/>
              </a:spcBef>
              <a:spcAft>
                <a:spcPts val="0"/>
              </a:spcAft>
              <a:buNone/>
              <a:defRPr sz="1800">
                <a:solidFill>
                  <a:srgbClr val="000000"/>
                </a:solidFill>
                <a:latin typeface="Helvetica Neue"/>
                <a:ea typeface="Helvetica Neue"/>
                <a:cs typeface="Helvetica Neue"/>
                <a:sym typeface="Helvetica Neue"/>
              </a:defRPr>
            </a:lvl7pPr>
            <a:lvl8pPr marL="0" marR="0" lvl="7" indent="0" algn="l" rtl="0">
              <a:spcBef>
                <a:spcPts val="0"/>
              </a:spcBef>
              <a:spcAft>
                <a:spcPts val="0"/>
              </a:spcAft>
              <a:buNone/>
              <a:defRPr sz="1800">
                <a:solidFill>
                  <a:srgbClr val="000000"/>
                </a:solidFill>
                <a:latin typeface="Helvetica Neue"/>
                <a:ea typeface="Helvetica Neue"/>
                <a:cs typeface="Helvetica Neue"/>
                <a:sym typeface="Helvetica Neue"/>
              </a:defRPr>
            </a:lvl8pPr>
            <a:lvl9pPr marL="0" marR="0" lvl="8" indent="0" algn="l" rtl="0">
              <a:spcBef>
                <a:spcPts val="0"/>
              </a:spcBef>
              <a:spcAft>
                <a:spcPts val="0"/>
              </a:spcAft>
              <a:buNone/>
              <a:defRPr sz="1800">
                <a:solidFill>
                  <a:srgbClr val="000000"/>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1400"/>
              <a:buFont typeface="Overpass"/>
              <a:buNone/>
              <a:defRPr sz="4400" b="0" i="0" u="none" strike="noStrike" cap="none">
                <a:solidFill>
                  <a:schemeClr val="lt1"/>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0" name="Google Shape;60;p15"/>
          <p:cNvSpPr txBox="1">
            <a:spLocks noGrp="1"/>
          </p:cNvSpPr>
          <p:nvPr>
            <p:ph type="body" idx="1"/>
          </p:nvPr>
        </p:nvSpPr>
        <p:spPr>
          <a:xfrm>
            <a:off x="628650" y="1370013"/>
            <a:ext cx="78867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verpass"/>
                <a:ea typeface="Overpass"/>
                <a:cs typeface="Overpass"/>
                <a:sym typeface="Overpas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verpass"/>
                <a:ea typeface="Overpass"/>
                <a:cs typeface="Overpass"/>
                <a:sym typeface="Overpas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verpass"/>
                <a:ea typeface="Overpass"/>
                <a:cs typeface="Overpass"/>
                <a:sym typeface="Overpas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628650" y="274638"/>
            <a:ext cx="7886700" cy="993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595959"/>
              </a:buClr>
              <a:buSzPts val="1400"/>
              <a:buFont typeface="Overpass"/>
              <a:buNone/>
              <a:defRPr sz="4400" b="0" i="0" u="none" strike="noStrike" cap="none">
                <a:solidFill>
                  <a:srgbClr val="595959"/>
                </a:solidFill>
                <a:latin typeface="Overpass"/>
                <a:ea typeface="Overpass"/>
                <a:cs typeface="Overpass"/>
                <a:sym typeface="Overpas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5" name="Google Shape;135;p28"/>
          <p:cNvSpPr txBox="1">
            <a:spLocks noGrp="1"/>
          </p:cNvSpPr>
          <p:nvPr>
            <p:ph type="body" idx="1"/>
          </p:nvPr>
        </p:nvSpPr>
        <p:spPr>
          <a:xfrm>
            <a:off x="628650" y="1370013"/>
            <a:ext cx="7886700" cy="3262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Overpass"/>
                <a:ea typeface="Overpass"/>
                <a:cs typeface="Overpass"/>
                <a:sym typeface="Overpass"/>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Overpass"/>
                <a:ea typeface="Overpass"/>
                <a:cs typeface="Overpass"/>
                <a:sym typeface="Overpass"/>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Overpass"/>
                <a:ea typeface="Overpass"/>
                <a:cs typeface="Overpass"/>
                <a:sym typeface="Overpass"/>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Overpass"/>
                <a:ea typeface="Overpass"/>
                <a:cs typeface="Overpass"/>
                <a:sym typeface="Overpas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YQLOcjvbo9s" TargetMode="External"/><Relationship Id="rId3" Type="http://schemas.openxmlformats.org/officeDocument/2006/relationships/hyperlink" Target="http://twitter.com/burrsutter" TargetMode="External"/><Relationship Id="rId7" Type="http://schemas.openxmlformats.org/officeDocument/2006/relationships/hyperlink" Target="http://bit.ly/istio-tutoria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bit.ly/istio-canari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hyperlink" Target="https://www.youtube.com/watch?v=9xciauwbsuo"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hyperlink" Target="https://martinfowler.com/articles/microservices.html" TargetMode="External"/><Relationship Id="rId4" Type="http://schemas.openxmlformats.org/officeDocument/2006/relationships/hyperlink" Target="https://www.thoughtworks.com/radar/techniques/microservi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hyperlink" Target="http://bit.ly/reactivemicroservicesbook" TargetMode="External"/><Relationship Id="rId13" Type="http://schemas.openxmlformats.org/officeDocument/2006/relationships/hyperlink" Target="https://istio.io" TargetMode="External"/><Relationship Id="rId3" Type="http://schemas.openxmlformats.org/officeDocument/2006/relationships/hyperlink" Target="http://bit.ly/msa-instructions" TargetMode="External"/><Relationship Id="rId7" Type="http://schemas.openxmlformats.org/officeDocument/2006/relationships/image" Target="../media/image8.png"/><Relationship Id="rId12" Type="http://schemas.openxmlformats.org/officeDocument/2006/relationships/hyperlink" Target="http://bit.ly/istio-canarie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hyperlink" Target="http://bit.ly/mono2microdb" TargetMode="External"/><Relationship Id="rId5" Type="http://schemas.openxmlformats.org/officeDocument/2006/relationships/hyperlink" Target="http://bit.ly/microservicesvideo" TargetMode="External"/><Relationship Id="rId10" Type="http://schemas.openxmlformats.org/officeDocument/2006/relationships/hyperlink" Target="http://bit.ly/istio-tutorial" TargetMode="External"/><Relationship Id="rId4" Type="http://schemas.openxmlformats.org/officeDocument/2006/relationships/hyperlink" Target="http://bit.ly/microservicesdeepdive" TargetMode="External"/><Relationship Id="rId9" Type="http://schemas.openxmlformats.org/officeDocument/2006/relationships/hyperlink" Target="http://bit.ly/javamicroservicesbook" TargetMode="External"/><Relationship Id="rId14" Type="http://schemas.openxmlformats.org/officeDocument/2006/relationships/hyperlink" Target="https://www.youtube.com/watch?v=_vM3ORa9_J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buoyant.io/2017/04/25/whats-a-service-mesh-and-why-do-i-need-one/"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bit.ly/istio-tutorial"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8" Type="http://schemas.openxmlformats.org/officeDocument/2006/relationships/hyperlink" Target="http://bit.ly/reactivemicroservicesbook" TargetMode="External"/><Relationship Id="rId13" Type="http://schemas.openxmlformats.org/officeDocument/2006/relationships/hyperlink" Target="https://istio.io" TargetMode="External"/><Relationship Id="rId3" Type="http://schemas.openxmlformats.org/officeDocument/2006/relationships/hyperlink" Target="http://bit.ly/msa-instructions" TargetMode="External"/><Relationship Id="rId7" Type="http://schemas.openxmlformats.org/officeDocument/2006/relationships/image" Target="../media/image8.png"/><Relationship Id="rId12" Type="http://schemas.openxmlformats.org/officeDocument/2006/relationships/hyperlink" Target="http://bit.ly/istio-canaries"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hyperlink" Target="http://bit.ly/mono2microdb" TargetMode="External"/><Relationship Id="rId5" Type="http://schemas.openxmlformats.org/officeDocument/2006/relationships/hyperlink" Target="http://bit.ly/microservicesvideo" TargetMode="External"/><Relationship Id="rId10" Type="http://schemas.openxmlformats.org/officeDocument/2006/relationships/hyperlink" Target="http://bit.ly/istio-tutorial" TargetMode="External"/><Relationship Id="rId4" Type="http://schemas.openxmlformats.org/officeDocument/2006/relationships/hyperlink" Target="http://bit.ly/microservicesdeepdive" TargetMode="External"/><Relationship Id="rId9" Type="http://schemas.openxmlformats.org/officeDocument/2006/relationships/hyperlink" Target="http://bit.ly/javamicroservicesboo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140750" y="3090024"/>
            <a:ext cx="8790599" cy="924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Overpass"/>
                <a:ea typeface="Overpass"/>
                <a:cs typeface="Overpass"/>
                <a:sym typeface="Overpass"/>
              </a:rPr>
              <a:t>SAIM SAFDAR </a:t>
            </a:r>
            <a:r>
              <a:rPr lang="en-US" sz="2800" dirty="0">
                <a:solidFill>
                  <a:schemeClr val="accent1">
                    <a:lumMod val="60000"/>
                    <a:lumOff val="40000"/>
                  </a:schemeClr>
                </a:solidFill>
                <a:latin typeface="Overpass"/>
                <a:ea typeface="Overpass"/>
                <a:cs typeface="Overpass"/>
                <a:sym typeface="Overpass"/>
              </a:rPr>
              <a:t>Cloud Native Developer</a:t>
            </a:r>
            <a:br>
              <a:rPr lang="en" sz="2800" dirty="0">
                <a:latin typeface="Overpass"/>
                <a:ea typeface="Overpass"/>
                <a:cs typeface="Overpass"/>
                <a:sym typeface="Overpass"/>
              </a:rPr>
            </a:br>
            <a:r>
              <a:rPr lang="en" sz="2800" dirty="0">
                <a:latin typeface="Overpass"/>
                <a:ea typeface="Overpass"/>
                <a:cs typeface="Overpass"/>
                <a:sym typeface="Overpass"/>
              </a:rPr>
              <a:t>Istio: Canaries and Kubernetes</a:t>
            </a:r>
            <a:endParaRPr sz="2800" dirty="0">
              <a:latin typeface="Overpass"/>
              <a:ea typeface="Overpass"/>
              <a:cs typeface="Overpass"/>
              <a:sym typeface="Overpass"/>
            </a:endParaRPr>
          </a:p>
        </p:txBody>
      </p:sp>
      <p:sp>
        <p:nvSpPr>
          <p:cNvPr id="204" name="Google Shape;204;p40"/>
          <p:cNvSpPr txBox="1"/>
          <p:nvPr/>
        </p:nvSpPr>
        <p:spPr>
          <a:xfrm>
            <a:off x="3397233" y="4041401"/>
            <a:ext cx="1665900" cy="25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Overpass"/>
                <a:ea typeface="Overpass"/>
                <a:cs typeface="Overpass"/>
                <a:sym typeface="Overpass"/>
              </a:rPr>
              <a:t> </a:t>
            </a:r>
          </a:p>
          <a:p>
            <a:pPr marL="0" lvl="0" indent="0" algn="l" rtl="0">
              <a:spcBef>
                <a:spcPts val="0"/>
              </a:spcBef>
              <a:spcAft>
                <a:spcPts val="0"/>
              </a:spcAft>
              <a:buNone/>
            </a:pPr>
            <a:r>
              <a:rPr lang="en" sz="1200" dirty="0">
                <a:solidFill>
                  <a:schemeClr val="dk1"/>
                </a:solidFill>
                <a:uFill>
                  <a:noFill/>
                </a:uFill>
                <a:latin typeface="Overpass"/>
                <a:ea typeface="Overpass"/>
                <a:cs typeface="Overpass"/>
                <a:sym typeface="Overpass"/>
                <a:hlinkClick r:id="rId3"/>
              </a:rPr>
              <a:t>@</a:t>
            </a:r>
            <a:r>
              <a:rPr lang="en-US" sz="1200" dirty="0">
                <a:solidFill>
                  <a:schemeClr val="accent1">
                    <a:lumMod val="60000"/>
                    <a:lumOff val="40000"/>
                  </a:schemeClr>
                </a:solidFill>
                <a:uFill>
                  <a:noFill/>
                </a:uFill>
                <a:latin typeface="Overpass"/>
                <a:ea typeface="Overpass"/>
                <a:cs typeface="Overpass"/>
                <a:sym typeface="Overpass"/>
              </a:rPr>
              <a:t>imsaimsafder14</a:t>
            </a:r>
            <a:r>
              <a:rPr lang="en" sz="1200" dirty="0">
                <a:solidFill>
                  <a:schemeClr val="dk1"/>
                </a:solidFill>
                <a:latin typeface="Overpass"/>
                <a:ea typeface="Overpass"/>
                <a:cs typeface="Overpass"/>
                <a:sym typeface="Overpass"/>
              </a:rPr>
              <a:t>	 </a:t>
            </a:r>
            <a:endParaRPr dirty="0">
              <a:solidFill>
                <a:schemeClr val="dk1"/>
              </a:solidFill>
              <a:latin typeface="Overpass"/>
              <a:ea typeface="Overpass"/>
              <a:cs typeface="Overpass"/>
              <a:sym typeface="Overpass"/>
            </a:endParaRPr>
          </a:p>
        </p:txBody>
      </p:sp>
      <p:sp>
        <p:nvSpPr>
          <p:cNvPr id="205" name="Google Shape;205;p40"/>
          <p:cNvSpPr txBox="1"/>
          <p:nvPr/>
        </p:nvSpPr>
        <p:spPr>
          <a:xfrm>
            <a:off x="5237350" y="4075239"/>
            <a:ext cx="2106300" cy="3129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FFFFFF"/>
                </a:solidFill>
                <a:latin typeface="Overpass"/>
                <a:ea typeface="Overpass"/>
                <a:cs typeface="Overpass"/>
                <a:sym typeface="Overpass"/>
              </a:rPr>
              <a:t>saimsafder14</a:t>
            </a:r>
            <a:r>
              <a:rPr lang="en" sz="1200" dirty="0">
                <a:solidFill>
                  <a:srgbClr val="FFFFFF"/>
                </a:solidFill>
                <a:latin typeface="Overpass"/>
                <a:ea typeface="Overpass"/>
                <a:cs typeface="Overpass"/>
                <a:sym typeface="Overpass"/>
              </a:rPr>
              <a:t>@</a:t>
            </a:r>
            <a:r>
              <a:rPr lang="en-US" sz="1200" dirty="0" err="1">
                <a:solidFill>
                  <a:srgbClr val="FFFFFF"/>
                </a:solidFill>
                <a:latin typeface="Overpass"/>
                <a:ea typeface="Overpass"/>
                <a:cs typeface="Overpass"/>
                <a:sym typeface="Overpass"/>
              </a:rPr>
              <a:t>gmail</a:t>
            </a:r>
            <a:r>
              <a:rPr lang="en-US" sz="1200" dirty="0">
                <a:solidFill>
                  <a:srgbClr val="FFFFFF"/>
                </a:solidFill>
                <a:latin typeface="Overpass"/>
                <a:ea typeface="Overpass"/>
                <a:cs typeface="Overpass"/>
                <a:sym typeface="Overpass"/>
              </a:rPr>
              <a:t>.</a:t>
            </a:r>
            <a:r>
              <a:rPr lang="en" sz="1200" dirty="0">
                <a:solidFill>
                  <a:srgbClr val="FFFFFF"/>
                </a:solidFill>
                <a:latin typeface="Overpass"/>
                <a:ea typeface="Overpass"/>
                <a:cs typeface="Overpass"/>
                <a:sym typeface="Overpass"/>
              </a:rPr>
              <a:t>com</a:t>
            </a:r>
            <a:endParaRPr sz="1200" dirty="0">
              <a:solidFill>
                <a:srgbClr val="FFFFFF"/>
              </a:solidFill>
              <a:latin typeface="Overpass"/>
              <a:ea typeface="Overpass"/>
              <a:cs typeface="Overpass"/>
              <a:sym typeface="Overpass"/>
            </a:endParaRPr>
          </a:p>
          <a:p>
            <a:pPr marL="0" lvl="0" indent="0" algn="l" rtl="0">
              <a:spcBef>
                <a:spcPts val="0"/>
              </a:spcBef>
              <a:spcAft>
                <a:spcPts val="0"/>
              </a:spcAft>
              <a:buNone/>
            </a:pPr>
            <a:r>
              <a:rPr lang="en" sz="1200" dirty="0">
                <a:solidFill>
                  <a:srgbClr val="FFFFFF"/>
                </a:solidFill>
              </a:rPr>
              <a:t>	 </a:t>
            </a:r>
            <a:endParaRPr dirty="0">
              <a:solidFill>
                <a:srgbClr val="FFFFFF"/>
              </a:solidFill>
            </a:endParaRPr>
          </a:p>
        </p:txBody>
      </p:sp>
      <p:pic>
        <p:nvPicPr>
          <p:cNvPr id="206" name="Google Shape;206;p40" descr="Image result for free twitter icons"/>
          <p:cNvPicPr preferRelativeResize="0"/>
          <p:nvPr/>
        </p:nvPicPr>
        <p:blipFill rotWithShape="1">
          <a:blip r:embed="rId4">
            <a:alphaModFix/>
          </a:blip>
          <a:srcRect/>
          <a:stretch/>
        </p:blipFill>
        <p:spPr>
          <a:xfrm>
            <a:off x="3230382" y="4041461"/>
            <a:ext cx="279300" cy="250500"/>
          </a:xfrm>
          <a:prstGeom prst="rect">
            <a:avLst/>
          </a:prstGeom>
          <a:noFill/>
          <a:ln>
            <a:noFill/>
          </a:ln>
        </p:spPr>
      </p:pic>
      <p:pic>
        <p:nvPicPr>
          <p:cNvPr id="207" name="Google Shape;207;p40"/>
          <p:cNvPicPr preferRelativeResize="0"/>
          <p:nvPr/>
        </p:nvPicPr>
        <p:blipFill rotWithShape="1">
          <a:blip r:embed="rId5">
            <a:alphaModFix/>
          </a:blip>
          <a:srcRect/>
          <a:stretch/>
        </p:blipFill>
        <p:spPr>
          <a:xfrm>
            <a:off x="4956500" y="4079002"/>
            <a:ext cx="289800" cy="152100"/>
          </a:xfrm>
          <a:prstGeom prst="rect">
            <a:avLst/>
          </a:prstGeom>
          <a:noFill/>
          <a:ln>
            <a:noFill/>
          </a:ln>
        </p:spPr>
      </p:pic>
      <p:sp>
        <p:nvSpPr>
          <p:cNvPr id="208" name="Google Shape;208;p40"/>
          <p:cNvSpPr txBox="1"/>
          <p:nvPr/>
        </p:nvSpPr>
        <p:spPr>
          <a:xfrm>
            <a:off x="2726375" y="4471075"/>
            <a:ext cx="4269900" cy="50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solidFill>
                  <a:schemeClr val="dk1"/>
                </a:solidFill>
                <a:latin typeface="Overpass"/>
                <a:ea typeface="Overpass"/>
                <a:cs typeface="Overpass"/>
                <a:sym typeface="Overpass"/>
                <a:hlinkClick r:id="rId6"/>
              </a:rPr>
              <a:t>bit.ly/istio-canaries</a:t>
            </a:r>
            <a:endParaRPr sz="1800">
              <a:solidFill>
                <a:schemeClr val="dk1"/>
              </a:solidFill>
              <a:latin typeface="Overpass"/>
              <a:ea typeface="Overpass"/>
              <a:cs typeface="Overpass"/>
              <a:sym typeface="Overpass"/>
            </a:endParaRPr>
          </a:p>
          <a:p>
            <a:pPr marL="0" lvl="0" indent="0" algn="ctr" rtl="0">
              <a:spcBef>
                <a:spcPts val="0"/>
              </a:spcBef>
              <a:spcAft>
                <a:spcPts val="0"/>
              </a:spcAft>
              <a:buNone/>
            </a:pPr>
            <a:r>
              <a:rPr lang="en" sz="1800" u="sng">
                <a:solidFill>
                  <a:schemeClr val="dk1"/>
                </a:solidFill>
                <a:latin typeface="Overpass"/>
                <a:ea typeface="Overpass"/>
                <a:cs typeface="Overpass"/>
                <a:sym typeface="Overpass"/>
                <a:hlinkClick r:id="rId7"/>
              </a:rPr>
              <a:t>bit.ly/istio-tutorial</a:t>
            </a:r>
            <a:endParaRPr sz="1800">
              <a:solidFill>
                <a:schemeClr val="dk1"/>
              </a:solidFill>
              <a:latin typeface="Overpass"/>
              <a:ea typeface="Overpass"/>
              <a:cs typeface="Overpass"/>
              <a:sym typeface="Overpass"/>
            </a:endParaRPr>
          </a:p>
        </p:txBody>
      </p:sp>
      <p:sp>
        <p:nvSpPr>
          <p:cNvPr id="209" name="Google Shape;209;p40"/>
          <p:cNvSpPr txBox="1"/>
          <p:nvPr/>
        </p:nvSpPr>
        <p:spPr>
          <a:xfrm rot="1120">
            <a:off x="2197190" y="4367146"/>
            <a:ext cx="921000" cy="5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Overpass"/>
                <a:ea typeface="Overpass"/>
                <a:cs typeface="Overpass"/>
                <a:sym typeface="Overpass"/>
              </a:rPr>
              <a:t>Link</a:t>
            </a:r>
            <a:endParaRPr sz="3000">
              <a:solidFill>
                <a:srgbClr val="FFFFFF"/>
              </a:solidFill>
              <a:latin typeface="Overpass"/>
              <a:ea typeface="Overpass"/>
              <a:cs typeface="Overpass"/>
              <a:sym typeface="Overpass"/>
            </a:endParaRPr>
          </a:p>
        </p:txBody>
      </p:sp>
      <p:cxnSp>
        <p:nvCxnSpPr>
          <p:cNvPr id="210" name="Google Shape;210;p40"/>
          <p:cNvCxnSpPr/>
          <p:nvPr/>
        </p:nvCxnSpPr>
        <p:spPr>
          <a:xfrm rot="10800000" flipH="1">
            <a:off x="3074150" y="4596600"/>
            <a:ext cx="783600" cy="70500"/>
          </a:xfrm>
          <a:prstGeom prst="straightConnector1">
            <a:avLst/>
          </a:prstGeom>
          <a:noFill/>
          <a:ln w="38100" cap="flat" cmpd="sng">
            <a:solidFill>
              <a:srgbClr val="FF0000"/>
            </a:solidFill>
            <a:prstDash val="solid"/>
            <a:round/>
            <a:headEnd type="none" w="med" len="med"/>
            <a:tailEnd type="triangle" w="med" len="med"/>
          </a:ln>
        </p:spPr>
      </p:cxnSp>
      <p:sp>
        <p:nvSpPr>
          <p:cNvPr id="211" name="Google Shape;211;p40"/>
          <p:cNvSpPr txBox="1"/>
          <p:nvPr/>
        </p:nvSpPr>
        <p:spPr>
          <a:xfrm>
            <a:off x="1052875" y="210900"/>
            <a:ext cx="7478400" cy="7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Overpass"/>
                <a:ea typeface="Overpass"/>
                <a:cs typeface="Overpass"/>
                <a:sym typeface="Overpass"/>
              </a:rPr>
              <a:t>Recording: </a:t>
            </a:r>
            <a:r>
              <a:rPr lang="en" sz="2000" u="sng" dirty="0">
                <a:solidFill>
                  <a:schemeClr val="dk1"/>
                </a:solidFill>
                <a:latin typeface="Overpass"/>
                <a:ea typeface="Overpass"/>
                <a:cs typeface="Overpass"/>
                <a:sym typeface="Overpass"/>
                <a:hlinkClick r:id="rId8"/>
              </a:rPr>
              <a:t>h</a:t>
            </a:r>
            <a:r>
              <a:rPr lang="en" sz="2000" u="sng" dirty="0">
                <a:solidFill>
                  <a:schemeClr val="dk1"/>
                </a:solidFill>
                <a:latin typeface="Overpass"/>
                <a:ea typeface="Overpass"/>
                <a:cs typeface="Overpass"/>
                <a:sym typeface="Overpass"/>
                <a:hlinkClick r:id="rId8"/>
              </a:rPr>
              <a:t>ttps://www.youtube.com/watch?v=YQLOcjvbo9s</a:t>
            </a:r>
            <a:endParaRPr sz="2000" dirty="0">
              <a:solidFill>
                <a:schemeClr val="dk1"/>
              </a:solidFill>
              <a:latin typeface="Overpass"/>
              <a:ea typeface="Overpass"/>
              <a:cs typeface="Overpass"/>
              <a:sym typeface="Overpas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p:nvPr/>
        </p:nvSpPr>
        <p:spPr>
          <a:xfrm>
            <a:off x="1789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9"/>
          <p:cNvSpPr/>
          <p:nvPr/>
        </p:nvSpPr>
        <p:spPr>
          <a:xfrm>
            <a:off x="23225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9"/>
          <p:cNvSpPr/>
          <p:nvPr/>
        </p:nvSpPr>
        <p:spPr>
          <a:xfrm>
            <a:off x="27797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008325" y="3201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2322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846525" y="1982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3922725" y="2744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4456125" y="3963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684725" y="3201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837125" y="2439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9"/>
          <p:cNvSpPr/>
          <p:nvPr/>
        </p:nvSpPr>
        <p:spPr>
          <a:xfrm>
            <a:off x="49133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9"/>
          <p:cNvSpPr/>
          <p:nvPr/>
        </p:nvSpPr>
        <p:spPr>
          <a:xfrm>
            <a:off x="4379925" y="991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9"/>
          <p:cNvSpPr/>
          <p:nvPr/>
        </p:nvSpPr>
        <p:spPr>
          <a:xfrm>
            <a:off x="5827725" y="2058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9"/>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9"/>
          <p:cNvSpPr/>
          <p:nvPr/>
        </p:nvSpPr>
        <p:spPr>
          <a:xfrm>
            <a:off x="6742125" y="2363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9"/>
          <p:cNvSpPr/>
          <p:nvPr/>
        </p:nvSpPr>
        <p:spPr>
          <a:xfrm>
            <a:off x="6742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9"/>
          <p:cNvSpPr/>
          <p:nvPr/>
        </p:nvSpPr>
        <p:spPr>
          <a:xfrm>
            <a:off x="6513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9"/>
          <p:cNvSpPr/>
          <p:nvPr/>
        </p:nvSpPr>
        <p:spPr>
          <a:xfrm>
            <a:off x="6818325" y="3811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9"/>
          <p:cNvSpPr/>
          <p:nvPr/>
        </p:nvSpPr>
        <p:spPr>
          <a:xfrm>
            <a:off x="6513525" y="839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9"/>
          <p:cNvSpPr/>
          <p:nvPr/>
        </p:nvSpPr>
        <p:spPr>
          <a:xfrm>
            <a:off x="6437325" y="4420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9"/>
          <p:cNvCxnSpPr>
            <a:endCxn id="414" idx="6"/>
          </p:cNvCxnSpPr>
          <p:nvPr/>
        </p:nvCxnSpPr>
        <p:spPr>
          <a:xfrm>
            <a:off x="1406625" y="2811125"/>
            <a:ext cx="382500" cy="0"/>
          </a:xfrm>
          <a:prstGeom prst="straightConnector1">
            <a:avLst/>
          </a:prstGeom>
          <a:noFill/>
          <a:ln w="9525" cap="flat" cmpd="sng">
            <a:solidFill>
              <a:schemeClr val="dk1"/>
            </a:solidFill>
            <a:prstDash val="solid"/>
            <a:round/>
            <a:headEnd type="none" w="med" len="med"/>
            <a:tailEnd type="triangle" w="med" len="med"/>
          </a:ln>
        </p:spPr>
      </p:cxnSp>
      <p:cxnSp>
        <p:nvCxnSpPr>
          <p:cNvPr id="435" name="Google Shape;435;p49"/>
          <p:cNvCxnSpPr>
            <a:stCxn id="414" idx="9"/>
            <a:endCxn id="415" idx="5"/>
          </p:cNvCxnSpPr>
          <p:nvPr/>
        </p:nvCxnSpPr>
        <p:spPr>
          <a:xfrm rot="10800000" flipH="1">
            <a:off x="2109769" y="1879925"/>
            <a:ext cx="259500" cy="711900"/>
          </a:xfrm>
          <a:prstGeom prst="straightConnector1">
            <a:avLst/>
          </a:prstGeom>
          <a:noFill/>
          <a:ln w="9525" cap="flat" cmpd="sng">
            <a:solidFill>
              <a:schemeClr val="dk1"/>
            </a:solidFill>
            <a:prstDash val="solid"/>
            <a:round/>
            <a:headEnd type="none" w="med" len="med"/>
            <a:tailEnd type="triangle" w="med" len="med"/>
          </a:ln>
        </p:spPr>
      </p:cxnSp>
      <p:cxnSp>
        <p:nvCxnSpPr>
          <p:cNvPr id="436" name="Google Shape;436;p49"/>
          <p:cNvCxnSpPr>
            <a:stCxn id="414" idx="1"/>
            <a:endCxn id="416" idx="6"/>
          </p:cNvCxnSpPr>
          <p:nvPr/>
        </p:nvCxnSpPr>
        <p:spPr>
          <a:xfrm rot="10800000" flipH="1">
            <a:off x="2279025" y="2506325"/>
            <a:ext cx="500700" cy="304800"/>
          </a:xfrm>
          <a:prstGeom prst="straightConnector1">
            <a:avLst/>
          </a:prstGeom>
          <a:noFill/>
          <a:ln w="9525" cap="flat" cmpd="sng">
            <a:solidFill>
              <a:schemeClr val="dk1"/>
            </a:solidFill>
            <a:prstDash val="solid"/>
            <a:round/>
            <a:headEnd type="none" w="med" len="med"/>
            <a:tailEnd type="triangle" w="med" len="med"/>
          </a:ln>
        </p:spPr>
      </p:cxnSp>
      <p:cxnSp>
        <p:nvCxnSpPr>
          <p:cNvPr id="437" name="Google Shape;437;p49"/>
          <p:cNvCxnSpPr>
            <a:stCxn id="414" idx="2"/>
            <a:endCxn id="417" idx="6"/>
          </p:cNvCxnSpPr>
          <p:nvPr/>
        </p:nvCxnSpPr>
        <p:spPr>
          <a:xfrm>
            <a:off x="2232244" y="2946660"/>
            <a:ext cx="776100" cy="474000"/>
          </a:xfrm>
          <a:prstGeom prst="straightConnector1">
            <a:avLst/>
          </a:prstGeom>
          <a:noFill/>
          <a:ln w="9525" cap="flat" cmpd="sng">
            <a:solidFill>
              <a:schemeClr val="dk1"/>
            </a:solidFill>
            <a:prstDash val="solid"/>
            <a:round/>
            <a:headEnd type="none" w="med" len="med"/>
            <a:tailEnd type="triangle" w="med" len="med"/>
          </a:ln>
        </p:spPr>
      </p:cxnSp>
      <p:cxnSp>
        <p:nvCxnSpPr>
          <p:cNvPr id="438" name="Google Shape;438;p49"/>
          <p:cNvCxnSpPr>
            <a:stCxn id="414" idx="3"/>
            <a:endCxn id="418" idx="7"/>
          </p:cNvCxnSpPr>
          <p:nvPr/>
        </p:nvCxnSpPr>
        <p:spPr>
          <a:xfrm>
            <a:off x="2109769" y="3030425"/>
            <a:ext cx="259500" cy="788100"/>
          </a:xfrm>
          <a:prstGeom prst="straightConnector1">
            <a:avLst/>
          </a:prstGeom>
          <a:noFill/>
          <a:ln w="9525" cap="flat" cmpd="sng">
            <a:solidFill>
              <a:schemeClr val="dk1"/>
            </a:solidFill>
            <a:prstDash val="solid"/>
            <a:round/>
            <a:headEnd type="none" w="med" len="med"/>
            <a:tailEnd type="triangle" w="med" len="med"/>
          </a:ln>
        </p:spPr>
      </p:cxnSp>
      <p:cxnSp>
        <p:nvCxnSpPr>
          <p:cNvPr id="439" name="Google Shape;439;p49"/>
          <p:cNvCxnSpPr>
            <a:stCxn id="416" idx="1"/>
            <a:endCxn id="419" idx="5"/>
          </p:cNvCxnSpPr>
          <p:nvPr/>
        </p:nvCxnSpPr>
        <p:spPr>
          <a:xfrm rot="10800000" flipH="1">
            <a:off x="3269625" y="2337125"/>
            <a:ext cx="623700" cy="169200"/>
          </a:xfrm>
          <a:prstGeom prst="straightConnector1">
            <a:avLst/>
          </a:prstGeom>
          <a:noFill/>
          <a:ln w="9525" cap="flat" cmpd="sng">
            <a:solidFill>
              <a:schemeClr val="dk1"/>
            </a:solidFill>
            <a:prstDash val="solid"/>
            <a:round/>
            <a:headEnd type="none" w="med" len="med"/>
            <a:tailEnd type="triangle" w="med" len="med"/>
          </a:ln>
        </p:spPr>
      </p:cxnSp>
      <p:cxnSp>
        <p:nvCxnSpPr>
          <p:cNvPr id="440" name="Google Shape;440;p49"/>
          <p:cNvCxnSpPr>
            <a:stCxn id="415" idx="1"/>
            <a:endCxn id="425" idx="6"/>
          </p:cNvCxnSpPr>
          <p:nvPr/>
        </p:nvCxnSpPr>
        <p:spPr>
          <a:xfrm rot="10800000" flipH="1">
            <a:off x="2812425" y="1210925"/>
            <a:ext cx="1567500" cy="533400"/>
          </a:xfrm>
          <a:prstGeom prst="straightConnector1">
            <a:avLst/>
          </a:prstGeom>
          <a:noFill/>
          <a:ln w="9525" cap="flat" cmpd="sng">
            <a:solidFill>
              <a:schemeClr val="dk1"/>
            </a:solidFill>
            <a:prstDash val="solid"/>
            <a:round/>
            <a:headEnd type="none" w="med" len="med"/>
            <a:tailEnd type="triangle" w="med" len="med"/>
          </a:ln>
        </p:spPr>
      </p:cxnSp>
      <p:cxnSp>
        <p:nvCxnSpPr>
          <p:cNvPr id="441" name="Google Shape;441;p49"/>
          <p:cNvCxnSpPr>
            <a:stCxn id="416" idx="0"/>
            <a:endCxn id="425" idx="5"/>
          </p:cNvCxnSpPr>
          <p:nvPr/>
        </p:nvCxnSpPr>
        <p:spPr>
          <a:xfrm rot="10800000" flipH="1">
            <a:off x="3222844" y="1346590"/>
            <a:ext cx="1203900" cy="1024200"/>
          </a:xfrm>
          <a:prstGeom prst="straightConnector1">
            <a:avLst/>
          </a:prstGeom>
          <a:noFill/>
          <a:ln w="9525" cap="flat" cmpd="sng">
            <a:solidFill>
              <a:schemeClr val="dk1"/>
            </a:solidFill>
            <a:prstDash val="solid"/>
            <a:round/>
            <a:headEnd type="none" w="med" len="med"/>
            <a:tailEnd type="triangle" w="med" len="med"/>
          </a:ln>
        </p:spPr>
      </p:cxnSp>
      <p:cxnSp>
        <p:nvCxnSpPr>
          <p:cNvPr id="442" name="Google Shape;442;p49"/>
          <p:cNvCxnSpPr>
            <a:stCxn id="416" idx="2"/>
            <a:endCxn id="420" idx="6"/>
          </p:cNvCxnSpPr>
          <p:nvPr/>
        </p:nvCxnSpPr>
        <p:spPr>
          <a:xfrm>
            <a:off x="3222844" y="2641860"/>
            <a:ext cx="699900" cy="321600"/>
          </a:xfrm>
          <a:prstGeom prst="straightConnector1">
            <a:avLst/>
          </a:prstGeom>
          <a:noFill/>
          <a:ln w="9525" cap="flat" cmpd="sng">
            <a:solidFill>
              <a:schemeClr val="dk1"/>
            </a:solidFill>
            <a:prstDash val="solid"/>
            <a:round/>
            <a:headEnd type="none" w="med" len="med"/>
            <a:tailEnd type="triangle" w="med" len="med"/>
          </a:ln>
        </p:spPr>
      </p:cxnSp>
      <p:cxnSp>
        <p:nvCxnSpPr>
          <p:cNvPr id="443" name="Google Shape;443;p49"/>
          <p:cNvCxnSpPr>
            <a:stCxn id="417" idx="1"/>
            <a:endCxn id="420" idx="5"/>
          </p:cNvCxnSpPr>
          <p:nvPr/>
        </p:nvCxnSpPr>
        <p:spPr>
          <a:xfrm rot="10800000" flipH="1">
            <a:off x="3498225" y="3099125"/>
            <a:ext cx="471300" cy="321600"/>
          </a:xfrm>
          <a:prstGeom prst="straightConnector1">
            <a:avLst/>
          </a:prstGeom>
          <a:noFill/>
          <a:ln w="9525" cap="flat" cmpd="sng">
            <a:solidFill>
              <a:schemeClr val="dk1"/>
            </a:solidFill>
            <a:prstDash val="solid"/>
            <a:round/>
            <a:headEnd type="none" w="med" len="med"/>
            <a:tailEnd type="triangle" w="med" len="med"/>
          </a:ln>
        </p:spPr>
      </p:cxnSp>
      <p:cxnSp>
        <p:nvCxnSpPr>
          <p:cNvPr id="444" name="Google Shape;444;p49"/>
          <p:cNvCxnSpPr>
            <a:stCxn id="425" idx="2"/>
            <a:endCxn id="424" idx="7"/>
          </p:cNvCxnSpPr>
          <p:nvPr/>
        </p:nvCxnSpPr>
        <p:spPr>
          <a:xfrm>
            <a:off x="4823044" y="1346460"/>
            <a:ext cx="137100" cy="338400"/>
          </a:xfrm>
          <a:prstGeom prst="straightConnector1">
            <a:avLst/>
          </a:prstGeom>
          <a:noFill/>
          <a:ln w="9525" cap="flat" cmpd="sng">
            <a:solidFill>
              <a:schemeClr val="dk1"/>
            </a:solidFill>
            <a:prstDash val="solid"/>
            <a:round/>
            <a:headEnd type="none" w="med" len="med"/>
            <a:tailEnd type="triangle" w="med" len="med"/>
          </a:ln>
        </p:spPr>
      </p:cxnSp>
      <p:cxnSp>
        <p:nvCxnSpPr>
          <p:cNvPr id="445" name="Google Shape;445;p49"/>
          <p:cNvCxnSpPr>
            <a:stCxn id="419" idx="1"/>
            <a:endCxn id="424" idx="5"/>
          </p:cNvCxnSpPr>
          <p:nvPr/>
        </p:nvCxnSpPr>
        <p:spPr>
          <a:xfrm rot="10800000" flipH="1">
            <a:off x="4336425" y="1956125"/>
            <a:ext cx="623700" cy="245400"/>
          </a:xfrm>
          <a:prstGeom prst="straightConnector1">
            <a:avLst/>
          </a:prstGeom>
          <a:noFill/>
          <a:ln w="9525" cap="flat" cmpd="sng">
            <a:solidFill>
              <a:schemeClr val="dk1"/>
            </a:solidFill>
            <a:prstDash val="solid"/>
            <a:round/>
            <a:headEnd type="none" w="med" len="med"/>
            <a:tailEnd type="triangle" w="med" len="med"/>
          </a:ln>
        </p:spPr>
      </p:cxnSp>
      <p:cxnSp>
        <p:nvCxnSpPr>
          <p:cNvPr id="446" name="Google Shape;446;p49"/>
          <p:cNvCxnSpPr>
            <a:stCxn id="424" idx="0"/>
            <a:endCxn id="447" idx="5"/>
          </p:cNvCxnSpPr>
          <p:nvPr/>
        </p:nvCxnSpPr>
        <p:spPr>
          <a:xfrm rot="10800000" flipH="1">
            <a:off x="5356444" y="1498990"/>
            <a:ext cx="289500" cy="186000"/>
          </a:xfrm>
          <a:prstGeom prst="straightConnector1">
            <a:avLst/>
          </a:prstGeom>
          <a:noFill/>
          <a:ln w="9525" cap="flat" cmpd="sng">
            <a:solidFill>
              <a:schemeClr val="dk1"/>
            </a:solidFill>
            <a:prstDash val="solid"/>
            <a:round/>
            <a:headEnd type="none" w="med" len="med"/>
            <a:tailEnd type="triangle" w="med" len="med"/>
          </a:ln>
        </p:spPr>
      </p:cxnSp>
      <p:sp>
        <p:nvSpPr>
          <p:cNvPr id="447" name="Google Shape;447;p49"/>
          <p:cNvSpPr/>
          <p:nvPr/>
        </p:nvSpPr>
        <p:spPr>
          <a:xfrm>
            <a:off x="5599125" y="1144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8" name="Google Shape;448;p49"/>
          <p:cNvCxnSpPr>
            <a:stCxn id="419" idx="2"/>
            <a:endCxn id="423" idx="7"/>
          </p:cNvCxnSpPr>
          <p:nvPr/>
        </p:nvCxnSpPr>
        <p:spPr>
          <a:xfrm>
            <a:off x="4289644" y="2337060"/>
            <a:ext cx="594300" cy="186000"/>
          </a:xfrm>
          <a:prstGeom prst="straightConnector1">
            <a:avLst/>
          </a:prstGeom>
          <a:noFill/>
          <a:ln w="9525" cap="flat" cmpd="sng">
            <a:solidFill>
              <a:schemeClr val="dk1"/>
            </a:solidFill>
            <a:prstDash val="solid"/>
            <a:round/>
            <a:headEnd type="none" w="med" len="med"/>
            <a:tailEnd type="triangle" w="med" len="med"/>
          </a:ln>
        </p:spPr>
      </p:cxnSp>
      <p:cxnSp>
        <p:nvCxnSpPr>
          <p:cNvPr id="449" name="Google Shape;449;p49"/>
          <p:cNvCxnSpPr>
            <a:stCxn id="420" idx="1"/>
            <a:endCxn id="423" idx="5"/>
          </p:cNvCxnSpPr>
          <p:nvPr/>
        </p:nvCxnSpPr>
        <p:spPr>
          <a:xfrm rot="10800000" flipH="1">
            <a:off x="4412625" y="2794325"/>
            <a:ext cx="471300" cy="169200"/>
          </a:xfrm>
          <a:prstGeom prst="straightConnector1">
            <a:avLst/>
          </a:prstGeom>
          <a:noFill/>
          <a:ln w="9525" cap="flat" cmpd="sng">
            <a:solidFill>
              <a:schemeClr val="dk1"/>
            </a:solidFill>
            <a:prstDash val="solid"/>
            <a:round/>
            <a:headEnd type="none" w="med" len="med"/>
            <a:tailEnd type="triangle" w="med" len="med"/>
          </a:ln>
        </p:spPr>
      </p:cxnSp>
      <p:cxnSp>
        <p:nvCxnSpPr>
          <p:cNvPr id="450" name="Google Shape;450;p49"/>
          <p:cNvCxnSpPr>
            <a:stCxn id="420" idx="2"/>
            <a:endCxn id="422" idx="7"/>
          </p:cNvCxnSpPr>
          <p:nvPr/>
        </p:nvCxnSpPr>
        <p:spPr>
          <a:xfrm>
            <a:off x="4365844" y="3099060"/>
            <a:ext cx="365700" cy="186000"/>
          </a:xfrm>
          <a:prstGeom prst="straightConnector1">
            <a:avLst/>
          </a:prstGeom>
          <a:noFill/>
          <a:ln w="9525" cap="flat" cmpd="sng">
            <a:solidFill>
              <a:schemeClr val="dk1"/>
            </a:solidFill>
            <a:prstDash val="solid"/>
            <a:round/>
            <a:headEnd type="none" w="med" len="med"/>
            <a:tailEnd type="triangle" w="med" len="med"/>
          </a:ln>
        </p:spPr>
      </p:cxnSp>
      <p:cxnSp>
        <p:nvCxnSpPr>
          <p:cNvPr id="451" name="Google Shape;451;p49"/>
          <p:cNvCxnSpPr>
            <a:stCxn id="418" idx="1"/>
            <a:endCxn id="422" idx="6"/>
          </p:cNvCxnSpPr>
          <p:nvPr/>
        </p:nvCxnSpPr>
        <p:spPr>
          <a:xfrm rot="10800000" flipH="1">
            <a:off x="2812425" y="3420725"/>
            <a:ext cx="1872300" cy="533400"/>
          </a:xfrm>
          <a:prstGeom prst="straightConnector1">
            <a:avLst/>
          </a:prstGeom>
          <a:noFill/>
          <a:ln w="9525" cap="flat" cmpd="sng">
            <a:solidFill>
              <a:schemeClr val="dk1"/>
            </a:solidFill>
            <a:prstDash val="solid"/>
            <a:round/>
            <a:headEnd type="none" w="med" len="med"/>
            <a:tailEnd type="triangle" w="med" len="med"/>
          </a:ln>
        </p:spPr>
      </p:cxnSp>
      <p:cxnSp>
        <p:nvCxnSpPr>
          <p:cNvPr id="452" name="Google Shape;452;p49"/>
          <p:cNvCxnSpPr>
            <a:stCxn id="417" idx="2"/>
            <a:endCxn id="421" idx="7"/>
          </p:cNvCxnSpPr>
          <p:nvPr/>
        </p:nvCxnSpPr>
        <p:spPr>
          <a:xfrm>
            <a:off x="3451444" y="3556260"/>
            <a:ext cx="1051500" cy="490800"/>
          </a:xfrm>
          <a:prstGeom prst="straightConnector1">
            <a:avLst/>
          </a:prstGeom>
          <a:noFill/>
          <a:ln w="9525" cap="flat" cmpd="sng">
            <a:solidFill>
              <a:schemeClr val="dk1"/>
            </a:solidFill>
            <a:prstDash val="solid"/>
            <a:round/>
            <a:headEnd type="none" w="med" len="med"/>
            <a:tailEnd type="triangle" w="med" len="med"/>
          </a:ln>
        </p:spPr>
      </p:cxnSp>
      <p:cxnSp>
        <p:nvCxnSpPr>
          <p:cNvPr id="453" name="Google Shape;453;p49"/>
          <p:cNvCxnSpPr>
            <a:stCxn id="421" idx="9"/>
            <a:endCxn id="422" idx="4"/>
          </p:cNvCxnSpPr>
          <p:nvPr/>
        </p:nvCxnSpPr>
        <p:spPr>
          <a:xfrm rot="10800000" flipH="1">
            <a:off x="4776769" y="3640025"/>
            <a:ext cx="77100" cy="323400"/>
          </a:xfrm>
          <a:prstGeom prst="straightConnector1">
            <a:avLst/>
          </a:prstGeom>
          <a:noFill/>
          <a:ln w="9525" cap="flat" cmpd="sng">
            <a:solidFill>
              <a:schemeClr val="dk1"/>
            </a:solidFill>
            <a:prstDash val="solid"/>
            <a:round/>
            <a:headEnd type="none" w="med" len="med"/>
            <a:tailEnd type="triangle" w="med" len="med"/>
          </a:ln>
        </p:spPr>
      </p:cxnSp>
      <p:cxnSp>
        <p:nvCxnSpPr>
          <p:cNvPr id="454" name="Google Shape;454;p49"/>
          <p:cNvCxnSpPr>
            <a:stCxn id="423" idx="1"/>
            <a:endCxn id="426" idx="5"/>
          </p:cNvCxnSpPr>
          <p:nvPr/>
        </p:nvCxnSpPr>
        <p:spPr>
          <a:xfrm rot="10800000" flipH="1">
            <a:off x="5327025" y="2413325"/>
            <a:ext cx="547500" cy="245400"/>
          </a:xfrm>
          <a:prstGeom prst="straightConnector1">
            <a:avLst/>
          </a:prstGeom>
          <a:noFill/>
          <a:ln w="9525" cap="flat" cmpd="sng">
            <a:solidFill>
              <a:schemeClr val="dk1"/>
            </a:solidFill>
            <a:prstDash val="solid"/>
            <a:round/>
            <a:headEnd type="none" w="med" len="med"/>
            <a:tailEnd type="triangle" w="med" len="med"/>
          </a:ln>
        </p:spPr>
      </p:cxnSp>
      <p:cxnSp>
        <p:nvCxnSpPr>
          <p:cNvPr id="455" name="Google Shape;455;p49"/>
          <p:cNvCxnSpPr>
            <a:stCxn id="423" idx="2"/>
            <a:endCxn id="427" idx="7"/>
          </p:cNvCxnSpPr>
          <p:nvPr/>
        </p:nvCxnSpPr>
        <p:spPr>
          <a:xfrm>
            <a:off x="5280244" y="2794260"/>
            <a:ext cx="441900" cy="338400"/>
          </a:xfrm>
          <a:prstGeom prst="straightConnector1">
            <a:avLst/>
          </a:prstGeom>
          <a:noFill/>
          <a:ln w="9525" cap="flat" cmpd="sng">
            <a:solidFill>
              <a:schemeClr val="dk1"/>
            </a:solidFill>
            <a:prstDash val="solid"/>
            <a:round/>
            <a:headEnd type="none" w="med" len="med"/>
            <a:tailEnd type="triangle" w="med" len="med"/>
          </a:ln>
        </p:spPr>
      </p:cxnSp>
      <p:cxnSp>
        <p:nvCxnSpPr>
          <p:cNvPr id="456" name="Google Shape;456;p49"/>
          <p:cNvCxnSpPr>
            <a:stCxn id="422" idx="1"/>
            <a:endCxn id="427" idx="5"/>
          </p:cNvCxnSpPr>
          <p:nvPr/>
        </p:nvCxnSpPr>
        <p:spPr>
          <a:xfrm rot="10800000" flipH="1">
            <a:off x="5174625" y="3403925"/>
            <a:ext cx="547500" cy="16800"/>
          </a:xfrm>
          <a:prstGeom prst="straightConnector1">
            <a:avLst/>
          </a:prstGeom>
          <a:noFill/>
          <a:ln w="9525" cap="flat" cmpd="sng">
            <a:solidFill>
              <a:schemeClr val="dk1"/>
            </a:solidFill>
            <a:prstDash val="solid"/>
            <a:round/>
            <a:headEnd type="none" w="med" len="med"/>
            <a:tailEnd type="triangle" w="med" len="med"/>
          </a:ln>
        </p:spPr>
      </p:cxnSp>
      <p:cxnSp>
        <p:nvCxnSpPr>
          <p:cNvPr id="457" name="Google Shape;457;p49"/>
          <p:cNvCxnSpPr>
            <a:stCxn id="424" idx="1"/>
            <a:endCxn id="429" idx="6"/>
          </p:cNvCxnSpPr>
          <p:nvPr/>
        </p:nvCxnSpPr>
        <p:spPr>
          <a:xfrm>
            <a:off x="5403225" y="1820525"/>
            <a:ext cx="1338900" cy="0"/>
          </a:xfrm>
          <a:prstGeom prst="straightConnector1">
            <a:avLst/>
          </a:prstGeom>
          <a:noFill/>
          <a:ln w="9525" cap="flat" cmpd="sng">
            <a:solidFill>
              <a:schemeClr val="dk1"/>
            </a:solidFill>
            <a:prstDash val="solid"/>
            <a:round/>
            <a:headEnd type="none" w="med" len="med"/>
            <a:tailEnd type="triangle" w="med" len="med"/>
          </a:ln>
        </p:spPr>
      </p:cxnSp>
      <p:cxnSp>
        <p:nvCxnSpPr>
          <p:cNvPr id="458" name="Google Shape;458;p49"/>
          <p:cNvCxnSpPr>
            <a:stCxn id="447" idx="1"/>
            <a:endCxn id="432" idx="5"/>
          </p:cNvCxnSpPr>
          <p:nvPr/>
        </p:nvCxnSpPr>
        <p:spPr>
          <a:xfrm rot="10800000" flipH="1">
            <a:off x="6089025" y="1194125"/>
            <a:ext cx="471300" cy="169200"/>
          </a:xfrm>
          <a:prstGeom prst="straightConnector1">
            <a:avLst/>
          </a:prstGeom>
          <a:noFill/>
          <a:ln w="9525" cap="flat" cmpd="sng">
            <a:solidFill>
              <a:schemeClr val="dk1"/>
            </a:solidFill>
            <a:prstDash val="solid"/>
            <a:round/>
            <a:headEnd type="none" w="med" len="med"/>
            <a:tailEnd type="triangle" w="med" len="med"/>
          </a:ln>
        </p:spPr>
      </p:cxnSp>
      <p:cxnSp>
        <p:nvCxnSpPr>
          <p:cNvPr id="459" name="Google Shape;459;p49"/>
          <p:cNvCxnSpPr>
            <a:stCxn id="426" idx="2"/>
            <a:endCxn id="428" idx="6"/>
          </p:cNvCxnSpPr>
          <p:nvPr/>
        </p:nvCxnSpPr>
        <p:spPr>
          <a:xfrm>
            <a:off x="6270844" y="2413260"/>
            <a:ext cx="471300" cy="169200"/>
          </a:xfrm>
          <a:prstGeom prst="straightConnector1">
            <a:avLst/>
          </a:prstGeom>
          <a:noFill/>
          <a:ln w="9525" cap="flat" cmpd="sng">
            <a:solidFill>
              <a:schemeClr val="dk1"/>
            </a:solidFill>
            <a:prstDash val="solid"/>
            <a:round/>
            <a:headEnd type="none" w="med" len="med"/>
            <a:tailEnd type="triangle" w="med" len="med"/>
          </a:ln>
        </p:spPr>
      </p:cxnSp>
      <p:cxnSp>
        <p:nvCxnSpPr>
          <p:cNvPr id="460" name="Google Shape;460;p49"/>
          <p:cNvCxnSpPr>
            <a:stCxn id="427" idx="1"/>
            <a:endCxn id="430" idx="6"/>
          </p:cNvCxnSpPr>
          <p:nvPr/>
        </p:nvCxnSpPr>
        <p:spPr>
          <a:xfrm>
            <a:off x="6165225" y="3268325"/>
            <a:ext cx="348300" cy="76200"/>
          </a:xfrm>
          <a:prstGeom prst="straightConnector1">
            <a:avLst/>
          </a:prstGeom>
          <a:noFill/>
          <a:ln w="9525" cap="flat" cmpd="sng">
            <a:solidFill>
              <a:schemeClr val="dk1"/>
            </a:solidFill>
            <a:prstDash val="solid"/>
            <a:round/>
            <a:headEnd type="none" w="med" len="med"/>
            <a:tailEnd type="triangle" w="med" len="med"/>
          </a:ln>
        </p:spPr>
      </p:cxnSp>
      <p:cxnSp>
        <p:nvCxnSpPr>
          <p:cNvPr id="461" name="Google Shape;461;p49"/>
          <p:cNvCxnSpPr>
            <a:stCxn id="427" idx="2"/>
            <a:endCxn id="431" idx="7"/>
          </p:cNvCxnSpPr>
          <p:nvPr/>
        </p:nvCxnSpPr>
        <p:spPr>
          <a:xfrm>
            <a:off x="6118444" y="3403860"/>
            <a:ext cx="746700" cy="490800"/>
          </a:xfrm>
          <a:prstGeom prst="straightConnector1">
            <a:avLst/>
          </a:prstGeom>
          <a:noFill/>
          <a:ln w="9525" cap="flat" cmpd="sng">
            <a:solidFill>
              <a:schemeClr val="dk1"/>
            </a:solidFill>
            <a:prstDash val="solid"/>
            <a:round/>
            <a:headEnd type="none" w="med" len="med"/>
            <a:tailEnd type="triangle" w="med" len="med"/>
          </a:ln>
        </p:spPr>
      </p:cxnSp>
      <p:cxnSp>
        <p:nvCxnSpPr>
          <p:cNvPr id="462" name="Google Shape;462;p49"/>
          <p:cNvCxnSpPr>
            <a:stCxn id="422" idx="2"/>
            <a:endCxn id="433" idx="7"/>
          </p:cNvCxnSpPr>
          <p:nvPr/>
        </p:nvCxnSpPr>
        <p:spPr>
          <a:xfrm>
            <a:off x="5127844" y="3556260"/>
            <a:ext cx="1356300" cy="948000"/>
          </a:xfrm>
          <a:prstGeom prst="straightConnector1">
            <a:avLst/>
          </a:prstGeom>
          <a:noFill/>
          <a:ln w="9525" cap="flat" cmpd="sng">
            <a:solidFill>
              <a:schemeClr val="dk1"/>
            </a:solidFill>
            <a:prstDash val="solid"/>
            <a:round/>
            <a:headEnd type="none" w="med" len="med"/>
            <a:tailEnd type="triangle" w="med" len="med"/>
          </a:ln>
        </p:spPr>
      </p:cxnSp>
      <p:cxnSp>
        <p:nvCxnSpPr>
          <p:cNvPr id="463" name="Google Shape;463;p49"/>
          <p:cNvCxnSpPr>
            <a:stCxn id="426" idx="1"/>
            <a:endCxn id="429" idx="5"/>
          </p:cNvCxnSpPr>
          <p:nvPr/>
        </p:nvCxnSpPr>
        <p:spPr>
          <a:xfrm rot="10800000" flipH="1">
            <a:off x="6317625" y="1956125"/>
            <a:ext cx="471300" cy="321600"/>
          </a:xfrm>
          <a:prstGeom prst="straightConnector1">
            <a:avLst/>
          </a:prstGeom>
          <a:noFill/>
          <a:ln w="9525" cap="flat" cmpd="sng">
            <a:solidFill>
              <a:schemeClr val="dk1"/>
            </a:solidFill>
            <a:prstDash val="solid"/>
            <a:round/>
            <a:headEnd type="none" w="med" len="med"/>
            <a:tailEnd type="triangle" w="med" len="med"/>
          </a:ln>
        </p:spPr>
      </p:cxnSp>
      <p:sp>
        <p:nvSpPr>
          <p:cNvPr id="464" name="Google Shape;464;p49"/>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Network of Services</a:t>
            </a:r>
            <a:endParaRPr sz="3000">
              <a:solidFill>
                <a:schemeClr val="dk1"/>
              </a:solidFill>
            </a:endParaRPr>
          </a:p>
        </p:txBody>
      </p:sp>
      <p:sp>
        <p:nvSpPr>
          <p:cNvPr id="465" name="Google Shape;465;p49"/>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0"/>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50"/>
          <p:cNvGrpSpPr/>
          <p:nvPr/>
        </p:nvGrpSpPr>
        <p:grpSpPr>
          <a:xfrm>
            <a:off x="7186550" y="1585300"/>
            <a:ext cx="1278600" cy="1079100"/>
            <a:chOff x="7186550" y="1585300"/>
            <a:chExt cx="1278600" cy="1079100"/>
          </a:xfrm>
        </p:grpSpPr>
        <p:sp>
          <p:nvSpPr>
            <p:cNvPr id="472" name="Google Shape;472;p50"/>
            <p:cNvSpPr/>
            <p:nvPr/>
          </p:nvSpPr>
          <p:spPr>
            <a:xfrm>
              <a:off x="7186550" y="16705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7316450" y="18856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txBox="1"/>
            <p:nvPr/>
          </p:nvSpPr>
          <p:spPr>
            <a:xfrm>
              <a:off x="7363700" y="1585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OS</a:t>
              </a:r>
              <a:endParaRPr sz="1100"/>
            </a:p>
          </p:txBody>
        </p:sp>
        <p:sp>
          <p:nvSpPr>
            <p:cNvPr id="475" name="Google Shape;475;p50"/>
            <p:cNvSpPr txBox="1"/>
            <p:nvPr/>
          </p:nvSpPr>
          <p:spPr>
            <a:xfrm>
              <a:off x="7363700" y="1813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476" name="Google Shape;476;p50"/>
            <p:cNvSpPr/>
            <p:nvPr/>
          </p:nvSpPr>
          <p:spPr>
            <a:xfrm>
              <a:off x="7432300" y="21277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txBox="1"/>
            <p:nvPr/>
          </p:nvSpPr>
          <p:spPr>
            <a:xfrm>
              <a:off x="7363700" y="2194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C</a:t>
              </a:r>
              <a:endParaRPr sz="1100"/>
            </a:p>
          </p:txBody>
        </p:sp>
      </p:grpSp>
      <p:grpSp>
        <p:nvGrpSpPr>
          <p:cNvPr id="478" name="Google Shape;478;p50"/>
          <p:cNvGrpSpPr/>
          <p:nvPr/>
        </p:nvGrpSpPr>
        <p:grpSpPr>
          <a:xfrm rot="2489848">
            <a:off x="3382272" y="3041443"/>
            <a:ext cx="1129822" cy="152403"/>
            <a:chOff x="527275" y="2022000"/>
            <a:chExt cx="1129800" cy="152400"/>
          </a:xfrm>
        </p:grpSpPr>
        <p:cxnSp>
          <p:nvCxnSpPr>
            <p:cNvPr id="479" name="Google Shape;479;p50"/>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480" name="Google Shape;480;p50"/>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481" name="Google Shape;481;p50"/>
          <p:cNvGrpSpPr/>
          <p:nvPr/>
        </p:nvGrpSpPr>
        <p:grpSpPr>
          <a:xfrm>
            <a:off x="603475" y="2098200"/>
            <a:ext cx="1129800" cy="152400"/>
            <a:chOff x="527275" y="2022000"/>
            <a:chExt cx="1129800" cy="152400"/>
          </a:xfrm>
        </p:grpSpPr>
        <p:cxnSp>
          <p:nvCxnSpPr>
            <p:cNvPr id="482" name="Google Shape;482;p50"/>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483" name="Google Shape;483;p50"/>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484" name="Google Shape;484;p50"/>
          <p:cNvGrpSpPr/>
          <p:nvPr/>
        </p:nvGrpSpPr>
        <p:grpSpPr>
          <a:xfrm rot="-2356687">
            <a:off x="6039059" y="3045689"/>
            <a:ext cx="1129826" cy="152404"/>
            <a:chOff x="527275" y="2022000"/>
            <a:chExt cx="1129800" cy="152400"/>
          </a:xfrm>
        </p:grpSpPr>
        <p:cxnSp>
          <p:nvCxnSpPr>
            <p:cNvPr id="485" name="Google Shape;485;p50"/>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486" name="Google Shape;486;p50"/>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sp>
        <p:nvSpPr>
          <p:cNvPr id="487" name="Google Shape;487;p50"/>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 == Distributed Computing</a:t>
            </a:r>
            <a:endParaRPr sz="3000">
              <a:solidFill>
                <a:schemeClr val="dk1"/>
              </a:solidFill>
            </a:endParaRPr>
          </a:p>
        </p:txBody>
      </p:sp>
      <p:sp>
        <p:nvSpPr>
          <p:cNvPr id="488" name="Google Shape;488;p50"/>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grpSp>
        <p:nvGrpSpPr>
          <p:cNvPr id="489" name="Google Shape;489;p50"/>
          <p:cNvGrpSpPr/>
          <p:nvPr/>
        </p:nvGrpSpPr>
        <p:grpSpPr>
          <a:xfrm>
            <a:off x="4671950" y="3261700"/>
            <a:ext cx="1278600" cy="1079100"/>
            <a:chOff x="4595750" y="3261700"/>
            <a:chExt cx="1278600" cy="1079100"/>
          </a:xfrm>
        </p:grpSpPr>
        <p:sp>
          <p:nvSpPr>
            <p:cNvPr id="490" name="Google Shape;490;p50"/>
            <p:cNvSpPr/>
            <p:nvPr/>
          </p:nvSpPr>
          <p:spPr>
            <a:xfrm>
              <a:off x="4595750" y="33469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4725650" y="35620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txBox="1"/>
            <p:nvPr/>
          </p:nvSpPr>
          <p:spPr>
            <a:xfrm>
              <a:off x="4772900" y="32617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OS</a:t>
              </a:r>
              <a:endParaRPr sz="1100"/>
            </a:p>
          </p:txBody>
        </p:sp>
        <p:sp>
          <p:nvSpPr>
            <p:cNvPr id="493" name="Google Shape;493;p50"/>
            <p:cNvSpPr txBox="1"/>
            <p:nvPr/>
          </p:nvSpPr>
          <p:spPr>
            <a:xfrm>
              <a:off x="4772900" y="3490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494" name="Google Shape;494;p50"/>
            <p:cNvSpPr/>
            <p:nvPr/>
          </p:nvSpPr>
          <p:spPr>
            <a:xfrm>
              <a:off x="4841500" y="38041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0"/>
            <p:cNvSpPr txBox="1"/>
            <p:nvPr/>
          </p:nvSpPr>
          <p:spPr>
            <a:xfrm>
              <a:off x="4772900" y="3871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B</a:t>
              </a:r>
              <a:endParaRPr sz="1100"/>
            </a:p>
          </p:txBody>
        </p:sp>
      </p:grpSp>
      <p:grpSp>
        <p:nvGrpSpPr>
          <p:cNvPr id="496" name="Google Shape;496;p50"/>
          <p:cNvGrpSpPr/>
          <p:nvPr/>
        </p:nvGrpSpPr>
        <p:grpSpPr>
          <a:xfrm>
            <a:off x="2004950" y="1585300"/>
            <a:ext cx="1278600" cy="1079100"/>
            <a:chOff x="2004950" y="1585300"/>
            <a:chExt cx="1278600" cy="1079100"/>
          </a:xfrm>
        </p:grpSpPr>
        <p:sp>
          <p:nvSpPr>
            <p:cNvPr id="497" name="Google Shape;497;p50"/>
            <p:cNvSpPr/>
            <p:nvPr/>
          </p:nvSpPr>
          <p:spPr>
            <a:xfrm>
              <a:off x="2004950" y="16705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2134850" y="18856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txBox="1"/>
            <p:nvPr/>
          </p:nvSpPr>
          <p:spPr>
            <a:xfrm>
              <a:off x="2182100" y="1585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OS</a:t>
              </a:r>
              <a:endParaRPr sz="1100"/>
            </a:p>
          </p:txBody>
        </p:sp>
        <p:sp>
          <p:nvSpPr>
            <p:cNvPr id="500" name="Google Shape;500;p50"/>
            <p:cNvSpPr txBox="1"/>
            <p:nvPr/>
          </p:nvSpPr>
          <p:spPr>
            <a:xfrm>
              <a:off x="2182100" y="1813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501" name="Google Shape;501;p50"/>
            <p:cNvSpPr/>
            <p:nvPr/>
          </p:nvSpPr>
          <p:spPr>
            <a:xfrm>
              <a:off x="2250700" y="21277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txBox="1"/>
            <p:nvPr/>
          </p:nvSpPr>
          <p:spPr>
            <a:xfrm>
              <a:off x="2182100" y="2194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a:t>
              </a:r>
              <a:endParaRPr sz="11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1"/>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51"/>
          <p:cNvGrpSpPr/>
          <p:nvPr/>
        </p:nvGrpSpPr>
        <p:grpSpPr>
          <a:xfrm>
            <a:off x="2963949" y="931575"/>
            <a:ext cx="3477298" cy="3307950"/>
            <a:chOff x="2923765" y="931575"/>
            <a:chExt cx="3477298" cy="3307950"/>
          </a:xfrm>
        </p:grpSpPr>
        <p:sp>
          <p:nvSpPr>
            <p:cNvPr id="509" name="Google Shape;509;p51"/>
            <p:cNvSpPr/>
            <p:nvPr/>
          </p:nvSpPr>
          <p:spPr>
            <a:xfrm>
              <a:off x="3311338"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2923913"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3806963" y="1772475"/>
              <a:ext cx="1710900" cy="16272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2" name="Google Shape;512;p51"/>
            <p:cNvCxnSpPr>
              <a:stCxn id="511" idx="7"/>
              <a:endCxn id="510" idx="7"/>
            </p:cNvCxnSpPr>
            <p:nvPr/>
          </p:nvCxnSpPr>
          <p:spPr>
            <a:xfrm rot="10800000">
              <a:off x="3256039"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513" name="Google Shape;513;p51"/>
            <p:cNvCxnSpPr>
              <a:stCxn id="511" idx="8"/>
              <a:endCxn id="510" idx="8"/>
            </p:cNvCxnSpPr>
            <p:nvPr/>
          </p:nvCxnSpPr>
          <p:spPr>
            <a:xfrm rot="10800000">
              <a:off x="4125064"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514" name="Google Shape;514;p51"/>
            <p:cNvCxnSpPr>
              <a:stCxn id="511" idx="9"/>
              <a:endCxn id="510" idx="9"/>
            </p:cNvCxnSpPr>
            <p:nvPr/>
          </p:nvCxnSpPr>
          <p:spPr>
            <a:xfrm rot="10800000" flipH="1">
              <a:off x="4926762"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515" name="Google Shape;515;p51"/>
            <p:cNvCxnSpPr>
              <a:stCxn id="511" idx="0"/>
              <a:endCxn id="510" idx="0"/>
            </p:cNvCxnSpPr>
            <p:nvPr/>
          </p:nvCxnSpPr>
          <p:spPr>
            <a:xfrm rot="10800000" flipH="1">
              <a:off x="5354487"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516" name="Google Shape;516;p51"/>
            <p:cNvCxnSpPr>
              <a:stCxn id="511" idx="1"/>
              <a:endCxn id="510" idx="1"/>
            </p:cNvCxnSpPr>
            <p:nvPr/>
          </p:nvCxnSpPr>
          <p:spPr>
            <a:xfrm>
              <a:off x="5517863" y="2586075"/>
              <a:ext cx="883200" cy="0"/>
            </a:xfrm>
            <a:prstGeom prst="straightConnector1">
              <a:avLst/>
            </a:prstGeom>
            <a:noFill/>
            <a:ln w="9525" cap="flat" cmpd="sng">
              <a:solidFill>
                <a:srgbClr val="595959"/>
              </a:solidFill>
              <a:prstDash val="solid"/>
              <a:round/>
              <a:headEnd type="none" w="med" len="med"/>
              <a:tailEnd type="none" w="med" len="med"/>
            </a:ln>
          </p:spPr>
        </p:cxnSp>
        <p:cxnSp>
          <p:nvCxnSpPr>
            <p:cNvPr id="517" name="Google Shape;517;p51"/>
            <p:cNvCxnSpPr>
              <a:stCxn id="511" idx="2"/>
              <a:endCxn id="510" idx="2"/>
            </p:cNvCxnSpPr>
            <p:nvPr/>
          </p:nvCxnSpPr>
          <p:spPr>
            <a:xfrm>
              <a:off x="5354487"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518" name="Google Shape;518;p51"/>
            <p:cNvCxnSpPr>
              <a:stCxn id="511" idx="3"/>
              <a:endCxn id="510" idx="3"/>
            </p:cNvCxnSpPr>
            <p:nvPr/>
          </p:nvCxnSpPr>
          <p:spPr>
            <a:xfrm>
              <a:off x="4926762"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519" name="Google Shape;519;p51"/>
            <p:cNvCxnSpPr>
              <a:stCxn id="511" idx="4"/>
              <a:endCxn id="510" idx="4"/>
            </p:cNvCxnSpPr>
            <p:nvPr/>
          </p:nvCxnSpPr>
          <p:spPr>
            <a:xfrm flipH="1">
              <a:off x="4125064"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520" name="Google Shape;520;p51"/>
            <p:cNvCxnSpPr>
              <a:stCxn id="511" idx="5"/>
              <a:endCxn id="510" idx="5"/>
            </p:cNvCxnSpPr>
            <p:nvPr/>
          </p:nvCxnSpPr>
          <p:spPr>
            <a:xfrm flipH="1">
              <a:off x="3256039"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521" name="Google Shape;521;p51"/>
            <p:cNvCxnSpPr>
              <a:stCxn id="511" idx="6"/>
              <a:endCxn id="510" idx="6"/>
            </p:cNvCxnSpPr>
            <p:nvPr/>
          </p:nvCxnSpPr>
          <p:spPr>
            <a:xfrm rot="10800000">
              <a:off x="2924063" y="2586075"/>
              <a:ext cx="882900" cy="0"/>
            </a:xfrm>
            <a:prstGeom prst="straightConnector1">
              <a:avLst/>
            </a:prstGeom>
            <a:noFill/>
            <a:ln w="9525" cap="flat" cmpd="sng">
              <a:solidFill>
                <a:srgbClr val="595959"/>
              </a:solidFill>
              <a:prstDash val="solid"/>
              <a:round/>
              <a:headEnd type="none" w="med" len="med"/>
              <a:tailEnd type="none" w="med" len="med"/>
            </a:ln>
          </p:spPr>
        </p:cxnSp>
        <p:sp>
          <p:nvSpPr>
            <p:cNvPr id="522" name="Google Shape;522;p51"/>
            <p:cNvSpPr txBox="1"/>
            <p:nvPr/>
          </p:nvSpPr>
          <p:spPr>
            <a:xfrm>
              <a:off x="4108288"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MyService</a:t>
              </a:r>
              <a:endParaRPr b="1"/>
            </a:p>
          </p:txBody>
        </p:sp>
        <p:sp>
          <p:nvSpPr>
            <p:cNvPr id="523" name="Google Shape;523;p51"/>
            <p:cNvSpPr txBox="1"/>
            <p:nvPr/>
          </p:nvSpPr>
          <p:spPr>
            <a:xfrm>
              <a:off x="3091528" y="2055925"/>
              <a:ext cx="8352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Monitoring</a:t>
              </a:r>
              <a:endParaRPr sz="1000"/>
            </a:p>
          </p:txBody>
        </p:sp>
        <p:sp>
          <p:nvSpPr>
            <p:cNvPr id="524" name="Google Shape;524;p51"/>
            <p:cNvSpPr txBox="1"/>
            <p:nvPr/>
          </p:nvSpPr>
          <p:spPr>
            <a:xfrm>
              <a:off x="3486653" y="142822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Tracing</a:t>
              </a:r>
              <a:endParaRPr sz="1000"/>
            </a:p>
          </p:txBody>
        </p:sp>
        <p:sp>
          <p:nvSpPr>
            <p:cNvPr id="525" name="Google Shape;525;p51"/>
            <p:cNvSpPr txBox="1"/>
            <p:nvPr/>
          </p:nvSpPr>
          <p:spPr>
            <a:xfrm>
              <a:off x="4244803" y="93157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en" sz="1000" b="1"/>
                <a:t>API</a:t>
              </a:r>
              <a:endParaRPr sz="1000" b="1"/>
            </a:p>
          </p:txBody>
        </p:sp>
        <p:sp>
          <p:nvSpPr>
            <p:cNvPr id="526" name="Google Shape;526;p51"/>
            <p:cNvSpPr txBox="1"/>
            <p:nvPr/>
          </p:nvSpPr>
          <p:spPr>
            <a:xfrm>
              <a:off x="5012653" y="14722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Discovery</a:t>
              </a:r>
              <a:endParaRPr sz="1000"/>
            </a:p>
          </p:txBody>
        </p:sp>
        <p:sp>
          <p:nvSpPr>
            <p:cNvPr id="527" name="Google Shape;527;p51"/>
            <p:cNvSpPr txBox="1"/>
            <p:nvPr/>
          </p:nvSpPr>
          <p:spPr>
            <a:xfrm>
              <a:off x="5436353"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528" name="Google Shape;528;p51"/>
            <p:cNvSpPr txBox="1"/>
            <p:nvPr/>
          </p:nvSpPr>
          <p:spPr>
            <a:xfrm>
              <a:off x="5471503" y="202705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Invocation</a:t>
              </a:r>
              <a:endParaRPr sz="1000"/>
            </a:p>
          </p:txBody>
        </p:sp>
        <p:sp>
          <p:nvSpPr>
            <p:cNvPr id="529" name="Google Shape;529;p51"/>
            <p:cNvSpPr txBox="1"/>
            <p:nvPr/>
          </p:nvSpPr>
          <p:spPr>
            <a:xfrm>
              <a:off x="4979164" y="3420100"/>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Resilience</a:t>
              </a:r>
              <a:endParaRPr sz="1000"/>
            </a:p>
          </p:txBody>
        </p:sp>
        <p:sp>
          <p:nvSpPr>
            <p:cNvPr id="530" name="Google Shape;530;p51"/>
            <p:cNvSpPr txBox="1"/>
            <p:nvPr/>
          </p:nvSpPr>
          <p:spPr>
            <a:xfrm>
              <a:off x="4230677" y="3733575"/>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Pipeline</a:t>
              </a:r>
              <a:endParaRPr sz="1000"/>
            </a:p>
          </p:txBody>
        </p:sp>
        <p:sp>
          <p:nvSpPr>
            <p:cNvPr id="531" name="Google Shape;531;p51"/>
            <p:cNvSpPr txBox="1"/>
            <p:nvPr/>
          </p:nvSpPr>
          <p:spPr>
            <a:xfrm>
              <a:off x="3379263" y="3389325"/>
              <a:ext cx="10428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Authentication</a:t>
              </a:r>
              <a:endParaRPr sz="1000"/>
            </a:p>
          </p:txBody>
        </p:sp>
        <p:sp>
          <p:nvSpPr>
            <p:cNvPr id="532" name="Google Shape;532;p51"/>
            <p:cNvSpPr txBox="1"/>
            <p:nvPr/>
          </p:nvSpPr>
          <p:spPr>
            <a:xfrm>
              <a:off x="2923765" y="2798825"/>
              <a:ext cx="10989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Logging</a:t>
              </a:r>
              <a:endParaRPr sz="1000"/>
            </a:p>
            <a:p>
              <a:pPr marL="0" lvl="0" indent="0" algn="ctr" rtl="0">
                <a:spcBef>
                  <a:spcPts val="0"/>
                </a:spcBef>
                <a:spcAft>
                  <a:spcPts val="0"/>
                </a:spcAft>
                <a:buNone/>
              </a:pPr>
              <a:endParaRPr sz="1000"/>
            </a:p>
          </p:txBody>
        </p:sp>
        <p:sp>
          <p:nvSpPr>
            <p:cNvPr id="533" name="Google Shape;533;p51"/>
            <p:cNvSpPr txBox="1"/>
            <p:nvPr/>
          </p:nvSpPr>
          <p:spPr>
            <a:xfrm>
              <a:off x="5315920" y="2756075"/>
              <a:ext cx="10428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Elasticity</a:t>
              </a:r>
              <a:endParaRPr sz="1000"/>
            </a:p>
          </p:txBody>
        </p:sp>
        <p:pic>
          <p:nvPicPr>
            <p:cNvPr id="534" name="Google Shape;534;p51"/>
            <p:cNvPicPr preferRelativeResize="0"/>
            <p:nvPr/>
          </p:nvPicPr>
          <p:blipFill rotWithShape="1">
            <a:blip r:embed="rId3">
              <a:alphaModFix/>
            </a:blip>
            <a:srcRect/>
            <a:stretch/>
          </p:blipFill>
          <p:spPr>
            <a:xfrm>
              <a:off x="4003413" y="2795950"/>
              <a:ext cx="778200" cy="233700"/>
            </a:xfrm>
            <a:prstGeom prst="rect">
              <a:avLst/>
            </a:prstGeom>
            <a:noFill/>
            <a:ln>
              <a:noFill/>
            </a:ln>
            <a:effectLst>
              <a:outerShdw blurRad="50800" dist="38100" algn="l" rotWithShape="0">
                <a:srgbClr val="000000">
                  <a:alpha val="40000"/>
                </a:srgbClr>
              </a:outerShdw>
            </a:effectLst>
          </p:spPr>
        </p:pic>
        <p:pic>
          <p:nvPicPr>
            <p:cNvPr id="535" name="Google Shape;535;p51"/>
            <p:cNvPicPr preferRelativeResize="0"/>
            <p:nvPr/>
          </p:nvPicPr>
          <p:blipFill rotWithShape="1">
            <a:blip r:embed="rId4">
              <a:alphaModFix/>
            </a:blip>
            <a:srcRect/>
            <a:stretch/>
          </p:blipFill>
          <p:spPr>
            <a:xfrm>
              <a:off x="4946865" y="2698398"/>
              <a:ext cx="329100" cy="329100"/>
            </a:xfrm>
            <a:prstGeom prst="rect">
              <a:avLst/>
            </a:prstGeom>
            <a:noFill/>
            <a:ln>
              <a:noFill/>
            </a:ln>
            <a:effectLst>
              <a:outerShdw blurRad="50800" dist="38100" algn="l" rotWithShape="0">
                <a:srgbClr val="000000">
                  <a:alpha val="40000"/>
                </a:srgbClr>
              </a:outerShdw>
            </a:effectLst>
          </p:spPr>
        </p:pic>
        <p:pic>
          <p:nvPicPr>
            <p:cNvPr id="536" name="Google Shape;536;p51"/>
            <p:cNvPicPr preferRelativeResize="0"/>
            <p:nvPr/>
          </p:nvPicPr>
          <p:blipFill rotWithShape="1">
            <a:blip r:embed="rId5">
              <a:alphaModFix/>
            </a:blip>
            <a:srcRect/>
            <a:stretch/>
          </p:blipFill>
          <p:spPr>
            <a:xfrm>
              <a:off x="4382936" y="2946311"/>
              <a:ext cx="572700" cy="572700"/>
            </a:xfrm>
            <a:prstGeom prst="rect">
              <a:avLst/>
            </a:prstGeom>
            <a:noFill/>
            <a:ln>
              <a:noFill/>
            </a:ln>
            <a:effectLst>
              <a:outerShdw blurRad="50800" dist="38100" algn="l" rotWithShape="0">
                <a:srgbClr val="000000">
                  <a:alpha val="40000"/>
                </a:srgbClr>
              </a:outerShdw>
            </a:effectLst>
          </p:spPr>
        </p:pic>
        <p:pic>
          <p:nvPicPr>
            <p:cNvPr id="537" name="Google Shape;537;p51"/>
            <p:cNvPicPr preferRelativeResize="0"/>
            <p:nvPr/>
          </p:nvPicPr>
          <p:blipFill>
            <a:blip r:embed="rId6">
              <a:alphaModFix/>
            </a:blip>
            <a:stretch>
              <a:fillRect/>
            </a:stretch>
          </p:blipFill>
          <p:spPr>
            <a:xfrm>
              <a:off x="3990963" y="1888738"/>
              <a:ext cx="572700" cy="572700"/>
            </a:xfrm>
            <a:prstGeom prst="rect">
              <a:avLst/>
            </a:prstGeom>
            <a:noFill/>
            <a:ln>
              <a:noFill/>
            </a:ln>
          </p:spPr>
        </p:pic>
        <p:pic>
          <p:nvPicPr>
            <p:cNvPr id="538" name="Google Shape;538;p51"/>
            <p:cNvPicPr preferRelativeResize="0"/>
            <p:nvPr/>
          </p:nvPicPr>
          <p:blipFill>
            <a:blip r:embed="rId7">
              <a:alphaModFix/>
            </a:blip>
            <a:stretch>
              <a:fillRect/>
            </a:stretch>
          </p:blipFill>
          <p:spPr>
            <a:xfrm>
              <a:off x="4541681" y="1930519"/>
              <a:ext cx="647100" cy="647100"/>
            </a:xfrm>
            <a:prstGeom prst="rect">
              <a:avLst/>
            </a:prstGeom>
            <a:noFill/>
            <a:ln>
              <a:noFill/>
            </a:ln>
          </p:spPr>
        </p:pic>
      </p:grpSp>
      <p:sp>
        <p:nvSpPr>
          <p:cNvPr id="539" name="Google Shape;539;p51"/>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Microservices'ilities </a:t>
            </a:r>
            <a:endParaRPr sz="3000">
              <a:solidFill>
                <a:schemeClr val="dk1"/>
              </a:solidFill>
            </a:endParaRPr>
          </a:p>
        </p:txBody>
      </p:sp>
      <p:sp>
        <p:nvSpPr>
          <p:cNvPr id="540" name="Google Shape;540;p51"/>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44"/>
        <p:cNvGrpSpPr/>
        <p:nvPr/>
      </p:nvGrpSpPr>
      <p:grpSpPr>
        <a:xfrm>
          <a:off x="0" y="0"/>
          <a:ext cx="0" cy="0"/>
          <a:chOff x="0" y="0"/>
          <a:chExt cx="0" cy="0"/>
        </a:xfrm>
      </p:grpSpPr>
      <p:sp>
        <p:nvSpPr>
          <p:cNvPr id="545" name="Google Shape;545;p52"/>
          <p:cNvSpPr txBox="1"/>
          <p:nvPr/>
        </p:nvSpPr>
        <p:spPr>
          <a:xfrm>
            <a:off x="-3000" y="2588175"/>
            <a:ext cx="1195500" cy="9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Continuous</a:t>
            </a:r>
            <a:endParaRPr sz="1200">
              <a:solidFill>
                <a:schemeClr val="lt1"/>
              </a:solidFill>
            </a:endParaRPr>
          </a:p>
          <a:p>
            <a:pPr marL="0" lvl="0" indent="0" algn="ctr" rtl="0">
              <a:spcBef>
                <a:spcPts val="0"/>
              </a:spcBef>
              <a:spcAft>
                <a:spcPts val="0"/>
              </a:spcAft>
              <a:buNone/>
            </a:pPr>
            <a:r>
              <a:rPr lang="en" sz="1200">
                <a:solidFill>
                  <a:schemeClr val="lt1"/>
                </a:solidFill>
              </a:rPr>
              <a:t>Integration</a:t>
            </a:r>
            <a:endParaRPr sz="1200">
              <a:solidFill>
                <a:schemeClr val="lt1"/>
              </a:solidFill>
            </a:endParaRPr>
          </a:p>
          <a:p>
            <a:pPr marL="0" lvl="0" indent="0" algn="ctr" rtl="0">
              <a:spcBef>
                <a:spcPts val="0"/>
              </a:spcBef>
              <a:spcAft>
                <a:spcPts val="0"/>
              </a:spcAft>
              <a:buNone/>
            </a:pPr>
            <a:r>
              <a:rPr lang="en" sz="1200">
                <a:solidFill>
                  <a:schemeClr val="lt1"/>
                </a:solidFill>
              </a:rPr>
              <a:t>via XP</a:t>
            </a:r>
            <a:endParaRPr sz="1200">
              <a:solidFill>
                <a:schemeClr val="lt1"/>
              </a:solidFill>
            </a:endParaRPr>
          </a:p>
          <a:p>
            <a:pPr marL="0" lvl="0" indent="0" algn="ctr" rtl="0">
              <a:spcBef>
                <a:spcPts val="0"/>
              </a:spcBef>
              <a:spcAft>
                <a:spcPts val="0"/>
              </a:spcAft>
              <a:buNone/>
            </a:pPr>
            <a:r>
              <a:rPr lang="en" sz="1200">
                <a:solidFill>
                  <a:schemeClr val="lt1"/>
                </a:solidFill>
              </a:rPr>
              <a:t>1999</a:t>
            </a:r>
            <a:endParaRPr sz="1200">
              <a:solidFill>
                <a:schemeClr val="lt1"/>
              </a:solidFill>
            </a:endParaRPr>
          </a:p>
        </p:txBody>
      </p:sp>
      <p:cxnSp>
        <p:nvCxnSpPr>
          <p:cNvPr id="546" name="Google Shape;546;p52"/>
          <p:cNvCxnSpPr>
            <a:stCxn id="547" idx="2"/>
          </p:cNvCxnSpPr>
          <p:nvPr/>
        </p:nvCxnSpPr>
        <p:spPr>
          <a:xfrm>
            <a:off x="1976975" y="2317272"/>
            <a:ext cx="0" cy="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52"/>
          <p:cNvCxnSpPr>
            <a:stCxn id="547" idx="2"/>
            <a:endCxn id="547" idx="2"/>
          </p:cNvCxnSpPr>
          <p:nvPr/>
        </p:nvCxnSpPr>
        <p:spPr>
          <a:xfrm>
            <a:off x="1976975" y="2317272"/>
            <a:ext cx="0" cy="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52"/>
          <p:cNvCxnSpPr/>
          <p:nvPr/>
        </p:nvCxnSpPr>
        <p:spPr>
          <a:xfrm>
            <a:off x="766550" y="2489500"/>
            <a:ext cx="8148600" cy="21900"/>
          </a:xfrm>
          <a:prstGeom prst="straightConnector1">
            <a:avLst/>
          </a:prstGeom>
          <a:noFill/>
          <a:ln w="76200" cap="flat" cmpd="sng">
            <a:solidFill>
              <a:schemeClr val="lt1"/>
            </a:solidFill>
            <a:prstDash val="solid"/>
            <a:round/>
            <a:headEnd type="none" w="med" len="med"/>
            <a:tailEnd type="triangle" w="med" len="med"/>
          </a:ln>
        </p:spPr>
      </p:cxnSp>
      <p:grpSp>
        <p:nvGrpSpPr>
          <p:cNvPr id="550" name="Google Shape;550;p52"/>
          <p:cNvGrpSpPr/>
          <p:nvPr/>
        </p:nvGrpSpPr>
        <p:grpSpPr>
          <a:xfrm>
            <a:off x="1272575" y="1878672"/>
            <a:ext cx="1408800" cy="643719"/>
            <a:chOff x="1272575" y="1878672"/>
            <a:chExt cx="1408800" cy="643719"/>
          </a:xfrm>
        </p:grpSpPr>
        <p:sp>
          <p:nvSpPr>
            <p:cNvPr id="547" name="Google Shape;547;p52"/>
            <p:cNvSpPr txBox="1"/>
            <p:nvPr/>
          </p:nvSpPr>
          <p:spPr>
            <a:xfrm>
              <a:off x="1272575" y="1878672"/>
              <a:ext cx="14088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AWS EC2</a:t>
              </a:r>
              <a:endParaRPr sz="1200">
                <a:solidFill>
                  <a:schemeClr val="lt1"/>
                </a:solidFill>
              </a:endParaRPr>
            </a:p>
            <a:p>
              <a:pPr marL="0" lvl="0" indent="0" algn="ctr" rtl="0">
                <a:spcBef>
                  <a:spcPts val="0"/>
                </a:spcBef>
                <a:spcAft>
                  <a:spcPts val="0"/>
                </a:spcAft>
                <a:buNone/>
              </a:pPr>
              <a:r>
                <a:rPr lang="en" sz="1200">
                  <a:solidFill>
                    <a:schemeClr val="lt1"/>
                  </a:solidFill>
                </a:rPr>
                <a:t>2006</a:t>
              </a:r>
              <a:endParaRPr sz="1200">
                <a:solidFill>
                  <a:schemeClr val="lt1"/>
                </a:solidFill>
              </a:endParaRPr>
            </a:p>
          </p:txBody>
        </p:sp>
        <p:cxnSp>
          <p:nvCxnSpPr>
            <p:cNvPr id="551" name="Google Shape;551;p52"/>
            <p:cNvCxnSpPr/>
            <p:nvPr/>
          </p:nvCxnSpPr>
          <p:spPr>
            <a:xfrm rot="10800000">
              <a:off x="19770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52" name="Google Shape;552;p52"/>
          <p:cNvGrpSpPr/>
          <p:nvPr/>
        </p:nvGrpSpPr>
        <p:grpSpPr>
          <a:xfrm>
            <a:off x="3010800" y="1878675"/>
            <a:ext cx="1164300" cy="643716"/>
            <a:chOff x="3010800" y="1878675"/>
            <a:chExt cx="1164300" cy="643716"/>
          </a:xfrm>
        </p:grpSpPr>
        <p:sp>
          <p:nvSpPr>
            <p:cNvPr id="553" name="Google Shape;553;p52"/>
            <p:cNvSpPr txBox="1"/>
            <p:nvPr/>
          </p:nvSpPr>
          <p:spPr>
            <a:xfrm>
              <a:off x="3010800" y="1878675"/>
              <a:ext cx="1164300" cy="49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DropWizard</a:t>
              </a:r>
              <a:endParaRPr sz="1200">
                <a:solidFill>
                  <a:schemeClr val="lt1"/>
                </a:solidFill>
              </a:endParaRPr>
            </a:p>
            <a:p>
              <a:pPr marL="0" lvl="0" indent="0" algn="ctr" rtl="0">
                <a:spcBef>
                  <a:spcPts val="0"/>
                </a:spcBef>
                <a:spcAft>
                  <a:spcPts val="0"/>
                </a:spcAft>
                <a:buNone/>
              </a:pPr>
              <a:r>
                <a:rPr lang="en" sz="1200">
                  <a:solidFill>
                    <a:schemeClr val="lt1"/>
                  </a:solidFill>
                </a:rPr>
                <a:t>May 2011</a:t>
              </a:r>
              <a:endParaRPr sz="1200">
                <a:solidFill>
                  <a:schemeClr val="lt1"/>
                </a:solidFill>
              </a:endParaRPr>
            </a:p>
          </p:txBody>
        </p:sp>
        <p:cxnSp>
          <p:nvCxnSpPr>
            <p:cNvPr id="554" name="Google Shape;554;p52"/>
            <p:cNvCxnSpPr/>
            <p:nvPr/>
          </p:nvCxnSpPr>
          <p:spPr>
            <a:xfrm rot="10800000">
              <a:off x="35772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55" name="Google Shape;555;p52"/>
          <p:cNvGrpSpPr/>
          <p:nvPr/>
        </p:nvGrpSpPr>
        <p:grpSpPr>
          <a:xfrm>
            <a:off x="848600" y="2477391"/>
            <a:ext cx="1195500" cy="1097959"/>
            <a:chOff x="848600" y="2477391"/>
            <a:chExt cx="1195500" cy="1097959"/>
          </a:xfrm>
        </p:grpSpPr>
        <p:sp>
          <p:nvSpPr>
            <p:cNvPr id="556" name="Google Shape;556;p52"/>
            <p:cNvSpPr txBox="1"/>
            <p:nvPr/>
          </p:nvSpPr>
          <p:spPr>
            <a:xfrm>
              <a:off x="848600" y="2599150"/>
              <a:ext cx="1195500" cy="9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Agile</a:t>
              </a:r>
              <a:endParaRPr sz="1200">
                <a:solidFill>
                  <a:schemeClr val="lt1"/>
                </a:solidFill>
              </a:endParaRPr>
            </a:p>
            <a:p>
              <a:pPr marL="0" lvl="0" indent="0" algn="ctr" rtl="0">
                <a:spcBef>
                  <a:spcPts val="0"/>
                </a:spcBef>
                <a:spcAft>
                  <a:spcPts val="0"/>
                </a:spcAft>
                <a:buNone/>
              </a:pPr>
              <a:r>
                <a:rPr lang="en" sz="1200">
                  <a:solidFill>
                    <a:schemeClr val="lt1"/>
                  </a:solidFill>
                </a:rPr>
                <a:t>Manifesto</a:t>
              </a:r>
              <a:endParaRPr sz="1200">
                <a:solidFill>
                  <a:schemeClr val="lt1"/>
                </a:solidFill>
              </a:endParaRPr>
            </a:p>
            <a:p>
              <a:pPr marL="0" lvl="0" indent="0" algn="ctr" rtl="0">
                <a:spcBef>
                  <a:spcPts val="0"/>
                </a:spcBef>
                <a:spcAft>
                  <a:spcPts val="0"/>
                </a:spcAft>
                <a:buNone/>
              </a:pPr>
              <a:r>
                <a:rPr lang="en" sz="1200">
                  <a:solidFill>
                    <a:schemeClr val="lt1"/>
                  </a:solidFill>
                </a:rPr>
                <a:t>Feb</a:t>
              </a:r>
              <a:endParaRPr sz="1200">
                <a:solidFill>
                  <a:schemeClr val="lt1"/>
                </a:solidFill>
              </a:endParaRPr>
            </a:p>
            <a:p>
              <a:pPr marL="0" lvl="0" indent="0" algn="ctr" rtl="0">
                <a:spcBef>
                  <a:spcPts val="0"/>
                </a:spcBef>
                <a:spcAft>
                  <a:spcPts val="0"/>
                </a:spcAft>
                <a:buNone/>
              </a:pPr>
              <a:r>
                <a:rPr lang="en" sz="1200">
                  <a:solidFill>
                    <a:schemeClr val="lt1"/>
                  </a:solidFill>
                </a:rPr>
                <a:t>2001</a:t>
              </a:r>
              <a:endParaRPr sz="1200">
                <a:solidFill>
                  <a:schemeClr val="lt1"/>
                </a:solidFill>
              </a:endParaRPr>
            </a:p>
          </p:txBody>
        </p:sp>
        <p:cxnSp>
          <p:nvCxnSpPr>
            <p:cNvPr id="557" name="Google Shape;557;p52"/>
            <p:cNvCxnSpPr/>
            <p:nvPr/>
          </p:nvCxnSpPr>
          <p:spPr>
            <a:xfrm rot="10800000">
              <a:off x="1443675" y="24773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58" name="Google Shape;558;p52"/>
          <p:cNvGrpSpPr/>
          <p:nvPr/>
        </p:nvGrpSpPr>
        <p:grpSpPr>
          <a:xfrm>
            <a:off x="2491775" y="2477391"/>
            <a:ext cx="1408800" cy="847584"/>
            <a:chOff x="2491775" y="2477391"/>
            <a:chExt cx="1408800" cy="847584"/>
          </a:xfrm>
        </p:grpSpPr>
        <p:sp>
          <p:nvSpPr>
            <p:cNvPr id="559" name="Google Shape;559;p52"/>
            <p:cNvSpPr txBox="1"/>
            <p:nvPr/>
          </p:nvSpPr>
          <p:spPr>
            <a:xfrm>
              <a:off x="2491775" y="2588175"/>
              <a:ext cx="1408800" cy="73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0000"/>
                  </a:solidFill>
                </a:rPr>
                <a:t>NETFLIX</a:t>
              </a:r>
              <a:r>
                <a:rPr lang="en" sz="1200">
                  <a:solidFill>
                    <a:schemeClr val="lt1"/>
                  </a:solidFill>
                </a:rPr>
                <a:t> </a:t>
              </a:r>
              <a:endParaRPr sz="1200">
                <a:solidFill>
                  <a:schemeClr val="lt1"/>
                </a:solidFill>
              </a:endParaRPr>
            </a:p>
            <a:p>
              <a:pPr marL="0" lvl="0" indent="0" algn="ctr" rtl="0">
                <a:spcBef>
                  <a:spcPts val="0"/>
                </a:spcBef>
                <a:spcAft>
                  <a:spcPts val="0"/>
                </a:spcAft>
                <a:buNone/>
              </a:pPr>
              <a:r>
                <a:rPr lang="en" sz="1200">
                  <a:solidFill>
                    <a:schemeClr val="lt1"/>
                  </a:solidFill>
                </a:rPr>
                <a:t>to AWS</a:t>
              </a:r>
              <a:endParaRPr sz="1200">
                <a:solidFill>
                  <a:schemeClr val="lt1"/>
                </a:solidFill>
              </a:endParaRPr>
            </a:p>
            <a:p>
              <a:pPr marL="0" lvl="0" indent="0" algn="ctr" rtl="0">
                <a:spcBef>
                  <a:spcPts val="0"/>
                </a:spcBef>
                <a:spcAft>
                  <a:spcPts val="0"/>
                </a:spcAft>
                <a:buNone/>
              </a:pPr>
              <a:r>
                <a:rPr lang="en" sz="1200">
                  <a:solidFill>
                    <a:schemeClr val="lt1"/>
                  </a:solidFill>
                </a:rPr>
                <a:t>2010</a:t>
              </a:r>
              <a:endParaRPr sz="1200">
                <a:solidFill>
                  <a:schemeClr val="lt1"/>
                </a:solidFill>
              </a:endParaRPr>
            </a:p>
          </p:txBody>
        </p:sp>
        <p:cxnSp>
          <p:nvCxnSpPr>
            <p:cNvPr id="560" name="Google Shape;560;p52"/>
            <p:cNvCxnSpPr/>
            <p:nvPr/>
          </p:nvCxnSpPr>
          <p:spPr>
            <a:xfrm rot="10800000">
              <a:off x="3196275" y="24773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61" name="Google Shape;561;p52"/>
          <p:cNvGrpSpPr/>
          <p:nvPr/>
        </p:nvGrpSpPr>
        <p:grpSpPr>
          <a:xfrm>
            <a:off x="3847525" y="2477391"/>
            <a:ext cx="1043700" cy="549384"/>
            <a:chOff x="3847525" y="2477391"/>
            <a:chExt cx="1043700" cy="549384"/>
          </a:xfrm>
        </p:grpSpPr>
        <p:sp>
          <p:nvSpPr>
            <p:cNvPr id="562" name="Google Shape;562;p52"/>
            <p:cNvSpPr txBox="1"/>
            <p:nvPr/>
          </p:nvSpPr>
          <p:spPr>
            <a:xfrm>
              <a:off x="3847525" y="2588175"/>
              <a:ext cx="10437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0000"/>
                  </a:solidFill>
                </a:rPr>
                <a:t>Ribbon</a:t>
              </a:r>
              <a:endParaRPr sz="1200">
                <a:solidFill>
                  <a:srgbClr val="FF0000"/>
                </a:solidFill>
              </a:endParaRPr>
            </a:p>
            <a:p>
              <a:pPr marL="0" lvl="0" indent="0" algn="ctr" rtl="0">
                <a:spcBef>
                  <a:spcPts val="0"/>
                </a:spcBef>
                <a:spcAft>
                  <a:spcPts val="0"/>
                </a:spcAft>
                <a:buNone/>
              </a:pPr>
              <a:r>
                <a:rPr lang="en" sz="1200">
                  <a:solidFill>
                    <a:schemeClr val="lt1"/>
                  </a:solidFill>
                </a:rPr>
                <a:t>March 2012</a:t>
              </a:r>
              <a:endParaRPr sz="1200">
                <a:solidFill>
                  <a:schemeClr val="lt1"/>
                </a:solidFill>
              </a:endParaRPr>
            </a:p>
          </p:txBody>
        </p:sp>
        <p:cxnSp>
          <p:nvCxnSpPr>
            <p:cNvPr id="563" name="Google Shape;563;p52"/>
            <p:cNvCxnSpPr/>
            <p:nvPr/>
          </p:nvCxnSpPr>
          <p:spPr>
            <a:xfrm rot="10800000">
              <a:off x="4339275" y="24773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64" name="Google Shape;564;p52"/>
          <p:cNvGrpSpPr/>
          <p:nvPr/>
        </p:nvGrpSpPr>
        <p:grpSpPr>
          <a:xfrm>
            <a:off x="3980500" y="1878675"/>
            <a:ext cx="1043700" cy="643716"/>
            <a:chOff x="3980500" y="1878675"/>
            <a:chExt cx="1043700" cy="643716"/>
          </a:xfrm>
        </p:grpSpPr>
        <p:sp>
          <p:nvSpPr>
            <p:cNvPr id="565" name="Google Shape;565;p52"/>
            <p:cNvSpPr txBox="1"/>
            <p:nvPr/>
          </p:nvSpPr>
          <p:spPr>
            <a:xfrm>
              <a:off x="3980500" y="1878675"/>
              <a:ext cx="10437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0000"/>
                  </a:solidFill>
                </a:rPr>
                <a:t>Hystrix</a:t>
              </a:r>
              <a:endParaRPr sz="1200">
                <a:solidFill>
                  <a:srgbClr val="FF0000"/>
                </a:solidFill>
              </a:endParaRPr>
            </a:p>
            <a:p>
              <a:pPr marL="0" lvl="0" indent="0" algn="ctr" rtl="0">
                <a:spcBef>
                  <a:spcPts val="0"/>
                </a:spcBef>
                <a:spcAft>
                  <a:spcPts val="0"/>
                </a:spcAft>
                <a:buNone/>
              </a:pPr>
              <a:r>
                <a:rPr lang="en" sz="1200">
                  <a:solidFill>
                    <a:schemeClr val="lt1"/>
                  </a:solidFill>
                </a:rPr>
                <a:t>March 2012</a:t>
              </a:r>
              <a:endParaRPr sz="1200">
                <a:solidFill>
                  <a:schemeClr val="lt1"/>
                </a:solidFill>
              </a:endParaRPr>
            </a:p>
          </p:txBody>
        </p:sp>
        <p:cxnSp>
          <p:nvCxnSpPr>
            <p:cNvPr id="566" name="Google Shape;566;p52"/>
            <p:cNvCxnSpPr/>
            <p:nvPr/>
          </p:nvCxnSpPr>
          <p:spPr>
            <a:xfrm rot="10800000">
              <a:off x="44916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67" name="Google Shape;567;p52"/>
          <p:cNvGrpSpPr/>
          <p:nvPr/>
        </p:nvGrpSpPr>
        <p:grpSpPr>
          <a:xfrm>
            <a:off x="4929200" y="1878672"/>
            <a:ext cx="1689000" cy="643719"/>
            <a:chOff x="4929200" y="1878672"/>
            <a:chExt cx="1689000" cy="643719"/>
          </a:xfrm>
        </p:grpSpPr>
        <p:sp>
          <p:nvSpPr>
            <p:cNvPr id="568" name="Google Shape;568;p52"/>
            <p:cNvSpPr txBox="1"/>
            <p:nvPr/>
          </p:nvSpPr>
          <p:spPr>
            <a:xfrm>
              <a:off x="4929200" y="1878672"/>
              <a:ext cx="16890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0000"/>
                  </a:solidFill>
                </a:rPr>
                <a:t>Eureka</a:t>
              </a:r>
              <a:endParaRPr sz="1200">
                <a:solidFill>
                  <a:srgbClr val="FF0000"/>
                </a:solidFill>
              </a:endParaRPr>
            </a:p>
            <a:p>
              <a:pPr marL="0" lvl="0" indent="0" algn="ctr" rtl="0">
                <a:spcBef>
                  <a:spcPts val="0"/>
                </a:spcBef>
                <a:spcAft>
                  <a:spcPts val="0"/>
                </a:spcAft>
                <a:buNone/>
              </a:pPr>
              <a:r>
                <a:rPr lang="en" sz="1200">
                  <a:solidFill>
                    <a:schemeClr val="lt1"/>
                  </a:solidFill>
                </a:rPr>
                <a:t>July 2012</a:t>
              </a:r>
              <a:endParaRPr sz="1200">
                <a:solidFill>
                  <a:schemeClr val="lt1"/>
                </a:solidFill>
              </a:endParaRPr>
            </a:p>
          </p:txBody>
        </p:sp>
        <p:cxnSp>
          <p:nvCxnSpPr>
            <p:cNvPr id="569" name="Google Shape;569;p52"/>
            <p:cNvCxnSpPr/>
            <p:nvPr/>
          </p:nvCxnSpPr>
          <p:spPr>
            <a:xfrm rot="10800000">
              <a:off x="57870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70" name="Google Shape;570;p52"/>
          <p:cNvGrpSpPr/>
          <p:nvPr/>
        </p:nvGrpSpPr>
        <p:grpSpPr>
          <a:xfrm>
            <a:off x="4645200" y="2477391"/>
            <a:ext cx="1357800" cy="1086984"/>
            <a:chOff x="4873800" y="2477391"/>
            <a:chExt cx="1357800" cy="1086984"/>
          </a:xfrm>
        </p:grpSpPr>
        <p:sp>
          <p:nvSpPr>
            <p:cNvPr id="571" name="Google Shape;571;p52"/>
            <p:cNvSpPr txBox="1"/>
            <p:nvPr/>
          </p:nvSpPr>
          <p:spPr>
            <a:xfrm>
              <a:off x="4873800" y="2588175"/>
              <a:ext cx="1357800" cy="9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a:solidFill>
                    <a:schemeClr val="lt1"/>
                  </a:solidFill>
                  <a:hlinkClick r:id="rId4"/>
                </a:rPr>
                <a:t>Microservices</a:t>
              </a:r>
              <a:endParaRPr sz="1200">
                <a:solidFill>
                  <a:schemeClr val="lt1"/>
                </a:solidFill>
              </a:endParaRPr>
            </a:p>
            <a:p>
              <a:pPr marL="0" lvl="0" indent="0" algn="ctr" rtl="0">
                <a:spcBef>
                  <a:spcPts val="0"/>
                </a:spcBef>
                <a:spcAft>
                  <a:spcPts val="0"/>
                </a:spcAft>
                <a:buNone/>
              </a:pPr>
              <a:r>
                <a:rPr lang="en" sz="1200" u="sng">
                  <a:solidFill>
                    <a:schemeClr val="lt1"/>
                  </a:solidFill>
                  <a:hlinkClick r:id="rId4"/>
                </a:rPr>
                <a:t>Assess</a:t>
              </a:r>
              <a:endParaRPr sz="1200">
                <a:solidFill>
                  <a:schemeClr val="lt1"/>
                </a:solidFill>
              </a:endParaRPr>
            </a:p>
            <a:p>
              <a:pPr marL="0" lvl="0" indent="0" algn="ctr" rtl="0">
                <a:spcBef>
                  <a:spcPts val="0"/>
                </a:spcBef>
                <a:spcAft>
                  <a:spcPts val="0"/>
                </a:spcAft>
                <a:buNone/>
              </a:pPr>
              <a:r>
                <a:rPr lang="en" sz="1200">
                  <a:solidFill>
                    <a:schemeClr val="lt1"/>
                  </a:solidFill>
                </a:rPr>
                <a:t>Thoughtworks</a:t>
              </a:r>
              <a:endParaRPr sz="1200">
                <a:solidFill>
                  <a:schemeClr val="lt1"/>
                </a:solidFill>
              </a:endParaRPr>
            </a:p>
            <a:p>
              <a:pPr marL="0" lvl="0" indent="0" algn="ctr" rtl="0">
                <a:spcBef>
                  <a:spcPts val="0"/>
                </a:spcBef>
                <a:spcAft>
                  <a:spcPts val="0"/>
                </a:spcAft>
                <a:buNone/>
              </a:pPr>
              <a:r>
                <a:rPr lang="en" sz="1200">
                  <a:solidFill>
                    <a:schemeClr val="lt1"/>
                  </a:solidFill>
                </a:rPr>
                <a:t>Radar</a:t>
              </a:r>
              <a:endParaRPr sz="1200">
                <a:solidFill>
                  <a:schemeClr val="lt1"/>
                </a:solidFill>
              </a:endParaRPr>
            </a:p>
            <a:p>
              <a:pPr marL="0" lvl="0" indent="0" algn="ctr" rtl="0">
                <a:spcBef>
                  <a:spcPts val="0"/>
                </a:spcBef>
                <a:spcAft>
                  <a:spcPts val="0"/>
                </a:spcAft>
                <a:buNone/>
              </a:pPr>
              <a:r>
                <a:rPr lang="en" sz="1200">
                  <a:solidFill>
                    <a:schemeClr val="lt1"/>
                  </a:solidFill>
                </a:rPr>
                <a:t>March 2012</a:t>
              </a:r>
              <a:endParaRPr sz="1200">
                <a:solidFill>
                  <a:schemeClr val="lt1"/>
                </a:solidFill>
              </a:endParaRPr>
            </a:p>
            <a:p>
              <a:pPr marL="0" lvl="0" indent="0" algn="ctr" rtl="0">
                <a:spcBef>
                  <a:spcPts val="0"/>
                </a:spcBef>
                <a:spcAft>
                  <a:spcPts val="0"/>
                </a:spcAft>
                <a:buNone/>
              </a:pPr>
              <a:endParaRPr sz="1200">
                <a:solidFill>
                  <a:schemeClr val="lt1"/>
                </a:solidFill>
              </a:endParaRPr>
            </a:p>
          </p:txBody>
        </p:sp>
        <p:cxnSp>
          <p:nvCxnSpPr>
            <p:cNvPr id="572" name="Google Shape;572;p52"/>
            <p:cNvCxnSpPr/>
            <p:nvPr/>
          </p:nvCxnSpPr>
          <p:spPr>
            <a:xfrm rot="10800000">
              <a:off x="5558475" y="24773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73" name="Google Shape;573;p52"/>
          <p:cNvGrpSpPr/>
          <p:nvPr/>
        </p:nvGrpSpPr>
        <p:grpSpPr>
          <a:xfrm>
            <a:off x="6150325" y="1878672"/>
            <a:ext cx="1408800" cy="643719"/>
            <a:chOff x="6150325" y="1878672"/>
            <a:chExt cx="1408800" cy="643719"/>
          </a:xfrm>
        </p:grpSpPr>
        <p:sp>
          <p:nvSpPr>
            <p:cNvPr id="574" name="Google Shape;574;p52"/>
            <p:cNvSpPr txBox="1"/>
            <p:nvPr/>
          </p:nvSpPr>
          <p:spPr>
            <a:xfrm>
              <a:off x="6150325" y="1878672"/>
              <a:ext cx="14088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Spring Boot</a:t>
              </a:r>
              <a:endParaRPr sz="1200">
                <a:solidFill>
                  <a:schemeClr val="lt1"/>
                </a:solidFill>
              </a:endParaRPr>
            </a:p>
            <a:p>
              <a:pPr marL="0" lvl="0" indent="0" algn="ctr" rtl="0">
                <a:spcBef>
                  <a:spcPts val="0"/>
                </a:spcBef>
                <a:spcAft>
                  <a:spcPts val="0"/>
                </a:spcAft>
                <a:buClr>
                  <a:schemeClr val="dk1"/>
                </a:buClr>
                <a:buSzPts val="1100"/>
                <a:buFont typeface="Arial"/>
                <a:buNone/>
              </a:pPr>
              <a:r>
                <a:rPr lang="en" sz="1200">
                  <a:solidFill>
                    <a:schemeClr val="lt1"/>
                  </a:solidFill>
                </a:rPr>
                <a:t>Sept 2013</a:t>
              </a:r>
              <a:endParaRPr sz="1200">
                <a:solidFill>
                  <a:schemeClr val="lt1"/>
                </a:solidFill>
              </a:endParaRPr>
            </a:p>
          </p:txBody>
        </p:sp>
        <p:cxnSp>
          <p:nvCxnSpPr>
            <p:cNvPr id="575" name="Google Shape;575;p52"/>
            <p:cNvCxnSpPr/>
            <p:nvPr/>
          </p:nvCxnSpPr>
          <p:spPr>
            <a:xfrm rot="10800000">
              <a:off x="68538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76" name="Google Shape;576;p52"/>
          <p:cNvGrpSpPr/>
          <p:nvPr/>
        </p:nvGrpSpPr>
        <p:grpSpPr>
          <a:xfrm>
            <a:off x="6855000" y="2477391"/>
            <a:ext cx="1357800" cy="1086984"/>
            <a:chOff x="6855000" y="2477391"/>
            <a:chExt cx="1357800" cy="1086984"/>
          </a:xfrm>
        </p:grpSpPr>
        <p:sp>
          <p:nvSpPr>
            <p:cNvPr id="577" name="Google Shape;577;p52"/>
            <p:cNvSpPr txBox="1"/>
            <p:nvPr/>
          </p:nvSpPr>
          <p:spPr>
            <a:xfrm>
              <a:off x="6855000" y="2588175"/>
              <a:ext cx="1357800" cy="9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a:solidFill>
                    <a:schemeClr val="lt1"/>
                  </a:solidFill>
                  <a:hlinkClick r:id="rId5"/>
                </a:rPr>
                <a:t>Microservices</a:t>
              </a:r>
              <a:endParaRPr sz="1200">
                <a:solidFill>
                  <a:schemeClr val="lt1"/>
                </a:solidFill>
              </a:endParaRPr>
            </a:p>
            <a:p>
              <a:pPr marL="0" lvl="0" indent="0" algn="ctr" rtl="0">
                <a:spcBef>
                  <a:spcPts val="0"/>
                </a:spcBef>
                <a:spcAft>
                  <a:spcPts val="0"/>
                </a:spcAft>
                <a:buNone/>
              </a:pPr>
              <a:r>
                <a:rPr lang="en" sz="1200" u="sng">
                  <a:solidFill>
                    <a:schemeClr val="lt1"/>
                  </a:solidFill>
                  <a:hlinkClick r:id="rId5"/>
                </a:rPr>
                <a:t>Defined</a:t>
              </a:r>
              <a:endParaRPr sz="1200">
                <a:solidFill>
                  <a:schemeClr val="lt1"/>
                </a:solidFill>
              </a:endParaRPr>
            </a:p>
            <a:p>
              <a:pPr marL="0" lvl="0" indent="0" algn="ctr" rtl="0">
                <a:spcBef>
                  <a:spcPts val="0"/>
                </a:spcBef>
                <a:spcAft>
                  <a:spcPts val="0"/>
                </a:spcAft>
                <a:buNone/>
              </a:pPr>
              <a:r>
                <a:rPr lang="en" sz="1200">
                  <a:solidFill>
                    <a:schemeClr val="lt1"/>
                  </a:solidFill>
                </a:rPr>
                <a:t>Thoughtworks</a:t>
              </a:r>
              <a:endParaRPr sz="1200">
                <a:solidFill>
                  <a:schemeClr val="lt1"/>
                </a:solidFill>
              </a:endParaRPr>
            </a:p>
            <a:p>
              <a:pPr marL="0" lvl="0" indent="0" algn="ctr" rtl="0">
                <a:spcBef>
                  <a:spcPts val="0"/>
                </a:spcBef>
                <a:spcAft>
                  <a:spcPts val="0"/>
                </a:spcAft>
                <a:buNone/>
              </a:pPr>
              <a:r>
                <a:rPr lang="en" sz="1200">
                  <a:solidFill>
                    <a:schemeClr val="lt1"/>
                  </a:solidFill>
                </a:rPr>
                <a:t>Fowler, Lewis</a:t>
              </a:r>
              <a:endParaRPr sz="1200">
                <a:solidFill>
                  <a:schemeClr val="lt1"/>
                </a:solidFill>
              </a:endParaRPr>
            </a:p>
            <a:p>
              <a:pPr marL="0" lvl="0" indent="0" algn="ctr" rtl="0">
                <a:spcBef>
                  <a:spcPts val="0"/>
                </a:spcBef>
                <a:spcAft>
                  <a:spcPts val="0"/>
                </a:spcAft>
                <a:buNone/>
              </a:pPr>
              <a:r>
                <a:rPr lang="en" sz="1200">
                  <a:solidFill>
                    <a:schemeClr val="lt1"/>
                  </a:solidFill>
                </a:rPr>
                <a:t>March 2014</a:t>
              </a:r>
              <a:endParaRPr sz="1200">
                <a:solidFill>
                  <a:schemeClr val="lt1"/>
                </a:solidFill>
              </a:endParaRPr>
            </a:p>
            <a:p>
              <a:pPr marL="0" lvl="0" indent="0" algn="ctr" rtl="0">
                <a:spcBef>
                  <a:spcPts val="0"/>
                </a:spcBef>
                <a:spcAft>
                  <a:spcPts val="0"/>
                </a:spcAft>
                <a:buNone/>
              </a:pPr>
              <a:endParaRPr sz="1200">
                <a:solidFill>
                  <a:schemeClr val="lt1"/>
                </a:solidFill>
              </a:endParaRPr>
            </a:p>
          </p:txBody>
        </p:sp>
        <p:cxnSp>
          <p:nvCxnSpPr>
            <p:cNvPr id="578" name="Google Shape;578;p52"/>
            <p:cNvCxnSpPr/>
            <p:nvPr/>
          </p:nvCxnSpPr>
          <p:spPr>
            <a:xfrm rot="10800000">
              <a:off x="7463475" y="24773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79" name="Google Shape;579;p52"/>
          <p:cNvGrpSpPr/>
          <p:nvPr/>
        </p:nvGrpSpPr>
        <p:grpSpPr>
          <a:xfrm>
            <a:off x="7293325" y="1878672"/>
            <a:ext cx="1408800" cy="643719"/>
            <a:chOff x="7293325" y="1878672"/>
            <a:chExt cx="1408800" cy="643719"/>
          </a:xfrm>
        </p:grpSpPr>
        <p:sp>
          <p:nvSpPr>
            <p:cNvPr id="580" name="Google Shape;580;p52"/>
            <p:cNvSpPr txBox="1"/>
            <p:nvPr/>
          </p:nvSpPr>
          <p:spPr>
            <a:xfrm>
              <a:off x="7293325" y="1878672"/>
              <a:ext cx="14088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Kubernetes</a:t>
              </a:r>
              <a:endParaRPr sz="1200">
                <a:solidFill>
                  <a:schemeClr val="lt1"/>
                </a:solidFill>
              </a:endParaRPr>
            </a:p>
            <a:p>
              <a:pPr marL="0" lvl="0" indent="0" algn="ctr" rtl="0">
                <a:spcBef>
                  <a:spcPts val="0"/>
                </a:spcBef>
                <a:spcAft>
                  <a:spcPts val="0"/>
                </a:spcAft>
                <a:buNone/>
              </a:pPr>
              <a:r>
                <a:rPr lang="en" sz="1200">
                  <a:solidFill>
                    <a:schemeClr val="lt1"/>
                  </a:solidFill>
                </a:rPr>
                <a:t>June 2014</a:t>
              </a:r>
              <a:endParaRPr sz="1200">
                <a:solidFill>
                  <a:schemeClr val="lt1"/>
                </a:solidFill>
              </a:endParaRPr>
            </a:p>
          </p:txBody>
        </p:sp>
        <p:cxnSp>
          <p:nvCxnSpPr>
            <p:cNvPr id="581" name="Google Shape;581;p52"/>
            <p:cNvCxnSpPr/>
            <p:nvPr/>
          </p:nvCxnSpPr>
          <p:spPr>
            <a:xfrm rot="10800000">
              <a:off x="79968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82" name="Google Shape;582;p52"/>
          <p:cNvGrpSpPr/>
          <p:nvPr/>
        </p:nvGrpSpPr>
        <p:grpSpPr>
          <a:xfrm>
            <a:off x="2034575" y="1878672"/>
            <a:ext cx="1408800" cy="643719"/>
            <a:chOff x="2034575" y="1878672"/>
            <a:chExt cx="1408800" cy="643719"/>
          </a:xfrm>
        </p:grpSpPr>
        <p:sp>
          <p:nvSpPr>
            <p:cNvPr id="583" name="Google Shape;583;p52"/>
            <p:cNvSpPr txBox="1"/>
            <p:nvPr/>
          </p:nvSpPr>
          <p:spPr>
            <a:xfrm>
              <a:off x="2034575" y="1878672"/>
              <a:ext cx="14088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Java EE6</a:t>
              </a:r>
              <a:endParaRPr sz="1200">
                <a:solidFill>
                  <a:schemeClr val="lt1"/>
                </a:solidFill>
              </a:endParaRPr>
            </a:p>
            <a:p>
              <a:pPr marL="0" lvl="0" indent="0" algn="ctr" rtl="0">
                <a:spcBef>
                  <a:spcPts val="0"/>
                </a:spcBef>
                <a:spcAft>
                  <a:spcPts val="0"/>
                </a:spcAft>
                <a:buNone/>
              </a:pPr>
              <a:r>
                <a:rPr lang="en" sz="1200">
                  <a:solidFill>
                    <a:schemeClr val="lt1"/>
                  </a:solidFill>
                </a:rPr>
                <a:t>2009</a:t>
              </a:r>
              <a:endParaRPr sz="1200">
                <a:solidFill>
                  <a:schemeClr val="lt1"/>
                </a:solidFill>
              </a:endParaRPr>
            </a:p>
          </p:txBody>
        </p:sp>
        <p:cxnSp>
          <p:nvCxnSpPr>
            <p:cNvPr id="584" name="Google Shape;584;p52"/>
            <p:cNvCxnSpPr/>
            <p:nvPr/>
          </p:nvCxnSpPr>
          <p:spPr>
            <a:xfrm rot="10800000">
              <a:off x="2739075" y="2324991"/>
              <a:ext cx="0" cy="197400"/>
            </a:xfrm>
            <a:prstGeom prst="straightConnector1">
              <a:avLst/>
            </a:prstGeom>
            <a:noFill/>
            <a:ln w="28575" cap="flat" cmpd="sng">
              <a:solidFill>
                <a:schemeClr val="lt1"/>
              </a:solidFill>
              <a:prstDash val="solid"/>
              <a:round/>
              <a:headEnd type="none" w="med" len="med"/>
              <a:tailEnd type="none" w="med" len="med"/>
            </a:ln>
          </p:spPr>
        </p:cxnSp>
      </p:grpSp>
      <p:grpSp>
        <p:nvGrpSpPr>
          <p:cNvPr id="585" name="Google Shape;585;p52"/>
          <p:cNvGrpSpPr/>
          <p:nvPr/>
        </p:nvGrpSpPr>
        <p:grpSpPr>
          <a:xfrm>
            <a:off x="2146092" y="2477391"/>
            <a:ext cx="788400" cy="549384"/>
            <a:chOff x="2146092" y="2477391"/>
            <a:chExt cx="788400" cy="549384"/>
          </a:xfrm>
        </p:grpSpPr>
        <p:sp>
          <p:nvSpPr>
            <p:cNvPr id="586" name="Google Shape;586;p52"/>
            <p:cNvSpPr txBox="1"/>
            <p:nvPr/>
          </p:nvSpPr>
          <p:spPr>
            <a:xfrm>
              <a:off x="2146092" y="2588175"/>
              <a:ext cx="788400" cy="4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DevOps</a:t>
              </a:r>
              <a:endParaRPr sz="1200">
                <a:solidFill>
                  <a:schemeClr val="lt1"/>
                </a:solidFill>
              </a:endParaRPr>
            </a:p>
            <a:p>
              <a:pPr marL="0" lvl="0" indent="0" algn="ctr" rtl="0">
                <a:spcBef>
                  <a:spcPts val="0"/>
                </a:spcBef>
                <a:spcAft>
                  <a:spcPts val="0"/>
                </a:spcAft>
                <a:buNone/>
              </a:pPr>
              <a:r>
                <a:rPr lang="en" sz="1200">
                  <a:solidFill>
                    <a:schemeClr val="lt1"/>
                  </a:solidFill>
                </a:rPr>
                <a:t>2009</a:t>
              </a:r>
              <a:endParaRPr sz="1200">
                <a:solidFill>
                  <a:schemeClr val="lt1"/>
                </a:solidFill>
              </a:endParaRPr>
            </a:p>
          </p:txBody>
        </p:sp>
        <p:cxnSp>
          <p:nvCxnSpPr>
            <p:cNvPr id="587" name="Google Shape;587;p52"/>
            <p:cNvCxnSpPr/>
            <p:nvPr/>
          </p:nvCxnSpPr>
          <p:spPr>
            <a:xfrm rot="10800000">
              <a:off x="2586675" y="2477391"/>
              <a:ext cx="0" cy="197400"/>
            </a:xfrm>
            <a:prstGeom prst="straightConnector1">
              <a:avLst/>
            </a:prstGeom>
            <a:noFill/>
            <a:ln w="28575" cap="flat" cmpd="sng">
              <a:solidFill>
                <a:schemeClr val="lt1"/>
              </a:solidFill>
              <a:prstDash val="solid"/>
              <a:round/>
              <a:headEnd type="none" w="med" len="med"/>
              <a:tailEnd type="none" w="med" len="med"/>
            </a:ln>
          </p:spPr>
        </p:cxnSp>
      </p:grpSp>
      <p:pic>
        <p:nvPicPr>
          <p:cNvPr id="588" name="Google Shape;588;p52"/>
          <p:cNvPicPr preferRelativeResize="0"/>
          <p:nvPr/>
        </p:nvPicPr>
        <p:blipFill>
          <a:blip r:embed="rId6">
            <a:alphaModFix/>
          </a:blip>
          <a:stretch>
            <a:fillRect/>
          </a:stretch>
        </p:blipFill>
        <p:spPr>
          <a:xfrm>
            <a:off x="3176200" y="4103800"/>
            <a:ext cx="2908913" cy="976200"/>
          </a:xfrm>
          <a:prstGeom prst="rect">
            <a:avLst/>
          </a:prstGeom>
          <a:noFill/>
          <a:ln>
            <a:noFill/>
          </a:ln>
        </p:spPr>
      </p:pic>
      <p:grpSp>
        <p:nvGrpSpPr>
          <p:cNvPr id="589" name="Google Shape;589;p52"/>
          <p:cNvGrpSpPr/>
          <p:nvPr/>
        </p:nvGrpSpPr>
        <p:grpSpPr>
          <a:xfrm>
            <a:off x="5801600" y="2477391"/>
            <a:ext cx="1195500" cy="1097959"/>
            <a:chOff x="848600" y="2477391"/>
            <a:chExt cx="1195500" cy="1097959"/>
          </a:xfrm>
        </p:grpSpPr>
        <p:sp>
          <p:nvSpPr>
            <p:cNvPr id="590" name="Google Shape;590;p52"/>
            <p:cNvSpPr txBox="1"/>
            <p:nvPr/>
          </p:nvSpPr>
          <p:spPr>
            <a:xfrm>
              <a:off x="848600" y="2599150"/>
              <a:ext cx="1195500" cy="9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u="sng">
                  <a:solidFill>
                    <a:schemeClr val="lt1"/>
                  </a:solidFill>
                  <a:hlinkClick r:id="rId7"/>
                </a:rPr>
                <a:t>Docker</a:t>
              </a:r>
              <a:endParaRPr sz="1200">
                <a:solidFill>
                  <a:schemeClr val="lt1"/>
                </a:solidFill>
              </a:endParaRPr>
            </a:p>
            <a:p>
              <a:pPr marL="0" lvl="0" indent="0" algn="ctr" rtl="0">
                <a:spcBef>
                  <a:spcPts val="0"/>
                </a:spcBef>
                <a:spcAft>
                  <a:spcPts val="0"/>
                </a:spcAft>
                <a:buNone/>
              </a:pPr>
              <a:r>
                <a:rPr lang="en" sz="1200">
                  <a:solidFill>
                    <a:schemeClr val="lt1"/>
                  </a:solidFill>
                </a:rPr>
                <a:t>March</a:t>
              </a:r>
              <a:endParaRPr sz="1200">
                <a:solidFill>
                  <a:schemeClr val="lt1"/>
                </a:solidFill>
              </a:endParaRPr>
            </a:p>
            <a:p>
              <a:pPr marL="0" lvl="0" indent="0" algn="ctr" rtl="0">
                <a:spcBef>
                  <a:spcPts val="0"/>
                </a:spcBef>
                <a:spcAft>
                  <a:spcPts val="0"/>
                </a:spcAft>
                <a:buNone/>
              </a:pPr>
              <a:r>
                <a:rPr lang="en" sz="1200">
                  <a:solidFill>
                    <a:schemeClr val="lt1"/>
                  </a:solidFill>
                </a:rPr>
                <a:t>2013</a:t>
              </a:r>
              <a:endParaRPr sz="1200">
                <a:solidFill>
                  <a:schemeClr val="lt1"/>
                </a:solidFill>
              </a:endParaRPr>
            </a:p>
          </p:txBody>
        </p:sp>
        <p:cxnSp>
          <p:nvCxnSpPr>
            <p:cNvPr id="591" name="Google Shape;591;p52"/>
            <p:cNvCxnSpPr/>
            <p:nvPr/>
          </p:nvCxnSpPr>
          <p:spPr>
            <a:xfrm rot="10800000">
              <a:off x="1443675" y="2477391"/>
              <a:ext cx="0" cy="197400"/>
            </a:xfrm>
            <a:prstGeom prst="straightConnector1">
              <a:avLst/>
            </a:prstGeom>
            <a:noFill/>
            <a:ln w="28575" cap="flat" cmpd="sng">
              <a:solidFill>
                <a:schemeClr val="lt1"/>
              </a:solidFill>
              <a:prstDash val="solid"/>
              <a:round/>
              <a:headEnd type="none" w="med" len="med"/>
              <a:tailEnd type="none" w="med" len="med"/>
            </a:ln>
          </p:spPr>
        </p:cxnSp>
      </p:grpSp>
      <p:sp>
        <p:nvSpPr>
          <p:cNvPr id="592" name="Google Shape;592;p52"/>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Short History of Microservices</a:t>
            </a:r>
            <a:endParaRPr sz="3000"/>
          </a:p>
        </p:txBody>
      </p:sp>
      <p:sp>
        <p:nvSpPr>
          <p:cNvPr id="593" name="Google Shape;593;p52"/>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1000"/>
                                        <p:tgtEl>
                                          <p:spTgt spid="5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5"/>
                                        </p:tgtEl>
                                        <p:attrNameLst>
                                          <p:attrName>style.visibility</p:attrName>
                                        </p:attrNameLst>
                                      </p:cBhvr>
                                      <p:to>
                                        <p:strVal val="visible"/>
                                      </p:to>
                                    </p:set>
                                    <p:animEffect transition="in" filter="fade">
                                      <p:cBhvr>
                                        <p:cTn id="12" dur="1000"/>
                                        <p:tgtEl>
                                          <p:spTgt spid="5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0"/>
                                        </p:tgtEl>
                                        <p:attrNameLst>
                                          <p:attrName>style.visibility</p:attrName>
                                        </p:attrNameLst>
                                      </p:cBhvr>
                                      <p:to>
                                        <p:strVal val="visible"/>
                                      </p:to>
                                    </p:set>
                                    <p:animEffect transition="in" filter="fade">
                                      <p:cBhvr>
                                        <p:cTn id="17" dur="1000"/>
                                        <p:tgtEl>
                                          <p:spTgt spid="5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5"/>
                                        </p:tgtEl>
                                        <p:attrNameLst>
                                          <p:attrName>style.visibility</p:attrName>
                                        </p:attrNameLst>
                                      </p:cBhvr>
                                      <p:to>
                                        <p:strVal val="visible"/>
                                      </p:to>
                                    </p:set>
                                    <p:animEffect transition="in" filter="fade">
                                      <p:cBhvr>
                                        <p:cTn id="22" dur="1000"/>
                                        <p:tgtEl>
                                          <p:spTgt spid="5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2"/>
                                        </p:tgtEl>
                                        <p:attrNameLst>
                                          <p:attrName>style.visibility</p:attrName>
                                        </p:attrNameLst>
                                      </p:cBhvr>
                                      <p:to>
                                        <p:strVal val="visible"/>
                                      </p:to>
                                    </p:set>
                                    <p:animEffect transition="in" filter="fade">
                                      <p:cBhvr>
                                        <p:cTn id="27" dur="1000"/>
                                        <p:tgtEl>
                                          <p:spTgt spid="5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8"/>
                                        </p:tgtEl>
                                        <p:attrNameLst>
                                          <p:attrName>style.visibility</p:attrName>
                                        </p:attrNameLst>
                                      </p:cBhvr>
                                      <p:to>
                                        <p:strVal val="visible"/>
                                      </p:to>
                                    </p:set>
                                    <p:animEffect transition="in" filter="fade">
                                      <p:cBhvr>
                                        <p:cTn id="32" dur="1000"/>
                                        <p:tgtEl>
                                          <p:spTgt spid="5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2"/>
                                        </p:tgtEl>
                                        <p:attrNameLst>
                                          <p:attrName>style.visibility</p:attrName>
                                        </p:attrNameLst>
                                      </p:cBhvr>
                                      <p:to>
                                        <p:strVal val="visible"/>
                                      </p:to>
                                    </p:set>
                                    <p:animEffect transition="in" filter="fade">
                                      <p:cBhvr>
                                        <p:cTn id="37" dur="1000"/>
                                        <p:tgtEl>
                                          <p:spTgt spid="5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1"/>
                                        </p:tgtEl>
                                        <p:attrNameLst>
                                          <p:attrName>style.visibility</p:attrName>
                                        </p:attrNameLst>
                                      </p:cBhvr>
                                      <p:to>
                                        <p:strVal val="visible"/>
                                      </p:to>
                                    </p:set>
                                    <p:animEffect transition="in" filter="fade">
                                      <p:cBhvr>
                                        <p:cTn id="42" dur="1000"/>
                                        <p:tgtEl>
                                          <p:spTgt spid="5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4"/>
                                        </p:tgtEl>
                                        <p:attrNameLst>
                                          <p:attrName>style.visibility</p:attrName>
                                        </p:attrNameLst>
                                      </p:cBhvr>
                                      <p:to>
                                        <p:strVal val="visible"/>
                                      </p:to>
                                    </p:set>
                                    <p:animEffect transition="in" filter="fade">
                                      <p:cBhvr>
                                        <p:cTn id="47" dur="1000"/>
                                        <p:tgtEl>
                                          <p:spTgt spid="56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7"/>
                                        </p:tgtEl>
                                        <p:attrNameLst>
                                          <p:attrName>style.visibility</p:attrName>
                                        </p:attrNameLst>
                                      </p:cBhvr>
                                      <p:to>
                                        <p:strVal val="visible"/>
                                      </p:to>
                                    </p:set>
                                    <p:animEffect transition="in" filter="fade">
                                      <p:cBhvr>
                                        <p:cTn id="52" dur="1000"/>
                                        <p:tgtEl>
                                          <p:spTgt spid="5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70"/>
                                        </p:tgtEl>
                                        <p:attrNameLst>
                                          <p:attrName>style.visibility</p:attrName>
                                        </p:attrNameLst>
                                      </p:cBhvr>
                                      <p:to>
                                        <p:strVal val="visible"/>
                                      </p:to>
                                    </p:set>
                                    <p:animEffect transition="in" filter="fade">
                                      <p:cBhvr>
                                        <p:cTn id="57" dur="1000"/>
                                        <p:tgtEl>
                                          <p:spTgt spid="5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89"/>
                                        </p:tgtEl>
                                        <p:attrNameLst>
                                          <p:attrName>style.visibility</p:attrName>
                                        </p:attrNameLst>
                                      </p:cBhvr>
                                      <p:to>
                                        <p:strVal val="visible"/>
                                      </p:to>
                                    </p:set>
                                    <p:animEffect transition="in" filter="fade">
                                      <p:cBhvr>
                                        <p:cTn id="62" dur="1000"/>
                                        <p:tgtEl>
                                          <p:spTgt spid="58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73"/>
                                        </p:tgtEl>
                                        <p:attrNameLst>
                                          <p:attrName>style.visibility</p:attrName>
                                        </p:attrNameLst>
                                      </p:cBhvr>
                                      <p:to>
                                        <p:strVal val="visible"/>
                                      </p:to>
                                    </p:set>
                                    <p:animEffect transition="in" filter="fade">
                                      <p:cBhvr>
                                        <p:cTn id="67" dur="1000"/>
                                        <p:tgtEl>
                                          <p:spTgt spid="57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76"/>
                                        </p:tgtEl>
                                        <p:attrNameLst>
                                          <p:attrName>style.visibility</p:attrName>
                                        </p:attrNameLst>
                                      </p:cBhvr>
                                      <p:to>
                                        <p:strVal val="visible"/>
                                      </p:to>
                                    </p:set>
                                    <p:animEffect transition="in" filter="fade">
                                      <p:cBhvr>
                                        <p:cTn id="72" dur="1000"/>
                                        <p:tgtEl>
                                          <p:spTgt spid="5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79"/>
                                        </p:tgtEl>
                                        <p:attrNameLst>
                                          <p:attrName>style.visibility</p:attrName>
                                        </p:attrNameLst>
                                      </p:cBhvr>
                                      <p:to>
                                        <p:strVal val="visible"/>
                                      </p:to>
                                    </p:set>
                                    <p:animEffect transition="in" filter="fade">
                                      <p:cBhvr>
                                        <p:cTn id="77" dur="1000"/>
                                        <p:tgtEl>
                                          <p:spTgt spid="57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88"/>
                                        </p:tgtEl>
                                        <p:attrNameLst>
                                          <p:attrName>style.visibility</p:attrName>
                                        </p:attrNameLst>
                                      </p:cBhvr>
                                      <p:to>
                                        <p:strVal val="visible"/>
                                      </p:to>
                                    </p:set>
                                    <p:animEffect transition="in" filter="fade">
                                      <p:cBhvr>
                                        <p:cTn id="82" dur="100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3"/>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sp>
        <p:nvSpPr>
          <p:cNvPr id="600" name="Google Shape;600;p53"/>
          <p:cNvSpPr txBox="1"/>
          <p:nvPr/>
        </p:nvSpPr>
        <p:spPr>
          <a:xfrm>
            <a:off x="-575" y="1793975"/>
            <a:ext cx="9262500" cy="11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dk1"/>
                </a:solidFill>
                <a:latin typeface="Overpass"/>
                <a:ea typeface="Overpass"/>
                <a:cs typeface="Overpass"/>
                <a:sym typeface="Overpass"/>
              </a:rPr>
              <a:t>Java Only</a:t>
            </a:r>
            <a:endParaRPr sz="3600">
              <a:solidFill>
                <a:schemeClr val="dk1"/>
              </a:solidFill>
              <a:latin typeface="Overpass"/>
              <a:ea typeface="Overpass"/>
              <a:cs typeface="Overpass"/>
              <a:sym typeface="Overpass"/>
            </a:endParaRPr>
          </a:p>
          <a:p>
            <a:pPr marL="0" lvl="0" indent="0" algn="ctr" rtl="0">
              <a:spcBef>
                <a:spcPts val="0"/>
              </a:spcBef>
              <a:spcAft>
                <a:spcPts val="0"/>
              </a:spcAft>
              <a:buNone/>
            </a:pPr>
            <a:endParaRPr sz="3600">
              <a:solidFill>
                <a:schemeClr val="dk1"/>
              </a:solidFill>
              <a:latin typeface="Overpass"/>
              <a:ea typeface="Overpass"/>
              <a:cs typeface="Overpass"/>
              <a:sym typeface="Overpass"/>
            </a:endParaRPr>
          </a:p>
          <a:p>
            <a:pPr marL="0" lvl="0" indent="0" algn="ctr" rtl="0">
              <a:spcBef>
                <a:spcPts val="0"/>
              </a:spcBef>
              <a:spcAft>
                <a:spcPts val="0"/>
              </a:spcAft>
              <a:buNone/>
            </a:pPr>
            <a:r>
              <a:rPr lang="en" sz="3600">
                <a:solidFill>
                  <a:schemeClr val="dk1"/>
                </a:solidFill>
                <a:latin typeface="Overpass"/>
                <a:ea typeface="Overpass"/>
                <a:cs typeface="Overpass"/>
                <a:sym typeface="Overpass"/>
              </a:rPr>
              <a:t>Adds a lot of libraries to YOUR code</a:t>
            </a:r>
            <a:endParaRPr sz="3600">
              <a:solidFill>
                <a:schemeClr val="dk1"/>
              </a:solidFill>
              <a:latin typeface="Overpass"/>
              <a:ea typeface="Overpass"/>
              <a:cs typeface="Overpass"/>
              <a:sym typeface="Overpass"/>
            </a:endParaRPr>
          </a:p>
        </p:txBody>
      </p:sp>
      <p:sp>
        <p:nvSpPr>
          <p:cNvPr id="601" name="Google Shape;601;p53"/>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What's Wrong with Netflix OSS?</a:t>
            </a:r>
            <a:endParaRPr sz="3000">
              <a:solidFill>
                <a:schemeClr val="dk1"/>
              </a:solidFill>
            </a:endParaRPr>
          </a:p>
        </p:txBody>
      </p:sp>
      <p:pic>
        <p:nvPicPr>
          <p:cNvPr id="602" name="Google Shape;602;p53"/>
          <p:cNvPicPr preferRelativeResize="0"/>
          <p:nvPr/>
        </p:nvPicPr>
        <p:blipFill>
          <a:blip r:embed="rId3">
            <a:alphaModFix/>
          </a:blip>
          <a:stretch>
            <a:fillRect/>
          </a:stretch>
        </p:blipFill>
        <p:spPr>
          <a:xfrm>
            <a:off x="3176200" y="4103800"/>
            <a:ext cx="2908913" cy="97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54"/>
          <p:cNvGrpSpPr/>
          <p:nvPr/>
        </p:nvGrpSpPr>
        <p:grpSpPr>
          <a:xfrm rot="2489848">
            <a:off x="3534672" y="3041443"/>
            <a:ext cx="1129822" cy="152403"/>
            <a:chOff x="527275" y="2022000"/>
            <a:chExt cx="1129800" cy="152400"/>
          </a:xfrm>
        </p:grpSpPr>
        <p:cxnSp>
          <p:nvCxnSpPr>
            <p:cNvPr id="609" name="Google Shape;609;p5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610" name="Google Shape;610;p5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611" name="Google Shape;611;p54"/>
          <p:cNvGrpSpPr/>
          <p:nvPr/>
        </p:nvGrpSpPr>
        <p:grpSpPr>
          <a:xfrm>
            <a:off x="603475" y="2098200"/>
            <a:ext cx="1129800" cy="152400"/>
            <a:chOff x="527275" y="2022000"/>
            <a:chExt cx="1129800" cy="152400"/>
          </a:xfrm>
        </p:grpSpPr>
        <p:cxnSp>
          <p:nvCxnSpPr>
            <p:cNvPr id="612" name="Google Shape;612;p5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613" name="Google Shape;613;p5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614" name="Google Shape;614;p54"/>
          <p:cNvGrpSpPr/>
          <p:nvPr/>
        </p:nvGrpSpPr>
        <p:grpSpPr>
          <a:xfrm rot="-2356687">
            <a:off x="6039059" y="3045689"/>
            <a:ext cx="1129826" cy="152404"/>
            <a:chOff x="527275" y="2022000"/>
            <a:chExt cx="1129800" cy="152400"/>
          </a:xfrm>
        </p:grpSpPr>
        <p:cxnSp>
          <p:nvCxnSpPr>
            <p:cNvPr id="615" name="Google Shape;615;p5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616" name="Google Shape;616;p5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sp>
        <p:nvSpPr>
          <p:cNvPr id="617" name="Google Shape;617;p54"/>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 embedding Capabilities</a:t>
            </a:r>
            <a:endParaRPr sz="3000">
              <a:solidFill>
                <a:schemeClr val="dk1"/>
              </a:solidFill>
            </a:endParaRPr>
          </a:p>
        </p:txBody>
      </p:sp>
      <p:sp>
        <p:nvSpPr>
          <p:cNvPr id="618" name="Google Shape;618;p54"/>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
        <p:nvSpPr>
          <p:cNvPr id="619" name="Google Shape;619;p54"/>
          <p:cNvSpPr/>
          <p:nvPr/>
        </p:nvSpPr>
        <p:spPr>
          <a:xfrm>
            <a:off x="4562675" y="31945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20" name="Google Shape;620;p54"/>
          <p:cNvSpPr/>
          <p:nvPr/>
        </p:nvSpPr>
        <p:spPr>
          <a:xfrm>
            <a:off x="4620950" y="34141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21" name="Google Shape;621;p54"/>
          <p:cNvSpPr txBox="1"/>
          <p:nvPr/>
        </p:nvSpPr>
        <p:spPr>
          <a:xfrm>
            <a:off x="4791425" y="3109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622" name="Google Shape;622;p54"/>
          <p:cNvSpPr txBox="1"/>
          <p:nvPr/>
        </p:nvSpPr>
        <p:spPr>
          <a:xfrm>
            <a:off x="4733600" y="33379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623" name="Google Shape;623;p54"/>
          <p:cNvSpPr/>
          <p:nvPr/>
        </p:nvSpPr>
        <p:spPr>
          <a:xfrm>
            <a:off x="4671275" y="36427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24" name="Google Shape;624;p54"/>
          <p:cNvSpPr txBox="1"/>
          <p:nvPr/>
        </p:nvSpPr>
        <p:spPr>
          <a:xfrm>
            <a:off x="4792600" y="35665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38761D"/>
                </a:solidFill>
                <a:latin typeface="Overpass"/>
                <a:ea typeface="Overpass"/>
                <a:cs typeface="Overpass"/>
                <a:sym typeface="Overpass"/>
              </a:rPr>
              <a:t>B</a:t>
            </a:r>
            <a:endParaRPr sz="1200" b="1">
              <a:solidFill>
                <a:srgbClr val="38761D"/>
              </a:solidFill>
              <a:latin typeface="Overpass"/>
              <a:ea typeface="Overpass"/>
              <a:cs typeface="Overpass"/>
              <a:sym typeface="Overpass"/>
            </a:endParaRPr>
          </a:p>
        </p:txBody>
      </p:sp>
      <p:sp>
        <p:nvSpPr>
          <p:cNvPr id="625" name="Google Shape;625;p54"/>
          <p:cNvSpPr/>
          <p:nvPr/>
        </p:nvSpPr>
        <p:spPr>
          <a:xfrm>
            <a:off x="4714600" y="38602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626" name="Google Shape;626;p54"/>
          <p:cNvSpPr/>
          <p:nvPr/>
        </p:nvSpPr>
        <p:spPr>
          <a:xfrm>
            <a:off x="4714600" y="40486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627" name="Google Shape;627;p54"/>
          <p:cNvSpPr/>
          <p:nvPr/>
        </p:nvSpPr>
        <p:spPr>
          <a:xfrm>
            <a:off x="4714600" y="42311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628" name="Google Shape;628;p54"/>
          <p:cNvSpPr/>
          <p:nvPr/>
        </p:nvSpPr>
        <p:spPr>
          <a:xfrm>
            <a:off x="4714600" y="44137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629" name="Google Shape;629;p54"/>
          <p:cNvSpPr/>
          <p:nvPr/>
        </p:nvSpPr>
        <p:spPr>
          <a:xfrm>
            <a:off x="4714600" y="45962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
        <p:nvSpPr>
          <p:cNvPr id="630" name="Google Shape;630;p54"/>
          <p:cNvSpPr/>
          <p:nvPr/>
        </p:nvSpPr>
        <p:spPr>
          <a:xfrm>
            <a:off x="1895675" y="15943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31" name="Google Shape;631;p54"/>
          <p:cNvSpPr/>
          <p:nvPr/>
        </p:nvSpPr>
        <p:spPr>
          <a:xfrm>
            <a:off x="1953950" y="18139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32" name="Google Shape;632;p54"/>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633" name="Google Shape;633;p54"/>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634" name="Google Shape;634;p54"/>
          <p:cNvSpPr/>
          <p:nvPr/>
        </p:nvSpPr>
        <p:spPr>
          <a:xfrm>
            <a:off x="2004275" y="20425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35" name="Google Shape;635;p54"/>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0000FF"/>
                </a:solidFill>
                <a:latin typeface="Overpass"/>
                <a:ea typeface="Overpass"/>
                <a:cs typeface="Overpass"/>
                <a:sym typeface="Overpass"/>
              </a:rPr>
              <a:t>A</a:t>
            </a:r>
            <a:endParaRPr sz="1200" b="1">
              <a:solidFill>
                <a:srgbClr val="0000FF"/>
              </a:solidFill>
              <a:latin typeface="Overpass"/>
              <a:ea typeface="Overpass"/>
              <a:cs typeface="Overpass"/>
              <a:sym typeface="Overpass"/>
            </a:endParaRPr>
          </a:p>
        </p:txBody>
      </p:sp>
      <p:sp>
        <p:nvSpPr>
          <p:cNvPr id="636" name="Google Shape;636;p54"/>
          <p:cNvSpPr/>
          <p:nvPr/>
        </p:nvSpPr>
        <p:spPr>
          <a:xfrm>
            <a:off x="2047600" y="22600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637" name="Google Shape;637;p54"/>
          <p:cNvSpPr/>
          <p:nvPr/>
        </p:nvSpPr>
        <p:spPr>
          <a:xfrm>
            <a:off x="2047600" y="24484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638" name="Google Shape;638;p54"/>
          <p:cNvSpPr/>
          <p:nvPr/>
        </p:nvSpPr>
        <p:spPr>
          <a:xfrm>
            <a:off x="2047600" y="26309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639" name="Google Shape;639;p54"/>
          <p:cNvSpPr/>
          <p:nvPr/>
        </p:nvSpPr>
        <p:spPr>
          <a:xfrm>
            <a:off x="2047600" y="28135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640" name="Google Shape;640;p54"/>
          <p:cNvSpPr/>
          <p:nvPr/>
        </p:nvSpPr>
        <p:spPr>
          <a:xfrm>
            <a:off x="2047600" y="29960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
        <p:nvSpPr>
          <p:cNvPr id="641" name="Google Shape;641;p54"/>
          <p:cNvSpPr/>
          <p:nvPr/>
        </p:nvSpPr>
        <p:spPr>
          <a:xfrm>
            <a:off x="7153475" y="15943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42" name="Google Shape;642;p54"/>
          <p:cNvSpPr/>
          <p:nvPr/>
        </p:nvSpPr>
        <p:spPr>
          <a:xfrm>
            <a:off x="7211750" y="18139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43" name="Google Shape;643;p54"/>
          <p:cNvSpPr txBox="1"/>
          <p:nvPr/>
        </p:nvSpPr>
        <p:spPr>
          <a:xfrm>
            <a:off x="73822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644" name="Google Shape;644;p54"/>
          <p:cNvSpPr txBox="1"/>
          <p:nvPr/>
        </p:nvSpPr>
        <p:spPr>
          <a:xfrm>
            <a:off x="73244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645" name="Google Shape;645;p54"/>
          <p:cNvSpPr/>
          <p:nvPr/>
        </p:nvSpPr>
        <p:spPr>
          <a:xfrm>
            <a:off x="7262075" y="20425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646" name="Google Shape;646;p54"/>
          <p:cNvSpPr txBox="1"/>
          <p:nvPr/>
        </p:nvSpPr>
        <p:spPr>
          <a:xfrm>
            <a:off x="73834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741B47"/>
                </a:solidFill>
                <a:latin typeface="Overpass"/>
                <a:ea typeface="Overpass"/>
                <a:cs typeface="Overpass"/>
                <a:sym typeface="Overpass"/>
              </a:rPr>
              <a:t>C</a:t>
            </a:r>
            <a:endParaRPr sz="1200" b="1">
              <a:solidFill>
                <a:srgbClr val="741B47"/>
              </a:solidFill>
              <a:latin typeface="Overpass"/>
              <a:ea typeface="Overpass"/>
              <a:cs typeface="Overpass"/>
              <a:sym typeface="Overpass"/>
            </a:endParaRPr>
          </a:p>
        </p:txBody>
      </p:sp>
      <p:sp>
        <p:nvSpPr>
          <p:cNvPr id="647" name="Google Shape;647;p54"/>
          <p:cNvSpPr/>
          <p:nvPr/>
        </p:nvSpPr>
        <p:spPr>
          <a:xfrm>
            <a:off x="7305400" y="22600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648" name="Google Shape;648;p54"/>
          <p:cNvSpPr/>
          <p:nvPr/>
        </p:nvSpPr>
        <p:spPr>
          <a:xfrm>
            <a:off x="7305400" y="24484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649" name="Google Shape;649;p54"/>
          <p:cNvSpPr/>
          <p:nvPr/>
        </p:nvSpPr>
        <p:spPr>
          <a:xfrm>
            <a:off x="7305400" y="26309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650" name="Google Shape;650;p54"/>
          <p:cNvSpPr/>
          <p:nvPr/>
        </p:nvSpPr>
        <p:spPr>
          <a:xfrm>
            <a:off x="7305400" y="28135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651" name="Google Shape;651;p54"/>
          <p:cNvSpPr/>
          <p:nvPr/>
        </p:nvSpPr>
        <p:spPr>
          <a:xfrm>
            <a:off x="7305400" y="29960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5"/>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55"/>
          <p:cNvGrpSpPr/>
          <p:nvPr/>
        </p:nvGrpSpPr>
        <p:grpSpPr>
          <a:xfrm>
            <a:off x="2963949" y="931575"/>
            <a:ext cx="3477298" cy="3307950"/>
            <a:chOff x="2923765" y="931575"/>
            <a:chExt cx="3477298" cy="3307950"/>
          </a:xfrm>
        </p:grpSpPr>
        <p:sp>
          <p:nvSpPr>
            <p:cNvPr id="658" name="Google Shape;658;p55"/>
            <p:cNvSpPr/>
            <p:nvPr/>
          </p:nvSpPr>
          <p:spPr>
            <a:xfrm>
              <a:off x="3311338"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2923913"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3806963" y="1772475"/>
              <a:ext cx="1710900" cy="16272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1" name="Google Shape;661;p55"/>
            <p:cNvCxnSpPr>
              <a:stCxn id="660" idx="7"/>
              <a:endCxn id="659" idx="7"/>
            </p:cNvCxnSpPr>
            <p:nvPr/>
          </p:nvCxnSpPr>
          <p:spPr>
            <a:xfrm rot="10800000">
              <a:off x="3256039"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662" name="Google Shape;662;p55"/>
            <p:cNvCxnSpPr>
              <a:stCxn id="660" idx="8"/>
              <a:endCxn id="659" idx="8"/>
            </p:cNvCxnSpPr>
            <p:nvPr/>
          </p:nvCxnSpPr>
          <p:spPr>
            <a:xfrm rot="10800000">
              <a:off x="4125064"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663" name="Google Shape;663;p55"/>
            <p:cNvCxnSpPr>
              <a:stCxn id="660" idx="9"/>
              <a:endCxn id="659" idx="9"/>
            </p:cNvCxnSpPr>
            <p:nvPr/>
          </p:nvCxnSpPr>
          <p:spPr>
            <a:xfrm rot="10800000" flipH="1">
              <a:off x="4926762"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664" name="Google Shape;664;p55"/>
            <p:cNvCxnSpPr>
              <a:stCxn id="660" idx="0"/>
              <a:endCxn id="659" idx="0"/>
            </p:cNvCxnSpPr>
            <p:nvPr/>
          </p:nvCxnSpPr>
          <p:spPr>
            <a:xfrm rot="10800000" flipH="1">
              <a:off x="5354487"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665" name="Google Shape;665;p55"/>
            <p:cNvCxnSpPr>
              <a:stCxn id="660" idx="1"/>
              <a:endCxn id="659" idx="1"/>
            </p:cNvCxnSpPr>
            <p:nvPr/>
          </p:nvCxnSpPr>
          <p:spPr>
            <a:xfrm>
              <a:off x="5517863" y="2586075"/>
              <a:ext cx="883200" cy="0"/>
            </a:xfrm>
            <a:prstGeom prst="straightConnector1">
              <a:avLst/>
            </a:prstGeom>
            <a:noFill/>
            <a:ln w="9525" cap="flat" cmpd="sng">
              <a:solidFill>
                <a:srgbClr val="595959"/>
              </a:solidFill>
              <a:prstDash val="solid"/>
              <a:round/>
              <a:headEnd type="none" w="med" len="med"/>
              <a:tailEnd type="none" w="med" len="med"/>
            </a:ln>
          </p:spPr>
        </p:cxnSp>
        <p:cxnSp>
          <p:nvCxnSpPr>
            <p:cNvPr id="666" name="Google Shape;666;p55"/>
            <p:cNvCxnSpPr>
              <a:stCxn id="660" idx="2"/>
              <a:endCxn id="659" idx="2"/>
            </p:cNvCxnSpPr>
            <p:nvPr/>
          </p:nvCxnSpPr>
          <p:spPr>
            <a:xfrm>
              <a:off x="5354487"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667" name="Google Shape;667;p55"/>
            <p:cNvCxnSpPr>
              <a:stCxn id="660" idx="3"/>
              <a:endCxn id="659" idx="3"/>
            </p:cNvCxnSpPr>
            <p:nvPr/>
          </p:nvCxnSpPr>
          <p:spPr>
            <a:xfrm>
              <a:off x="4926762"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668" name="Google Shape;668;p55"/>
            <p:cNvCxnSpPr>
              <a:stCxn id="660" idx="4"/>
              <a:endCxn id="659" idx="4"/>
            </p:cNvCxnSpPr>
            <p:nvPr/>
          </p:nvCxnSpPr>
          <p:spPr>
            <a:xfrm flipH="1">
              <a:off x="4125064"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669" name="Google Shape;669;p55"/>
            <p:cNvCxnSpPr>
              <a:stCxn id="660" idx="5"/>
              <a:endCxn id="659" idx="5"/>
            </p:cNvCxnSpPr>
            <p:nvPr/>
          </p:nvCxnSpPr>
          <p:spPr>
            <a:xfrm flipH="1">
              <a:off x="3256039"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670" name="Google Shape;670;p55"/>
            <p:cNvCxnSpPr>
              <a:stCxn id="660" idx="6"/>
              <a:endCxn id="659" idx="6"/>
            </p:cNvCxnSpPr>
            <p:nvPr/>
          </p:nvCxnSpPr>
          <p:spPr>
            <a:xfrm rot="10800000">
              <a:off x="2924063" y="2586075"/>
              <a:ext cx="882900" cy="0"/>
            </a:xfrm>
            <a:prstGeom prst="straightConnector1">
              <a:avLst/>
            </a:prstGeom>
            <a:noFill/>
            <a:ln w="9525" cap="flat" cmpd="sng">
              <a:solidFill>
                <a:srgbClr val="595959"/>
              </a:solidFill>
              <a:prstDash val="solid"/>
              <a:round/>
              <a:headEnd type="none" w="med" len="med"/>
              <a:tailEnd type="none" w="med" len="med"/>
            </a:ln>
          </p:spPr>
        </p:cxnSp>
        <p:sp>
          <p:nvSpPr>
            <p:cNvPr id="671" name="Google Shape;671;p55"/>
            <p:cNvSpPr txBox="1"/>
            <p:nvPr/>
          </p:nvSpPr>
          <p:spPr>
            <a:xfrm>
              <a:off x="4108288"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MyService</a:t>
              </a:r>
              <a:endParaRPr b="1"/>
            </a:p>
          </p:txBody>
        </p:sp>
        <p:sp>
          <p:nvSpPr>
            <p:cNvPr id="672" name="Google Shape;672;p55"/>
            <p:cNvSpPr txBox="1"/>
            <p:nvPr/>
          </p:nvSpPr>
          <p:spPr>
            <a:xfrm>
              <a:off x="3091528" y="2055925"/>
              <a:ext cx="8352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Monitoring</a:t>
              </a:r>
              <a:endParaRPr sz="1000"/>
            </a:p>
          </p:txBody>
        </p:sp>
        <p:sp>
          <p:nvSpPr>
            <p:cNvPr id="673" name="Google Shape;673;p55"/>
            <p:cNvSpPr txBox="1"/>
            <p:nvPr/>
          </p:nvSpPr>
          <p:spPr>
            <a:xfrm>
              <a:off x="3486653" y="142822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Tracing</a:t>
              </a:r>
              <a:endParaRPr sz="1000"/>
            </a:p>
          </p:txBody>
        </p:sp>
        <p:sp>
          <p:nvSpPr>
            <p:cNvPr id="674" name="Google Shape;674;p55"/>
            <p:cNvSpPr txBox="1"/>
            <p:nvPr/>
          </p:nvSpPr>
          <p:spPr>
            <a:xfrm>
              <a:off x="4244803" y="93157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en" sz="1000" b="1"/>
                <a:t>API</a:t>
              </a:r>
              <a:endParaRPr sz="1000" b="1"/>
            </a:p>
          </p:txBody>
        </p:sp>
        <p:sp>
          <p:nvSpPr>
            <p:cNvPr id="675" name="Google Shape;675;p55"/>
            <p:cNvSpPr txBox="1"/>
            <p:nvPr/>
          </p:nvSpPr>
          <p:spPr>
            <a:xfrm>
              <a:off x="5012653" y="14722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Discovery</a:t>
              </a:r>
              <a:endParaRPr sz="1000"/>
            </a:p>
          </p:txBody>
        </p:sp>
        <p:sp>
          <p:nvSpPr>
            <p:cNvPr id="676" name="Google Shape;676;p55"/>
            <p:cNvSpPr txBox="1"/>
            <p:nvPr/>
          </p:nvSpPr>
          <p:spPr>
            <a:xfrm>
              <a:off x="5436353"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677" name="Google Shape;677;p55"/>
            <p:cNvSpPr txBox="1"/>
            <p:nvPr/>
          </p:nvSpPr>
          <p:spPr>
            <a:xfrm>
              <a:off x="5471503" y="202705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Invocation</a:t>
              </a:r>
              <a:endParaRPr sz="1000"/>
            </a:p>
          </p:txBody>
        </p:sp>
        <p:sp>
          <p:nvSpPr>
            <p:cNvPr id="678" name="Google Shape;678;p55"/>
            <p:cNvSpPr txBox="1"/>
            <p:nvPr/>
          </p:nvSpPr>
          <p:spPr>
            <a:xfrm>
              <a:off x="4979164" y="3420100"/>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Resilience</a:t>
              </a:r>
              <a:endParaRPr sz="1000"/>
            </a:p>
          </p:txBody>
        </p:sp>
        <p:sp>
          <p:nvSpPr>
            <p:cNvPr id="679" name="Google Shape;679;p55"/>
            <p:cNvSpPr txBox="1"/>
            <p:nvPr/>
          </p:nvSpPr>
          <p:spPr>
            <a:xfrm>
              <a:off x="4230677" y="3733575"/>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Pipeline</a:t>
              </a:r>
              <a:endParaRPr sz="1000"/>
            </a:p>
          </p:txBody>
        </p:sp>
        <p:sp>
          <p:nvSpPr>
            <p:cNvPr id="680" name="Google Shape;680;p55"/>
            <p:cNvSpPr txBox="1"/>
            <p:nvPr/>
          </p:nvSpPr>
          <p:spPr>
            <a:xfrm>
              <a:off x="3379263" y="3389325"/>
              <a:ext cx="10428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Authentication</a:t>
              </a:r>
              <a:endParaRPr sz="1000"/>
            </a:p>
          </p:txBody>
        </p:sp>
        <p:sp>
          <p:nvSpPr>
            <p:cNvPr id="681" name="Google Shape;681;p55"/>
            <p:cNvSpPr txBox="1"/>
            <p:nvPr/>
          </p:nvSpPr>
          <p:spPr>
            <a:xfrm>
              <a:off x="2923765" y="2798825"/>
              <a:ext cx="10989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Logging</a:t>
              </a:r>
              <a:endParaRPr sz="1000"/>
            </a:p>
            <a:p>
              <a:pPr marL="0" lvl="0" indent="0" algn="ctr" rtl="0">
                <a:spcBef>
                  <a:spcPts val="0"/>
                </a:spcBef>
                <a:spcAft>
                  <a:spcPts val="0"/>
                </a:spcAft>
                <a:buNone/>
              </a:pPr>
              <a:endParaRPr sz="1000"/>
            </a:p>
          </p:txBody>
        </p:sp>
        <p:sp>
          <p:nvSpPr>
            <p:cNvPr id="682" name="Google Shape;682;p55"/>
            <p:cNvSpPr txBox="1"/>
            <p:nvPr/>
          </p:nvSpPr>
          <p:spPr>
            <a:xfrm>
              <a:off x="5315920" y="2756075"/>
              <a:ext cx="10428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Elasticity</a:t>
              </a:r>
              <a:endParaRPr sz="1000"/>
            </a:p>
          </p:txBody>
        </p:sp>
        <p:pic>
          <p:nvPicPr>
            <p:cNvPr id="683" name="Google Shape;683;p55"/>
            <p:cNvPicPr preferRelativeResize="0"/>
            <p:nvPr/>
          </p:nvPicPr>
          <p:blipFill rotWithShape="1">
            <a:blip r:embed="rId3">
              <a:alphaModFix/>
            </a:blip>
            <a:srcRect/>
            <a:stretch/>
          </p:blipFill>
          <p:spPr>
            <a:xfrm>
              <a:off x="4003413" y="2795950"/>
              <a:ext cx="778200" cy="233700"/>
            </a:xfrm>
            <a:prstGeom prst="rect">
              <a:avLst/>
            </a:prstGeom>
            <a:noFill/>
            <a:ln>
              <a:noFill/>
            </a:ln>
            <a:effectLst>
              <a:outerShdw blurRad="50800" dist="38100" algn="l" rotWithShape="0">
                <a:srgbClr val="000000">
                  <a:alpha val="40000"/>
                </a:srgbClr>
              </a:outerShdw>
            </a:effectLst>
          </p:spPr>
        </p:pic>
        <p:pic>
          <p:nvPicPr>
            <p:cNvPr id="684" name="Google Shape;684;p55"/>
            <p:cNvPicPr preferRelativeResize="0"/>
            <p:nvPr/>
          </p:nvPicPr>
          <p:blipFill rotWithShape="1">
            <a:blip r:embed="rId4">
              <a:alphaModFix/>
            </a:blip>
            <a:srcRect/>
            <a:stretch/>
          </p:blipFill>
          <p:spPr>
            <a:xfrm>
              <a:off x="4946865" y="2698398"/>
              <a:ext cx="329100" cy="329100"/>
            </a:xfrm>
            <a:prstGeom prst="rect">
              <a:avLst/>
            </a:prstGeom>
            <a:noFill/>
            <a:ln>
              <a:noFill/>
            </a:ln>
            <a:effectLst>
              <a:outerShdw blurRad="50800" dist="38100" algn="l" rotWithShape="0">
                <a:srgbClr val="000000">
                  <a:alpha val="40000"/>
                </a:srgbClr>
              </a:outerShdw>
            </a:effectLst>
          </p:spPr>
        </p:pic>
        <p:pic>
          <p:nvPicPr>
            <p:cNvPr id="685" name="Google Shape;685;p55"/>
            <p:cNvPicPr preferRelativeResize="0"/>
            <p:nvPr/>
          </p:nvPicPr>
          <p:blipFill rotWithShape="1">
            <a:blip r:embed="rId5">
              <a:alphaModFix/>
            </a:blip>
            <a:srcRect/>
            <a:stretch/>
          </p:blipFill>
          <p:spPr>
            <a:xfrm>
              <a:off x="4382936" y="2946311"/>
              <a:ext cx="572700" cy="572700"/>
            </a:xfrm>
            <a:prstGeom prst="rect">
              <a:avLst/>
            </a:prstGeom>
            <a:noFill/>
            <a:ln>
              <a:noFill/>
            </a:ln>
            <a:effectLst>
              <a:outerShdw blurRad="50800" dist="38100" algn="l" rotWithShape="0">
                <a:srgbClr val="000000">
                  <a:alpha val="40000"/>
                </a:srgbClr>
              </a:outerShdw>
            </a:effectLst>
          </p:spPr>
        </p:pic>
        <p:pic>
          <p:nvPicPr>
            <p:cNvPr id="686" name="Google Shape;686;p55"/>
            <p:cNvPicPr preferRelativeResize="0"/>
            <p:nvPr/>
          </p:nvPicPr>
          <p:blipFill>
            <a:blip r:embed="rId6">
              <a:alphaModFix/>
            </a:blip>
            <a:stretch>
              <a:fillRect/>
            </a:stretch>
          </p:blipFill>
          <p:spPr>
            <a:xfrm>
              <a:off x="3990963" y="1888738"/>
              <a:ext cx="572700" cy="572700"/>
            </a:xfrm>
            <a:prstGeom prst="rect">
              <a:avLst/>
            </a:prstGeom>
            <a:noFill/>
            <a:ln>
              <a:noFill/>
            </a:ln>
          </p:spPr>
        </p:pic>
        <p:pic>
          <p:nvPicPr>
            <p:cNvPr id="687" name="Google Shape;687;p55"/>
            <p:cNvPicPr preferRelativeResize="0"/>
            <p:nvPr/>
          </p:nvPicPr>
          <p:blipFill>
            <a:blip r:embed="rId7">
              <a:alphaModFix/>
            </a:blip>
            <a:stretch>
              <a:fillRect/>
            </a:stretch>
          </p:blipFill>
          <p:spPr>
            <a:xfrm>
              <a:off x="4541681" y="1930519"/>
              <a:ext cx="647100" cy="647100"/>
            </a:xfrm>
            <a:prstGeom prst="rect">
              <a:avLst/>
            </a:prstGeom>
            <a:noFill/>
            <a:ln>
              <a:noFill/>
            </a:ln>
          </p:spPr>
        </p:pic>
      </p:grpSp>
      <p:sp>
        <p:nvSpPr>
          <p:cNvPr id="688" name="Google Shape;688;p55"/>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Microservices'ilities </a:t>
            </a:r>
            <a:endParaRPr sz="3000">
              <a:solidFill>
                <a:schemeClr val="dk1"/>
              </a:solidFill>
            </a:endParaRPr>
          </a:p>
        </p:txBody>
      </p:sp>
      <p:sp>
        <p:nvSpPr>
          <p:cNvPr id="689" name="Google Shape;689;p55"/>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56"/>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pic>
        <p:nvPicPr>
          <p:cNvPr id="696" name="Google Shape;696;p56" descr="logo.png"/>
          <p:cNvPicPr preferRelativeResize="0"/>
          <p:nvPr/>
        </p:nvPicPr>
        <p:blipFill rotWithShape="1">
          <a:blip r:embed="rId3">
            <a:alphaModFix/>
          </a:blip>
          <a:srcRect/>
          <a:stretch/>
        </p:blipFill>
        <p:spPr>
          <a:xfrm>
            <a:off x="907438" y="690235"/>
            <a:ext cx="3447600" cy="3345000"/>
          </a:xfrm>
          <a:prstGeom prst="rect">
            <a:avLst/>
          </a:prstGeom>
          <a:noFill/>
          <a:ln>
            <a:noFill/>
          </a:ln>
        </p:spPr>
      </p:pic>
      <p:pic>
        <p:nvPicPr>
          <p:cNvPr id="697" name="Google Shape;697;p56"/>
          <p:cNvPicPr preferRelativeResize="0"/>
          <p:nvPr/>
        </p:nvPicPr>
        <p:blipFill rotWithShape="1">
          <a:blip r:embed="rId4">
            <a:alphaModFix/>
          </a:blip>
          <a:srcRect/>
          <a:stretch/>
        </p:blipFill>
        <p:spPr>
          <a:xfrm>
            <a:off x="5135925" y="858894"/>
            <a:ext cx="3045000" cy="3252000"/>
          </a:xfrm>
          <a:prstGeom prst="rect">
            <a:avLst/>
          </a:prstGeom>
          <a:noFill/>
          <a:ln>
            <a:noFill/>
          </a:ln>
        </p:spPr>
      </p:pic>
      <p:sp>
        <p:nvSpPr>
          <p:cNvPr id="698" name="Google Shape;698;p56"/>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7"/>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57"/>
          <p:cNvGrpSpPr/>
          <p:nvPr/>
        </p:nvGrpSpPr>
        <p:grpSpPr>
          <a:xfrm>
            <a:off x="2963949" y="931575"/>
            <a:ext cx="3477298" cy="3307950"/>
            <a:chOff x="2923765" y="931575"/>
            <a:chExt cx="3477298" cy="3307950"/>
          </a:xfrm>
        </p:grpSpPr>
        <p:sp>
          <p:nvSpPr>
            <p:cNvPr id="705" name="Google Shape;705;p57"/>
            <p:cNvSpPr/>
            <p:nvPr/>
          </p:nvSpPr>
          <p:spPr>
            <a:xfrm>
              <a:off x="3311338"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2923913"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3806963" y="1772475"/>
              <a:ext cx="1710900" cy="16272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57"/>
            <p:cNvCxnSpPr>
              <a:stCxn id="707" idx="7"/>
              <a:endCxn id="706" idx="7"/>
            </p:cNvCxnSpPr>
            <p:nvPr/>
          </p:nvCxnSpPr>
          <p:spPr>
            <a:xfrm rot="10800000">
              <a:off x="3256039"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09" name="Google Shape;709;p57"/>
            <p:cNvCxnSpPr>
              <a:stCxn id="707" idx="8"/>
              <a:endCxn id="706" idx="8"/>
            </p:cNvCxnSpPr>
            <p:nvPr/>
          </p:nvCxnSpPr>
          <p:spPr>
            <a:xfrm rot="10800000">
              <a:off x="4125064"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10" name="Google Shape;710;p57"/>
            <p:cNvCxnSpPr>
              <a:stCxn id="707" idx="9"/>
              <a:endCxn id="706" idx="9"/>
            </p:cNvCxnSpPr>
            <p:nvPr/>
          </p:nvCxnSpPr>
          <p:spPr>
            <a:xfrm rot="10800000" flipH="1">
              <a:off x="4926762"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11" name="Google Shape;711;p57"/>
            <p:cNvCxnSpPr>
              <a:stCxn id="707" idx="0"/>
              <a:endCxn id="706" idx="0"/>
            </p:cNvCxnSpPr>
            <p:nvPr/>
          </p:nvCxnSpPr>
          <p:spPr>
            <a:xfrm rot="10800000" flipH="1">
              <a:off x="5354487"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12" name="Google Shape;712;p57"/>
            <p:cNvCxnSpPr>
              <a:stCxn id="707" idx="1"/>
              <a:endCxn id="706" idx="1"/>
            </p:cNvCxnSpPr>
            <p:nvPr/>
          </p:nvCxnSpPr>
          <p:spPr>
            <a:xfrm>
              <a:off x="5517863" y="2586075"/>
              <a:ext cx="883200" cy="0"/>
            </a:xfrm>
            <a:prstGeom prst="straightConnector1">
              <a:avLst/>
            </a:prstGeom>
            <a:noFill/>
            <a:ln w="9525" cap="flat" cmpd="sng">
              <a:solidFill>
                <a:srgbClr val="595959"/>
              </a:solidFill>
              <a:prstDash val="solid"/>
              <a:round/>
              <a:headEnd type="none" w="med" len="med"/>
              <a:tailEnd type="none" w="med" len="med"/>
            </a:ln>
          </p:spPr>
        </p:cxnSp>
        <p:cxnSp>
          <p:nvCxnSpPr>
            <p:cNvPr id="713" name="Google Shape;713;p57"/>
            <p:cNvCxnSpPr>
              <a:stCxn id="707" idx="2"/>
              <a:endCxn id="706" idx="2"/>
            </p:cNvCxnSpPr>
            <p:nvPr/>
          </p:nvCxnSpPr>
          <p:spPr>
            <a:xfrm>
              <a:off x="5354487"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14" name="Google Shape;714;p57"/>
            <p:cNvCxnSpPr>
              <a:stCxn id="707" idx="3"/>
              <a:endCxn id="706" idx="3"/>
            </p:cNvCxnSpPr>
            <p:nvPr/>
          </p:nvCxnSpPr>
          <p:spPr>
            <a:xfrm>
              <a:off x="4926762"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15" name="Google Shape;715;p57"/>
            <p:cNvCxnSpPr>
              <a:stCxn id="707" idx="4"/>
              <a:endCxn id="706" idx="4"/>
            </p:cNvCxnSpPr>
            <p:nvPr/>
          </p:nvCxnSpPr>
          <p:spPr>
            <a:xfrm flipH="1">
              <a:off x="4125064"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16" name="Google Shape;716;p57"/>
            <p:cNvCxnSpPr>
              <a:stCxn id="707" idx="5"/>
              <a:endCxn id="706" idx="5"/>
            </p:cNvCxnSpPr>
            <p:nvPr/>
          </p:nvCxnSpPr>
          <p:spPr>
            <a:xfrm flipH="1">
              <a:off x="3256039"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17" name="Google Shape;717;p57"/>
            <p:cNvCxnSpPr>
              <a:stCxn id="707" idx="6"/>
              <a:endCxn id="706" idx="6"/>
            </p:cNvCxnSpPr>
            <p:nvPr/>
          </p:nvCxnSpPr>
          <p:spPr>
            <a:xfrm rot="10800000">
              <a:off x="2924063" y="2586075"/>
              <a:ext cx="882900" cy="0"/>
            </a:xfrm>
            <a:prstGeom prst="straightConnector1">
              <a:avLst/>
            </a:prstGeom>
            <a:noFill/>
            <a:ln w="9525" cap="flat" cmpd="sng">
              <a:solidFill>
                <a:srgbClr val="595959"/>
              </a:solidFill>
              <a:prstDash val="solid"/>
              <a:round/>
              <a:headEnd type="none" w="med" len="med"/>
              <a:tailEnd type="none" w="med" len="med"/>
            </a:ln>
          </p:spPr>
        </p:cxnSp>
        <p:sp>
          <p:nvSpPr>
            <p:cNvPr id="718" name="Google Shape;718;p57"/>
            <p:cNvSpPr txBox="1"/>
            <p:nvPr/>
          </p:nvSpPr>
          <p:spPr>
            <a:xfrm>
              <a:off x="4108288"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MyService</a:t>
              </a:r>
              <a:endParaRPr b="1"/>
            </a:p>
          </p:txBody>
        </p:sp>
        <p:sp>
          <p:nvSpPr>
            <p:cNvPr id="719" name="Google Shape;719;p57"/>
            <p:cNvSpPr txBox="1"/>
            <p:nvPr/>
          </p:nvSpPr>
          <p:spPr>
            <a:xfrm>
              <a:off x="3091528" y="2055925"/>
              <a:ext cx="8352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Monitoring</a:t>
              </a:r>
              <a:endParaRPr sz="1000"/>
            </a:p>
          </p:txBody>
        </p:sp>
        <p:sp>
          <p:nvSpPr>
            <p:cNvPr id="720" name="Google Shape;720;p57"/>
            <p:cNvSpPr txBox="1"/>
            <p:nvPr/>
          </p:nvSpPr>
          <p:spPr>
            <a:xfrm>
              <a:off x="3486653" y="142822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Tracing</a:t>
              </a:r>
              <a:endParaRPr sz="1000"/>
            </a:p>
          </p:txBody>
        </p:sp>
        <p:sp>
          <p:nvSpPr>
            <p:cNvPr id="721" name="Google Shape;721;p57"/>
            <p:cNvSpPr txBox="1"/>
            <p:nvPr/>
          </p:nvSpPr>
          <p:spPr>
            <a:xfrm>
              <a:off x="4244803" y="93157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en" sz="1000"/>
                <a:t>API</a:t>
              </a:r>
              <a:endParaRPr sz="1000"/>
            </a:p>
          </p:txBody>
        </p:sp>
        <p:sp>
          <p:nvSpPr>
            <p:cNvPr id="722" name="Google Shape;722;p57"/>
            <p:cNvSpPr txBox="1"/>
            <p:nvPr/>
          </p:nvSpPr>
          <p:spPr>
            <a:xfrm>
              <a:off x="5012653" y="14722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Discovery</a:t>
              </a:r>
              <a:endParaRPr sz="1000"/>
            </a:p>
          </p:txBody>
        </p:sp>
        <p:sp>
          <p:nvSpPr>
            <p:cNvPr id="723" name="Google Shape;723;p57"/>
            <p:cNvSpPr txBox="1"/>
            <p:nvPr/>
          </p:nvSpPr>
          <p:spPr>
            <a:xfrm>
              <a:off x="5436353"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724" name="Google Shape;724;p57"/>
            <p:cNvSpPr txBox="1"/>
            <p:nvPr/>
          </p:nvSpPr>
          <p:spPr>
            <a:xfrm>
              <a:off x="5471503" y="202705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Invocation</a:t>
              </a:r>
              <a:endParaRPr sz="1000"/>
            </a:p>
          </p:txBody>
        </p:sp>
        <p:sp>
          <p:nvSpPr>
            <p:cNvPr id="725" name="Google Shape;725;p57"/>
            <p:cNvSpPr txBox="1"/>
            <p:nvPr/>
          </p:nvSpPr>
          <p:spPr>
            <a:xfrm>
              <a:off x="4979164" y="3420100"/>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Resilience</a:t>
              </a:r>
              <a:endParaRPr sz="1000"/>
            </a:p>
          </p:txBody>
        </p:sp>
        <p:sp>
          <p:nvSpPr>
            <p:cNvPr id="726" name="Google Shape;726;p57"/>
            <p:cNvSpPr txBox="1"/>
            <p:nvPr/>
          </p:nvSpPr>
          <p:spPr>
            <a:xfrm>
              <a:off x="4230677" y="3733575"/>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Pipeline</a:t>
              </a:r>
              <a:endParaRPr sz="1000"/>
            </a:p>
          </p:txBody>
        </p:sp>
        <p:sp>
          <p:nvSpPr>
            <p:cNvPr id="727" name="Google Shape;727;p57"/>
            <p:cNvSpPr txBox="1"/>
            <p:nvPr/>
          </p:nvSpPr>
          <p:spPr>
            <a:xfrm>
              <a:off x="3379263" y="3389325"/>
              <a:ext cx="10428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Authentication</a:t>
              </a:r>
              <a:endParaRPr sz="1000"/>
            </a:p>
          </p:txBody>
        </p:sp>
        <p:sp>
          <p:nvSpPr>
            <p:cNvPr id="728" name="Google Shape;728;p57"/>
            <p:cNvSpPr txBox="1"/>
            <p:nvPr/>
          </p:nvSpPr>
          <p:spPr>
            <a:xfrm>
              <a:off x="2923765" y="2798825"/>
              <a:ext cx="10989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Logging</a:t>
              </a:r>
              <a:endParaRPr sz="1000"/>
            </a:p>
            <a:p>
              <a:pPr marL="0" lvl="0" indent="0" algn="ctr" rtl="0">
                <a:spcBef>
                  <a:spcPts val="0"/>
                </a:spcBef>
                <a:spcAft>
                  <a:spcPts val="0"/>
                </a:spcAft>
                <a:buNone/>
              </a:pPr>
              <a:endParaRPr sz="1000"/>
            </a:p>
          </p:txBody>
        </p:sp>
        <p:sp>
          <p:nvSpPr>
            <p:cNvPr id="729" name="Google Shape;729;p57"/>
            <p:cNvSpPr txBox="1"/>
            <p:nvPr/>
          </p:nvSpPr>
          <p:spPr>
            <a:xfrm>
              <a:off x="5315920" y="2756075"/>
              <a:ext cx="10428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Elasticity</a:t>
              </a:r>
              <a:endParaRPr sz="1000"/>
            </a:p>
          </p:txBody>
        </p:sp>
        <p:pic>
          <p:nvPicPr>
            <p:cNvPr id="730" name="Google Shape;730;p57"/>
            <p:cNvPicPr preferRelativeResize="0"/>
            <p:nvPr/>
          </p:nvPicPr>
          <p:blipFill rotWithShape="1">
            <a:blip r:embed="rId3">
              <a:alphaModFix/>
            </a:blip>
            <a:srcRect/>
            <a:stretch/>
          </p:blipFill>
          <p:spPr>
            <a:xfrm>
              <a:off x="4003413" y="2795950"/>
              <a:ext cx="778200" cy="233700"/>
            </a:xfrm>
            <a:prstGeom prst="rect">
              <a:avLst/>
            </a:prstGeom>
            <a:noFill/>
            <a:ln>
              <a:noFill/>
            </a:ln>
            <a:effectLst>
              <a:outerShdw blurRad="50800" dist="38100" algn="l" rotWithShape="0">
                <a:srgbClr val="000000">
                  <a:alpha val="40000"/>
                </a:srgbClr>
              </a:outerShdw>
            </a:effectLst>
          </p:spPr>
        </p:pic>
        <p:pic>
          <p:nvPicPr>
            <p:cNvPr id="731" name="Google Shape;731;p57"/>
            <p:cNvPicPr preferRelativeResize="0"/>
            <p:nvPr/>
          </p:nvPicPr>
          <p:blipFill rotWithShape="1">
            <a:blip r:embed="rId4">
              <a:alphaModFix/>
            </a:blip>
            <a:srcRect/>
            <a:stretch/>
          </p:blipFill>
          <p:spPr>
            <a:xfrm>
              <a:off x="4946865" y="2698398"/>
              <a:ext cx="329100" cy="329100"/>
            </a:xfrm>
            <a:prstGeom prst="rect">
              <a:avLst/>
            </a:prstGeom>
            <a:noFill/>
            <a:ln>
              <a:noFill/>
            </a:ln>
            <a:effectLst>
              <a:outerShdw blurRad="50800" dist="38100" algn="l" rotWithShape="0">
                <a:srgbClr val="000000">
                  <a:alpha val="40000"/>
                </a:srgbClr>
              </a:outerShdw>
            </a:effectLst>
          </p:spPr>
        </p:pic>
        <p:pic>
          <p:nvPicPr>
            <p:cNvPr id="732" name="Google Shape;732;p57"/>
            <p:cNvPicPr preferRelativeResize="0"/>
            <p:nvPr/>
          </p:nvPicPr>
          <p:blipFill rotWithShape="1">
            <a:blip r:embed="rId5">
              <a:alphaModFix/>
            </a:blip>
            <a:srcRect/>
            <a:stretch/>
          </p:blipFill>
          <p:spPr>
            <a:xfrm>
              <a:off x="4382936" y="2946311"/>
              <a:ext cx="572700" cy="572700"/>
            </a:xfrm>
            <a:prstGeom prst="rect">
              <a:avLst/>
            </a:prstGeom>
            <a:noFill/>
            <a:ln>
              <a:noFill/>
            </a:ln>
            <a:effectLst>
              <a:outerShdw blurRad="50800" dist="38100" algn="l" rotWithShape="0">
                <a:srgbClr val="000000">
                  <a:alpha val="40000"/>
                </a:srgbClr>
              </a:outerShdw>
            </a:effectLst>
          </p:spPr>
        </p:pic>
        <p:pic>
          <p:nvPicPr>
            <p:cNvPr id="733" name="Google Shape;733;p57"/>
            <p:cNvPicPr preferRelativeResize="0"/>
            <p:nvPr/>
          </p:nvPicPr>
          <p:blipFill>
            <a:blip r:embed="rId6">
              <a:alphaModFix/>
            </a:blip>
            <a:stretch>
              <a:fillRect/>
            </a:stretch>
          </p:blipFill>
          <p:spPr>
            <a:xfrm>
              <a:off x="3990963" y="1888738"/>
              <a:ext cx="572700" cy="572700"/>
            </a:xfrm>
            <a:prstGeom prst="rect">
              <a:avLst/>
            </a:prstGeom>
            <a:noFill/>
            <a:ln>
              <a:noFill/>
            </a:ln>
          </p:spPr>
        </p:pic>
        <p:pic>
          <p:nvPicPr>
            <p:cNvPr id="734" name="Google Shape;734;p57"/>
            <p:cNvPicPr preferRelativeResize="0"/>
            <p:nvPr/>
          </p:nvPicPr>
          <p:blipFill>
            <a:blip r:embed="rId7">
              <a:alphaModFix/>
            </a:blip>
            <a:stretch>
              <a:fillRect/>
            </a:stretch>
          </p:blipFill>
          <p:spPr>
            <a:xfrm>
              <a:off x="4541681" y="1930519"/>
              <a:ext cx="647100" cy="647100"/>
            </a:xfrm>
            <a:prstGeom prst="rect">
              <a:avLst/>
            </a:prstGeom>
            <a:noFill/>
            <a:ln>
              <a:noFill/>
            </a:ln>
          </p:spPr>
        </p:pic>
      </p:grpSp>
      <p:sp>
        <p:nvSpPr>
          <p:cNvPr id="735" name="Google Shape;735;p57"/>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Microservices'ilities + Kubernetes</a:t>
            </a:r>
            <a:endParaRPr sz="3000">
              <a:solidFill>
                <a:schemeClr val="dk1"/>
              </a:solidFill>
            </a:endParaRPr>
          </a:p>
        </p:txBody>
      </p:sp>
      <p:pic>
        <p:nvPicPr>
          <p:cNvPr id="736" name="Google Shape;736;p57" descr="logo.png"/>
          <p:cNvPicPr preferRelativeResize="0"/>
          <p:nvPr/>
        </p:nvPicPr>
        <p:blipFill rotWithShape="1">
          <a:blip r:embed="rId8">
            <a:alphaModFix/>
          </a:blip>
          <a:srcRect/>
          <a:stretch/>
        </p:blipFill>
        <p:spPr>
          <a:xfrm>
            <a:off x="5506749" y="892851"/>
            <a:ext cx="544200" cy="528000"/>
          </a:xfrm>
          <a:prstGeom prst="rect">
            <a:avLst/>
          </a:prstGeom>
          <a:noFill/>
          <a:ln>
            <a:noFill/>
          </a:ln>
        </p:spPr>
      </p:pic>
      <p:pic>
        <p:nvPicPr>
          <p:cNvPr id="737" name="Google Shape;737;p57" descr="logo.png"/>
          <p:cNvPicPr preferRelativeResize="0"/>
          <p:nvPr/>
        </p:nvPicPr>
        <p:blipFill rotWithShape="1">
          <a:blip r:embed="rId8">
            <a:alphaModFix/>
          </a:blip>
          <a:srcRect/>
          <a:stretch/>
        </p:blipFill>
        <p:spPr>
          <a:xfrm>
            <a:off x="6192549" y="2874051"/>
            <a:ext cx="544200" cy="528000"/>
          </a:xfrm>
          <a:prstGeom prst="rect">
            <a:avLst/>
          </a:prstGeom>
          <a:noFill/>
          <a:ln>
            <a:noFill/>
          </a:ln>
        </p:spPr>
      </p:pic>
      <p:pic>
        <p:nvPicPr>
          <p:cNvPr id="738" name="Google Shape;738;p57" descr="logo.png"/>
          <p:cNvPicPr preferRelativeResize="0"/>
          <p:nvPr/>
        </p:nvPicPr>
        <p:blipFill rotWithShape="1">
          <a:blip r:embed="rId8">
            <a:alphaModFix/>
          </a:blip>
          <a:srcRect/>
          <a:stretch/>
        </p:blipFill>
        <p:spPr>
          <a:xfrm>
            <a:off x="6192549" y="1731051"/>
            <a:ext cx="544200" cy="528000"/>
          </a:xfrm>
          <a:prstGeom prst="rect">
            <a:avLst/>
          </a:prstGeom>
          <a:noFill/>
          <a:ln>
            <a:noFill/>
          </a:ln>
        </p:spPr>
      </p:pic>
      <p:sp>
        <p:nvSpPr>
          <p:cNvPr id="739" name="Google Shape;739;p57"/>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8"/>
          <p:cNvGrpSpPr/>
          <p:nvPr/>
        </p:nvGrpSpPr>
        <p:grpSpPr>
          <a:xfrm>
            <a:off x="2535625" y="2900299"/>
            <a:ext cx="733500" cy="770255"/>
            <a:chOff x="2535625" y="2900299"/>
            <a:chExt cx="733500" cy="770255"/>
          </a:xfrm>
        </p:grpSpPr>
        <p:pic>
          <p:nvPicPr>
            <p:cNvPr id="745" name="Google Shape;745;p58"/>
            <p:cNvPicPr preferRelativeResize="0"/>
            <p:nvPr/>
          </p:nvPicPr>
          <p:blipFill rotWithShape="1">
            <a:blip r:embed="rId3">
              <a:alphaModFix/>
            </a:blip>
            <a:srcRect/>
            <a:stretch/>
          </p:blipFill>
          <p:spPr>
            <a:xfrm>
              <a:off x="2535625" y="2900299"/>
              <a:ext cx="659100" cy="704100"/>
            </a:xfrm>
            <a:prstGeom prst="rect">
              <a:avLst/>
            </a:prstGeom>
            <a:noFill/>
            <a:ln>
              <a:noFill/>
            </a:ln>
          </p:spPr>
        </p:pic>
        <p:sp>
          <p:nvSpPr>
            <p:cNvPr id="746" name="Google Shape;746;p58"/>
            <p:cNvSpPr/>
            <p:nvPr/>
          </p:nvSpPr>
          <p:spPr>
            <a:xfrm>
              <a:off x="2535625" y="3499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8"/>
          <p:cNvGrpSpPr/>
          <p:nvPr/>
        </p:nvGrpSpPr>
        <p:grpSpPr>
          <a:xfrm>
            <a:off x="2535625" y="1757299"/>
            <a:ext cx="733500" cy="770255"/>
            <a:chOff x="2535625" y="2900299"/>
            <a:chExt cx="733500" cy="770255"/>
          </a:xfrm>
        </p:grpSpPr>
        <p:pic>
          <p:nvPicPr>
            <p:cNvPr id="748" name="Google Shape;748;p58"/>
            <p:cNvPicPr preferRelativeResize="0"/>
            <p:nvPr/>
          </p:nvPicPr>
          <p:blipFill rotWithShape="1">
            <a:blip r:embed="rId3">
              <a:alphaModFix/>
            </a:blip>
            <a:srcRect/>
            <a:stretch/>
          </p:blipFill>
          <p:spPr>
            <a:xfrm>
              <a:off x="2535625" y="2900299"/>
              <a:ext cx="659100" cy="704100"/>
            </a:xfrm>
            <a:prstGeom prst="rect">
              <a:avLst/>
            </a:prstGeom>
            <a:noFill/>
            <a:ln>
              <a:noFill/>
            </a:ln>
          </p:spPr>
        </p:pic>
        <p:sp>
          <p:nvSpPr>
            <p:cNvPr id="749" name="Google Shape;749;p58"/>
            <p:cNvSpPr/>
            <p:nvPr/>
          </p:nvSpPr>
          <p:spPr>
            <a:xfrm>
              <a:off x="2535625" y="3499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58"/>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58"/>
          <p:cNvGrpSpPr/>
          <p:nvPr/>
        </p:nvGrpSpPr>
        <p:grpSpPr>
          <a:xfrm>
            <a:off x="2963949" y="931575"/>
            <a:ext cx="3477298" cy="3307950"/>
            <a:chOff x="2923765" y="931575"/>
            <a:chExt cx="3477298" cy="3307950"/>
          </a:xfrm>
        </p:grpSpPr>
        <p:sp>
          <p:nvSpPr>
            <p:cNvPr id="752" name="Google Shape;752;p58"/>
            <p:cNvSpPr/>
            <p:nvPr/>
          </p:nvSpPr>
          <p:spPr>
            <a:xfrm>
              <a:off x="3311338"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8"/>
            <p:cNvSpPr/>
            <p:nvPr/>
          </p:nvSpPr>
          <p:spPr>
            <a:xfrm>
              <a:off x="2923913"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8"/>
            <p:cNvSpPr/>
            <p:nvPr/>
          </p:nvSpPr>
          <p:spPr>
            <a:xfrm>
              <a:off x="3806963" y="1772475"/>
              <a:ext cx="1710900" cy="16272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5" name="Google Shape;755;p58"/>
            <p:cNvCxnSpPr>
              <a:stCxn id="754" idx="7"/>
              <a:endCxn id="753" idx="7"/>
            </p:cNvCxnSpPr>
            <p:nvPr/>
          </p:nvCxnSpPr>
          <p:spPr>
            <a:xfrm rot="10800000">
              <a:off x="3256039"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56" name="Google Shape;756;p58"/>
            <p:cNvCxnSpPr>
              <a:stCxn id="754" idx="8"/>
              <a:endCxn id="753" idx="8"/>
            </p:cNvCxnSpPr>
            <p:nvPr/>
          </p:nvCxnSpPr>
          <p:spPr>
            <a:xfrm rot="10800000">
              <a:off x="4125064"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57" name="Google Shape;757;p58"/>
            <p:cNvCxnSpPr>
              <a:stCxn id="754" idx="9"/>
              <a:endCxn id="753" idx="9"/>
            </p:cNvCxnSpPr>
            <p:nvPr/>
          </p:nvCxnSpPr>
          <p:spPr>
            <a:xfrm rot="10800000" flipH="1">
              <a:off x="4926762"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58" name="Google Shape;758;p58"/>
            <p:cNvCxnSpPr>
              <a:stCxn id="754" idx="0"/>
              <a:endCxn id="753" idx="0"/>
            </p:cNvCxnSpPr>
            <p:nvPr/>
          </p:nvCxnSpPr>
          <p:spPr>
            <a:xfrm rot="10800000" flipH="1">
              <a:off x="5354487"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59" name="Google Shape;759;p58"/>
            <p:cNvCxnSpPr>
              <a:stCxn id="754" idx="1"/>
              <a:endCxn id="753" idx="1"/>
            </p:cNvCxnSpPr>
            <p:nvPr/>
          </p:nvCxnSpPr>
          <p:spPr>
            <a:xfrm>
              <a:off x="5517863" y="2586075"/>
              <a:ext cx="883200" cy="0"/>
            </a:xfrm>
            <a:prstGeom prst="straightConnector1">
              <a:avLst/>
            </a:prstGeom>
            <a:noFill/>
            <a:ln w="9525" cap="flat" cmpd="sng">
              <a:solidFill>
                <a:srgbClr val="595959"/>
              </a:solidFill>
              <a:prstDash val="solid"/>
              <a:round/>
              <a:headEnd type="none" w="med" len="med"/>
              <a:tailEnd type="none" w="med" len="med"/>
            </a:ln>
          </p:spPr>
        </p:cxnSp>
        <p:cxnSp>
          <p:nvCxnSpPr>
            <p:cNvPr id="760" name="Google Shape;760;p58"/>
            <p:cNvCxnSpPr>
              <a:stCxn id="754" idx="2"/>
              <a:endCxn id="753" idx="2"/>
            </p:cNvCxnSpPr>
            <p:nvPr/>
          </p:nvCxnSpPr>
          <p:spPr>
            <a:xfrm>
              <a:off x="5354487"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61" name="Google Shape;761;p58"/>
            <p:cNvCxnSpPr>
              <a:stCxn id="754" idx="3"/>
              <a:endCxn id="753" idx="3"/>
            </p:cNvCxnSpPr>
            <p:nvPr/>
          </p:nvCxnSpPr>
          <p:spPr>
            <a:xfrm>
              <a:off x="4926762"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62" name="Google Shape;762;p58"/>
            <p:cNvCxnSpPr>
              <a:stCxn id="754" idx="4"/>
              <a:endCxn id="753" idx="4"/>
            </p:cNvCxnSpPr>
            <p:nvPr/>
          </p:nvCxnSpPr>
          <p:spPr>
            <a:xfrm flipH="1">
              <a:off x="4125064"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763" name="Google Shape;763;p58"/>
            <p:cNvCxnSpPr>
              <a:stCxn id="754" idx="5"/>
              <a:endCxn id="753" idx="5"/>
            </p:cNvCxnSpPr>
            <p:nvPr/>
          </p:nvCxnSpPr>
          <p:spPr>
            <a:xfrm flipH="1">
              <a:off x="3256039"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764" name="Google Shape;764;p58"/>
            <p:cNvCxnSpPr>
              <a:stCxn id="754" idx="6"/>
              <a:endCxn id="753" idx="6"/>
            </p:cNvCxnSpPr>
            <p:nvPr/>
          </p:nvCxnSpPr>
          <p:spPr>
            <a:xfrm rot="10800000">
              <a:off x="2924063" y="2586075"/>
              <a:ext cx="882900" cy="0"/>
            </a:xfrm>
            <a:prstGeom prst="straightConnector1">
              <a:avLst/>
            </a:prstGeom>
            <a:noFill/>
            <a:ln w="9525" cap="flat" cmpd="sng">
              <a:solidFill>
                <a:srgbClr val="595959"/>
              </a:solidFill>
              <a:prstDash val="solid"/>
              <a:round/>
              <a:headEnd type="none" w="med" len="med"/>
              <a:tailEnd type="none" w="med" len="med"/>
            </a:ln>
          </p:spPr>
        </p:cxnSp>
        <p:sp>
          <p:nvSpPr>
            <p:cNvPr id="765" name="Google Shape;765;p58"/>
            <p:cNvSpPr txBox="1"/>
            <p:nvPr/>
          </p:nvSpPr>
          <p:spPr>
            <a:xfrm>
              <a:off x="4108288"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MyService</a:t>
              </a:r>
              <a:endParaRPr b="1"/>
            </a:p>
          </p:txBody>
        </p:sp>
        <p:sp>
          <p:nvSpPr>
            <p:cNvPr id="766" name="Google Shape;766;p58"/>
            <p:cNvSpPr txBox="1"/>
            <p:nvPr/>
          </p:nvSpPr>
          <p:spPr>
            <a:xfrm>
              <a:off x="3091528" y="2055925"/>
              <a:ext cx="8352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Monitoring</a:t>
              </a:r>
              <a:endParaRPr sz="1000"/>
            </a:p>
          </p:txBody>
        </p:sp>
        <p:sp>
          <p:nvSpPr>
            <p:cNvPr id="767" name="Google Shape;767;p58"/>
            <p:cNvSpPr txBox="1"/>
            <p:nvPr/>
          </p:nvSpPr>
          <p:spPr>
            <a:xfrm>
              <a:off x="3486653" y="142822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Tracing</a:t>
              </a:r>
              <a:endParaRPr sz="1000"/>
            </a:p>
          </p:txBody>
        </p:sp>
        <p:sp>
          <p:nvSpPr>
            <p:cNvPr id="768" name="Google Shape;768;p58"/>
            <p:cNvSpPr txBox="1"/>
            <p:nvPr/>
          </p:nvSpPr>
          <p:spPr>
            <a:xfrm>
              <a:off x="4244803" y="93157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en" sz="1000"/>
                <a:t>API</a:t>
              </a:r>
              <a:endParaRPr sz="1000"/>
            </a:p>
          </p:txBody>
        </p:sp>
        <p:sp>
          <p:nvSpPr>
            <p:cNvPr id="769" name="Google Shape;769;p58"/>
            <p:cNvSpPr txBox="1"/>
            <p:nvPr/>
          </p:nvSpPr>
          <p:spPr>
            <a:xfrm>
              <a:off x="5012653" y="14722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Discovery</a:t>
              </a:r>
              <a:endParaRPr sz="1000"/>
            </a:p>
          </p:txBody>
        </p:sp>
        <p:sp>
          <p:nvSpPr>
            <p:cNvPr id="770" name="Google Shape;770;p58"/>
            <p:cNvSpPr txBox="1"/>
            <p:nvPr/>
          </p:nvSpPr>
          <p:spPr>
            <a:xfrm>
              <a:off x="5436353"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771" name="Google Shape;771;p58"/>
            <p:cNvSpPr txBox="1"/>
            <p:nvPr/>
          </p:nvSpPr>
          <p:spPr>
            <a:xfrm>
              <a:off x="5471503" y="202705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Invocation</a:t>
              </a:r>
              <a:endParaRPr sz="1000"/>
            </a:p>
          </p:txBody>
        </p:sp>
        <p:sp>
          <p:nvSpPr>
            <p:cNvPr id="772" name="Google Shape;772;p58"/>
            <p:cNvSpPr txBox="1"/>
            <p:nvPr/>
          </p:nvSpPr>
          <p:spPr>
            <a:xfrm>
              <a:off x="4979164" y="3420100"/>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Resilience</a:t>
              </a:r>
              <a:endParaRPr sz="1000"/>
            </a:p>
          </p:txBody>
        </p:sp>
        <p:sp>
          <p:nvSpPr>
            <p:cNvPr id="773" name="Google Shape;773;p58"/>
            <p:cNvSpPr txBox="1"/>
            <p:nvPr/>
          </p:nvSpPr>
          <p:spPr>
            <a:xfrm>
              <a:off x="4230677" y="3733575"/>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Pipeline</a:t>
              </a:r>
              <a:endParaRPr sz="1000"/>
            </a:p>
          </p:txBody>
        </p:sp>
        <p:sp>
          <p:nvSpPr>
            <p:cNvPr id="774" name="Google Shape;774;p58"/>
            <p:cNvSpPr txBox="1"/>
            <p:nvPr/>
          </p:nvSpPr>
          <p:spPr>
            <a:xfrm>
              <a:off x="3379263" y="3389325"/>
              <a:ext cx="10428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Authentication</a:t>
              </a:r>
              <a:endParaRPr sz="1000"/>
            </a:p>
          </p:txBody>
        </p:sp>
        <p:sp>
          <p:nvSpPr>
            <p:cNvPr id="775" name="Google Shape;775;p58"/>
            <p:cNvSpPr txBox="1"/>
            <p:nvPr/>
          </p:nvSpPr>
          <p:spPr>
            <a:xfrm>
              <a:off x="2923765" y="2798825"/>
              <a:ext cx="10989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Logging</a:t>
              </a:r>
              <a:endParaRPr sz="1000"/>
            </a:p>
            <a:p>
              <a:pPr marL="0" lvl="0" indent="0" algn="ctr" rtl="0">
                <a:spcBef>
                  <a:spcPts val="0"/>
                </a:spcBef>
                <a:spcAft>
                  <a:spcPts val="0"/>
                </a:spcAft>
                <a:buNone/>
              </a:pPr>
              <a:endParaRPr sz="1000"/>
            </a:p>
          </p:txBody>
        </p:sp>
        <p:sp>
          <p:nvSpPr>
            <p:cNvPr id="776" name="Google Shape;776;p58"/>
            <p:cNvSpPr txBox="1"/>
            <p:nvPr/>
          </p:nvSpPr>
          <p:spPr>
            <a:xfrm>
              <a:off x="5315920" y="2756075"/>
              <a:ext cx="10428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Elasticity</a:t>
              </a:r>
              <a:endParaRPr sz="1000"/>
            </a:p>
          </p:txBody>
        </p:sp>
        <p:pic>
          <p:nvPicPr>
            <p:cNvPr id="777" name="Google Shape;777;p58"/>
            <p:cNvPicPr preferRelativeResize="0"/>
            <p:nvPr/>
          </p:nvPicPr>
          <p:blipFill rotWithShape="1">
            <a:blip r:embed="rId4">
              <a:alphaModFix/>
            </a:blip>
            <a:srcRect/>
            <a:stretch/>
          </p:blipFill>
          <p:spPr>
            <a:xfrm>
              <a:off x="4003413" y="2795950"/>
              <a:ext cx="778200" cy="233700"/>
            </a:xfrm>
            <a:prstGeom prst="rect">
              <a:avLst/>
            </a:prstGeom>
            <a:noFill/>
            <a:ln>
              <a:noFill/>
            </a:ln>
            <a:effectLst>
              <a:outerShdw blurRad="50800" dist="38100" algn="l" rotWithShape="0">
                <a:srgbClr val="000000">
                  <a:alpha val="40000"/>
                </a:srgbClr>
              </a:outerShdw>
            </a:effectLst>
          </p:spPr>
        </p:pic>
        <p:pic>
          <p:nvPicPr>
            <p:cNvPr id="778" name="Google Shape;778;p58"/>
            <p:cNvPicPr preferRelativeResize="0"/>
            <p:nvPr/>
          </p:nvPicPr>
          <p:blipFill rotWithShape="1">
            <a:blip r:embed="rId5">
              <a:alphaModFix/>
            </a:blip>
            <a:srcRect/>
            <a:stretch/>
          </p:blipFill>
          <p:spPr>
            <a:xfrm>
              <a:off x="4946865" y="2698398"/>
              <a:ext cx="329100" cy="329100"/>
            </a:xfrm>
            <a:prstGeom prst="rect">
              <a:avLst/>
            </a:prstGeom>
            <a:noFill/>
            <a:ln>
              <a:noFill/>
            </a:ln>
            <a:effectLst>
              <a:outerShdw blurRad="50800" dist="38100" algn="l" rotWithShape="0">
                <a:srgbClr val="000000">
                  <a:alpha val="40000"/>
                </a:srgbClr>
              </a:outerShdw>
            </a:effectLst>
          </p:spPr>
        </p:pic>
        <p:pic>
          <p:nvPicPr>
            <p:cNvPr id="779" name="Google Shape;779;p58"/>
            <p:cNvPicPr preferRelativeResize="0"/>
            <p:nvPr/>
          </p:nvPicPr>
          <p:blipFill rotWithShape="1">
            <a:blip r:embed="rId6">
              <a:alphaModFix/>
            </a:blip>
            <a:srcRect/>
            <a:stretch/>
          </p:blipFill>
          <p:spPr>
            <a:xfrm>
              <a:off x="4382936" y="2946311"/>
              <a:ext cx="572700" cy="572700"/>
            </a:xfrm>
            <a:prstGeom prst="rect">
              <a:avLst/>
            </a:prstGeom>
            <a:noFill/>
            <a:ln>
              <a:noFill/>
            </a:ln>
            <a:effectLst>
              <a:outerShdw blurRad="50800" dist="38100" algn="l" rotWithShape="0">
                <a:srgbClr val="000000">
                  <a:alpha val="40000"/>
                </a:srgbClr>
              </a:outerShdw>
            </a:effectLst>
          </p:spPr>
        </p:pic>
        <p:pic>
          <p:nvPicPr>
            <p:cNvPr id="780" name="Google Shape;780;p58"/>
            <p:cNvPicPr preferRelativeResize="0"/>
            <p:nvPr/>
          </p:nvPicPr>
          <p:blipFill>
            <a:blip r:embed="rId7">
              <a:alphaModFix/>
            </a:blip>
            <a:stretch>
              <a:fillRect/>
            </a:stretch>
          </p:blipFill>
          <p:spPr>
            <a:xfrm>
              <a:off x="3990963" y="1888738"/>
              <a:ext cx="572700" cy="572700"/>
            </a:xfrm>
            <a:prstGeom prst="rect">
              <a:avLst/>
            </a:prstGeom>
            <a:noFill/>
            <a:ln>
              <a:noFill/>
            </a:ln>
          </p:spPr>
        </p:pic>
        <p:pic>
          <p:nvPicPr>
            <p:cNvPr id="781" name="Google Shape;781;p58"/>
            <p:cNvPicPr preferRelativeResize="0"/>
            <p:nvPr/>
          </p:nvPicPr>
          <p:blipFill>
            <a:blip r:embed="rId8">
              <a:alphaModFix/>
            </a:blip>
            <a:stretch>
              <a:fillRect/>
            </a:stretch>
          </p:blipFill>
          <p:spPr>
            <a:xfrm>
              <a:off x="4541681" y="1930519"/>
              <a:ext cx="647100" cy="647100"/>
            </a:xfrm>
            <a:prstGeom prst="rect">
              <a:avLst/>
            </a:prstGeom>
            <a:noFill/>
            <a:ln>
              <a:noFill/>
            </a:ln>
          </p:spPr>
        </p:pic>
      </p:grpSp>
      <p:sp>
        <p:nvSpPr>
          <p:cNvPr id="782" name="Google Shape;782;p58"/>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Microservices'ilities + OpenShift</a:t>
            </a:r>
            <a:endParaRPr sz="3000">
              <a:solidFill>
                <a:schemeClr val="dk1"/>
              </a:solidFill>
            </a:endParaRPr>
          </a:p>
        </p:txBody>
      </p:sp>
      <p:pic>
        <p:nvPicPr>
          <p:cNvPr id="783" name="Google Shape;783;p58" descr="logo.png"/>
          <p:cNvPicPr preferRelativeResize="0"/>
          <p:nvPr/>
        </p:nvPicPr>
        <p:blipFill rotWithShape="1">
          <a:blip r:embed="rId9">
            <a:alphaModFix/>
          </a:blip>
          <a:srcRect/>
          <a:stretch/>
        </p:blipFill>
        <p:spPr>
          <a:xfrm>
            <a:off x="5506749" y="892851"/>
            <a:ext cx="544200" cy="528000"/>
          </a:xfrm>
          <a:prstGeom prst="rect">
            <a:avLst/>
          </a:prstGeom>
          <a:noFill/>
          <a:ln>
            <a:noFill/>
          </a:ln>
        </p:spPr>
      </p:pic>
      <p:pic>
        <p:nvPicPr>
          <p:cNvPr id="784" name="Google Shape;784;p58" descr="logo.png"/>
          <p:cNvPicPr preferRelativeResize="0"/>
          <p:nvPr/>
        </p:nvPicPr>
        <p:blipFill rotWithShape="1">
          <a:blip r:embed="rId9">
            <a:alphaModFix/>
          </a:blip>
          <a:srcRect/>
          <a:stretch/>
        </p:blipFill>
        <p:spPr>
          <a:xfrm>
            <a:off x="6192549" y="2874051"/>
            <a:ext cx="544200" cy="528000"/>
          </a:xfrm>
          <a:prstGeom prst="rect">
            <a:avLst/>
          </a:prstGeom>
          <a:noFill/>
          <a:ln>
            <a:noFill/>
          </a:ln>
        </p:spPr>
      </p:pic>
      <p:pic>
        <p:nvPicPr>
          <p:cNvPr id="785" name="Google Shape;785;p58" descr="logo.png"/>
          <p:cNvPicPr preferRelativeResize="0"/>
          <p:nvPr/>
        </p:nvPicPr>
        <p:blipFill rotWithShape="1">
          <a:blip r:embed="rId9">
            <a:alphaModFix/>
          </a:blip>
          <a:srcRect/>
          <a:stretch/>
        </p:blipFill>
        <p:spPr>
          <a:xfrm>
            <a:off x="6192549" y="1731051"/>
            <a:ext cx="544200" cy="528000"/>
          </a:xfrm>
          <a:prstGeom prst="rect">
            <a:avLst/>
          </a:prstGeom>
          <a:noFill/>
          <a:ln>
            <a:noFill/>
          </a:ln>
        </p:spPr>
      </p:pic>
      <p:grpSp>
        <p:nvGrpSpPr>
          <p:cNvPr id="786" name="Google Shape;786;p58"/>
          <p:cNvGrpSpPr/>
          <p:nvPr/>
        </p:nvGrpSpPr>
        <p:grpSpPr>
          <a:xfrm>
            <a:off x="4373050" y="4144299"/>
            <a:ext cx="733500" cy="770255"/>
            <a:chOff x="4373050" y="4144299"/>
            <a:chExt cx="733500" cy="770255"/>
          </a:xfrm>
        </p:grpSpPr>
        <p:pic>
          <p:nvPicPr>
            <p:cNvPr id="787" name="Google Shape;787;p58"/>
            <p:cNvPicPr preferRelativeResize="0"/>
            <p:nvPr/>
          </p:nvPicPr>
          <p:blipFill rotWithShape="1">
            <a:blip r:embed="rId3">
              <a:alphaModFix/>
            </a:blip>
            <a:srcRect/>
            <a:stretch/>
          </p:blipFill>
          <p:spPr>
            <a:xfrm>
              <a:off x="4373050" y="4144299"/>
              <a:ext cx="659100" cy="704100"/>
            </a:xfrm>
            <a:prstGeom prst="rect">
              <a:avLst/>
            </a:prstGeom>
            <a:noFill/>
            <a:ln>
              <a:noFill/>
            </a:ln>
          </p:spPr>
        </p:pic>
        <p:sp>
          <p:nvSpPr>
            <p:cNvPr id="788" name="Google Shape;788;p58"/>
            <p:cNvSpPr/>
            <p:nvPr/>
          </p:nvSpPr>
          <p:spPr>
            <a:xfrm>
              <a:off x="4373050" y="4743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58"/>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1"/>
          <p:cNvSpPr txBox="1">
            <a:spLocks noGrp="1"/>
          </p:cNvSpPr>
          <p:nvPr>
            <p:ph type="body" idx="1"/>
          </p:nvPr>
        </p:nvSpPr>
        <p:spPr>
          <a:xfrm>
            <a:off x="2832425" y="1979625"/>
            <a:ext cx="3691500" cy="99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Demo: </a:t>
            </a:r>
            <a:r>
              <a:rPr lang="en" sz="1400" u="sng">
                <a:solidFill>
                  <a:schemeClr val="dk1"/>
                </a:solidFill>
                <a:hlinkClick r:id="rId3"/>
              </a:rPr>
              <a:t>bit.ly/msa-instructions</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Slides: </a:t>
            </a:r>
            <a:r>
              <a:rPr lang="en" sz="1400" u="sng">
                <a:solidFill>
                  <a:schemeClr val="dk1"/>
                </a:solidFill>
                <a:hlinkClick r:id="rId4"/>
              </a:rPr>
              <a:t>bit.ly/microservicesdeepdive</a:t>
            </a:r>
            <a:r>
              <a:rPr lang="en" sz="1400">
                <a:solidFill>
                  <a:schemeClr val="dk1"/>
                </a:solidFill>
              </a:rPr>
              <a:t>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Video Training: </a:t>
            </a:r>
            <a:r>
              <a:rPr lang="en" sz="1400" u="sng">
                <a:solidFill>
                  <a:schemeClr val="dk1"/>
                </a:solidFill>
                <a:hlinkClick r:id="rId5"/>
              </a:rPr>
              <a:t>bit.ly/microservicesvideo</a:t>
            </a:r>
            <a:endParaRPr sz="1400">
              <a:solidFill>
                <a:schemeClr val="dk1"/>
              </a:solidFill>
            </a:endParaRPr>
          </a:p>
          <a:p>
            <a:pPr marL="0" lvl="0" indent="0" algn="l" rtl="0">
              <a:lnSpc>
                <a:spcPct val="115000"/>
              </a:lnSpc>
              <a:spcBef>
                <a:spcPts val="0"/>
              </a:spcBef>
              <a:spcAft>
                <a:spcPts val="0"/>
              </a:spcAft>
              <a:buNone/>
            </a:pPr>
            <a:endParaRPr sz="1400"/>
          </a:p>
        </p:txBody>
      </p:sp>
      <p:sp>
        <p:nvSpPr>
          <p:cNvPr id="218" name="Google Shape;218;p41"/>
          <p:cNvSpPr txBox="1"/>
          <p:nvPr/>
        </p:nvSpPr>
        <p:spPr>
          <a:xfrm>
            <a:off x="2512025" y="892425"/>
            <a:ext cx="4728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rgbClr val="FF0000"/>
              </a:solidFill>
            </a:endParaRPr>
          </a:p>
        </p:txBody>
      </p:sp>
      <p:pic>
        <p:nvPicPr>
          <p:cNvPr id="219" name="Google Shape;219;p41"/>
          <p:cNvPicPr preferRelativeResize="0"/>
          <p:nvPr/>
        </p:nvPicPr>
        <p:blipFill>
          <a:blip r:embed="rId6">
            <a:alphaModFix/>
          </a:blip>
          <a:stretch>
            <a:fillRect/>
          </a:stretch>
        </p:blipFill>
        <p:spPr>
          <a:xfrm>
            <a:off x="538800" y="446025"/>
            <a:ext cx="1973225" cy="2959837"/>
          </a:xfrm>
          <a:prstGeom prst="rect">
            <a:avLst/>
          </a:prstGeom>
          <a:noFill/>
          <a:ln>
            <a:noFill/>
          </a:ln>
        </p:spPr>
      </p:pic>
      <p:sp>
        <p:nvSpPr>
          <p:cNvPr id="220" name="Google Shape;220;p41"/>
          <p:cNvSpPr txBox="1"/>
          <p:nvPr/>
        </p:nvSpPr>
        <p:spPr>
          <a:xfrm>
            <a:off x="2905650" y="572575"/>
            <a:ext cx="3509100" cy="78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Overpass"/>
                <a:ea typeface="Overpass"/>
                <a:cs typeface="Overpass"/>
                <a:sym typeface="Overpass"/>
              </a:rPr>
              <a:t>Free</a:t>
            </a:r>
            <a:r>
              <a:rPr lang="en">
                <a:solidFill>
                  <a:schemeClr val="dk1"/>
                </a:solidFill>
                <a:latin typeface="Overpass"/>
                <a:ea typeface="Overpass"/>
                <a:cs typeface="Overpass"/>
                <a:sym typeface="Overpass"/>
              </a:rPr>
              <a:t> eBooks from developers.redhat.com</a:t>
            </a:r>
            <a:endParaRPr>
              <a:solidFill>
                <a:schemeClr val="dk1"/>
              </a:solidFill>
              <a:latin typeface="Overpass"/>
              <a:ea typeface="Overpass"/>
              <a:cs typeface="Overpass"/>
              <a:sym typeface="Overpass"/>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1" name="Google Shape;221;p41"/>
          <p:cNvPicPr preferRelativeResize="0"/>
          <p:nvPr/>
        </p:nvPicPr>
        <p:blipFill>
          <a:blip r:embed="rId7">
            <a:alphaModFix/>
          </a:blip>
          <a:stretch>
            <a:fillRect/>
          </a:stretch>
        </p:blipFill>
        <p:spPr>
          <a:xfrm>
            <a:off x="6808375" y="446025"/>
            <a:ext cx="1924925" cy="2961412"/>
          </a:xfrm>
          <a:prstGeom prst="rect">
            <a:avLst/>
          </a:prstGeom>
          <a:noFill/>
          <a:ln>
            <a:noFill/>
          </a:ln>
        </p:spPr>
      </p:pic>
      <p:sp>
        <p:nvSpPr>
          <p:cNvPr id="222" name="Google Shape;222;p41"/>
          <p:cNvSpPr txBox="1"/>
          <p:nvPr/>
        </p:nvSpPr>
        <p:spPr>
          <a:xfrm>
            <a:off x="5990000" y="-24575"/>
            <a:ext cx="2951400" cy="65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u="sng">
                <a:solidFill>
                  <a:schemeClr val="dk1"/>
                </a:solidFill>
                <a:hlinkClick r:id="rId8"/>
              </a:rPr>
              <a:t>bit.ly/reactivemicroservicesbook</a:t>
            </a:r>
            <a:endParaRPr>
              <a:solidFill>
                <a:schemeClr val="dk1"/>
              </a:solidFill>
            </a:endParaRPr>
          </a:p>
        </p:txBody>
      </p:sp>
      <p:sp>
        <p:nvSpPr>
          <p:cNvPr id="223" name="Google Shape;223;p41"/>
          <p:cNvSpPr txBox="1"/>
          <p:nvPr/>
        </p:nvSpPr>
        <p:spPr>
          <a:xfrm>
            <a:off x="381000" y="66175"/>
            <a:ext cx="3000000" cy="42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dk1"/>
                </a:solidFill>
                <a:hlinkClick r:id="rId9"/>
              </a:rPr>
              <a:t>bit.ly/javamicroservicesbook</a:t>
            </a:r>
            <a:endParaRPr>
              <a:solidFill>
                <a:schemeClr val="dk1"/>
              </a:solidFill>
            </a:endParaRPr>
          </a:p>
        </p:txBody>
      </p:sp>
      <p:sp>
        <p:nvSpPr>
          <p:cNvPr id="224" name="Google Shape;224;p41"/>
          <p:cNvSpPr txBox="1"/>
          <p:nvPr/>
        </p:nvSpPr>
        <p:spPr>
          <a:xfrm>
            <a:off x="3430675" y="1162550"/>
            <a:ext cx="25269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Overpass"/>
                <a:ea typeface="Overpass"/>
                <a:cs typeface="Overpass"/>
                <a:sym typeface="Overpass"/>
              </a:rPr>
              <a:t>Microservices Introductory Materials</a:t>
            </a:r>
            <a:endParaRPr>
              <a:solidFill>
                <a:schemeClr val="dk1"/>
              </a:solidFill>
              <a:latin typeface="Overpass"/>
              <a:ea typeface="Overpass"/>
              <a:cs typeface="Overpass"/>
              <a:sym typeface="Overpass"/>
            </a:endParaRPr>
          </a:p>
        </p:txBody>
      </p:sp>
      <p:sp>
        <p:nvSpPr>
          <p:cNvPr id="225" name="Google Shape;225;p41"/>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
        <p:nvSpPr>
          <p:cNvPr id="226" name="Google Shape;226;p41"/>
          <p:cNvSpPr txBox="1"/>
          <p:nvPr/>
        </p:nvSpPr>
        <p:spPr>
          <a:xfrm>
            <a:off x="3430675" y="3524750"/>
            <a:ext cx="25269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Overpass"/>
                <a:ea typeface="Overpass"/>
                <a:cs typeface="Overpass"/>
                <a:sym typeface="Overpass"/>
              </a:rPr>
              <a:t>Microservices Advanced Materials</a:t>
            </a:r>
            <a:endParaRPr>
              <a:solidFill>
                <a:schemeClr val="dk1"/>
              </a:solidFill>
              <a:latin typeface="Overpass"/>
              <a:ea typeface="Overpass"/>
              <a:cs typeface="Overpass"/>
              <a:sym typeface="Overpass"/>
            </a:endParaRPr>
          </a:p>
        </p:txBody>
      </p:sp>
      <p:sp>
        <p:nvSpPr>
          <p:cNvPr id="227" name="Google Shape;227;p41"/>
          <p:cNvSpPr txBox="1"/>
          <p:nvPr/>
        </p:nvSpPr>
        <p:spPr>
          <a:xfrm>
            <a:off x="2022625" y="3971525"/>
            <a:ext cx="2526900" cy="585000"/>
          </a:xfrm>
          <a:prstGeom prst="rect">
            <a:avLst/>
          </a:prstGeom>
          <a:noFill/>
          <a:ln>
            <a:noFill/>
          </a:ln>
        </p:spPr>
        <p:txBody>
          <a:bodyPr spcFirstLastPara="1" wrap="square" lIns="91425" tIns="91425" rIns="91425" bIns="91425" anchor="ctr" anchorCtr="0">
            <a:noAutofit/>
          </a:bodyPr>
          <a:lstStyle/>
          <a:p>
            <a:pPr marL="228600" lvl="0" indent="-50800" algn="ctr" rtl="0">
              <a:lnSpc>
                <a:spcPct val="90000"/>
              </a:lnSpc>
              <a:spcBef>
                <a:spcPts val="1000"/>
              </a:spcBef>
              <a:spcAft>
                <a:spcPts val="1600"/>
              </a:spcAft>
              <a:buNone/>
            </a:pPr>
            <a:r>
              <a:rPr lang="en" sz="1600" u="sng">
                <a:solidFill>
                  <a:schemeClr val="dk1"/>
                </a:solidFill>
                <a:latin typeface="Overpass"/>
                <a:ea typeface="Overpass"/>
                <a:cs typeface="Overpass"/>
                <a:sym typeface="Overpass"/>
                <a:hlinkClick r:id="rId10"/>
              </a:rPr>
              <a:t>bit.ly/istio-tutorial</a:t>
            </a:r>
            <a:endParaRPr sz="1600">
              <a:latin typeface="Overpass"/>
              <a:ea typeface="Overpass"/>
              <a:cs typeface="Overpass"/>
              <a:sym typeface="Overpass"/>
            </a:endParaRPr>
          </a:p>
        </p:txBody>
      </p:sp>
      <p:sp>
        <p:nvSpPr>
          <p:cNvPr id="228" name="Google Shape;228;p41"/>
          <p:cNvSpPr txBox="1"/>
          <p:nvPr/>
        </p:nvSpPr>
        <p:spPr>
          <a:xfrm>
            <a:off x="4929225" y="3971525"/>
            <a:ext cx="2412600" cy="585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600" u="sng">
                <a:solidFill>
                  <a:schemeClr val="dk1"/>
                </a:solidFill>
                <a:latin typeface="Overpass"/>
                <a:ea typeface="Overpass"/>
                <a:cs typeface="Overpass"/>
                <a:sym typeface="Overpass"/>
                <a:hlinkClick r:id="rId11"/>
              </a:rPr>
              <a:t>bit.ly/mono2microdb</a:t>
            </a:r>
            <a:endParaRPr sz="1600">
              <a:latin typeface="Overpass"/>
              <a:ea typeface="Overpass"/>
              <a:cs typeface="Overpass"/>
              <a:sym typeface="Overpass"/>
            </a:endParaRPr>
          </a:p>
        </p:txBody>
      </p:sp>
      <p:sp>
        <p:nvSpPr>
          <p:cNvPr id="229" name="Google Shape;229;p41"/>
          <p:cNvSpPr txBox="1"/>
          <p:nvPr/>
        </p:nvSpPr>
        <p:spPr>
          <a:xfrm>
            <a:off x="3354475" y="4486925"/>
            <a:ext cx="30000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u="sng">
                <a:solidFill>
                  <a:schemeClr val="dk1"/>
                </a:solidFill>
                <a:latin typeface="Overpass"/>
                <a:ea typeface="Overpass"/>
                <a:cs typeface="Overpass"/>
                <a:sym typeface="Overpass"/>
                <a:hlinkClick r:id="rId12"/>
              </a:rPr>
              <a:t>http://bit.ly/istio-canaries</a:t>
            </a:r>
            <a:endParaRPr sz="1600">
              <a:solidFill>
                <a:schemeClr val="dk1"/>
              </a:solidFill>
              <a:latin typeface="Overpass"/>
              <a:ea typeface="Overpass"/>
              <a:cs typeface="Overpass"/>
              <a:sym typeface="Overpass"/>
            </a:endParaRPr>
          </a:p>
        </p:txBody>
      </p:sp>
      <p:sp>
        <p:nvSpPr>
          <p:cNvPr id="230" name="Google Shape;230;p41"/>
          <p:cNvSpPr txBox="1"/>
          <p:nvPr/>
        </p:nvSpPr>
        <p:spPr>
          <a:xfrm>
            <a:off x="6808375" y="4630325"/>
            <a:ext cx="8859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dk1"/>
                </a:solidFill>
                <a:hlinkClick r:id="rId13"/>
              </a:rPr>
              <a:t>Istio.io</a:t>
            </a:r>
            <a:endParaRPr>
              <a:solidFill>
                <a:schemeClr val="dk1"/>
              </a:solidFill>
            </a:endParaRPr>
          </a:p>
        </p:txBody>
      </p:sp>
      <p:sp>
        <p:nvSpPr>
          <p:cNvPr id="231" name="Google Shape;231;p41"/>
          <p:cNvSpPr txBox="1"/>
          <p:nvPr/>
        </p:nvSpPr>
        <p:spPr>
          <a:xfrm>
            <a:off x="2852556" y="2744950"/>
            <a:ext cx="29514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dk1"/>
                </a:solidFill>
                <a:hlinkClick r:id="rId14"/>
              </a:rPr>
              <a:t>Kubernetes for Java Developers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9"/>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9"/>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sp>
        <p:nvSpPr>
          <p:cNvPr id="796" name="Google Shape;796;p59"/>
          <p:cNvSpPr txBox="1"/>
          <p:nvPr/>
        </p:nvSpPr>
        <p:spPr>
          <a:xfrm>
            <a:off x="1119100" y="3139900"/>
            <a:ext cx="7037400" cy="99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FFFFFF"/>
                </a:solidFill>
              </a:rPr>
              <a:t>Istio - Sail</a:t>
            </a:r>
            <a:endParaRPr sz="2800">
              <a:solidFill>
                <a:srgbClr val="FFFFFF"/>
              </a:solidFill>
            </a:endParaRPr>
          </a:p>
          <a:p>
            <a:pPr marL="0" lvl="0" indent="0" algn="ctr" rtl="0">
              <a:spcBef>
                <a:spcPts val="0"/>
              </a:spcBef>
              <a:spcAft>
                <a:spcPts val="0"/>
              </a:spcAft>
              <a:buNone/>
            </a:pPr>
            <a:r>
              <a:rPr lang="en" sz="1600">
                <a:solidFill>
                  <a:srgbClr val="FFFFFF"/>
                </a:solidFill>
              </a:rPr>
              <a:t>(Kubernetes - Helmsman or ship’s pilot)</a:t>
            </a:r>
            <a:endParaRPr sz="1600">
              <a:solidFill>
                <a:srgbClr val="FFFFFF"/>
              </a:solidFill>
            </a:endParaRPr>
          </a:p>
        </p:txBody>
      </p:sp>
      <p:pic>
        <p:nvPicPr>
          <p:cNvPr id="797" name="Google Shape;797;p59"/>
          <p:cNvPicPr preferRelativeResize="0"/>
          <p:nvPr/>
        </p:nvPicPr>
        <p:blipFill>
          <a:blip r:embed="rId3">
            <a:alphaModFix/>
          </a:blip>
          <a:stretch>
            <a:fillRect/>
          </a:stretch>
        </p:blipFill>
        <p:spPr>
          <a:xfrm>
            <a:off x="3442788" y="699100"/>
            <a:ext cx="2390025" cy="2390025"/>
          </a:xfrm>
          <a:prstGeom prst="rect">
            <a:avLst/>
          </a:prstGeom>
          <a:noFill/>
          <a:ln>
            <a:noFill/>
          </a:ln>
        </p:spPr>
      </p:pic>
      <p:sp>
        <p:nvSpPr>
          <p:cNvPr id="798" name="Google Shape;798;p59"/>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0"/>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0"/>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rPr>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endParaRPr sz="1800">
              <a:solidFill>
                <a:schemeClr val="dk1"/>
              </a:solidFill>
            </a:endParaRPr>
          </a:p>
          <a:p>
            <a:pPr marL="228600" lvl="0" indent="-50800" algn="l" rtl="0">
              <a:spcBef>
                <a:spcPts val="1000"/>
              </a:spcBef>
              <a:spcAft>
                <a:spcPts val="1600"/>
              </a:spcAft>
              <a:buNone/>
            </a:pPr>
            <a:endParaRPr/>
          </a:p>
        </p:txBody>
      </p:sp>
      <p:sp>
        <p:nvSpPr>
          <p:cNvPr id="805" name="Google Shape;805;p60"/>
          <p:cNvSpPr txBox="1"/>
          <p:nvPr/>
        </p:nvSpPr>
        <p:spPr>
          <a:xfrm>
            <a:off x="1527100" y="1268550"/>
            <a:ext cx="5957100" cy="27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Overpass"/>
              <a:ea typeface="Overpass"/>
              <a:cs typeface="Overpass"/>
              <a:sym typeface="Overpass"/>
            </a:endParaRPr>
          </a:p>
        </p:txBody>
      </p:sp>
      <p:sp>
        <p:nvSpPr>
          <p:cNvPr id="806" name="Google Shape;806;p60"/>
          <p:cNvSpPr/>
          <p:nvPr/>
        </p:nvSpPr>
        <p:spPr>
          <a:xfrm>
            <a:off x="659400" y="3245755"/>
            <a:ext cx="45651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000"/>
              <a:buFont typeface="Arial"/>
              <a:buNone/>
            </a:pPr>
            <a:r>
              <a:rPr lang="en" sz="1000" b="0" i="0" u="sng" strike="noStrike" cap="none">
                <a:solidFill>
                  <a:srgbClr val="FEFFFF"/>
                </a:solidFill>
                <a:latin typeface="Arial"/>
                <a:ea typeface="Arial"/>
                <a:cs typeface="Arial"/>
                <a:sym typeface="Arial"/>
                <a:hlinkClick r:id="rId3"/>
              </a:rPr>
              <a:t>https://buoyant.io/2017/04/25/whats-a-service-mesh-and-why-do-i-need-one/</a:t>
            </a:r>
            <a:endParaRPr sz="1000" b="0" i="0" u="none" strike="noStrike" cap="none">
              <a:solidFill>
                <a:srgbClr val="000000"/>
              </a:solidFill>
              <a:latin typeface="Arial"/>
              <a:ea typeface="Arial"/>
              <a:cs typeface="Arial"/>
              <a:sym typeface="Arial"/>
            </a:endParaRPr>
          </a:p>
        </p:txBody>
      </p:sp>
      <p:sp>
        <p:nvSpPr>
          <p:cNvPr id="807" name="Google Shape;807;p60"/>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Service Mesh Defined</a:t>
            </a:r>
            <a:endParaRPr sz="3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grpSp>
        <p:nvGrpSpPr>
          <p:cNvPr id="812" name="Google Shape;812;p61"/>
          <p:cNvGrpSpPr/>
          <p:nvPr/>
        </p:nvGrpSpPr>
        <p:grpSpPr>
          <a:xfrm>
            <a:off x="2535625" y="2900299"/>
            <a:ext cx="733500" cy="770255"/>
            <a:chOff x="2535625" y="2900299"/>
            <a:chExt cx="733500" cy="770255"/>
          </a:xfrm>
        </p:grpSpPr>
        <p:pic>
          <p:nvPicPr>
            <p:cNvPr id="813" name="Google Shape;813;p61"/>
            <p:cNvPicPr preferRelativeResize="0"/>
            <p:nvPr/>
          </p:nvPicPr>
          <p:blipFill rotWithShape="1">
            <a:blip r:embed="rId3">
              <a:alphaModFix/>
            </a:blip>
            <a:srcRect/>
            <a:stretch/>
          </p:blipFill>
          <p:spPr>
            <a:xfrm>
              <a:off x="2535625" y="2900299"/>
              <a:ext cx="659100" cy="704100"/>
            </a:xfrm>
            <a:prstGeom prst="rect">
              <a:avLst/>
            </a:prstGeom>
            <a:noFill/>
            <a:ln>
              <a:noFill/>
            </a:ln>
          </p:spPr>
        </p:pic>
        <p:sp>
          <p:nvSpPr>
            <p:cNvPr id="814" name="Google Shape;814;p61"/>
            <p:cNvSpPr/>
            <p:nvPr/>
          </p:nvSpPr>
          <p:spPr>
            <a:xfrm>
              <a:off x="2535625" y="3499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61"/>
          <p:cNvGrpSpPr/>
          <p:nvPr/>
        </p:nvGrpSpPr>
        <p:grpSpPr>
          <a:xfrm>
            <a:off x="2535625" y="1757299"/>
            <a:ext cx="733500" cy="770255"/>
            <a:chOff x="2535625" y="2900299"/>
            <a:chExt cx="733500" cy="770255"/>
          </a:xfrm>
        </p:grpSpPr>
        <p:pic>
          <p:nvPicPr>
            <p:cNvPr id="816" name="Google Shape;816;p61"/>
            <p:cNvPicPr preferRelativeResize="0"/>
            <p:nvPr/>
          </p:nvPicPr>
          <p:blipFill rotWithShape="1">
            <a:blip r:embed="rId3">
              <a:alphaModFix/>
            </a:blip>
            <a:srcRect/>
            <a:stretch/>
          </p:blipFill>
          <p:spPr>
            <a:xfrm>
              <a:off x="2535625" y="2900299"/>
              <a:ext cx="659100" cy="704100"/>
            </a:xfrm>
            <a:prstGeom prst="rect">
              <a:avLst/>
            </a:prstGeom>
            <a:noFill/>
            <a:ln>
              <a:noFill/>
            </a:ln>
          </p:spPr>
        </p:pic>
        <p:sp>
          <p:nvSpPr>
            <p:cNvPr id="817" name="Google Shape;817;p61"/>
            <p:cNvSpPr/>
            <p:nvPr/>
          </p:nvSpPr>
          <p:spPr>
            <a:xfrm>
              <a:off x="2535625" y="3499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61"/>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61"/>
          <p:cNvGrpSpPr/>
          <p:nvPr/>
        </p:nvGrpSpPr>
        <p:grpSpPr>
          <a:xfrm>
            <a:off x="2963949" y="931575"/>
            <a:ext cx="3477298" cy="3307950"/>
            <a:chOff x="2923765" y="931575"/>
            <a:chExt cx="3477298" cy="3307950"/>
          </a:xfrm>
        </p:grpSpPr>
        <p:sp>
          <p:nvSpPr>
            <p:cNvPr id="820" name="Google Shape;820;p61"/>
            <p:cNvSpPr/>
            <p:nvPr/>
          </p:nvSpPr>
          <p:spPr>
            <a:xfrm>
              <a:off x="3311338"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1"/>
            <p:cNvSpPr/>
            <p:nvPr/>
          </p:nvSpPr>
          <p:spPr>
            <a:xfrm>
              <a:off x="2923913"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1"/>
            <p:cNvSpPr/>
            <p:nvPr/>
          </p:nvSpPr>
          <p:spPr>
            <a:xfrm>
              <a:off x="3806963" y="1772475"/>
              <a:ext cx="1710900" cy="16272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61"/>
            <p:cNvCxnSpPr>
              <a:stCxn id="822" idx="7"/>
              <a:endCxn id="821" idx="7"/>
            </p:cNvCxnSpPr>
            <p:nvPr/>
          </p:nvCxnSpPr>
          <p:spPr>
            <a:xfrm rot="10800000">
              <a:off x="3256039"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824" name="Google Shape;824;p61"/>
            <p:cNvCxnSpPr>
              <a:stCxn id="822" idx="8"/>
              <a:endCxn id="821" idx="8"/>
            </p:cNvCxnSpPr>
            <p:nvPr/>
          </p:nvCxnSpPr>
          <p:spPr>
            <a:xfrm rot="10800000">
              <a:off x="4125064"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825" name="Google Shape;825;p61"/>
            <p:cNvCxnSpPr>
              <a:stCxn id="822" idx="9"/>
              <a:endCxn id="821" idx="9"/>
            </p:cNvCxnSpPr>
            <p:nvPr/>
          </p:nvCxnSpPr>
          <p:spPr>
            <a:xfrm rot="10800000" flipH="1">
              <a:off x="4926762" y="932777"/>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826" name="Google Shape;826;p61"/>
            <p:cNvCxnSpPr>
              <a:stCxn id="822" idx="0"/>
              <a:endCxn id="821" idx="0"/>
            </p:cNvCxnSpPr>
            <p:nvPr/>
          </p:nvCxnSpPr>
          <p:spPr>
            <a:xfrm rot="10800000" flipH="1">
              <a:off x="5354487" y="1564244"/>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827" name="Google Shape;827;p61"/>
            <p:cNvCxnSpPr>
              <a:stCxn id="822" idx="1"/>
              <a:endCxn id="821" idx="1"/>
            </p:cNvCxnSpPr>
            <p:nvPr/>
          </p:nvCxnSpPr>
          <p:spPr>
            <a:xfrm>
              <a:off x="5517863" y="2586075"/>
              <a:ext cx="883200" cy="0"/>
            </a:xfrm>
            <a:prstGeom prst="straightConnector1">
              <a:avLst/>
            </a:prstGeom>
            <a:noFill/>
            <a:ln w="9525" cap="flat" cmpd="sng">
              <a:solidFill>
                <a:srgbClr val="595959"/>
              </a:solidFill>
              <a:prstDash val="solid"/>
              <a:round/>
              <a:headEnd type="none" w="med" len="med"/>
              <a:tailEnd type="none" w="med" len="med"/>
            </a:ln>
          </p:spPr>
        </p:cxnSp>
        <p:cxnSp>
          <p:nvCxnSpPr>
            <p:cNvPr id="828" name="Google Shape;828;p61"/>
            <p:cNvCxnSpPr>
              <a:stCxn id="822" idx="2"/>
              <a:endCxn id="821" idx="2"/>
            </p:cNvCxnSpPr>
            <p:nvPr/>
          </p:nvCxnSpPr>
          <p:spPr>
            <a:xfrm>
              <a:off x="5354487"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829" name="Google Shape;829;p61"/>
            <p:cNvCxnSpPr>
              <a:stCxn id="822" idx="3"/>
              <a:endCxn id="821" idx="3"/>
            </p:cNvCxnSpPr>
            <p:nvPr/>
          </p:nvCxnSpPr>
          <p:spPr>
            <a:xfrm>
              <a:off x="4926762"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830" name="Google Shape;830;p61"/>
            <p:cNvCxnSpPr>
              <a:stCxn id="822" idx="4"/>
              <a:endCxn id="821" idx="4"/>
            </p:cNvCxnSpPr>
            <p:nvPr/>
          </p:nvCxnSpPr>
          <p:spPr>
            <a:xfrm flipH="1">
              <a:off x="4125064" y="3399673"/>
              <a:ext cx="273000" cy="839700"/>
            </a:xfrm>
            <a:prstGeom prst="straightConnector1">
              <a:avLst/>
            </a:prstGeom>
            <a:noFill/>
            <a:ln w="9525" cap="flat" cmpd="sng">
              <a:solidFill>
                <a:srgbClr val="595959"/>
              </a:solidFill>
              <a:prstDash val="solid"/>
              <a:round/>
              <a:headEnd type="none" w="med" len="med"/>
              <a:tailEnd type="none" w="med" len="med"/>
            </a:ln>
          </p:spPr>
        </p:cxnSp>
        <p:cxnSp>
          <p:nvCxnSpPr>
            <p:cNvPr id="831" name="Google Shape;831;p61"/>
            <p:cNvCxnSpPr>
              <a:stCxn id="822" idx="5"/>
              <a:endCxn id="821" idx="5"/>
            </p:cNvCxnSpPr>
            <p:nvPr/>
          </p:nvCxnSpPr>
          <p:spPr>
            <a:xfrm flipH="1">
              <a:off x="3256039" y="3088906"/>
              <a:ext cx="714300" cy="519000"/>
            </a:xfrm>
            <a:prstGeom prst="straightConnector1">
              <a:avLst/>
            </a:prstGeom>
            <a:noFill/>
            <a:ln w="9525" cap="flat" cmpd="sng">
              <a:solidFill>
                <a:srgbClr val="595959"/>
              </a:solidFill>
              <a:prstDash val="solid"/>
              <a:round/>
              <a:headEnd type="none" w="med" len="med"/>
              <a:tailEnd type="none" w="med" len="med"/>
            </a:ln>
          </p:spPr>
        </p:cxnSp>
        <p:cxnSp>
          <p:nvCxnSpPr>
            <p:cNvPr id="832" name="Google Shape;832;p61"/>
            <p:cNvCxnSpPr>
              <a:stCxn id="822" idx="6"/>
              <a:endCxn id="821" idx="6"/>
            </p:cNvCxnSpPr>
            <p:nvPr/>
          </p:nvCxnSpPr>
          <p:spPr>
            <a:xfrm rot="10800000">
              <a:off x="2924063" y="2586075"/>
              <a:ext cx="882900" cy="0"/>
            </a:xfrm>
            <a:prstGeom prst="straightConnector1">
              <a:avLst/>
            </a:prstGeom>
            <a:noFill/>
            <a:ln w="9525" cap="flat" cmpd="sng">
              <a:solidFill>
                <a:srgbClr val="595959"/>
              </a:solidFill>
              <a:prstDash val="solid"/>
              <a:round/>
              <a:headEnd type="none" w="med" len="med"/>
              <a:tailEnd type="none" w="med" len="med"/>
            </a:ln>
          </p:spPr>
        </p:cxnSp>
        <p:sp>
          <p:nvSpPr>
            <p:cNvPr id="833" name="Google Shape;833;p61"/>
            <p:cNvSpPr txBox="1"/>
            <p:nvPr/>
          </p:nvSpPr>
          <p:spPr>
            <a:xfrm>
              <a:off x="4108288"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MyService</a:t>
              </a:r>
              <a:endParaRPr b="1"/>
            </a:p>
          </p:txBody>
        </p:sp>
        <p:sp>
          <p:nvSpPr>
            <p:cNvPr id="834" name="Google Shape;834;p61"/>
            <p:cNvSpPr txBox="1"/>
            <p:nvPr/>
          </p:nvSpPr>
          <p:spPr>
            <a:xfrm>
              <a:off x="3091528" y="2055925"/>
              <a:ext cx="8352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Monitoring</a:t>
              </a:r>
              <a:endParaRPr sz="1000"/>
            </a:p>
          </p:txBody>
        </p:sp>
        <p:sp>
          <p:nvSpPr>
            <p:cNvPr id="835" name="Google Shape;835;p61"/>
            <p:cNvSpPr txBox="1"/>
            <p:nvPr/>
          </p:nvSpPr>
          <p:spPr>
            <a:xfrm>
              <a:off x="3486653" y="142822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Tracing</a:t>
              </a:r>
              <a:endParaRPr sz="1000"/>
            </a:p>
          </p:txBody>
        </p:sp>
        <p:sp>
          <p:nvSpPr>
            <p:cNvPr id="836" name="Google Shape;836;p61"/>
            <p:cNvSpPr txBox="1"/>
            <p:nvPr/>
          </p:nvSpPr>
          <p:spPr>
            <a:xfrm>
              <a:off x="4244803" y="931575"/>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en" sz="1000"/>
                <a:t>API</a:t>
              </a:r>
              <a:endParaRPr sz="1000"/>
            </a:p>
          </p:txBody>
        </p:sp>
        <p:sp>
          <p:nvSpPr>
            <p:cNvPr id="837" name="Google Shape;837;p61"/>
            <p:cNvSpPr txBox="1"/>
            <p:nvPr/>
          </p:nvSpPr>
          <p:spPr>
            <a:xfrm>
              <a:off x="5012653" y="14722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Discovery</a:t>
              </a:r>
              <a:endParaRPr sz="1000"/>
            </a:p>
          </p:txBody>
        </p:sp>
        <p:sp>
          <p:nvSpPr>
            <p:cNvPr id="838" name="Google Shape;838;p61"/>
            <p:cNvSpPr txBox="1"/>
            <p:nvPr/>
          </p:nvSpPr>
          <p:spPr>
            <a:xfrm>
              <a:off x="5436353"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839" name="Google Shape;839;p61"/>
            <p:cNvSpPr txBox="1"/>
            <p:nvPr/>
          </p:nvSpPr>
          <p:spPr>
            <a:xfrm>
              <a:off x="5471503" y="202705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Invocation</a:t>
              </a:r>
              <a:endParaRPr sz="1000"/>
            </a:p>
          </p:txBody>
        </p:sp>
        <p:sp>
          <p:nvSpPr>
            <p:cNvPr id="840" name="Google Shape;840;p61"/>
            <p:cNvSpPr txBox="1"/>
            <p:nvPr/>
          </p:nvSpPr>
          <p:spPr>
            <a:xfrm>
              <a:off x="4979164" y="3420100"/>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Resilience</a:t>
              </a:r>
              <a:endParaRPr sz="1000"/>
            </a:p>
          </p:txBody>
        </p:sp>
        <p:sp>
          <p:nvSpPr>
            <p:cNvPr id="841" name="Google Shape;841;p61"/>
            <p:cNvSpPr txBox="1"/>
            <p:nvPr/>
          </p:nvSpPr>
          <p:spPr>
            <a:xfrm>
              <a:off x="4230677" y="3733575"/>
              <a:ext cx="883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Pipeline</a:t>
              </a:r>
              <a:endParaRPr sz="1000"/>
            </a:p>
          </p:txBody>
        </p:sp>
        <p:sp>
          <p:nvSpPr>
            <p:cNvPr id="842" name="Google Shape;842;p61"/>
            <p:cNvSpPr txBox="1"/>
            <p:nvPr/>
          </p:nvSpPr>
          <p:spPr>
            <a:xfrm>
              <a:off x="3379263" y="3389325"/>
              <a:ext cx="10428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Authentication</a:t>
              </a:r>
              <a:endParaRPr sz="1000"/>
            </a:p>
          </p:txBody>
        </p:sp>
        <p:sp>
          <p:nvSpPr>
            <p:cNvPr id="843" name="Google Shape;843;p61"/>
            <p:cNvSpPr txBox="1"/>
            <p:nvPr/>
          </p:nvSpPr>
          <p:spPr>
            <a:xfrm>
              <a:off x="2923765" y="2798825"/>
              <a:ext cx="10989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Logging</a:t>
              </a:r>
              <a:endParaRPr sz="1000"/>
            </a:p>
            <a:p>
              <a:pPr marL="0" lvl="0" indent="0" algn="ctr" rtl="0">
                <a:spcBef>
                  <a:spcPts val="0"/>
                </a:spcBef>
                <a:spcAft>
                  <a:spcPts val="0"/>
                </a:spcAft>
                <a:buNone/>
              </a:pPr>
              <a:endParaRPr sz="1000"/>
            </a:p>
          </p:txBody>
        </p:sp>
        <p:sp>
          <p:nvSpPr>
            <p:cNvPr id="844" name="Google Shape;844;p61"/>
            <p:cNvSpPr txBox="1"/>
            <p:nvPr/>
          </p:nvSpPr>
          <p:spPr>
            <a:xfrm>
              <a:off x="5315920" y="2756075"/>
              <a:ext cx="10428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Elasticity</a:t>
              </a:r>
              <a:endParaRPr sz="1000"/>
            </a:p>
          </p:txBody>
        </p:sp>
        <p:pic>
          <p:nvPicPr>
            <p:cNvPr id="845" name="Google Shape;845;p61"/>
            <p:cNvPicPr preferRelativeResize="0"/>
            <p:nvPr/>
          </p:nvPicPr>
          <p:blipFill rotWithShape="1">
            <a:blip r:embed="rId4">
              <a:alphaModFix/>
            </a:blip>
            <a:srcRect/>
            <a:stretch/>
          </p:blipFill>
          <p:spPr>
            <a:xfrm>
              <a:off x="4003413" y="2795950"/>
              <a:ext cx="778200" cy="233700"/>
            </a:xfrm>
            <a:prstGeom prst="rect">
              <a:avLst/>
            </a:prstGeom>
            <a:noFill/>
            <a:ln>
              <a:noFill/>
            </a:ln>
            <a:effectLst>
              <a:outerShdw blurRad="50800" dist="38100" algn="l" rotWithShape="0">
                <a:srgbClr val="000000">
                  <a:alpha val="40000"/>
                </a:srgbClr>
              </a:outerShdw>
            </a:effectLst>
          </p:spPr>
        </p:pic>
        <p:pic>
          <p:nvPicPr>
            <p:cNvPr id="846" name="Google Shape;846;p61"/>
            <p:cNvPicPr preferRelativeResize="0"/>
            <p:nvPr/>
          </p:nvPicPr>
          <p:blipFill rotWithShape="1">
            <a:blip r:embed="rId5">
              <a:alphaModFix/>
            </a:blip>
            <a:srcRect/>
            <a:stretch/>
          </p:blipFill>
          <p:spPr>
            <a:xfrm>
              <a:off x="4946865" y="2698398"/>
              <a:ext cx="329100" cy="329100"/>
            </a:xfrm>
            <a:prstGeom prst="rect">
              <a:avLst/>
            </a:prstGeom>
            <a:noFill/>
            <a:ln>
              <a:noFill/>
            </a:ln>
            <a:effectLst>
              <a:outerShdw blurRad="50800" dist="38100" algn="l" rotWithShape="0">
                <a:srgbClr val="000000">
                  <a:alpha val="40000"/>
                </a:srgbClr>
              </a:outerShdw>
            </a:effectLst>
          </p:spPr>
        </p:pic>
        <p:pic>
          <p:nvPicPr>
            <p:cNvPr id="847" name="Google Shape;847;p61"/>
            <p:cNvPicPr preferRelativeResize="0"/>
            <p:nvPr/>
          </p:nvPicPr>
          <p:blipFill rotWithShape="1">
            <a:blip r:embed="rId6">
              <a:alphaModFix/>
            </a:blip>
            <a:srcRect/>
            <a:stretch/>
          </p:blipFill>
          <p:spPr>
            <a:xfrm>
              <a:off x="4382936" y="2946311"/>
              <a:ext cx="572700" cy="572700"/>
            </a:xfrm>
            <a:prstGeom prst="rect">
              <a:avLst/>
            </a:prstGeom>
            <a:noFill/>
            <a:ln>
              <a:noFill/>
            </a:ln>
            <a:effectLst>
              <a:outerShdw blurRad="50800" dist="38100" algn="l" rotWithShape="0">
                <a:srgbClr val="000000">
                  <a:alpha val="40000"/>
                </a:srgbClr>
              </a:outerShdw>
            </a:effectLst>
          </p:spPr>
        </p:pic>
        <p:pic>
          <p:nvPicPr>
            <p:cNvPr id="848" name="Google Shape;848;p61"/>
            <p:cNvPicPr preferRelativeResize="0"/>
            <p:nvPr/>
          </p:nvPicPr>
          <p:blipFill>
            <a:blip r:embed="rId7">
              <a:alphaModFix/>
            </a:blip>
            <a:stretch>
              <a:fillRect/>
            </a:stretch>
          </p:blipFill>
          <p:spPr>
            <a:xfrm>
              <a:off x="3990963" y="1888738"/>
              <a:ext cx="572700" cy="572700"/>
            </a:xfrm>
            <a:prstGeom prst="rect">
              <a:avLst/>
            </a:prstGeom>
            <a:noFill/>
            <a:ln>
              <a:noFill/>
            </a:ln>
          </p:spPr>
        </p:pic>
        <p:pic>
          <p:nvPicPr>
            <p:cNvPr id="849" name="Google Shape;849;p61"/>
            <p:cNvPicPr preferRelativeResize="0"/>
            <p:nvPr/>
          </p:nvPicPr>
          <p:blipFill>
            <a:blip r:embed="rId8">
              <a:alphaModFix/>
            </a:blip>
            <a:stretch>
              <a:fillRect/>
            </a:stretch>
          </p:blipFill>
          <p:spPr>
            <a:xfrm>
              <a:off x="4541681" y="1930519"/>
              <a:ext cx="647100" cy="647100"/>
            </a:xfrm>
            <a:prstGeom prst="rect">
              <a:avLst/>
            </a:prstGeom>
            <a:noFill/>
            <a:ln>
              <a:noFill/>
            </a:ln>
          </p:spPr>
        </p:pic>
      </p:grpSp>
      <p:sp>
        <p:nvSpPr>
          <p:cNvPr id="850" name="Google Shape;850;p61"/>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Microservices'ilities + Istio</a:t>
            </a:r>
            <a:endParaRPr sz="3000">
              <a:solidFill>
                <a:schemeClr val="dk1"/>
              </a:solidFill>
            </a:endParaRPr>
          </a:p>
        </p:txBody>
      </p:sp>
      <p:pic>
        <p:nvPicPr>
          <p:cNvPr id="851" name="Google Shape;851;p61" descr="logo.png"/>
          <p:cNvPicPr preferRelativeResize="0"/>
          <p:nvPr/>
        </p:nvPicPr>
        <p:blipFill rotWithShape="1">
          <a:blip r:embed="rId9">
            <a:alphaModFix/>
          </a:blip>
          <a:srcRect/>
          <a:stretch/>
        </p:blipFill>
        <p:spPr>
          <a:xfrm>
            <a:off x="5506749" y="892851"/>
            <a:ext cx="544200" cy="528000"/>
          </a:xfrm>
          <a:prstGeom prst="rect">
            <a:avLst/>
          </a:prstGeom>
          <a:noFill/>
          <a:ln>
            <a:noFill/>
          </a:ln>
        </p:spPr>
      </p:pic>
      <p:pic>
        <p:nvPicPr>
          <p:cNvPr id="852" name="Google Shape;852;p61" descr="logo.png"/>
          <p:cNvPicPr preferRelativeResize="0"/>
          <p:nvPr/>
        </p:nvPicPr>
        <p:blipFill rotWithShape="1">
          <a:blip r:embed="rId9">
            <a:alphaModFix/>
          </a:blip>
          <a:srcRect/>
          <a:stretch/>
        </p:blipFill>
        <p:spPr>
          <a:xfrm>
            <a:off x="6192549" y="2874051"/>
            <a:ext cx="544200" cy="528000"/>
          </a:xfrm>
          <a:prstGeom prst="rect">
            <a:avLst/>
          </a:prstGeom>
          <a:noFill/>
          <a:ln>
            <a:noFill/>
          </a:ln>
        </p:spPr>
      </p:pic>
      <p:pic>
        <p:nvPicPr>
          <p:cNvPr id="853" name="Google Shape;853;p61" descr="logo.png"/>
          <p:cNvPicPr preferRelativeResize="0"/>
          <p:nvPr/>
        </p:nvPicPr>
        <p:blipFill rotWithShape="1">
          <a:blip r:embed="rId9">
            <a:alphaModFix/>
          </a:blip>
          <a:srcRect/>
          <a:stretch/>
        </p:blipFill>
        <p:spPr>
          <a:xfrm>
            <a:off x="6192549" y="1731051"/>
            <a:ext cx="544200" cy="528000"/>
          </a:xfrm>
          <a:prstGeom prst="rect">
            <a:avLst/>
          </a:prstGeom>
          <a:noFill/>
          <a:ln>
            <a:noFill/>
          </a:ln>
        </p:spPr>
      </p:pic>
      <p:pic>
        <p:nvPicPr>
          <p:cNvPr id="854" name="Google Shape;854;p61"/>
          <p:cNvPicPr preferRelativeResize="0"/>
          <p:nvPr/>
        </p:nvPicPr>
        <p:blipFill>
          <a:blip r:embed="rId10">
            <a:alphaModFix/>
          </a:blip>
          <a:stretch>
            <a:fillRect/>
          </a:stretch>
        </p:blipFill>
        <p:spPr>
          <a:xfrm>
            <a:off x="5603973" y="3680598"/>
            <a:ext cx="403575" cy="601250"/>
          </a:xfrm>
          <a:prstGeom prst="rect">
            <a:avLst/>
          </a:prstGeom>
          <a:noFill/>
          <a:ln>
            <a:noFill/>
          </a:ln>
        </p:spPr>
      </p:pic>
      <p:pic>
        <p:nvPicPr>
          <p:cNvPr id="855" name="Google Shape;855;p61"/>
          <p:cNvPicPr preferRelativeResize="0"/>
          <p:nvPr/>
        </p:nvPicPr>
        <p:blipFill>
          <a:blip r:embed="rId10">
            <a:alphaModFix/>
          </a:blip>
          <a:stretch>
            <a:fillRect/>
          </a:stretch>
        </p:blipFill>
        <p:spPr>
          <a:xfrm>
            <a:off x="3470373" y="3680598"/>
            <a:ext cx="403575" cy="601250"/>
          </a:xfrm>
          <a:prstGeom prst="rect">
            <a:avLst/>
          </a:prstGeom>
          <a:noFill/>
          <a:ln>
            <a:noFill/>
          </a:ln>
        </p:spPr>
      </p:pic>
      <p:pic>
        <p:nvPicPr>
          <p:cNvPr id="856" name="Google Shape;856;p61"/>
          <p:cNvPicPr preferRelativeResize="0"/>
          <p:nvPr/>
        </p:nvPicPr>
        <p:blipFill>
          <a:blip r:embed="rId10">
            <a:alphaModFix/>
          </a:blip>
          <a:stretch>
            <a:fillRect/>
          </a:stretch>
        </p:blipFill>
        <p:spPr>
          <a:xfrm>
            <a:off x="3394173" y="861198"/>
            <a:ext cx="403575" cy="601250"/>
          </a:xfrm>
          <a:prstGeom prst="rect">
            <a:avLst/>
          </a:prstGeom>
          <a:noFill/>
          <a:ln>
            <a:noFill/>
          </a:ln>
        </p:spPr>
      </p:pic>
      <p:sp>
        <p:nvSpPr>
          <p:cNvPr id="857" name="Google Shape;857;p61"/>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grpSp>
        <p:nvGrpSpPr>
          <p:cNvPr id="858" name="Google Shape;858;p61"/>
          <p:cNvGrpSpPr/>
          <p:nvPr/>
        </p:nvGrpSpPr>
        <p:grpSpPr>
          <a:xfrm>
            <a:off x="4373050" y="4144299"/>
            <a:ext cx="733500" cy="770255"/>
            <a:chOff x="4373050" y="4144299"/>
            <a:chExt cx="733500" cy="770255"/>
          </a:xfrm>
        </p:grpSpPr>
        <p:pic>
          <p:nvPicPr>
            <p:cNvPr id="859" name="Google Shape;859;p61"/>
            <p:cNvPicPr preferRelativeResize="0"/>
            <p:nvPr/>
          </p:nvPicPr>
          <p:blipFill rotWithShape="1">
            <a:blip r:embed="rId3">
              <a:alphaModFix/>
            </a:blip>
            <a:srcRect/>
            <a:stretch/>
          </p:blipFill>
          <p:spPr>
            <a:xfrm>
              <a:off x="4373050" y="4144299"/>
              <a:ext cx="659100" cy="704100"/>
            </a:xfrm>
            <a:prstGeom prst="rect">
              <a:avLst/>
            </a:prstGeom>
            <a:noFill/>
            <a:ln>
              <a:noFill/>
            </a:ln>
          </p:spPr>
        </p:pic>
        <p:sp>
          <p:nvSpPr>
            <p:cNvPr id="860" name="Google Shape;860;p61"/>
            <p:cNvSpPr/>
            <p:nvPr/>
          </p:nvSpPr>
          <p:spPr>
            <a:xfrm>
              <a:off x="4373050" y="4743854"/>
              <a:ext cx="733500" cy="17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1" name="Google Shape;861;p61"/>
          <p:cNvPicPr preferRelativeResize="0"/>
          <p:nvPr/>
        </p:nvPicPr>
        <p:blipFill>
          <a:blip r:embed="rId10">
            <a:alphaModFix/>
          </a:blip>
          <a:stretch>
            <a:fillRect/>
          </a:stretch>
        </p:blipFill>
        <p:spPr>
          <a:xfrm>
            <a:off x="6105198" y="861198"/>
            <a:ext cx="403575" cy="60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62"/>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62"/>
          <p:cNvGrpSpPr/>
          <p:nvPr/>
        </p:nvGrpSpPr>
        <p:grpSpPr>
          <a:xfrm rot="2489848">
            <a:off x="3534672" y="3041443"/>
            <a:ext cx="1129822" cy="152403"/>
            <a:chOff x="527275" y="2022000"/>
            <a:chExt cx="1129800" cy="152400"/>
          </a:xfrm>
        </p:grpSpPr>
        <p:cxnSp>
          <p:nvCxnSpPr>
            <p:cNvPr id="868" name="Google Shape;868;p62"/>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869" name="Google Shape;869;p62"/>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870" name="Google Shape;870;p62"/>
          <p:cNvGrpSpPr/>
          <p:nvPr/>
        </p:nvGrpSpPr>
        <p:grpSpPr>
          <a:xfrm>
            <a:off x="603475" y="2098200"/>
            <a:ext cx="1129800" cy="152400"/>
            <a:chOff x="527275" y="2022000"/>
            <a:chExt cx="1129800" cy="152400"/>
          </a:xfrm>
        </p:grpSpPr>
        <p:cxnSp>
          <p:nvCxnSpPr>
            <p:cNvPr id="871" name="Google Shape;871;p62"/>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872" name="Google Shape;872;p62"/>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873" name="Google Shape;873;p62"/>
          <p:cNvGrpSpPr/>
          <p:nvPr/>
        </p:nvGrpSpPr>
        <p:grpSpPr>
          <a:xfrm rot="-2356687">
            <a:off x="6039059" y="3045689"/>
            <a:ext cx="1129826" cy="152404"/>
            <a:chOff x="527275" y="2022000"/>
            <a:chExt cx="1129800" cy="152400"/>
          </a:xfrm>
        </p:grpSpPr>
        <p:cxnSp>
          <p:nvCxnSpPr>
            <p:cNvPr id="874" name="Google Shape;874;p62"/>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875" name="Google Shape;875;p62"/>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sp>
        <p:nvSpPr>
          <p:cNvPr id="876" name="Google Shape;876;p62"/>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 embedding Capabilities</a:t>
            </a:r>
            <a:endParaRPr sz="3000">
              <a:solidFill>
                <a:schemeClr val="dk1"/>
              </a:solidFill>
            </a:endParaRPr>
          </a:p>
        </p:txBody>
      </p:sp>
      <p:sp>
        <p:nvSpPr>
          <p:cNvPr id="877" name="Google Shape;877;p62"/>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
        <p:nvSpPr>
          <p:cNvPr id="878" name="Google Shape;878;p62"/>
          <p:cNvSpPr/>
          <p:nvPr/>
        </p:nvSpPr>
        <p:spPr>
          <a:xfrm>
            <a:off x="4562675" y="31945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79" name="Google Shape;879;p62"/>
          <p:cNvSpPr/>
          <p:nvPr/>
        </p:nvSpPr>
        <p:spPr>
          <a:xfrm>
            <a:off x="4620950" y="34141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80" name="Google Shape;880;p62"/>
          <p:cNvSpPr txBox="1"/>
          <p:nvPr/>
        </p:nvSpPr>
        <p:spPr>
          <a:xfrm>
            <a:off x="4791425" y="3109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881" name="Google Shape;881;p62"/>
          <p:cNvSpPr txBox="1"/>
          <p:nvPr/>
        </p:nvSpPr>
        <p:spPr>
          <a:xfrm>
            <a:off x="4733600" y="33379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882" name="Google Shape;882;p62"/>
          <p:cNvSpPr/>
          <p:nvPr/>
        </p:nvSpPr>
        <p:spPr>
          <a:xfrm>
            <a:off x="4671275" y="36427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83" name="Google Shape;883;p62"/>
          <p:cNvSpPr txBox="1"/>
          <p:nvPr/>
        </p:nvSpPr>
        <p:spPr>
          <a:xfrm>
            <a:off x="4792600" y="35665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38761D"/>
                </a:solidFill>
                <a:latin typeface="Overpass"/>
                <a:ea typeface="Overpass"/>
                <a:cs typeface="Overpass"/>
                <a:sym typeface="Overpass"/>
              </a:rPr>
              <a:t>B</a:t>
            </a:r>
            <a:endParaRPr sz="1200" b="1">
              <a:solidFill>
                <a:srgbClr val="38761D"/>
              </a:solidFill>
              <a:latin typeface="Overpass"/>
              <a:ea typeface="Overpass"/>
              <a:cs typeface="Overpass"/>
              <a:sym typeface="Overpass"/>
            </a:endParaRPr>
          </a:p>
        </p:txBody>
      </p:sp>
      <p:sp>
        <p:nvSpPr>
          <p:cNvPr id="884" name="Google Shape;884;p62"/>
          <p:cNvSpPr/>
          <p:nvPr/>
        </p:nvSpPr>
        <p:spPr>
          <a:xfrm>
            <a:off x="4714600" y="38602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885" name="Google Shape;885;p62"/>
          <p:cNvSpPr/>
          <p:nvPr/>
        </p:nvSpPr>
        <p:spPr>
          <a:xfrm>
            <a:off x="4714600" y="40486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886" name="Google Shape;886;p62"/>
          <p:cNvSpPr/>
          <p:nvPr/>
        </p:nvSpPr>
        <p:spPr>
          <a:xfrm>
            <a:off x="4714600" y="42311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887" name="Google Shape;887;p62"/>
          <p:cNvSpPr/>
          <p:nvPr/>
        </p:nvSpPr>
        <p:spPr>
          <a:xfrm>
            <a:off x="4714600" y="44137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888" name="Google Shape;888;p62"/>
          <p:cNvSpPr/>
          <p:nvPr/>
        </p:nvSpPr>
        <p:spPr>
          <a:xfrm>
            <a:off x="4714600" y="45962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
        <p:nvSpPr>
          <p:cNvPr id="889" name="Google Shape;889;p62"/>
          <p:cNvSpPr/>
          <p:nvPr/>
        </p:nvSpPr>
        <p:spPr>
          <a:xfrm>
            <a:off x="1895675" y="15943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90" name="Google Shape;890;p62"/>
          <p:cNvSpPr/>
          <p:nvPr/>
        </p:nvSpPr>
        <p:spPr>
          <a:xfrm>
            <a:off x="1953950" y="18139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91" name="Google Shape;891;p62"/>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892" name="Google Shape;892;p62"/>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893" name="Google Shape;893;p62"/>
          <p:cNvSpPr/>
          <p:nvPr/>
        </p:nvSpPr>
        <p:spPr>
          <a:xfrm>
            <a:off x="2004275" y="20425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894" name="Google Shape;894;p62"/>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0000FF"/>
                </a:solidFill>
                <a:latin typeface="Overpass"/>
                <a:ea typeface="Overpass"/>
                <a:cs typeface="Overpass"/>
                <a:sym typeface="Overpass"/>
              </a:rPr>
              <a:t>A</a:t>
            </a:r>
            <a:endParaRPr sz="1200" b="1">
              <a:solidFill>
                <a:srgbClr val="0000FF"/>
              </a:solidFill>
              <a:latin typeface="Overpass"/>
              <a:ea typeface="Overpass"/>
              <a:cs typeface="Overpass"/>
              <a:sym typeface="Overpass"/>
            </a:endParaRPr>
          </a:p>
        </p:txBody>
      </p:sp>
      <p:sp>
        <p:nvSpPr>
          <p:cNvPr id="895" name="Google Shape;895;p62"/>
          <p:cNvSpPr/>
          <p:nvPr/>
        </p:nvSpPr>
        <p:spPr>
          <a:xfrm>
            <a:off x="2047600" y="22600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896" name="Google Shape;896;p62"/>
          <p:cNvSpPr/>
          <p:nvPr/>
        </p:nvSpPr>
        <p:spPr>
          <a:xfrm>
            <a:off x="2047600" y="24484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897" name="Google Shape;897;p62"/>
          <p:cNvSpPr/>
          <p:nvPr/>
        </p:nvSpPr>
        <p:spPr>
          <a:xfrm>
            <a:off x="2047600" y="26309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898" name="Google Shape;898;p62"/>
          <p:cNvSpPr/>
          <p:nvPr/>
        </p:nvSpPr>
        <p:spPr>
          <a:xfrm>
            <a:off x="2047600" y="28135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899" name="Google Shape;899;p62"/>
          <p:cNvSpPr/>
          <p:nvPr/>
        </p:nvSpPr>
        <p:spPr>
          <a:xfrm>
            <a:off x="2047600" y="29960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
        <p:nvSpPr>
          <p:cNvPr id="900" name="Google Shape;900;p62"/>
          <p:cNvSpPr/>
          <p:nvPr/>
        </p:nvSpPr>
        <p:spPr>
          <a:xfrm>
            <a:off x="7153475" y="1594300"/>
            <a:ext cx="1587300" cy="1743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01" name="Google Shape;901;p62"/>
          <p:cNvSpPr/>
          <p:nvPr/>
        </p:nvSpPr>
        <p:spPr>
          <a:xfrm>
            <a:off x="7211750" y="1813900"/>
            <a:ext cx="1478700" cy="145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02" name="Google Shape;902;p62"/>
          <p:cNvSpPr txBox="1"/>
          <p:nvPr/>
        </p:nvSpPr>
        <p:spPr>
          <a:xfrm>
            <a:off x="73822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03" name="Google Shape;903;p62"/>
          <p:cNvSpPr txBox="1"/>
          <p:nvPr/>
        </p:nvSpPr>
        <p:spPr>
          <a:xfrm>
            <a:off x="73244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04" name="Google Shape;904;p62"/>
          <p:cNvSpPr/>
          <p:nvPr/>
        </p:nvSpPr>
        <p:spPr>
          <a:xfrm>
            <a:off x="7262075" y="2042500"/>
            <a:ext cx="1385100" cy="11781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05" name="Google Shape;905;p62"/>
          <p:cNvSpPr txBox="1"/>
          <p:nvPr/>
        </p:nvSpPr>
        <p:spPr>
          <a:xfrm>
            <a:off x="73834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741B47"/>
                </a:solidFill>
                <a:latin typeface="Overpass"/>
                <a:ea typeface="Overpass"/>
                <a:cs typeface="Overpass"/>
                <a:sym typeface="Overpass"/>
              </a:rPr>
              <a:t>C</a:t>
            </a:r>
            <a:endParaRPr sz="1200" b="1">
              <a:solidFill>
                <a:srgbClr val="741B47"/>
              </a:solidFill>
              <a:latin typeface="Overpass"/>
              <a:ea typeface="Overpass"/>
              <a:cs typeface="Overpass"/>
              <a:sym typeface="Overpass"/>
            </a:endParaRPr>
          </a:p>
        </p:txBody>
      </p:sp>
      <p:sp>
        <p:nvSpPr>
          <p:cNvPr id="906" name="Google Shape;906;p62"/>
          <p:cNvSpPr/>
          <p:nvPr/>
        </p:nvSpPr>
        <p:spPr>
          <a:xfrm>
            <a:off x="7305400" y="22600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Discovery</a:t>
            </a:r>
            <a:endParaRPr sz="1100">
              <a:latin typeface="Overpass"/>
              <a:ea typeface="Overpass"/>
              <a:cs typeface="Overpass"/>
              <a:sym typeface="Overpass"/>
            </a:endParaRPr>
          </a:p>
        </p:txBody>
      </p:sp>
      <p:sp>
        <p:nvSpPr>
          <p:cNvPr id="907" name="Google Shape;907;p62"/>
          <p:cNvSpPr/>
          <p:nvPr/>
        </p:nvSpPr>
        <p:spPr>
          <a:xfrm>
            <a:off x="7305400" y="2448425"/>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Load-balancer</a:t>
            </a:r>
            <a:endParaRPr sz="1100">
              <a:latin typeface="Overpass"/>
              <a:ea typeface="Overpass"/>
              <a:cs typeface="Overpass"/>
              <a:sym typeface="Overpass"/>
            </a:endParaRPr>
          </a:p>
        </p:txBody>
      </p:sp>
      <p:sp>
        <p:nvSpPr>
          <p:cNvPr id="908" name="Google Shape;908;p62"/>
          <p:cNvSpPr/>
          <p:nvPr/>
        </p:nvSpPr>
        <p:spPr>
          <a:xfrm>
            <a:off x="7305400" y="2630962"/>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Resiliency</a:t>
            </a:r>
            <a:endParaRPr sz="1100">
              <a:latin typeface="Overpass"/>
              <a:ea typeface="Overpass"/>
              <a:cs typeface="Overpass"/>
              <a:sym typeface="Overpass"/>
            </a:endParaRPr>
          </a:p>
        </p:txBody>
      </p:sp>
      <p:sp>
        <p:nvSpPr>
          <p:cNvPr id="909" name="Google Shape;909;p62"/>
          <p:cNvSpPr/>
          <p:nvPr/>
        </p:nvSpPr>
        <p:spPr>
          <a:xfrm>
            <a:off x="7305400" y="2813500"/>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Metrics</a:t>
            </a:r>
            <a:endParaRPr sz="1100">
              <a:latin typeface="Overpass"/>
              <a:ea typeface="Overpass"/>
              <a:cs typeface="Overpass"/>
              <a:sym typeface="Overpass"/>
            </a:endParaRPr>
          </a:p>
        </p:txBody>
      </p:sp>
      <p:sp>
        <p:nvSpPr>
          <p:cNvPr id="910" name="Google Shape;910;p62"/>
          <p:cNvSpPr/>
          <p:nvPr/>
        </p:nvSpPr>
        <p:spPr>
          <a:xfrm>
            <a:off x="7305400" y="2996038"/>
            <a:ext cx="1285800" cy="15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verpass"/>
                <a:ea typeface="Overpass"/>
                <a:cs typeface="Overpass"/>
                <a:sym typeface="Overpass"/>
              </a:rPr>
              <a:t>Tracing</a:t>
            </a:r>
            <a:endParaRPr sz="1100">
              <a:latin typeface="Overpass"/>
              <a:ea typeface="Overpass"/>
              <a:cs typeface="Overpass"/>
              <a:sym typeface="Overpass"/>
            </a:endParaRPr>
          </a:p>
        </p:txBody>
      </p:sp>
      <p:sp>
        <p:nvSpPr>
          <p:cNvPr id="911" name="Google Shape;911;p62"/>
          <p:cNvSpPr txBox="1"/>
          <p:nvPr/>
        </p:nvSpPr>
        <p:spPr>
          <a:xfrm>
            <a:off x="3761450" y="1888850"/>
            <a:ext cx="3026700" cy="55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Overpass"/>
                <a:ea typeface="Overpass"/>
                <a:cs typeface="Overpass"/>
                <a:sym typeface="Overpass"/>
              </a:rPr>
              <a:t>Before</a:t>
            </a:r>
            <a:r>
              <a:rPr lang="en" sz="3000">
                <a:solidFill>
                  <a:srgbClr val="FF0000"/>
                </a:solidFill>
                <a:latin typeface="Overpass"/>
                <a:ea typeface="Overpass"/>
                <a:cs typeface="Overpass"/>
                <a:sym typeface="Overpass"/>
              </a:rPr>
              <a:t> Istio</a:t>
            </a:r>
            <a:endParaRPr sz="3000">
              <a:solidFill>
                <a:srgbClr val="FF0000"/>
              </a:solidFill>
              <a:latin typeface="Overpass"/>
              <a:ea typeface="Overpass"/>
              <a:cs typeface="Overpass"/>
              <a:sym typeface="Overpas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63"/>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63"/>
          <p:cNvGrpSpPr/>
          <p:nvPr/>
        </p:nvGrpSpPr>
        <p:grpSpPr>
          <a:xfrm rot="2489848">
            <a:off x="3534672" y="3041443"/>
            <a:ext cx="1129822" cy="152403"/>
            <a:chOff x="527275" y="2022000"/>
            <a:chExt cx="1129800" cy="152400"/>
          </a:xfrm>
        </p:grpSpPr>
        <p:cxnSp>
          <p:nvCxnSpPr>
            <p:cNvPr id="918" name="Google Shape;918;p63"/>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19" name="Google Shape;919;p63"/>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920" name="Google Shape;920;p63"/>
          <p:cNvGrpSpPr/>
          <p:nvPr/>
        </p:nvGrpSpPr>
        <p:grpSpPr>
          <a:xfrm>
            <a:off x="603475" y="2098200"/>
            <a:ext cx="1129800" cy="152400"/>
            <a:chOff x="527275" y="2022000"/>
            <a:chExt cx="1129800" cy="152400"/>
          </a:xfrm>
        </p:grpSpPr>
        <p:cxnSp>
          <p:nvCxnSpPr>
            <p:cNvPr id="921" name="Google Shape;921;p63"/>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22" name="Google Shape;922;p63"/>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923" name="Google Shape;923;p63"/>
          <p:cNvGrpSpPr/>
          <p:nvPr/>
        </p:nvGrpSpPr>
        <p:grpSpPr>
          <a:xfrm rot="-2356687">
            <a:off x="6039059" y="3045689"/>
            <a:ext cx="1129826" cy="152404"/>
            <a:chOff x="527275" y="2022000"/>
            <a:chExt cx="1129800" cy="152400"/>
          </a:xfrm>
        </p:grpSpPr>
        <p:cxnSp>
          <p:nvCxnSpPr>
            <p:cNvPr id="924" name="Google Shape;924;p63"/>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25" name="Google Shape;925;p63"/>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sp>
        <p:nvSpPr>
          <p:cNvPr id="926" name="Google Shape;926;p63"/>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 externalizing Capabilities</a:t>
            </a:r>
            <a:endParaRPr sz="3000">
              <a:solidFill>
                <a:schemeClr val="dk1"/>
              </a:solidFill>
            </a:endParaRPr>
          </a:p>
        </p:txBody>
      </p:sp>
      <p:sp>
        <p:nvSpPr>
          <p:cNvPr id="927" name="Google Shape;927;p63"/>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grpSp>
        <p:nvGrpSpPr>
          <p:cNvPr id="928" name="Google Shape;928;p63"/>
          <p:cNvGrpSpPr/>
          <p:nvPr/>
        </p:nvGrpSpPr>
        <p:grpSpPr>
          <a:xfrm>
            <a:off x="1852550" y="1280500"/>
            <a:ext cx="1690800" cy="1698900"/>
            <a:chOff x="1852550" y="1280500"/>
            <a:chExt cx="1690800" cy="1698900"/>
          </a:xfrm>
        </p:grpSpPr>
        <p:sp>
          <p:nvSpPr>
            <p:cNvPr id="929" name="Google Shape;929;p63"/>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30" name="Google Shape;930;p63"/>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31" name="Google Shape;931;p63"/>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32" name="Google Shape;932;p63"/>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933" name="Google Shape;933;p63"/>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34" name="Google Shape;934;p63"/>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35" name="Google Shape;935;p63"/>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36" name="Google Shape;936;p63"/>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0000FF"/>
                  </a:solidFill>
                  <a:latin typeface="Overpass"/>
                  <a:ea typeface="Overpass"/>
                  <a:cs typeface="Overpass"/>
                  <a:sym typeface="Overpass"/>
                </a:rPr>
                <a:t>A</a:t>
              </a:r>
              <a:endParaRPr sz="1200" b="1">
                <a:solidFill>
                  <a:srgbClr val="0000FF"/>
                </a:solidFill>
                <a:latin typeface="Overpass"/>
                <a:ea typeface="Overpass"/>
                <a:cs typeface="Overpass"/>
                <a:sym typeface="Overpass"/>
              </a:endParaRPr>
            </a:p>
          </p:txBody>
        </p:sp>
        <p:sp>
          <p:nvSpPr>
            <p:cNvPr id="937" name="Google Shape;937;p63"/>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grpSp>
        <p:nvGrpSpPr>
          <p:cNvPr id="938" name="Google Shape;938;p63"/>
          <p:cNvGrpSpPr/>
          <p:nvPr/>
        </p:nvGrpSpPr>
        <p:grpSpPr>
          <a:xfrm>
            <a:off x="7110350" y="1280500"/>
            <a:ext cx="1690800" cy="1698900"/>
            <a:chOff x="1852550" y="1280500"/>
            <a:chExt cx="1690800" cy="1698900"/>
          </a:xfrm>
        </p:grpSpPr>
        <p:sp>
          <p:nvSpPr>
            <p:cNvPr id="939" name="Google Shape;939;p63"/>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40" name="Google Shape;940;p63"/>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41" name="Google Shape;941;p63"/>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42" name="Google Shape;942;p63"/>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943" name="Google Shape;943;p63"/>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44" name="Google Shape;944;p63"/>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45" name="Google Shape;945;p63"/>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46" name="Google Shape;946;p63"/>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741B47"/>
                  </a:solidFill>
                  <a:latin typeface="Overpass"/>
                  <a:ea typeface="Overpass"/>
                  <a:cs typeface="Overpass"/>
                  <a:sym typeface="Overpass"/>
                </a:rPr>
                <a:t>C</a:t>
              </a:r>
              <a:endParaRPr sz="1200" b="1">
                <a:solidFill>
                  <a:srgbClr val="741B47"/>
                </a:solidFill>
                <a:latin typeface="Overpass"/>
                <a:ea typeface="Overpass"/>
                <a:cs typeface="Overpass"/>
                <a:sym typeface="Overpass"/>
              </a:endParaRPr>
            </a:p>
          </p:txBody>
        </p:sp>
        <p:sp>
          <p:nvSpPr>
            <p:cNvPr id="947" name="Google Shape;947;p63"/>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grpSp>
        <p:nvGrpSpPr>
          <p:cNvPr id="948" name="Google Shape;948;p63"/>
          <p:cNvGrpSpPr/>
          <p:nvPr/>
        </p:nvGrpSpPr>
        <p:grpSpPr>
          <a:xfrm>
            <a:off x="4519550" y="3185500"/>
            <a:ext cx="1690800" cy="1698900"/>
            <a:chOff x="1852550" y="1280500"/>
            <a:chExt cx="1690800" cy="1698900"/>
          </a:xfrm>
        </p:grpSpPr>
        <p:sp>
          <p:nvSpPr>
            <p:cNvPr id="949" name="Google Shape;949;p63"/>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50" name="Google Shape;950;p63"/>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51" name="Google Shape;951;p63"/>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52" name="Google Shape;952;p63"/>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953" name="Google Shape;953;p63"/>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54" name="Google Shape;954;p63"/>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55" name="Google Shape;955;p63"/>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56" name="Google Shape;956;p63"/>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38761D"/>
                  </a:solidFill>
                  <a:latin typeface="Overpass"/>
                  <a:ea typeface="Overpass"/>
                  <a:cs typeface="Overpass"/>
                  <a:sym typeface="Overpass"/>
                </a:rPr>
                <a:t>B</a:t>
              </a:r>
              <a:endParaRPr sz="1200" b="1">
                <a:solidFill>
                  <a:srgbClr val="38761D"/>
                </a:solidFill>
                <a:latin typeface="Overpass"/>
                <a:ea typeface="Overpass"/>
                <a:cs typeface="Overpass"/>
                <a:sym typeface="Overpass"/>
              </a:endParaRPr>
            </a:p>
          </p:txBody>
        </p:sp>
        <p:sp>
          <p:nvSpPr>
            <p:cNvPr id="957" name="Google Shape;957;p63"/>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sp>
        <p:nvSpPr>
          <p:cNvPr id="958" name="Google Shape;958;p63"/>
          <p:cNvSpPr txBox="1"/>
          <p:nvPr/>
        </p:nvSpPr>
        <p:spPr>
          <a:xfrm>
            <a:off x="3761450" y="1888850"/>
            <a:ext cx="3026700" cy="55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Overpass"/>
                <a:ea typeface="Overpass"/>
                <a:cs typeface="Overpass"/>
                <a:sym typeface="Overpass"/>
              </a:rPr>
              <a:t>After</a:t>
            </a:r>
            <a:r>
              <a:rPr lang="en" sz="3000">
                <a:solidFill>
                  <a:srgbClr val="FF0000"/>
                </a:solidFill>
                <a:latin typeface="Overpass"/>
                <a:ea typeface="Overpass"/>
                <a:cs typeface="Overpass"/>
                <a:sym typeface="Overpass"/>
              </a:rPr>
              <a:t> Istio</a:t>
            </a:r>
            <a:endParaRPr sz="3000">
              <a:solidFill>
                <a:srgbClr val="FF0000"/>
              </a:solidFill>
              <a:latin typeface="Overpass"/>
              <a:ea typeface="Overpass"/>
              <a:cs typeface="Overpass"/>
              <a:sym typeface="Overpas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64"/>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64"/>
          <p:cNvGrpSpPr/>
          <p:nvPr/>
        </p:nvGrpSpPr>
        <p:grpSpPr>
          <a:xfrm rot="2489848">
            <a:off x="3534672" y="3041443"/>
            <a:ext cx="1129822" cy="152403"/>
            <a:chOff x="527275" y="2022000"/>
            <a:chExt cx="1129800" cy="152400"/>
          </a:xfrm>
        </p:grpSpPr>
        <p:cxnSp>
          <p:nvCxnSpPr>
            <p:cNvPr id="965" name="Google Shape;965;p6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66" name="Google Shape;966;p6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967" name="Google Shape;967;p64"/>
          <p:cNvGrpSpPr/>
          <p:nvPr/>
        </p:nvGrpSpPr>
        <p:grpSpPr>
          <a:xfrm>
            <a:off x="603475" y="2098200"/>
            <a:ext cx="1129800" cy="152400"/>
            <a:chOff x="527275" y="2022000"/>
            <a:chExt cx="1129800" cy="152400"/>
          </a:xfrm>
        </p:grpSpPr>
        <p:cxnSp>
          <p:nvCxnSpPr>
            <p:cNvPr id="968" name="Google Shape;968;p6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69" name="Google Shape;969;p6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grpSp>
        <p:nvGrpSpPr>
          <p:cNvPr id="970" name="Google Shape;970;p64"/>
          <p:cNvGrpSpPr/>
          <p:nvPr/>
        </p:nvGrpSpPr>
        <p:grpSpPr>
          <a:xfrm rot="-2356687">
            <a:off x="6039059" y="3045689"/>
            <a:ext cx="1129826" cy="152404"/>
            <a:chOff x="527275" y="2022000"/>
            <a:chExt cx="1129800" cy="152400"/>
          </a:xfrm>
        </p:grpSpPr>
        <p:cxnSp>
          <p:nvCxnSpPr>
            <p:cNvPr id="971" name="Google Shape;971;p64"/>
            <p:cNvCxnSpPr/>
            <p:nvPr/>
          </p:nvCxnSpPr>
          <p:spPr>
            <a:xfrm>
              <a:off x="527275" y="2022000"/>
              <a:ext cx="1129800" cy="0"/>
            </a:xfrm>
            <a:prstGeom prst="straightConnector1">
              <a:avLst/>
            </a:prstGeom>
            <a:noFill/>
            <a:ln w="28575" cap="flat" cmpd="sng">
              <a:solidFill>
                <a:srgbClr val="FFFFFF"/>
              </a:solidFill>
              <a:prstDash val="solid"/>
              <a:round/>
              <a:headEnd type="none" w="med" len="med"/>
              <a:tailEnd type="triangle" w="med" len="med"/>
            </a:ln>
          </p:spPr>
        </p:cxnSp>
        <p:cxnSp>
          <p:nvCxnSpPr>
            <p:cNvPr id="972" name="Google Shape;972;p64"/>
            <p:cNvCxnSpPr/>
            <p:nvPr/>
          </p:nvCxnSpPr>
          <p:spPr>
            <a:xfrm rot="10800000">
              <a:off x="527275" y="2174400"/>
              <a:ext cx="1129800" cy="0"/>
            </a:xfrm>
            <a:prstGeom prst="straightConnector1">
              <a:avLst/>
            </a:prstGeom>
            <a:noFill/>
            <a:ln w="28575" cap="flat" cmpd="sng">
              <a:solidFill>
                <a:srgbClr val="FFFFFF"/>
              </a:solidFill>
              <a:prstDash val="solid"/>
              <a:round/>
              <a:headEnd type="none" w="med" len="med"/>
              <a:tailEnd type="triangle" w="med" len="med"/>
            </a:ln>
          </p:spPr>
        </p:cxnSp>
      </p:grpSp>
      <p:sp>
        <p:nvSpPr>
          <p:cNvPr id="973" name="Google Shape;973;p64"/>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Kubernetes, Istio, Envoy</a:t>
            </a:r>
            <a:endParaRPr sz="3000">
              <a:solidFill>
                <a:schemeClr val="dk1"/>
              </a:solidFill>
            </a:endParaRPr>
          </a:p>
        </p:txBody>
      </p:sp>
      <p:sp>
        <p:nvSpPr>
          <p:cNvPr id="974" name="Google Shape;974;p64"/>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grpSp>
        <p:nvGrpSpPr>
          <p:cNvPr id="975" name="Google Shape;975;p64"/>
          <p:cNvGrpSpPr/>
          <p:nvPr/>
        </p:nvGrpSpPr>
        <p:grpSpPr>
          <a:xfrm>
            <a:off x="1852550" y="1280500"/>
            <a:ext cx="1690800" cy="1698900"/>
            <a:chOff x="1852550" y="1280500"/>
            <a:chExt cx="1690800" cy="1698900"/>
          </a:xfrm>
        </p:grpSpPr>
        <p:sp>
          <p:nvSpPr>
            <p:cNvPr id="976" name="Google Shape;976;p64"/>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77" name="Google Shape;977;p64"/>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78" name="Google Shape;978;p64"/>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79" name="Google Shape;979;p64"/>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980" name="Google Shape;980;p64"/>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81" name="Google Shape;981;p64"/>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82" name="Google Shape;982;p64"/>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83" name="Google Shape;983;p64"/>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0000FF"/>
                  </a:solidFill>
                  <a:latin typeface="Overpass"/>
                  <a:ea typeface="Overpass"/>
                  <a:cs typeface="Overpass"/>
                  <a:sym typeface="Overpass"/>
                </a:rPr>
                <a:t>A</a:t>
              </a:r>
              <a:endParaRPr sz="1200" b="1">
                <a:solidFill>
                  <a:srgbClr val="0000FF"/>
                </a:solidFill>
                <a:latin typeface="Overpass"/>
                <a:ea typeface="Overpass"/>
                <a:cs typeface="Overpass"/>
                <a:sym typeface="Overpass"/>
              </a:endParaRPr>
            </a:p>
          </p:txBody>
        </p:sp>
        <p:sp>
          <p:nvSpPr>
            <p:cNvPr id="984" name="Google Shape;984;p64"/>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grpSp>
        <p:nvGrpSpPr>
          <p:cNvPr id="985" name="Google Shape;985;p64"/>
          <p:cNvGrpSpPr/>
          <p:nvPr/>
        </p:nvGrpSpPr>
        <p:grpSpPr>
          <a:xfrm>
            <a:off x="7110350" y="1280500"/>
            <a:ext cx="1690800" cy="1698900"/>
            <a:chOff x="1852550" y="1280500"/>
            <a:chExt cx="1690800" cy="1698900"/>
          </a:xfrm>
        </p:grpSpPr>
        <p:sp>
          <p:nvSpPr>
            <p:cNvPr id="986" name="Google Shape;986;p64"/>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87" name="Google Shape;987;p64"/>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88" name="Google Shape;988;p64"/>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89" name="Google Shape;989;p64"/>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990" name="Google Shape;990;p64"/>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991" name="Google Shape;991;p64"/>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992" name="Google Shape;992;p64"/>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93" name="Google Shape;993;p64"/>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741B47"/>
                  </a:solidFill>
                  <a:latin typeface="Overpass"/>
                  <a:ea typeface="Overpass"/>
                  <a:cs typeface="Overpass"/>
                  <a:sym typeface="Overpass"/>
                </a:rPr>
                <a:t>C</a:t>
              </a:r>
              <a:endParaRPr sz="1200" b="1">
                <a:solidFill>
                  <a:srgbClr val="741B47"/>
                </a:solidFill>
                <a:latin typeface="Overpass"/>
                <a:ea typeface="Overpass"/>
                <a:cs typeface="Overpass"/>
                <a:sym typeface="Overpass"/>
              </a:endParaRPr>
            </a:p>
          </p:txBody>
        </p:sp>
        <p:sp>
          <p:nvSpPr>
            <p:cNvPr id="994" name="Google Shape;994;p64"/>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grpSp>
        <p:nvGrpSpPr>
          <p:cNvPr id="995" name="Google Shape;995;p64"/>
          <p:cNvGrpSpPr/>
          <p:nvPr/>
        </p:nvGrpSpPr>
        <p:grpSpPr>
          <a:xfrm>
            <a:off x="4519550" y="3185500"/>
            <a:ext cx="1690800" cy="1698900"/>
            <a:chOff x="1852550" y="1280500"/>
            <a:chExt cx="1690800" cy="1698900"/>
          </a:xfrm>
        </p:grpSpPr>
        <p:sp>
          <p:nvSpPr>
            <p:cNvPr id="996" name="Google Shape;996;p64"/>
            <p:cNvSpPr/>
            <p:nvPr/>
          </p:nvSpPr>
          <p:spPr>
            <a:xfrm>
              <a:off x="1852550" y="1356700"/>
              <a:ext cx="1690800" cy="1622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97" name="Google Shape;997;p64"/>
            <p:cNvSpPr/>
            <p:nvPr/>
          </p:nvSpPr>
          <p:spPr>
            <a:xfrm>
              <a:off x="1895675" y="1594300"/>
              <a:ext cx="1587300" cy="833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98" name="Google Shape;998;p64"/>
            <p:cNvSpPr/>
            <p:nvPr/>
          </p:nvSpPr>
          <p:spPr>
            <a:xfrm>
              <a:off x="1953950" y="1813900"/>
              <a:ext cx="1478700" cy="512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999" name="Google Shape;999;p64"/>
            <p:cNvSpPr txBox="1"/>
            <p:nvPr/>
          </p:nvSpPr>
          <p:spPr>
            <a:xfrm>
              <a:off x="2071250" y="12805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1000" name="Google Shape;1000;p64"/>
            <p:cNvSpPr txBox="1"/>
            <p:nvPr/>
          </p:nvSpPr>
          <p:spPr>
            <a:xfrm>
              <a:off x="2124425" y="15091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Container</a:t>
              </a:r>
              <a:endParaRPr sz="1200">
                <a:latin typeface="Overpass"/>
                <a:ea typeface="Overpass"/>
                <a:cs typeface="Overpass"/>
                <a:sym typeface="Overpass"/>
              </a:endParaRPr>
            </a:p>
          </p:txBody>
        </p:sp>
        <p:sp>
          <p:nvSpPr>
            <p:cNvPr id="1001" name="Google Shape;1001;p64"/>
            <p:cNvSpPr txBox="1"/>
            <p:nvPr/>
          </p:nvSpPr>
          <p:spPr>
            <a:xfrm>
              <a:off x="2066600" y="1737700"/>
              <a:ext cx="1253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JVM</a:t>
              </a:r>
              <a:endParaRPr sz="1200">
                <a:latin typeface="Overpass"/>
                <a:ea typeface="Overpass"/>
                <a:cs typeface="Overpass"/>
                <a:sym typeface="Overpass"/>
              </a:endParaRPr>
            </a:p>
          </p:txBody>
        </p:sp>
        <p:sp>
          <p:nvSpPr>
            <p:cNvPr id="1002" name="Google Shape;1002;p64"/>
            <p:cNvSpPr/>
            <p:nvPr/>
          </p:nvSpPr>
          <p:spPr>
            <a:xfrm>
              <a:off x="2004275" y="2042500"/>
              <a:ext cx="1385100" cy="2376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1003" name="Google Shape;1003;p64"/>
            <p:cNvSpPr txBox="1"/>
            <p:nvPr/>
          </p:nvSpPr>
          <p:spPr>
            <a:xfrm>
              <a:off x="2125600" y="1966300"/>
              <a:ext cx="1129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verpass"/>
                  <a:ea typeface="Overpass"/>
                  <a:cs typeface="Overpass"/>
                  <a:sym typeface="Overpass"/>
                </a:rPr>
                <a:t>Service </a:t>
              </a:r>
              <a:r>
                <a:rPr lang="en" sz="1200" b="1">
                  <a:solidFill>
                    <a:srgbClr val="38761D"/>
                  </a:solidFill>
                  <a:latin typeface="Overpass"/>
                  <a:ea typeface="Overpass"/>
                  <a:cs typeface="Overpass"/>
                  <a:sym typeface="Overpass"/>
                </a:rPr>
                <a:t>B</a:t>
              </a:r>
              <a:endParaRPr sz="1200" b="1">
                <a:solidFill>
                  <a:srgbClr val="38761D"/>
                </a:solidFill>
                <a:latin typeface="Overpass"/>
                <a:ea typeface="Overpass"/>
                <a:cs typeface="Overpass"/>
                <a:sym typeface="Overpass"/>
              </a:endParaRPr>
            </a:p>
          </p:txBody>
        </p:sp>
        <p:sp>
          <p:nvSpPr>
            <p:cNvPr id="1004" name="Google Shape;1004;p64"/>
            <p:cNvSpPr/>
            <p:nvPr/>
          </p:nvSpPr>
          <p:spPr>
            <a:xfrm>
              <a:off x="2004275" y="2499700"/>
              <a:ext cx="1385100" cy="365400"/>
            </a:xfrm>
            <a:prstGeom prst="roundRect">
              <a:avLst>
                <a:gd name="adj" fmla="val 16667"/>
              </a:avLst>
            </a:prstGeom>
            <a:solidFill>
              <a:schemeClr val="lt2"/>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Sidecar Container</a:t>
              </a:r>
              <a:endParaRPr sz="1100">
                <a:latin typeface="Overpass"/>
                <a:ea typeface="Overpass"/>
                <a:cs typeface="Overpass"/>
                <a:sym typeface="Overpass"/>
              </a:endParaRPr>
            </a:p>
          </p:txBody>
        </p:sp>
      </p:grpSp>
      <p:pic>
        <p:nvPicPr>
          <p:cNvPr id="1005" name="Google Shape;1005;p64"/>
          <p:cNvPicPr preferRelativeResize="0"/>
          <p:nvPr/>
        </p:nvPicPr>
        <p:blipFill>
          <a:blip r:embed="rId3">
            <a:alphaModFix/>
          </a:blip>
          <a:stretch>
            <a:fillRect/>
          </a:stretch>
        </p:blipFill>
        <p:spPr>
          <a:xfrm>
            <a:off x="4478648" y="1276349"/>
            <a:ext cx="1434325" cy="1324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09"/>
        <p:cNvGrpSpPr/>
        <p:nvPr/>
      </p:nvGrpSpPr>
      <p:grpSpPr>
        <a:xfrm>
          <a:off x="0" y="0"/>
          <a:ext cx="0" cy="0"/>
          <a:chOff x="0" y="0"/>
          <a:chExt cx="0" cy="0"/>
        </a:xfrm>
      </p:grpSpPr>
      <p:sp>
        <p:nvSpPr>
          <p:cNvPr id="1010" name="Google Shape;1010;p65"/>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Next Generation Microservices - Service Mesh</a:t>
            </a:r>
            <a:endParaRPr sz="2800"/>
          </a:p>
        </p:txBody>
      </p:sp>
      <p:sp>
        <p:nvSpPr>
          <p:cNvPr id="1011" name="Google Shape;1011;p65"/>
          <p:cNvSpPr txBox="1">
            <a:spLocks noGrp="1"/>
          </p:cNvSpPr>
          <p:nvPr>
            <p:ph type="body" idx="1"/>
          </p:nvPr>
        </p:nvSpPr>
        <p:spPr>
          <a:xfrm>
            <a:off x="609600" y="1334300"/>
            <a:ext cx="8300100" cy="350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Code Independent (Polyglot)</a:t>
            </a:r>
            <a:endParaRPr sz="1800"/>
          </a:p>
          <a:p>
            <a:pPr marL="457200" lvl="0" indent="-342900" algn="l" rtl="0">
              <a:spcBef>
                <a:spcPts val="1600"/>
              </a:spcBef>
              <a:spcAft>
                <a:spcPts val="0"/>
              </a:spcAft>
              <a:buSzPts val="1800"/>
              <a:buChar char="•"/>
            </a:pPr>
            <a:r>
              <a:rPr lang="en" sz="1800"/>
              <a:t>Intelligent Routing and Load-Balancing</a:t>
            </a:r>
            <a:endParaRPr sz="1800"/>
          </a:p>
          <a:p>
            <a:pPr marL="914400" lvl="1" indent="-342900" algn="l" rtl="0">
              <a:lnSpc>
                <a:spcPct val="115000"/>
              </a:lnSpc>
              <a:spcBef>
                <a:spcPts val="0"/>
              </a:spcBef>
              <a:spcAft>
                <a:spcPts val="0"/>
              </a:spcAft>
              <a:buSzPts val="1800"/>
              <a:buChar char="•"/>
            </a:pPr>
            <a:r>
              <a:rPr lang="en" sz="1800"/>
              <a:t>A/B Tests</a:t>
            </a:r>
            <a:endParaRPr sz="1800"/>
          </a:p>
          <a:p>
            <a:pPr marL="914400" lvl="1" indent="-342900" algn="l" rtl="0">
              <a:lnSpc>
                <a:spcPct val="115000"/>
              </a:lnSpc>
              <a:spcBef>
                <a:spcPts val="0"/>
              </a:spcBef>
              <a:spcAft>
                <a:spcPts val="0"/>
              </a:spcAft>
              <a:buSzPts val="1800"/>
              <a:buChar char="•"/>
            </a:pPr>
            <a:r>
              <a:rPr lang="en" sz="1800"/>
              <a:t>Smarter Canary Releases </a:t>
            </a:r>
            <a:endParaRPr sz="1800"/>
          </a:p>
          <a:p>
            <a:pPr marL="457200" lvl="0" indent="-342900" algn="l" rtl="0">
              <a:lnSpc>
                <a:spcPct val="115000"/>
              </a:lnSpc>
              <a:spcBef>
                <a:spcPts val="0"/>
              </a:spcBef>
              <a:spcAft>
                <a:spcPts val="0"/>
              </a:spcAft>
              <a:buSzPts val="1800"/>
              <a:buChar char="•"/>
            </a:pPr>
            <a:r>
              <a:rPr lang="en" sz="1800"/>
              <a:t>Chaos: Fault Injection</a:t>
            </a:r>
            <a:endParaRPr sz="1800"/>
          </a:p>
          <a:p>
            <a:pPr marL="457200" lvl="0" indent="-342900" algn="l" rtl="0">
              <a:lnSpc>
                <a:spcPct val="115000"/>
              </a:lnSpc>
              <a:spcBef>
                <a:spcPts val="0"/>
              </a:spcBef>
              <a:spcAft>
                <a:spcPts val="0"/>
              </a:spcAft>
              <a:buSzPts val="1800"/>
              <a:buChar char="•"/>
            </a:pPr>
            <a:r>
              <a:rPr lang="en" sz="1800"/>
              <a:t>Resilience: Circuit Breakers</a:t>
            </a:r>
            <a:endParaRPr sz="1800"/>
          </a:p>
          <a:p>
            <a:pPr marL="457200" lvl="0" indent="-342900" algn="l" rtl="0">
              <a:lnSpc>
                <a:spcPct val="115000"/>
              </a:lnSpc>
              <a:spcBef>
                <a:spcPts val="0"/>
              </a:spcBef>
              <a:spcAft>
                <a:spcPts val="0"/>
              </a:spcAft>
              <a:buSzPts val="1800"/>
              <a:buChar char="•"/>
            </a:pPr>
            <a:r>
              <a:rPr lang="en" sz="1800"/>
              <a:t>Observability: Metrics and Tracing</a:t>
            </a:r>
            <a:endParaRPr sz="1800"/>
          </a:p>
          <a:p>
            <a:pPr marL="457200" lvl="0" indent="-342900" algn="l" rtl="0">
              <a:lnSpc>
                <a:spcPct val="115000"/>
              </a:lnSpc>
              <a:spcBef>
                <a:spcPts val="0"/>
              </a:spcBef>
              <a:spcAft>
                <a:spcPts val="0"/>
              </a:spcAft>
              <a:buSzPts val="1800"/>
              <a:buChar char="•"/>
            </a:pPr>
            <a:r>
              <a:rPr lang="en" sz="1800"/>
              <a:t>Fleet wide policy enforcement</a:t>
            </a:r>
            <a:endParaRPr sz="1800"/>
          </a:p>
        </p:txBody>
      </p:sp>
      <p:sp>
        <p:nvSpPr>
          <p:cNvPr id="1012" name="Google Shape;1012;p65"/>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66"/>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6"/>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pic>
        <p:nvPicPr>
          <p:cNvPr id="1019" name="Google Shape;1019;p66"/>
          <p:cNvPicPr preferRelativeResize="0"/>
          <p:nvPr/>
        </p:nvPicPr>
        <p:blipFill>
          <a:blip r:embed="rId3">
            <a:alphaModFix/>
          </a:blip>
          <a:stretch>
            <a:fillRect/>
          </a:stretch>
        </p:blipFill>
        <p:spPr>
          <a:xfrm>
            <a:off x="254899" y="21525"/>
            <a:ext cx="8565802"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23"/>
        <p:cNvGrpSpPr/>
        <p:nvPr/>
      </p:nvGrpSpPr>
      <p:grpSpPr>
        <a:xfrm>
          <a:off x="0" y="0"/>
          <a:ext cx="0" cy="0"/>
          <a:chOff x="0" y="0"/>
          <a:chExt cx="0" cy="0"/>
        </a:xfrm>
      </p:grpSpPr>
      <p:grpSp>
        <p:nvGrpSpPr>
          <p:cNvPr id="1024" name="Google Shape;1024;p67"/>
          <p:cNvGrpSpPr/>
          <p:nvPr/>
        </p:nvGrpSpPr>
        <p:grpSpPr>
          <a:xfrm>
            <a:off x="1623950" y="1356700"/>
            <a:ext cx="1571100" cy="1676500"/>
            <a:chOff x="1852550" y="1356700"/>
            <a:chExt cx="1571100" cy="1676500"/>
          </a:xfrm>
        </p:grpSpPr>
        <p:sp>
          <p:nvSpPr>
            <p:cNvPr id="1025" name="Google Shape;1025;p67"/>
            <p:cNvSpPr/>
            <p:nvPr/>
          </p:nvSpPr>
          <p:spPr>
            <a:xfrm>
              <a:off x="1852550" y="1410500"/>
              <a:ext cx="1571100" cy="162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7"/>
            <p:cNvSpPr/>
            <p:nvPr/>
          </p:nvSpPr>
          <p:spPr>
            <a:xfrm>
              <a:off x="2004950" y="1670500"/>
              <a:ext cx="1278600" cy="99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7"/>
            <p:cNvSpPr/>
            <p:nvPr/>
          </p:nvSpPr>
          <p:spPr>
            <a:xfrm>
              <a:off x="2134850" y="1885650"/>
              <a:ext cx="1018800" cy="70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7"/>
            <p:cNvSpPr txBox="1"/>
            <p:nvPr/>
          </p:nvSpPr>
          <p:spPr>
            <a:xfrm>
              <a:off x="2323700" y="13567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029" name="Google Shape;1029;p67"/>
            <p:cNvSpPr txBox="1"/>
            <p:nvPr/>
          </p:nvSpPr>
          <p:spPr>
            <a:xfrm>
              <a:off x="2182100" y="1585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030" name="Google Shape;1030;p67"/>
            <p:cNvSpPr txBox="1"/>
            <p:nvPr/>
          </p:nvSpPr>
          <p:spPr>
            <a:xfrm>
              <a:off x="2182100" y="1813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031" name="Google Shape;1031;p67"/>
            <p:cNvSpPr/>
            <p:nvPr/>
          </p:nvSpPr>
          <p:spPr>
            <a:xfrm>
              <a:off x="2250700" y="2127700"/>
              <a:ext cx="806700" cy="46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7"/>
            <p:cNvSpPr txBox="1"/>
            <p:nvPr/>
          </p:nvSpPr>
          <p:spPr>
            <a:xfrm>
              <a:off x="2182100" y="2194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a:t>
              </a:r>
              <a:endParaRPr sz="1100"/>
            </a:p>
          </p:txBody>
        </p:sp>
        <p:sp>
          <p:nvSpPr>
            <p:cNvPr id="1033" name="Google Shape;1033;p67"/>
            <p:cNvSpPr/>
            <p:nvPr/>
          </p:nvSpPr>
          <p:spPr>
            <a:xfrm>
              <a:off x="2004950" y="2655500"/>
              <a:ext cx="1278600" cy="31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7"/>
            <p:cNvSpPr txBox="1"/>
            <p:nvPr/>
          </p:nvSpPr>
          <p:spPr>
            <a:xfrm>
              <a:off x="2004800" y="2652100"/>
              <a:ext cx="12786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Envoy Side-car</a:t>
              </a:r>
              <a:endParaRPr sz="1000"/>
            </a:p>
          </p:txBody>
        </p:sp>
      </p:grpSp>
      <p:grpSp>
        <p:nvGrpSpPr>
          <p:cNvPr id="1035" name="Google Shape;1035;p67"/>
          <p:cNvGrpSpPr/>
          <p:nvPr/>
        </p:nvGrpSpPr>
        <p:grpSpPr>
          <a:xfrm>
            <a:off x="4443350" y="1356700"/>
            <a:ext cx="1571100" cy="1676500"/>
            <a:chOff x="1852550" y="1356700"/>
            <a:chExt cx="1571100" cy="1676500"/>
          </a:xfrm>
        </p:grpSpPr>
        <p:sp>
          <p:nvSpPr>
            <p:cNvPr id="1036" name="Google Shape;1036;p67"/>
            <p:cNvSpPr/>
            <p:nvPr/>
          </p:nvSpPr>
          <p:spPr>
            <a:xfrm>
              <a:off x="1852550" y="1410500"/>
              <a:ext cx="1571100" cy="162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7"/>
            <p:cNvSpPr/>
            <p:nvPr/>
          </p:nvSpPr>
          <p:spPr>
            <a:xfrm>
              <a:off x="2004950" y="1670500"/>
              <a:ext cx="1278600" cy="99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7"/>
            <p:cNvSpPr/>
            <p:nvPr/>
          </p:nvSpPr>
          <p:spPr>
            <a:xfrm>
              <a:off x="2134850" y="1885650"/>
              <a:ext cx="1018800" cy="70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7"/>
            <p:cNvSpPr txBox="1"/>
            <p:nvPr/>
          </p:nvSpPr>
          <p:spPr>
            <a:xfrm>
              <a:off x="2323700" y="13567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040" name="Google Shape;1040;p67"/>
            <p:cNvSpPr txBox="1"/>
            <p:nvPr/>
          </p:nvSpPr>
          <p:spPr>
            <a:xfrm>
              <a:off x="2182100" y="1585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041" name="Google Shape;1041;p67"/>
            <p:cNvSpPr txBox="1"/>
            <p:nvPr/>
          </p:nvSpPr>
          <p:spPr>
            <a:xfrm>
              <a:off x="2182100" y="1813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042" name="Google Shape;1042;p67"/>
            <p:cNvSpPr/>
            <p:nvPr/>
          </p:nvSpPr>
          <p:spPr>
            <a:xfrm>
              <a:off x="2250700" y="2127700"/>
              <a:ext cx="806700" cy="46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7"/>
            <p:cNvSpPr txBox="1"/>
            <p:nvPr/>
          </p:nvSpPr>
          <p:spPr>
            <a:xfrm>
              <a:off x="2182100" y="2194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B</a:t>
              </a:r>
              <a:endParaRPr sz="1100"/>
            </a:p>
          </p:txBody>
        </p:sp>
        <p:sp>
          <p:nvSpPr>
            <p:cNvPr id="1044" name="Google Shape;1044;p67"/>
            <p:cNvSpPr/>
            <p:nvPr/>
          </p:nvSpPr>
          <p:spPr>
            <a:xfrm>
              <a:off x="2004950" y="2655500"/>
              <a:ext cx="1278600" cy="31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7"/>
            <p:cNvSpPr txBox="1"/>
            <p:nvPr/>
          </p:nvSpPr>
          <p:spPr>
            <a:xfrm>
              <a:off x="2004800" y="2652100"/>
              <a:ext cx="12786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Envoy Side-car</a:t>
              </a:r>
              <a:endParaRPr sz="1000"/>
            </a:p>
          </p:txBody>
        </p:sp>
      </p:grpSp>
      <p:grpSp>
        <p:nvGrpSpPr>
          <p:cNvPr id="1046" name="Google Shape;1046;p67"/>
          <p:cNvGrpSpPr/>
          <p:nvPr/>
        </p:nvGrpSpPr>
        <p:grpSpPr>
          <a:xfrm>
            <a:off x="7110350" y="1356700"/>
            <a:ext cx="1571100" cy="1676500"/>
            <a:chOff x="1852550" y="1356700"/>
            <a:chExt cx="1571100" cy="1676500"/>
          </a:xfrm>
        </p:grpSpPr>
        <p:sp>
          <p:nvSpPr>
            <p:cNvPr id="1047" name="Google Shape;1047;p67"/>
            <p:cNvSpPr/>
            <p:nvPr/>
          </p:nvSpPr>
          <p:spPr>
            <a:xfrm>
              <a:off x="1852550" y="1410500"/>
              <a:ext cx="1571100" cy="162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7"/>
            <p:cNvSpPr/>
            <p:nvPr/>
          </p:nvSpPr>
          <p:spPr>
            <a:xfrm>
              <a:off x="2004950" y="1670500"/>
              <a:ext cx="1278600" cy="99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7"/>
            <p:cNvSpPr/>
            <p:nvPr/>
          </p:nvSpPr>
          <p:spPr>
            <a:xfrm>
              <a:off x="2134850" y="1885650"/>
              <a:ext cx="1018800" cy="70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7"/>
            <p:cNvSpPr txBox="1"/>
            <p:nvPr/>
          </p:nvSpPr>
          <p:spPr>
            <a:xfrm>
              <a:off x="2323700" y="13567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051" name="Google Shape;1051;p67"/>
            <p:cNvSpPr txBox="1"/>
            <p:nvPr/>
          </p:nvSpPr>
          <p:spPr>
            <a:xfrm>
              <a:off x="2182100" y="15853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052" name="Google Shape;1052;p67"/>
            <p:cNvSpPr txBox="1"/>
            <p:nvPr/>
          </p:nvSpPr>
          <p:spPr>
            <a:xfrm>
              <a:off x="2182100" y="1813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053" name="Google Shape;1053;p67"/>
            <p:cNvSpPr/>
            <p:nvPr/>
          </p:nvSpPr>
          <p:spPr>
            <a:xfrm>
              <a:off x="2250700" y="2127700"/>
              <a:ext cx="806700" cy="46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7"/>
            <p:cNvSpPr txBox="1"/>
            <p:nvPr/>
          </p:nvSpPr>
          <p:spPr>
            <a:xfrm>
              <a:off x="2182100" y="21949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C</a:t>
              </a:r>
              <a:endParaRPr sz="1100"/>
            </a:p>
          </p:txBody>
        </p:sp>
        <p:sp>
          <p:nvSpPr>
            <p:cNvPr id="1055" name="Google Shape;1055;p67"/>
            <p:cNvSpPr/>
            <p:nvPr/>
          </p:nvSpPr>
          <p:spPr>
            <a:xfrm>
              <a:off x="2004950" y="2655500"/>
              <a:ext cx="1278600" cy="31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7"/>
            <p:cNvSpPr txBox="1"/>
            <p:nvPr/>
          </p:nvSpPr>
          <p:spPr>
            <a:xfrm>
              <a:off x="2004800" y="2652100"/>
              <a:ext cx="12786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Envoy Side-car</a:t>
              </a:r>
              <a:endParaRPr sz="1000"/>
            </a:p>
          </p:txBody>
        </p:sp>
      </p:grpSp>
      <p:grpSp>
        <p:nvGrpSpPr>
          <p:cNvPr id="1057" name="Google Shape;1057;p67"/>
          <p:cNvGrpSpPr/>
          <p:nvPr/>
        </p:nvGrpSpPr>
        <p:grpSpPr>
          <a:xfrm>
            <a:off x="374875" y="2221925"/>
            <a:ext cx="1205100" cy="638275"/>
            <a:chOff x="374875" y="1764725"/>
            <a:chExt cx="1205100" cy="638275"/>
          </a:xfrm>
        </p:grpSpPr>
        <p:grpSp>
          <p:nvGrpSpPr>
            <p:cNvPr id="1058" name="Google Shape;1058;p67"/>
            <p:cNvGrpSpPr/>
            <p:nvPr/>
          </p:nvGrpSpPr>
          <p:grpSpPr>
            <a:xfrm>
              <a:off x="374875" y="2250600"/>
              <a:ext cx="1129800" cy="152400"/>
              <a:chOff x="527275" y="2022000"/>
              <a:chExt cx="1129800" cy="152400"/>
            </a:xfrm>
          </p:grpSpPr>
          <p:cxnSp>
            <p:nvCxnSpPr>
              <p:cNvPr id="1059" name="Google Shape;1059;p67"/>
              <p:cNvCxnSpPr/>
              <p:nvPr/>
            </p:nvCxnSpPr>
            <p:spPr>
              <a:xfrm>
                <a:off x="527275" y="2022000"/>
                <a:ext cx="1129800" cy="0"/>
              </a:xfrm>
              <a:prstGeom prst="straightConnector1">
                <a:avLst/>
              </a:prstGeom>
              <a:noFill/>
              <a:ln w="28575" cap="flat" cmpd="sng">
                <a:solidFill>
                  <a:schemeClr val="lt1"/>
                </a:solidFill>
                <a:prstDash val="solid"/>
                <a:round/>
                <a:headEnd type="none" w="med" len="med"/>
                <a:tailEnd type="triangle" w="med" len="med"/>
              </a:ln>
            </p:spPr>
          </p:cxnSp>
          <p:cxnSp>
            <p:nvCxnSpPr>
              <p:cNvPr id="1060" name="Google Shape;1060;p67"/>
              <p:cNvCxnSpPr/>
              <p:nvPr/>
            </p:nvCxnSpPr>
            <p:spPr>
              <a:xfrm rot="10800000">
                <a:off x="527275" y="2174400"/>
                <a:ext cx="1129800" cy="0"/>
              </a:xfrm>
              <a:prstGeom prst="straightConnector1">
                <a:avLst/>
              </a:prstGeom>
              <a:noFill/>
              <a:ln w="28575" cap="flat" cmpd="sng">
                <a:solidFill>
                  <a:schemeClr val="lt1"/>
                </a:solidFill>
                <a:prstDash val="solid"/>
                <a:round/>
                <a:headEnd type="none" w="med" len="med"/>
                <a:tailEnd type="triangle" w="med" len="med"/>
              </a:ln>
            </p:spPr>
          </p:cxnSp>
        </p:grpSp>
        <p:sp>
          <p:nvSpPr>
            <p:cNvPr id="1061" name="Google Shape;1061;p67"/>
            <p:cNvSpPr txBox="1"/>
            <p:nvPr/>
          </p:nvSpPr>
          <p:spPr>
            <a:xfrm>
              <a:off x="374875" y="1764725"/>
              <a:ext cx="12051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lt1"/>
                  </a:solidFill>
                </a:rPr>
                <a:t>HTTP1.1, HTTP2, gRPC, TCP w/TLS</a:t>
              </a:r>
              <a:endParaRPr sz="900">
                <a:solidFill>
                  <a:schemeClr val="lt1"/>
                </a:solidFill>
              </a:endParaRPr>
            </a:p>
          </p:txBody>
        </p:sp>
      </p:grpSp>
      <p:grpSp>
        <p:nvGrpSpPr>
          <p:cNvPr id="1062" name="Google Shape;1062;p67"/>
          <p:cNvGrpSpPr/>
          <p:nvPr/>
        </p:nvGrpSpPr>
        <p:grpSpPr>
          <a:xfrm>
            <a:off x="3270475" y="2221925"/>
            <a:ext cx="1205100" cy="620493"/>
            <a:chOff x="3270475" y="1764725"/>
            <a:chExt cx="1205100" cy="620493"/>
          </a:xfrm>
        </p:grpSpPr>
        <p:grpSp>
          <p:nvGrpSpPr>
            <p:cNvPr id="1063" name="Google Shape;1063;p67"/>
            <p:cNvGrpSpPr/>
            <p:nvPr/>
          </p:nvGrpSpPr>
          <p:grpSpPr>
            <a:xfrm rot="476">
              <a:off x="3352685" y="2254738"/>
              <a:ext cx="816506" cy="130424"/>
              <a:chOff x="527275" y="2022000"/>
              <a:chExt cx="1129800" cy="152400"/>
            </a:xfrm>
          </p:grpSpPr>
          <p:cxnSp>
            <p:nvCxnSpPr>
              <p:cNvPr id="1064" name="Google Shape;1064;p67"/>
              <p:cNvCxnSpPr/>
              <p:nvPr/>
            </p:nvCxnSpPr>
            <p:spPr>
              <a:xfrm>
                <a:off x="527275" y="2022000"/>
                <a:ext cx="1129800" cy="0"/>
              </a:xfrm>
              <a:prstGeom prst="straightConnector1">
                <a:avLst/>
              </a:prstGeom>
              <a:noFill/>
              <a:ln w="28575" cap="flat" cmpd="sng">
                <a:solidFill>
                  <a:schemeClr val="lt1"/>
                </a:solidFill>
                <a:prstDash val="solid"/>
                <a:round/>
                <a:headEnd type="none" w="med" len="med"/>
                <a:tailEnd type="triangle" w="med" len="med"/>
              </a:ln>
            </p:spPr>
          </p:cxnSp>
          <p:cxnSp>
            <p:nvCxnSpPr>
              <p:cNvPr id="1065" name="Google Shape;1065;p67"/>
              <p:cNvCxnSpPr/>
              <p:nvPr/>
            </p:nvCxnSpPr>
            <p:spPr>
              <a:xfrm rot="10800000">
                <a:off x="527275" y="2174400"/>
                <a:ext cx="1129800" cy="0"/>
              </a:xfrm>
              <a:prstGeom prst="straightConnector1">
                <a:avLst/>
              </a:prstGeom>
              <a:noFill/>
              <a:ln w="28575" cap="flat" cmpd="sng">
                <a:solidFill>
                  <a:schemeClr val="lt1"/>
                </a:solidFill>
                <a:prstDash val="solid"/>
                <a:round/>
                <a:headEnd type="none" w="med" len="med"/>
                <a:tailEnd type="triangle" w="med" len="med"/>
              </a:ln>
            </p:spPr>
          </p:cxnSp>
        </p:grpSp>
        <p:sp>
          <p:nvSpPr>
            <p:cNvPr id="1066" name="Google Shape;1066;p67"/>
            <p:cNvSpPr txBox="1"/>
            <p:nvPr/>
          </p:nvSpPr>
          <p:spPr>
            <a:xfrm>
              <a:off x="3270475" y="1764725"/>
              <a:ext cx="12051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lt1"/>
                  </a:solidFill>
                </a:rPr>
                <a:t>HTTP1.1, HTTP2, gRPC, TCP w/TLS</a:t>
              </a:r>
              <a:endParaRPr sz="900">
                <a:solidFill>
                  <a:schemeClr val="lt1"/>
                </a:solidFill>
              </a:endParaRPr>
            </a:p>
          </p:txBody>
        </p:sp>
      </p:grpSp>
      <p:grpSp>
        <p:nvGrpSpPr>
          <p:cNvPr id="1067" name="Google Shape;1067;p67"/>
          <p:cNvGrpSpPr/>
          <p:nvPr/>
        </p:nvGrpSpPr>
        <p:grpSpPr>
          <a:xfrm>
            <a:off x="6013675" y="2221925"/>
            <a:ext cx="1205100" cy="620493"/>
            <a:chOff x="6013675" y="1764725"/>
            <a:chExt cx="1205100" cy="620493"/>
          </a:xfrm>
        </p:grpSpPr>
        <p:grpSp>
          <p:nvGrpSpPr>
            <p:cNvPr id="1068" name="Google Shape;1068;p67"/>
            <p:cNvGrpSpPr/>
            <p:nvPr/>
          </p:nvGrpSpPr>
          <p:grpSpPr>
            <a:xfrm rot="476">
              <a:off x="6172085" y="2254738"/>
              <a:ext cx="816506" cy="130424"/>
              <a:chOff x="527275" y="2022000"/>
              <a:chExt cx="1129800" cy="152400"/>
            </a:xfrm>
          </p:grpSpPr>
          <p:cxnSp>
            <p:nvCxnSpPr>
              <p:cNvPr id="1069" name="Google Shape;1069;p67"/>
              <p:cNvCxnSpPr/>
              <p:nvPr/>
            </p:nvCxnSpPr>
            <p:spPr>
              <a:xfrm>
                <a:off x="527275" y="2022000"/>
                <a:ext cx="1129800" cy="0"/>
              </a:xfrm>
              <a:prstGeom prst="straightConnector1">
                <a:avLst/>
              </a:prstGeom>
              <a:noFill/>
              <a:ln w="28575" cap="flat" cmpd="sng">
                <a:solidFill>
                  <a:schemeClr val="lt1"/>
                </a:solidFill>
                <a:prstDash val="solid"/>
                <a:round/>
                <a:headEnd type="none" w="med" len="med"/>
                <a:tailEnd type="triangle" w="med" len="med"/>
              </a:ln>
            </p:spPr>
          </p:cxnSp>
          <p:cxnSp>
            <p:nvCxnSpPr>
              <p:cNvPr id="1070" name="Google Shape;1070;p67"/>
              <p:cNvCxnSpPr/>
              <p:nvPr/>
            </p:nvCxnSpPr>
            <p:spPr>
              <a:xfrm rot="10800000">
                <a:off x="527275" y="2174400"/>
                <a:ext cx="1129800" cy="0"/>
              </a:xfrm>
              <a:prstGeom prst="straightConnector1">
                <a:avLst/>
              </a:prstGeom>
              <a:noFill/>
              <a:ln w="28575" cap="flat" cmpd="sng">
                <a:solidFill>
                  <a:schemeClr val="lt1"/>
                </a:solidFill>
                <a:prstDash val="solid"/>
                <a:round/>
                <a:headEnd type="none" w="med" len="med"/>
                <a:tailEnd type="triangle" w="med" len="med"/>
              </a:ln>
            </p:spPr>
          </p:cxnSp>
        </p:grpSp>
        <p:sp>
          <p:nvSpPr>
            <p:cNvPr id="1071" name="Google Shape;1071;p67"/>
            <p:cNvSpPr txBox="1"/>
            <p:nvPr/>
          </p:nvSpPr>
          <p:spPr>
            <a:xfrm>
              <a:off x="6013675" y="1764725"/>
              <a:ext cx="12051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lt1"/>
                  </a:solidFill>
                </a:rPr>
                <a:t>HTTP1.1, HTTP2, gRPC, TCP w/TLS</a:t>
              </a:r>
              <a:endParaRPr sz="900">
                <a:solidFill>
                  <a:schemeClr val="lt1"/>
                </a:solidFill>
              </a:endParaRPr>
            </a:p>
          </p:txBody>
        </p:sp>
      </p:grpSp>
      <p:grpSp>
        <p:nvGrpSpPr>
          <p:cNvPr id="1072" name="Google Shape;1072;p67"/>
          <p:cNvGrpSpPr/>
          <p:nvPr/>
        </p:nvGrpSpPr>
        <p:grpSpPr>
          <a:xfrm>
            <a:off x="2636948" y="3649175"/>
            <a:ext cx="5112000" cy="620400"/>
            <a:chOff x="1623950" y="3572975"/>
            <a:chExt cx="5112000" cy="620400"/>
          </a:xfrm>
        </p:grpSpPr>
        <p:sp>
          <p:nvSpPr>
            <p:cNvPr id="1073" name="Google Shape;1073;p67"/>
            <p:cNvSpPr/>
            <p:nvPr/>
          </p:nvSpPr>
          <p:spPr>
            <a:xfrm>
              <a:off x="1623950" y="3572975"/>
              <a:ext cx="5112000" cy="62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7"/>
            <p:cNvSpPr/>
            <p:nvPr/>
          </p:nvSpPr>
          <p:spPr>
            <a:xfrm>
              <a:off x="1969175" y="3690850"/>
              <a:ext cx="1301400" cy="3876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Istio Pilot</a:t>
              </a:r>
              <a:endParaRPr/>
            </a:p>
          </p:txBody>
        </p:sp>
        <p:sp>
          <p:nvSpPr>
            <p:cNvPr id="1075" name="Google Shape;1075;p67"/>
            <p:cNvSpPr/>
            <p:nvPr/>
          </p:nvSpPr>
          <p:spPr>
            <a:xfrm>
              <a:off x="3569375" y="3690850"/>
              <a:ext cx="1301400" cy="3876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Istio Mixer</a:t>
              </a:r>
              <a:endParaRPr/>
            </a:p>
          </p:txBody>
        </p:sp>
        <p:sp>
          <p:nvSpPr>
            <p:cNvPr id="1076" name="Google Shape;1076;p67"/>
            <p:cNvSpPr/>
            <p:nvPr/>
          </p:nvSpPr>
          <p:spPr>
            <a:xfrm>
              <a:off x="5017175" y="3690850"/>
              <a:ext cx="1301400" cy="387600"/>
            </a:xfrm>
            <a:prstGeom prst="roundRect">
              <a:avLst>
                <a:gd name="adj"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Istio Auth</a:t>
              </a:r>
              <a:endParaRPr/>
            </a:p>
          </p:txBody>
        </p:sp>
      </p:grpSp>
      <p:cxnSp>
        <p:nvCxnSpPr>
          <p:cNvPr id="1077" name="Google Shape;1077;p67"/>
          <p:cNvCxnSpPr>
            <a:stCxn id="1034" idx="2"/>
            <a:endCxn id="1075" idx="0"/>
          </p:cNvCxnSpPr>
          <p:nvPr/>
        </p:nvCxnSpPr>
        <p:spPr>
          <a:xfrm>
            <a:off x="2415500" y="2965900"/>
            <a:ext cx="2817600" cy="801300"/>
          </a:xfrm>
          <a:prstGeom prst="straightConnector1">
            <a:avLst/>
          </a:prstGeom>
          <a:noFill/>
          <a:ln w="19050" cap="flat" cmpd="sng">
            <a:solidFill>
              <a:srgbClr val="3C78D8"/>
            </a:solidFill>
            <a:prstDash val="solid"/>
            <a:round/>
            <a:headEnd type="none" w="med" len="med"/>
            <a:tailEnd type="triangle" w="med" len="med"/>
          </a:ln>
        </p:spPr>
      </p:cxnSp>
      <p:cxnSp>
        <p:nvCxnSpPr>
          <p:cNvPr id="1078" name="Google Shape;1078;p67"/>
          <p:cNvCxnSpPr>
            <a:stCxn id="1045" idx="2"/>
            <a:endCxn id="1075" idx="0"/>
          </p:cNvCxnSpPr>
          <p:nvPr/>
        </p:nvCxnSpPr>
        <p:spPr>
          <a:xfrm flipH="1">
            <a:off x="5233100" y="2965900"/>
            <a:ext cx="1800" cy="801300"/>
          </a:xfrm>
          <a:prstGeom prst="straightConnector1">
            <a:avLst/>
          </a:prstGeom>
          <a:noFill/>
          <a:ln w="19050" cap="flat" cmpd="sng">
            <a:solidFill>
              <a:srgbClr val="3C78D8"/>
            </a:solidFill>
            <a:prstDash val="solid"/>
            <a:round/>
            <a:headEnd type="none" w="med" len="med"/>
            <a:tailEnd type="triangle" w="med" len="med"/>
          </a:ln>
        </p:spPr>
      </p:cxnSp>
      <p:cxnSp>
        <p:nvCxnSpPr>
          <p:cNvPr id="1079" name="Google Shape;1079;p67"/>
          <p:cNvCxnSpPr>
            <a:stCxn id="1056" idx="2"/>
            <a:endCxn id="1075" idx="0"/>
          </p:cNvCxnSpPr>
          <p:nvPr/>
        </p:nvCxnSpPr>
        <p:spPr>
          <a:xfrm flipH="1">
            <a:off x="5233100" y="2965900"/>
            <a:ext cx="2668800" cy="801300"/>
          </a:xfrm>
          <a:prstGeom prst="straightConnector1">
            <a:avLst/>
          </a:prstGeom>
          <a:noFill/>
          <a:ln w="19050" cap="flat" cmpd="sng">
            <a:solidFill>
              <a:srgbClr val="3C78D8"/>
            </a:solidFill>
            <a:prstDash val="solid"/>
            <a:round/>
            <a:headEnd type="none" w="med" len="med"/>
            <a:tailEnd type="triangle" w="med" len="med"/>
          </a:ln>
        </p:spPr>
      </p:cxnSp>
      <p:pic>
        <p:nvPicPr>
          <p:cNvPr id="1080" name="Google Shape;1080;p67"/>
          <p:cNvPicPr preferRelativeResize="0"/>
          <p:nvPr/>
        </p:nvPicPr>
        <p:blipFill>
          <a:blip r:embed="rId4">
            <a:alphaModFix/>
          </a:blip>
          <a:stretch>
            <a:fillRect/>
          </a:stretch>
        </p:blipFill>
        <p:spPr>
          <a:xfrm>
            <a:off x="2107625" y="3738150"/>
            <a:ext cx="442425" cy="442425"/>
          </a:xfrm>
          <a:prstGeom prst="rect">
            <a:avLst/>
          </a:prstGeom>
          <a:noFill/>
          <a:ln>
            <a:noFill/>
          </a:ln>
        </p:spPr>
      </p:pic>
      <p:cxnSp>
        <p:nvCxnSpPr>
          <p:cNvPr id="1081" name="Google Shape;1081;p67"/>
          <p:cNvCxnSpPr>
            <a:stCxn id="1074" idx="0"/>
            <a:endCxn id="1025" idx="2"/>
          </p:cNvCxnSpPr>
          <p:nvPr/>
        </p:nvCxnSpPr>
        <p:spPr>
          <a:xfrm rot="10800000">
            <a:off x="2409473" y="3033250"/>
            <a:ext cx="1223400" cy="733800"/>
          </a:xfrm>
          <a:prstGeom prst="straightConnector1">
            <a:avLst/>
          </a:prstGeom>
          <a:noFill/>
          <a:ln w="9525" cap="flat" cmpd="sng">
            <a:solidFill>
              <a:schemeClr val="lt1"/>
            </a:solidFill>
            <a:prstDash val="dash"/>
            <a:round/>
            <a:headEnd type="none" w="med" len="med"/>
            <a:tailEnd type="triangle" w="med" len="med"/>
          </a:ln>
        </p:spPr>
      </p:cxnSp>
      <p:cxnSp>
        <p:nvCxnSpPr>
          <p:cNvPr id="1082" name="Google Shape;1082;p67"/>
          <p:cNvCxnSpPr>
            <a:stCxn id="1074" idx="0"/>
            <a:endCxn id="1036" idx="2"/>
          </p:cNvCxnSpPr>
          <p:nvPr/>
        </p:nvCxnSpPr>
        <p:spPr>
          <a:xfrm rot="10800000" flipH="1">
            <a:off x="3632873" y="3033250"/>
            <a:ext cx="1596000" cy="733800"/>
          </a:xfrm>
          <a:prstGeom prst="straightConnector1">
            <a:avLst/>
          </a:prstGeom>
          <a:noFill/>
          <a:ln w="9525" cap="flat" cmpd="sng">
            <a:solidFill>
              <a:schemeClr val="lt1"/>
            </a:solidFill>
            <a:prstDash val="dash"/>
            <a:round/>
            <a:headEnd type="none" w="med" len="med"/>
            <a:tailEnd type="triangle" w="med" len="med"/>
          </a:ln>
        </p:spPr>
      </p:cxnSp>
      <p:cxnSp>
        <p:nvCxnSpPr>
          <p:cNvPr id="1083" name="Google Shape;1083;p67"/>
          <p:cNvCxnSpPr>
            <a:stCxn id="1074" idx="0"/>
            <a:endCxn id="1047" idx="2"/>
          </p:cNvCxnSpPr>
          <p:nvPr/>
        </p:nvCxnSpPr>
        <p:spPr>
          <a:xfrm rot="10800000" flipH="1">
            <a:off x="3632873" y="3033250"/>
            <a:ext cx="4263000" cy="733800"/>
          </a:xfrm>
          <a:prstGeom prst="straightConnector1">
            <a:avLst/>
          </a:prstGeom>
          <a:noFill/>
          <a:ln w="9525" cap="flat" cmpd="sng">
            <a:solidFill>
              <a:schemeClr val="lt1"/>
            </a:solidFill>
            <a:prstDash val="dash"/>
            <a:round/>
            <a:headEnd type="none" w="med" len="med"/>
            <a:tailEnd type="triangle" w="med" len="med"/>
          </a:ln>
        </p:spPr>
      </p:cxnSp>
      <p:sp>
        <p:nvSpPr>
          <p:cNvPr id="1084" name="Google Shape;1084;p67"/>
          <p:cNvSpPr txBox="1"/>
          <p:nvPr/>
        </p:nvSpPr>
        <p:spPr>
          <a:xfrm>
            <a:off x="2727900" y="4341975"/>
            <a:ext cx="16680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istioctl, API, config</a:t>
            </a:r>
            <a:endParaRPr sz="1000">
              <a:solidFill>
                <a:schemeClr val="lt1"/>
              </a:solidFill>
            </a:endParaRPr>
          </a:p>
        </p:txBody>
      </p:sp>
      <p:sp>
        <p:nvSpPr>
          <p:cNvPr id="1085" name="Google Shape;1085;p67"/>
          <p:cNvSpPr txBox="1"/>
          <p:nvPr/>
        </p:nvSpPr>
        <p:spPr>
          <a:xfrm>
            <a:off x="4404300" y="4341975"/>
            <a:ext cx="1668000" cy="48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Quota, Telemetry</a:t>
            </a:r>
            <a:br>
              <a:rPr lang="en" sz="1000">
                <a:solidFill>
                  <a:schemeClr val="lt1"/>
                </a:solidFill>
              </a:rPr>
            </a:br>
            <a:r>
              <a:rPr lang="en" sz="1000">
                <a:solidFill>
                  <a:schemeClr val="lt1"/>
                </a:solidFill>
              </a:rPr>
              <a:t>Rate Limiting, ACL</a:t>
            </a:r>
            <a:endParaRPr sz="1000">
              <a:solidFill>
                <a:schemeClr val="lt1"/>
              </a:solidFill>
            </a:endParaRPr>
          </a:p>
        </p:txBody>
      </p:sp>
      <p:sp>
        <p:nvSpPr>
          <p:cNvPr id="1086" name="Google Shape;1086;p67"/>
          <p:cNvSpPr txBox="1"/>
          <p:nvPr/>
        </p:nvSpPr>
        <p:spPr>
          <a:xfrm>
            <a:off x="5852100" y="4341975"/>
            <a:ext cx="1668000" cy="34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CA, SPIFFE</a:t>
            </a:r>
            <a:endParaRPr sz="1000">
              <a:solidFill>
                <a:schemeClr val="lt1"/>
              </a:solidFill>
            </a:endParaRPr>
          </a:p>
        </p:txBody>
      </p:sp>
      <p:sp>
        <p:nvSpPr>
          <p:cNvPr id="1087" name="Google Shape;1087;p67"/>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
        <p:nvSpPr>
          <p:cNvPr id="1088" name="Google Shape;1088;p67"/>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Istio Control Plane</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92"/>
        <p:cNvGrpSpPr/>
        <p:nvPr/>
      </p:nvGrpSpPr>
      <p:grpSpPr>
        <a:xfrm>
          <a:off x="0" y="0"/>
          <a:ext cx="0" cy="0"/>
          <a:chOff x="0" y="0"/>
          <a:chExt cx="0" cy="0"/>
        </a:xfrm>
      </p:grpSpPr>
      <p:pic>
        <p:nvPicPr>
          <p:cNvPr id="1093" name="Google Shape;1093;p68"/>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094" name="Google Shape;1094;p68"/>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095" name="Google Shape;1095;p68"/>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096" name="Google Shape;1096;p68"/>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097" name="Google Shape;1097;p68"/>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098" name="Google Shape;1098;p68"/>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099" name="Google Shape;1099;p68"/>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100" name="Google Shape;1100;p68"/>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101" name="Google Shape;1101;p68"/>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102" name="Google Shape;1102;p68"/>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103" name="Google Shape;1103;p68"/>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04" name="Google Shape;1104;p68"/>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05" name="Google Shape;1105;p68"/>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106" name="Google Shape;1106;p68"/>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107" name="Google Shape;1107;p68"/>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108" name="Google Shape;1108;p68"/>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09" name="Google Shape;1109;p68"/>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110" name="Google Shape;1110;p68"/>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111" name="Google Shape;1111;p68"/>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112" name="Google Shape;1112;p68"/>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113" name="Google Shape;1113;p68"/>
          <p:cNvCxnSpPr>
            <a:stCxn id="1108"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114" name="Google Shape;1114;p68"/>
          <p:cNvSpPr/>
          <p:nvPr/>
        </p:nvSpPr>
        <p:spPr>
          <a:xfrm>
            <a:off x="1867197" y="2160269"/>
            <a:ext cx="137100" cy="137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115" name="Google Shape;1115;p68"/>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116" name="Google Shape;1116;p68"/>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2"/>
          <p:cNvSpPr/>
          <p:nvPr/>
        </p:nvSpPr>
        <p:spPr>
          <a:xfrm>
            <a:off x="2965983" y="93157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2"/>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Monolith</a:t>
            </a:r>
            <a:endParaRPr sz="3000">
              <a:solidFill>
                <a:schemeClr val="dk1"/>
              </a:solidFill>
            </a:endParaRPr>
          </a:p>
        </p:txBody>
      </p:sp>
      <p:sp>
        <p:nvSpPr>
          <p:cNvPr id="239" name="Google Shape;239;p42"/>
          <p:cNvSpPr/>
          <p:nvPr/>
        </p:nvSpPr>
        <p:spPr>
          <a:xfrm>
            <a:off x="3353233"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2"/>
          <p:cNvSpPr/>
          <p:nvPr/>
        </p:nvSpPr>
        <p:spPr>
          <a:xfrm>
            <a:off x="2965808" y="93262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2"/>
          <p:cNvSpPr txBox="1"/>
          <p:nvPr/>
        </p:nvSpPr>
        <p:spPr>
          <a:xfrm>
            <a:off x="4150183" y="2353300"/>
            <a:ext cx="1098900" cy="48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verpass"/>
                <a:ea typeface="Overpass"/>
                <a:cs typeface="Overpass"/>
                <a:sym typeface="Overpass"/>
              </a:rPr>
              <a:t>MyApp</a:t>
            </a:r>
            <a:endParaRPr sz="2000" b="1">
              <a:latin typeface="Overpass"/>
              <a:ea typeface="Overpass"/>
              <a:cs typeface="Overpass"/>
              <a:sym typeface="Overpass"/>
            </a:endParaRPr>
          </a:p>
        </p:txBody>
      </p:sp>
      <p:sp>
        <p:nvSpPr>
          <p:cNvPr id="242" name="Google Shape;242;p42"/>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20"/>
        <p:cNvGrpSpPr/>
        <p:nvPr/>
      </p:nvGrpSpPr>
      <p:grpSpPr>
        <a:xfrm>
          <a:off x="0" y="0"/>
          <a:ext cx="0" cy="0"/>
          <a:chOff x="0" y="0"/>
          <a:chExt cx="0" cy="0"/>
        </a:xfrm>
      </p:grpSpPr>
      <p:pic>
        <p:nvPicPr>
          <p:cNvPr id="1121" name="Google Shape;1121;p69"/>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122" name="Google Shape;1122;p69"/>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123" name="Google Shape;1123;p69"/>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124" name="Google Shape;1124;p69"/>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125" name="Google Shape;1125;p69"/>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126" name="Google Shape;1126;p69"/>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127" name="Google Shape;1127;p69"/>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128" name="Google Shape;1128;p69"/>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129" name="Google Shape;1129;p69"/>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130" name="Google Shape;1130;p69"/>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131" name="Google Shape;1131;p69"/>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32" name="Google Shape;1132;p69"/>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33" name="Google Shape;1133;p69"/>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134" name="Google Shape;1134;p69"/>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135" name="Google Shape;1135;p69"/>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136" name="Google Shape;1136;p69"/>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7" name="Google Shape;1137;p69"/>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138" name="Google Shape;1138;p69"/>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139" name="Google Shape;1139;p69"/>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140" name="Google Shape;1140;p69"/>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141" name="Google Shape;1141;p69"/>
          <p:cNvCxnSpPr>
            <a:stCxn id="1136"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142" name="Google Shape;1142;p69"/>
          <p:cNvSpPr/>
          <p:nvPr/>
        </p:nvSpPr>
        <p:spPr>
          <a:xfrm>
            <a:off x="2400597" y="2160269"/>
            <a:ext cx="137100" cy="137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143" name="Google Shape;1143;p69"/>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144" name="Google Shape;1144;p69"/>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48"/>
        <p:cNvGrpSpPr/>
        <p:nvPr/>
      </p:nvGrpSpPr>
      <p:grpSpPr>
        <a:xfrm>
          <a:off x="0" y="0"/>
          <a:ext cx="0" cy="0"/>
          <a:chOff x="0" y="0"/>
          <a:chExt cx="0" cy="0"/>
        </a:xfrm>
      </p:grpSpPr>
      <p:pic>
        <p:nvPicPr>
          <p:cNvPr id="1149" name="Google Shape;1149;p70"/>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150" name="Google Shape;1150;p70"/>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151" name="Google Shape;1151;p70"/>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152" name="Google Shape;1152;p70"/>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153" name="Google Shape;1153;p70"/>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154" name="Google Shape;1154;p70"/>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155" name="Google Shape;1155;p70"/>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156" name="Google Shape;1156;p70"/>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157" name="Google Shape;1157;p70"/>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158" name="Google Shape;1158;p70"/>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159" name="Google Shape;1159;p70"/>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60" name="Google Shape;1160;p70"/>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61" name="Google Shape;1161;p70"/>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162" name="Google Shape;1162;p70"/>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163" name="Google Shape;1163;p70"/>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164" name="Google Shape;1164;p70"/>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65" name="Google Shape;1165;p70"/>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166" name="Google Shape;1166;p70"/>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167" name="Google Shape;1167;p70"/>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168" name="Google Shape;1168;p70"/>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169" name="Google Shape;1169;p70"/>
          <p:cNvCxnSpPr>
            <a:stCxn id="1164"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170" name="Google Shape;1170;p70"/>
          <p:cNvSpPr/>
          <p:nvPr/>
        </p:nvSpPr>
        <p:spPr>
          <a:xfrm>
            <a:off x="3162597" y="2160269"/>
            <a:ext cx="137100" cy="137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171" name="Google Shape;1171;p70"/>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172" name="Google Shape;1172;p70"/>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176"/>
        <p:cNvGrpSpPr/>
        <p:nvPr/>
      </p:nvGrpSpPr>
      <p:grpSpPr>
        <a:xfrm>
          <a:off x="0" y="0"/>
          <a:ext cx="0" cy="0"/>
          <a:chOff x="0" y="0"/>
          <a:chExt cx="0" cy="0"/>
        </a:xfrm>
      </p:grpSpPr>
      <p:pic>
        <p:nvPicPr>
          <p:cNvPr id="1177" name="Google Shape;1177;p71"/>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178" name="Google Shape;1178;p71"/>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179" name="Google Shape;1179;p71"/>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180" name="Google Shape;1180;p71"/>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181" name="Google Shape;1181;p71"/>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182" name="Google Shape;1182;p71"/>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183" name="Google Shape;1183;p71"/>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184" name="Google Shape;1184;p71"/>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185" name="Google Shape;1185;p71"/>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186" name="Google Shape;1186;p71"/>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187" name="Google Shape;1187;p71"/>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88" name="Google Shape;1188;p71"/>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189" name="Google Shape;1189;p71"/>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190" name="Google Shape;1190;p71"/>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191" name="Google Shape;1191;p71"/>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192" name="Google Shape;1192;p71"/>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3" name="Google Shape;1193;p71"/>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194" name="Google Shape;1194;p71"/>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195" name="Google Shape;1195;p71"/>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196" name="Google Shape;1196;p71"/>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197" name="Google Shape;1197;p71"/>
          <p:cNvCxnSpPr>
            <a:stCxn id="1192"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198" name="Google Shape;1198;p71"/>
          <p:cNvSpPr/>
          <p:nvPr/>
        </p:nvSpPr>
        <p:spPr>
          <a:xfrm>
            <a:off x="4000797" y="2160269"/>
            <a:ext cx="137100" cy="137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199" name="Google Shape;1199;p71"/>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200" name="Google Shape;1200;p71"/>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04"/>
        <p:cNvGrpSpPr/>
        <p:nvPr/>
      </p:nvGrpSpPr>
      <p:grpSpPr>
        <a:xfrm>
          <a:off x="0" y="0"/>
          <a:ext cx="0" cy="0"/>
          <a:chOff x="0" y="0"/>
          <a:chExt cx="0" cy="0"/>
        </a:xfrm>
      </p:grpSpPr>
      <p:pic>
        <p:nvPicPr>
          <p:cNvPr id="1205" name="Google Shape;1205;p72"/>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206" name="Google Shape;1206;p72"/>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207" name="Google Shape;1207;p72"/>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208" name="Google Shape;1208;p72"/>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209" name="Google Shape;1209;p72"/>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210" name="Google Shape;1210;p72"/>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211" name="Google Shape;1211;p72"/>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212" name="Google Shape;1212;p72"/>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213" name="Google Shape;1213;p72"/>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214" name="Google Shape;1214;p72"/>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215" name="Google Shape;1215;p72"/>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16" name="Google Shape;1216;p72"/>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17" name="Google Shape;1217;p72"/>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218" name="Google Shape;1218;p72"/>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219" name="Google Shape;1219;p72"/>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220" name="Google Shape;1220;p72"/>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21" name="Google Shape;1221;p72"/>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222" name="Google Shape;1222;p72"/>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223" name="Google Shape;1223;p72"/>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224" name="Google Shape;1224;p72"/>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225" name="Google Shape;1225;p72"/>
          <p:cNvCxnSpPr>
            <a:stCxn id="1220"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226" name="Google Shape;1226;p72"/>
          <p:cNvSpPr/>
          <p:nvPr/>
        </p:nvSpPr>
        <p:spPr>
          <a:xfrm>
            <a:off x="4980477" y="2160269"/>
            <a:ext cx="137100" cy="137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227" name="Google Shape;1227;p72"/>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228" name="Google Shape;1228;p72"/>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32"/>
        <p:cNvGrpSpPr/>
        <p:nvPr/>
      </p:nvGrpSpPr>
      <p:grpSpPr>
        <a:xfrm>
          <a:off x="0" y="0"/>
          <a:ext cx="0" cy="0"/>
          <a:chOff x="0" y="0"/>
          <a:chExt cx="0" cy="0"/>
        </a:xfrm>
      </p:grpSpPr>
      <p:pic>
        <p:nvPicPr>
          <p:cNvPr id="1233" name="Google Shape;1233;p73"/>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234" name="Google Shape;1234;p73"/>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235" name="Google Shape;1235;p73"/>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236" name="Google Shape;1236;p73"/>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237" name="Google Shape;1237;p73"/>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238" name="Google Shape;1238;p73"/>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239" name="Google Shape;1239;p73"/>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240" name="Google Shape;1240;p73"/>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241" name="Google Shape;1241;p73"/>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242" name="Google Shape;1242;p73"/>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243" name="Google Shape;1243;p73"/>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44" name="Google Shape;1244;p73"/>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45" name="Google Shape;1245;p73"/>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246" name="Google Shape;1246;p73"/>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247" name="Google Shape;1247;p73"/>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248" name="Google Shape;1248;p73"/>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49" name="Google Shape;1249;p73"/>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250" name="Google Shape;1250;p73"/>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251" name="Google Shape;1251;p73"/>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252" name="Google Shape;1252;p73"/>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253" name="Google Shape;1253;p73"/>
          <p:cNvCxnSpPr>
            <a:stCxn id="1248"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254" name="Google Shape;1254;p73"/>
          <p:cNvSpPr/>
          <p:nvPr/>
        </p:nvSpPr>
        <p:spPr>
          <a:xfrm>
            <a:off x="4925105" y="2103000"/>
            <a:ext cx="192300" cy="1944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255" name="Google Shape;1255;p73"/>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256" name="Google Shape;1256;p73"/>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60"/>
        <p:cNvGrpSpPr/>
        <p:nvPr/>
      </p:nvGrpSpPr>
      <p:grpSpPr>
        <a:xfrm>
          <a:off x="0" y="0"/>
          <a:ext cx="0" cy="0"/>
          <a:chOff x="0" y="0"/>
          <a:chExt cx="0" cy="0"/>
        </a:xfrm>
      </p:grpSpPr>
      <p:pic>
        <p:nvPicPr>
          <p:cNvPr id="1261" name="Google Shape;1261;p74"/>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262" name="Google Shape;1262;p74"/>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263" name="Google Shape;1263;p74"/>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264" name="Google Shape;1264;p74"/>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265" name="Google Shape;1265;p74"/>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266" name="Google Shape;1266;p74"/>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267" name="Google Shape;1267;p74"/>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268" name="Google Shape;1268;p74"/>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269" name="Google Shape;1269;p74"/>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270" name="Google Shape;1270;p74"/>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271" name="Google Shape;1271;p74"/>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72" name="Google Shape;1272;p74"/>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273" name="Google Shape;1273;p74"/>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274" name="Google Shape;1274;p74"/>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275" name="Google Shape;1275;p74"/>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276" name="Google Shape;1276;p74"/>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77" name="Google Shape;1277;p74"/>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278" name="Google Shape;1278;p74"/>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279" name="Google Shape;1279;p74"/>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280" name="Google Shape;1280;p74"/>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281" name="Google Shape;1281;p74"/>
          <p:cNvCxnSpPr>
            <a:stCxn id="1276"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282" name="Google Shape;1282;p74"/>
          <p:cNvSpPr/>
          <p:nvPr/>
        </p:nvSpPr>
        <p:spPr>
          <a:xfrm>
            <a:off x="4840155" y="2103000"/>
            <a:ext cx="277200" cy="260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283" name="Google Shape;1283;p74"/>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284" name="Google Shape;1284;p74"/>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88"/>
        <p:cNvGrpSpPr/>
        <p:nvPr/>
      </p:nvGrpSpPr>
      <p:grpSpPr>
        <a:xfrm>
          <a:off x="0" y="0"/>
          <a:ext cx="0" cy="0"/>
          <a:chOff x="0" y="0"/>
          <a:chExt cx="0" cy="0"/>
        </a:xfrm>
      </p:grpSpPr>
      <p:pic>
        <p:nvPicPr>
          <p:cNvPr id="1289" name="Google Shape;1289;p75"/>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290" name="Google Shape;1290;p75"/>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291" name="Google Shape;1291;p75"/>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292" name="Google Shape;1292;p75"/>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293" name="Google Shape;1293;p75"/>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294" name="Google Shape;1294;p75"/>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295" name="Google Shape;1295;p75"/>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296" name="Google Shape;1296;p75"/>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297" name="Google Shape;1297;p75"/>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298" name="Google Shape;1298;p75"/>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299" name="Google Shape;1299;p75"/>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00" name="Google Shape;1300;p75"/>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01" name="Google Shape;1301;p75"/>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302" name="Google Shape;1302;p75"/>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303" name="Google Shape;1303;p75"/>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304" name="Google Shape;1304;p75"/>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05" name="Google Shape;1305;p75"/>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306" name="Google Shape;1306;p75"/>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307" name="Google Shape;1307;p75"/>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308" name="Google Shape;1308;p75"/>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309" name="Google Shape;1309;p75"/>
          <p:cNvCxnSpPr>
            <a:stCxn id="1304"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310" name="Google Shape;1310;p75"/>
          <p:cNvSpPr/>
          <p:nvPr/>
        </p:nvSpPr>
        <p:spPr>
          <a:xfrm>
            <a:off x="4794055" y="2031300"/>
            <a:ext cx="323400" cy="3318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311" name="Google Shape;1311;p75"/>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312" name="Google Shape;1312;p75"/>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16"/>
        <p:cNvGrpSpPr/>
        <p:nvPr/>
      </p:nvGrpSpPr>
      <p:grpSpPr>
        <a:xfrm>
          <a:off x="0" y="0"/>
          <a:ext cx="0" cy="0"/>
          <a:chOff x="0" y="0"/>
          <a:chExt cx="0" cy="0"/>
        </a:xfrm>
      </p:grpSpPr>
      <p:pic>
        <p:nvPicPr>
          <p:cNvPr id="1317" name="Google Shape;1317;p76"/>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318" name="Google Shape;1318;p76"/>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319" name="Google Shape;1319;p76"/>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320" name="Google Shape;1320;p76"/>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321" name="Google Shape;1321;p76"/>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322" name="Google Shape;1322;p76"/>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323" name="Google Shape;1323;p76"/>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324" name="Google Shape;1324;p76"/>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325" name="Google Shape;1325;p76"/>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326" name="Google Shape;1326;p76"/>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327" name="Google Shape;1327;p76"/>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28" name="Google Shape;1328;p76"/>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29" name="Google Shape;1329;p76"/>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330" name="Google Shape;1330;p76"/>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331" name="Google Shape;1331;p76"/>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332" name="Google Shape;1332;p76"/>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33" name="Google Shape;1333;p76"/>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334" name="Google Shape;1334;p76"/>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335" name="Google Shape;1335;p76"/>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336" name="Google Shape;1336;p76"/>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337" name="Google Shape;1337;p76"/>
          <p:cNvCxnSpPr>
            <a:stCxn id="1332"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338" name="Google Shape;1338;p76"/>
          <p:cNvSpPr/>
          <p:nvPr/>
        </p:nvSpPr>
        <p:spPr>
          <a:xfrm>
            <a:off x="4736455" y="2031300"/>
            <a:ext cx="381000" cy="3654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339" name="Google Shape;1339;p76"/>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340" name="Google Shape;1340;p76"/>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344"/>
        <p:cNvGrpSpPr/>
        <p:nvPr/>
      </p:nvGrpSpPr>
      <p:grpSpPr>
        <a:xfrm>
          <a:off x="0" y="0"/>
          <a:ext cx="0" cy="0"/>
          <a:chOff x="0" y="0"/>
          <a:chExt cx="0" cy="0"/>
        </a:xfrm>
      </p:grpSpPr>
      <p:pic>
        <p:nvPicPr>
          <p:cNvPr id="1345" name="Google Shape;1345;p77"/>
          <p:cNvPicPr preferRelativeResize="0"/>
          <p:nvPr/>
        </p:nvPicPr>
        <p:blipFill rotWithShape="1">
          <a:blip r:embed="rId4">
            <a:alphaModFix/>
          </a:blip>
          <a:srcRect/>
          <a:stretch/>
        </p:blipFill>
        <p:spPr>
          <a:xfrm>
            <a:off x="1739021" y="1728107"/>
            <a:ext cx="3603900" cy="1001400"/>
          </a:xfrm>
          <a:prstGeom prst="rect">
            <a:avLst/>
          </a:prstGeom>
          <a:noFill/>
          <a:ln>
            <a:noFill/>
          </a:ln>
        </p:spPr>
      </p:pic>
      <p:pic>
        <p:nvPicPr>
          <p:cNvPr id="1346" name="Google Shape;1346;p77"/>
          <p:cNvPicPr preferRelativeResize="0"/>
          <p:nvPr/>
        </p:nvPicPr>
        <p:blipFill rotWithShape="1">
          <a:blip r:embed="rId5">
            <a:alphaModFix/>
          </a:blip>
          <a:srcRect/>
          <a:stretch/>
        </p:blipFill>
        <p:spPr>
          <a:xfrm>
            <a:off x="539072" y="1921443"/>
            <a:ext cx="534000" cy="621000"/>
          </a:xfrm>
          <a:prstGeom prst="rect">
            <a:avLst/>
          </a:prstGeom>
          <a:noFill/>
          <a:ln>
            <a:noFill/>
          </a:ln>
        </p:spPr>
      </p:pic>
      <p:pic>
        <p:nvPicPr>
          <p:cNvPr id="1347" name="Google Shape;1347;p77"/>
          <p:cNvPicPr preferRelativeResize="0"/>
          <p:nvPr/>
        </p:nvPicPr>
        <p:blipFill rotWithShape="1">
          <a:blip r:embed="rId6">
            <a:alphaModFix/>
          </a:blip>
          <a:srcRect/>
          <a:stretch/>
        </p:blipFill>
        <p:spPr>
          <a:xfrm>
            <a:off x="8210545" y="1885785"/>
            <a:ext cx="394500" cy="692400"/>
          </a:xfrm>
          <a:prstGeom prst="rect">
            <a:avLst/>
          </a:prstGeom>
          <a:noFill/>
          <a:ln>
            <a:noFill/>
          </a:ln>
        </p:spPr>
      </p:pic>
      <p:pic>
        <p:nvPicPr>
          <p:cNvPr id="1348" name="Google Shape;1348;p77"/>
          <p:cNvPicPr preferRelativeResize="0"/>
          <p:nvPr/>
        </p:nvPicPr>
        <p:blipFill rotWithShape="1">
          <a:blip r:embed="rId7">
            <a:alphaModFix/>
          </a:blip>
          <a:srcRect/>
          <a:stretch/>
        </p:blipFill>
        <p:spPr>
          <a:xfrm>
            <a:off x="7320872" y="1960852"/>
            <a:ext cx="741600" cy="542400"/>
          </a:xfrm>
          <a:prstGeom prst="rect">
            <a:avLst/>
          </a:prstGeom>
          <a:noFill/>
          <a:ln>
            <a:noFill/>
          </a:ln>
        </p:spPr>
      </p:pic>
      <p:sp>
        <p:nvSpPr>
          <p:cNvPr id="1349" name="Google Shape;1349;p77"/>
          <p:cNvSpPr txBox="1"/>
          <p:nvPr/>
        </p:nvSpPr>
        <p:spPr>
          <a:xfrm>
            <a:off x="1732367" y="3142118"/>
            <a:ext cx="1143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DEVELOPMENT</a:t>
            </a:r>
            <a:endParaRPr sz="1100">
              <a:solidFill>
                <a:srgbClr val="595959"/>
              </a:solidFill>
              <a:latin typeface="Overpass"/>
              <a:ea typeface="Overpass"/>
              <a:cs typeface="Overpass"/>
              <a:sym typeface="Overpass"/>
            </a:endParaRPr>
          </a:p>
        </p:txBody>
      </p:sp>
      <p:sp>
        <p:nvSpPr>
          <p:cNvPr id="1350" name="Google Shape;1350;p77"/>
          <p:cNvSpPr txBox="1"/>
          <p:nvPr/>
        </p:nvSpPr>
        <p:spPr>
          <a:xfrm>
            <a:off x="2951797" y="3142118"/>
            <a:ext cx="3810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QA</a:t>
            </a:r>
            <a:endParaRPr sz="1100">
              <a:solidFill>
                <a:srgbClr val="595959"/>
              </a:solidFill>
              <a:latin typeface="Overpass"/>
              <a:ea typeface="Overpass"/>
              <a:cs typeface="Overpass"/>
              <a:sym typeface="Overpass"/>
            </a:endParaRPr>
          </a:p>
        </p:txBody>
      </p:sp>
      <p:sp>
        <p:nvSpPr>
          <p:cNvPr id="1351" name="Google Shape;1351;p77"/>
          <p:cNvSpPr txBox="1"/>
          <p:nvPr/>
        </p:nvSpPr>
        <p:spPr>
          <a:xfrm>
            <a:off x="3534387" y="3142118"/>
            <a:ext cx="6858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STAGING</a:t>
            </a:r>
            <a:endParaRPr sz="1100">
              <a:solidFill>
                <a:srgbClr val="595959"/>
              </a:solidFill>
              <a:latin typeface="Overpass"/>
              <a:ea typeface="Overpass"/>
              <a:cs typeface="Overpass"/>
              <a:sym typeface="Overpass"/>
            </a:endParaRPr>
          </a:p>
        </p:txBody>
      </p:sp>
      <p:sp>
        <p:nvSpPr>
          <p:cNvPr id="1352" name="Google Shape;1352;p77"/>
          <p:cNvSpPr txBox="1"/>
          <p:nvPr/>
        </p:nvSpPr>
        <p:spPr>
          <a:xfrm>
            <a:off x="4355943" y="3142118"/>
            <a:ext cx="9903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PRODUCTION</a:t>
            </a:r>
            <a:endParaRPr sz="1100">
              <a:solidFill>
                <a:srgbClr val="595959"/>
              </a:solidFill>
              <a:latin typeface="Overpass"/>
              <a:ea typeface="Overpass"/>
              <a:cs typeface="Overpass"/>
              <a:sym typeface="Overpass"/>
            </a:endParaRPr>
          </a:p>
        </p:txBody>
      </p:sp>
      <p:sp>
        <p:nvSpPr>
          <p:cNvPr id="1353" name="Google Shape;1353;p77"/>
          <p:cNvSpPr txBox="1"/>
          <p:nvPr/>
        </p:nvSpPr>
        <p:spPr>
          <a:xfrm>
            <a:off x="5888894" y="3157380"/>
            <a:ext cx="6975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ROUTER</a:t>
            </a:r>
            <a:endParaRPr sz="1100">
              <a:solidFill>
                <a:srgbClr val="595959"/>
              </a:solidFill>
              <a:latin typeface="Overpass"/>
              <a:ea typeface="Overpass"/>
              <a:cs typeface="Overpass"/>
              <a:sym typeface="Overpass"/>
            </a:endParaRPr>
          </a:p>
        </p:txBody>
      </p:sp>
      <p:sp>
        <p:nvSpPr>
          <p:cNvPr id="1354" name="Google Shape;1354;p77"/>
          <p:cNvSpPr txBox="1"/>
          <p:nvPr/>
        </p:nvSpPr>
        <p:spPr>
          <a:xfrm>
            <a:off x="7309413" y="3142118"/>
            <a:ext cx="1295400" cy="273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USERS</a:t>
            </a:r>
            <a:endParaRPr sz="1100">
              <a:solidFill>
                <a:srgbClr val="595959"/>
              </a:solidFill>
              <a:latin typeface="Overpass"/>
              <a:ea typeface="Overpass"/>
              <a:cs typeface="Overpass"/>
              <a:sym typeface="Overpass"/>
            </a:endParaRPr>
          </a:p>
        </p:txBody>
      </p:sp>
      <p:cxnSp>
        <p:nvCxnSpPr>
          <p:cNvPr id="1355" name="Google Shape;1355;p77"/>
          <p:cNvCxnSpPr/>
          <p:nvPr/>
        </p:nvCxnSpPr>
        <p:spPr>
          <a:xfrm>
            <a:off x="2303924"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56" name="Google Shape;1356;p77"/>
          <p:cNvCxnSpPr/>
          <p:nvPr/>
        </p:nvCxnSpPr>
        <p:spPr>
          <a:xfrm>
            <a:off x="3142239" y="2648788"/>
            <a:ext cx="0" cy="412500"/>
          </a:xfrm>
          <a:prstGeom prst="straightConnector1">
            <a:avLst/>
          </a:prstGeom>
          <a:noFill/>
          <a:ln w="15875" cap="flat" cmpd="sng">
            <a:solidFill>
              <a:srgbClr val="D0CECE"/>
            </a:solidFill>
            <a:prstDash val="solid"/>
            <a:miter lim="8000"/>
            <a:headEnd type="none" w="sm" len="sm"/>
            <a:tailEnd type="none" w="sm" len="sm"/>
          </a:ln>
        </p:spPr>
      </p:cxnSp>
      <p:cxnSp>
        <p:nvCxnSpPr>
          <p:cNvPr id="1357" name="Google Shape;1357;p77"/>
          <p:cNvCxnSpPr/>
          <p:nvPr/>
        </p:nvCxnSpPr>
        <p:spPr>
          <a:xfrm>
            <a:off x="3877229" y="2729593"/>
            <a:ext cx="0" cy="331800"/>
          </a:xfrm>
          <a:prstGeom prst="straightConnector1">
            <a:avLst/>
          </a:prstGeom>
          <a:noFill/>
          <a:ln w="15875" cap="flat" cmpd="sng">
            <a:solidFill>
              <a:srgbClr val="D0CECE"/>
            </a:solidFill>
            <a:prstDash val="solid"/>
            <a:miter lim="8000"/>
            <a:headEnd type="none" w="sm" len="sm"/>
            <a:tailEnd type="none" w="sm" len="sm"/>
          </a:ln>
        </p:spPr>
      </p:cxnSp>
      <p:cxnSp>
        <p:nvCxnSpPr>
          <p:cNvPr id="1358" name="Google Shape;1358;p77"/>
          <p:cNvCxnSpPr/>
          <p:nvPr/>
        </p:nvCxnSpPr>
        <p:spPr>
          <a:xfrm>
            <a:off x="4851070" y="2801188"/>
            <a:ext cx="0" cy="260100"/>
          </a:xfrm>
          <a:prstGeom prst="straightConnector1">
            <a:avLst/>
          </a:prstGeom>
          <a:noFill/>
          <a:ln w="15875" cap="flat" cmpd="sng">
            <a:solidFill>
              <a:srgbClr val="D0CECE"/>
            </a:solidFill>
            <a:prstDash val="solid"/>
            <a:miter lim="8000"/>
            <a:headEnd type="none" w="sm" len="sm"/>
            <a:tailEnd type="none" w="sm" len="sm"/>
          </a:ln>
        </p:spPr>
      </p:cxnSp>
      <p:cxnSp>
        <p:nvCxnSpPr>
          <p:cNvPr id="1359" name="Google Shape;1359;p77"/>
          <p:cNvCxnSpPr/>
          <p:nvPr/>
        </p:nvCxnSpPr>
        <p:spPr>
          <a:xfrm>
            <a:off x="7957171" y="2648788"/>
            <a:ext cx="0" cy="412500"/>
          </a:xfrm>
          <a:prstGeom prst="straightConnector1">
            <a:avLst/>
          </a:prstGeom>
          <a:noFill/>
          <a:ln w="15875" cap="flat" cmpd="sng">
            <a:solidFill>
              <a:srgbClr val="D0CECE"/>
            </a:solidFill>
            <a:prstDash val="solid"/>
            <a:miter lim="8000"/>
            <a:headEnd type="none" w="sm" len="sm"/>
            <a:tailEnd type="none" w="sm" len="sm"/>
          </a:ln>
        </p:spPr>
      </p:cxnSp>
      <p:sp>
        <p:nvSpPr>
          <p:cNvPr id="1360" name="Google Shape;1360;p77"/>
          <p:cNvSpPr/>
          <p:nvPr/>
        </p:nvSpPr>
        <p:spPr>
          <a:xfrm>
            <a:off x="4584201" y="1961927"/>
            <a:ext cx="534000" cy="521100"/>
          </a:xfrm>
          <a:prstGeom prst="ellipse">
            <a:avLst/>
          </a:prstGeom>
          <a:solidFill>
            <a:srgbClr val="66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61" name="Google Shape;1361;p77"/>
          <p:cNvSpPr txBox="1"/>
          <p:nvPr/>
        </p:nvSpPr>
        <p:spPr>
          <a:xfrm>
            <a:off x="539072" y="2172484"/>
            <a:ext cx="534000" cy="31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100">
                <a:solidFill>
                  <a:srgbClr val="595959"/>
                </a:solidFill>
                <a:latin typeface="Overpass"/>
                <a:ea typeface="Overpass"/>
                <a:cs typeface="Overpass"/>
                <a:sym typeface="Overpass"/>
              </a:rPr>
              <a:t>SCM</a:t>
            </a:r>
            <a:endParaRPr sz="1100">
              <a:solidFill>
                <a:srgbClr val="595959"/>
              </a:solidFill>
              <a:latin typeface="Overpass"/>
              <a:ea typeface="Overpass"/>
              <a:cs typeface="Overpass"/>
              <a:sym typeface="Overpass"/>
            </a:endParaRPr>
          </a:p>
        </p:txBody>
      </p:sp>
      <p:cxnSp>
        <p:nvCxnSpPr>
          <p:cNvPr id="1362" name="Google Shape;1362;p77"/>
          <p:cNvCxnSpPr/>
          <p:nvPr/>
        </p:nvCxnSpPr>
        <p:spPr>
          <a:xfrm>
            <a:off x="6629400" y="2231990"/>
            <a:ext cx="691500" cy="7200"/>
          </a:xfrm>
          <a:prstGeom prst="straightConnector1">
            <a:avLst/>
          </a:prstGeom>
          <a:noFill/>
          <a:ln w="12700" cap="flat" cmpd="sng">
            <a:solidFill>
              <a:srgbClr val="3A3838"/>
            </a:solidFill>
            <a:prstDash val="dot"/>
            <a:miter lim="8000"/>
            <a:headEnd type="stealth" w="med" len="med"/>
            <a:tailEnd type="stealth" w="med" len="med"/>
          </a:ln>
        </p:spPr>
      </p:cxnSp>
      <p:sp>
        <p:nvSpPr>
          <p:cNvPr id="1363" name="Google Shape;1363;p77"/>
          <p:cNvSpPr/>
          <p:nvPr/>
        </p:nvSpPr>
        <p:spPr>
          <a:xfrm rot="-2700000">
            <a:off x="5989854" y="1981013"/>
            <a:ext cx="487479" cy="487479"/>
          </a:xfrm>
          <a:prstGeom prst="roundRect">
            <a:avLst>
              <a:gd name="adj" fmla="val 6455"/>
            </a:avLst>
          </a:prstGeom>
          <a:noFill/>
          <a:ln w="1587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364" name="Google Shape;1364;p77"/>
          <p:cNvCxnSpPr/>
          <p:nvPr/>
        </p:nvCxnSpPr>
        <p:spPr>
          <a:xfrm>
            <a:off x="6237579" y="2680322"/>
            <a:ext cx="0" cy="396300"/>
          </a:xfrm>
          <a:prstGeom prst="straightConnector1">
            <a:avLst/>
          </a:prstGeom>
          <a:noFill/>
          <a:ln w="15875" cap="flat" cmpd="sng">
            <a:solidFill>
              <a:srgbClr val="D0CECE"/>
            </a:solidFill>
            <a:prstDash val="solid"/>
            <a:miter lim="8000"/>
            <a:headEnd type="none" w="sm" len="sm"/>
            <a:tailEnd type="none" w="sm" len="sm"/>
          </a:ln>
        </p:spPr>
      </p:cxnSp>
      <p:cxnSp>
        <p:nvCxnSpPr>
          <p:cNvPr id="1365" name="Google Shape;1365;p77"/>
          <p:cNvCxnSpPr>
            <a:stCxn id="1360" idx="6"/>
          </p:cNvCxnSpPr>
          <p:nvPr/>
        </p:nvCxnSpPr>
        <p:spPr>
          <a:xfrm rot="10800000" flipH="1">
            <a:off x="5118201" y="2217977"/>
            <a:ext cx="713100" cy="4500"/>
          </a:xfrm>
          <a:prstGeom prst="straightConnector1">
            <a:avLst/>
          </a:prstGeom>
          <a:noFill/>
          <a:ln w="12700" cap="flat" cmpd="sng">
            <a:solidFill>
              <a:srgbClr val="3A3838"/>
            </a:solidFill>
            <a:prstDash val="dot"/>
            <a:miter lim="8000"/>
            <a:headEnd type="stealth" w="med" len="med"/>
            <a:tailEnd type="stealth" w="med" len="med"/>
          </a:ln>
        </p:spPr>
      </p:cxnSp>
      <p:sp>
        <p:nvSpPr>
          <p:cNvPr id="1366" name="Google Shape;1366;p77"/>
          <p:cNvSpPr/>
          <p:nvPr/>
        </p:nvSpPr>
        <p:spPr>
          <a:xfrm>
            <a:off x="4583555" y="1962000"/>
            <a:ext cx="534000" cy="521100"/>
          </a:xfrm>
          <a:prstGeom prst="ellipse">
            <a:avLst/>
          </a:prstGeom>
          <a:solidFill>
            <a:srgbClr val="F0AB0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700">
              <a:solidFill>
                <a:srgbClr val="FFFFFF"/>
              </a:solidFill>
              <a:latin typeface="Overpass"/>
              <a:ea typeface="Overpass"/>
              <a:cs typeface="Overpass"/>
              <a:sym typeface="Overpass"/>
            </a:endParaRPr>
          </a:p>
        </p:txBody>
      </p:sp>
      <p:sp>
        <p:nvSpPr>
          <p:cNvPr id="1367" name="Google Shape;1367;p77"/>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Canary Deployment</a:t>
            </a:r>
            <a:endParaRPr sz="2800"/>
          </a:p>
        </p:txBody>
      </p:sp>
      <p:sp>
        <p:nvSpPr>
          <p:cNvPr id="1368" name="Google Shape;1368;p77"/>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@burrsutter</a:t>
            </a: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78"/>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rPr>
              <a:t>Canaries with Kubernetes</a:t>
            </a:r>
            <a:endParaRPr sz="2800"/>
          </a:p>
        </p:txBody>
      </p:sp>
      <p:grpSp>
        <p:nvGrpSpPr>
          <p:cNvPr id="1374" name="Google Shape;1374;p78"/>
          <p:cNvGrpSpPr/>
          <p:nvPr/>
        </p:nvGrpSpPr>
        <p:grpSpPr>
          <a:xfrm>
            <a:off x="5357750" y="1432900"/>
            <a:ext cx="1571100" cy="1388200"/>
            <a:chOff x="1700150" y="1280500"/>
            <a:chExt cx="1571100" cy="1388200"/>
          </a:xfrm>
        </p:grpSpPr>
        <p:sp>
          <p:nvSpPr>
            <p:cNvPr id="1375" name="Google Shape;1375;p78"/>
            <p:cNvSpPr/>
            <p:nvPr/>
          </p:nvSpPr>
          <p:spPr>
            <a:xfrm>
              <a:off x="1700150" y="1334300"/>
              <a:ext cx="1571100" cy="1334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8"/>
            <p:cNvSpPr/>
            <p:nvPr/>
          </p:nvSpPr>
          <p:spPr>
            <a:xfrm>
              <a:off x="1852550" y="15943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8"/>
            <p:cNvSpPr/>
            <p:nvPr/>
          </p:nvSpPr>
          <p:spPr>
            <a:xfrm>
              <a:off x="1982450" y="18094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8"/>
            <p:cNvSpPr txBox="1"/>
            <p:nvPr/>
          </p:nvSpPr>
          <p:spPr>
            <a:xfrm>
              <a:off x="2171300" y="12805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379" name="Google Shape;1379;p78"/>
            <p:cNvSpPr txBox="1"/>
            <p:nvPr/>
          </p:nvSpPr>
          <p:spPr>
            <a:xfrm>
              <a:off x="2029700" y="15091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380" name="Google Shape;1380;p78"/>
            <p:cNvSpPr txBox="1"/>
            <p:nvPr/>
          </p:nvSpPr>
          <p:spPr>
            <a:xfrm>
              <a:off x="2029700" y="17377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381" name="Google Shape;1381;p78"/>
            <p:cNvSpPr/>
            <p:nvPr/>
          </p:nvSpPr>
          <p:spPr>
            <a:xfrm>
              <a:off x="2098300" y="20515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8"/>
            <p:cNvSpPr txBox="1"/>
            <p:nvPr/>
          </p:nvSpPr>
          <p:spPr>
            <a:xfrm>
              <a:off x="2029700" y="2051500"/>
              <a:ext cx="9243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 v</a:t>
              </a:r>
              <a:r>
                <a:rPr lang="en" sz="1100" b="1"/>
                <a:t>1</a:t>
              </a:r>
              <a:endParaRPr sz="1100" b="1"/>
            </a:p>
          </p:txBody>
        </p:sp>
      </p:grpSp>
      <p:grpSp>
        <p:nvGrpSpPr>
          <p:cNvPr id="1383" name="Google Shape;1383;p78"/>
          <p:cNvGrpSpPr/>
          <p:nvPr/>
        </p:nvGrpSpPr>
        <p:grpSpPr>
          <a:xfrm>
            <a:off x="5357750" y="2995150"/>
            <a:ext cx="1571100" cy="1388200"/>
            <a:chOff x="1700150" y="1280500"/>
            <a:chExt cx="1571100" cy="1388200"/>
          </a:xfrm>
        </p:grpSpPr>
        <p:sp>
          <p:nvSpPr>
            <p:cNvPr id="1384" name="Google Shape;1384;p78"/>
            <p:cNvSpPr/>
            <p:nvPr/>
          </p:nvSpPr>
          <p:spPr>
            <a:xfrm>
              <a:off x="1700150" y="1334300"/>
              <a:ext cx="1571100" cy="1334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8"/>
            <p:cNvSpPr/>
            <p:nvPr/>
          </p:nvSpPr>
          <p:spPr>
            <a:xfrm>
              <a:off x="1852550" y="15943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8"/>
            <p:cNvSpPr/>
            <p:nvPr/>
          </p:nvSpPr>
          <p:spPr>
            <a:xfrm>
              <a:off x="1982450" y="18094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8"/>
            <p:cNvSpPr txBox="1"/>
            <p:nvPr/>
          </p:nvSpPr>
          <p:spPr>
            <a:xfrm>
              <a:off x="2171300" y="12805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388" name="Google Shape;1388;p78"/>
            <p:cNvSpPr txBox="1"/>
            <p:nvPr/>
          </p:nvSpPr>
          <p:spPr>
            <a:xfrm>
              <a:off x="2029700" y="15091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389" name="Google Shape;1389;p78"/>
            <p:cNvSpPr txBox="1"/>
            <p:nvPr/>
          </p:nvSpPr>
          <p:spPr>
            <a:xfrm>
              <a:off x="2029700" y="17377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390" name="Google Shape;1390;p78"/>
            <p:cNvSpPr/>
            <p:nvPr/>
          </p:nvSpPr>
          <p:spPr>
            <a:xfrm>
              <a:off x="2098300" y="20515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8"/>
            <p:cNvSpPr txBox="1"/>
            <p:nvPr/>
          </p:nvSpPr>
          <p:spPr>
            <a:xfrm>
              <a:off x="2029700" y="2051500"/>
              <a:ext cx="9243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 v</a:t>
              </a:r>
              <a:r>
                <a:rPr lang="en" sz="1100" b="1">
                  <a:solidFill>
                    <a:srgbClr val="FF0000"/>
                  </a:solidFill>
                </a:rPr>
                <a:t>2</a:t>
              </a:r>
              <a:endParaRPr sz="1100" b="1">
                <a:solidFill>
                  <a:srgbClr val="FF0000"/>
                </a:solidFill>
              </a:endParaRPr>
            </a:p>
          </p:txBody>
        </p:sp>
      </p:grpSp>
      <p:sp>
        <p:nvSpPr>
          <p:cNvPr id="1392" name="Google Shape;1392;p78"/>
          <p:cNvSpPr/>
          <p:nvPr/>
        </p:nvSpPr>
        <p:spPr>
          <a:xfrm>
            <a:off x="3830275" y="2715725"/>
            <a:ext cx="1195500" cy="56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Service</a:t>
            </a:r>
            <a:endParaRPr/>
          </a:p>
        </p:txBody>
      </p:sp>
      <p:pic>
        <p:nvPicPr>
          <p:cNvPr id="1393" name="Google Shape;1393;p78"/>
          <p:cNvPicPr preferRelativeResize="0"/>
          <p:nvPr/>
        </p:nvPicPr>
        <p:blipFill>
          <a:blip r:embed="rId3">
            <a:alphaModFix/>
          </a:blip>
          <a:stretch>
            <a:fillRect/>
          </a:stretch>
        </p:blipFill>
        <p:spPr>
          <a:xfrm>
            <a:off x="1012200" y="2679709"/>
            <a:ext cx="875732" cy="642900"/>
          </a:xfrm>
          <a:prstGeom prst="rect">
            <a:avLst/>
          </a:prstGeom>
          <a:noFill/>
          <a:ln>
            <a:noFill/>
          </a:ln>
        </p:spPr>
      </p:pic>
      <p:sp>
        <p:nvSpPr>
          <p:cNvPr id="1394" name="Google Shape;1394;p78"/>
          <p:cNvSpPr/>
          <p:nvPr/>
        </p:nvSpPr>
        <p:spPr>
          <a:xfrm>
            <a:off x="2382475" y="2715725"/>
            <a:ext cx="1195500" cy="56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a:t>
            </a:r>
            <a:endParaRPr/>
          </a:p>
          <a:p>
            <a:pPr marL="0" lvl="0" indent="0" algn="ctr" rtl="0">
              <a:spcBef>
                <a:spcPts val="0"/>
              </a:spcBef>
              <a:spcAft>
                <a:spcPts val="0"/>
              </a:spcAft>
              <a:buNone/>
            </a:pPr>
            <a:r>
              <a:rPr lang="en"/>
              <a:t>Ingress</a:t>
            </a:r>
            <a:endParaRPr/>
          </a:p>
        </p:txBody>
      </p:sp>
      <p:cxnSp>
        <p:nvCxnSpPr>
          <p:cNvPr id="1395" name="Google Shape;1395;p78"/>
          <p:cNvCxnSpPr>
            <a:stCxn id="1393" idx="3"/>
            <a:endCxn id="1394" idx="1"/>
          </p:cNvCxnSpPr>
          <p:nvPr/>
        </p:nvCxnSpPr>
        <p:spPr>
          <a:xfrm rot="10800000" flipH="1">
            <a:off x="1887932" y="2998159"/>
            <a:ext cx="494400" cy="3000"/>
          </a:xfrm>
          <a:prstGeom prst="straightConnector1">
            <a:avLst/>
          </a:prstGeom>
          <a:noFill/>
          <a:ln w="9525" cap="flat" cmpd="sng">
            <a:solidFill>
              <a:schemeClr val="dk1"/>
            </a:solidFill>
            <a:prstDash val="solid"/>
            <a:round/>
            <a:headEnd type="none" w="med" len="med"/>
            <a:tailEnd type="triangle" w="med" len="med"/>
          </a:ln>
        </p:spPr>
      </p:cxnSp>
      <p:cxnSp>
        <p:nvCxnSpPr>
          <p:cNvPr id="1396" name="Google Shape;1396;p78"/>
          <p:cNvCxnSpPr>
            <a:stCxn id="1394" idx="3"/>
            <a:endCxn id="1392" idx="1"/>
          </p:cNvCxnSpPr>
          <p:nvPr/>
        </p:nvCxnSpPr>
        <p:spPr>
          <a:xfrm>
            <a:off x="3577975" y="2998175"/>
            <a:ext cx="252300" cy="0"/>
          </a:xfrm>
          <a:prstGeom prst="straightConnector1">
            <a:avLst/>
          </a:prstGeom>
          <a:noFill/>
          <a:ln w="9525" cap="flat" cmpd="sng">
            <a:solidFill>
              <a:schemeClr val="dk1"/>
            </a:solidFill>
            <a:prstDash val="solid"/>
            <a:round/>
            <a:headEnd type="none" w="med" len="med"/>
            <a:tailEnd type="triangle" w="med" len="med"/>
          </a:ln>
        </p:spPr>
      </p:cxnSp>
      <p:cxnSp>
        <p:nvCxnSpPr>
          <p:cNvPr id="1397" name="Google Shape;1397;p78"/>
          <p:cNvCxnSpPr>
            <a:stCxn id="1392" idx="3"/>
            <a:endCxn id="1375" idx="1"/>
          </p:cNvCxnSpPr>
          <p:nvPr/>
        </p:nvCxnSpPr>
        <p:spPr>
          <a:xfrm rot="10800000" flipH="1">
            <a:off x="5025775" y="2153975"/>
            <a:ext cx="332100" cy="844200"/>
          </a:xfrm>
          <a:prstGeom prst="straightConnector1">
            <a:avLst/>
          </a:prstGeom>
          <a:noFill/>
          <a:ln w="9525" cap="flat" cmpd="sng">
            <a:solidFill>
              <a:schemeClr val="dk1"/>
            </a:solidFill>
            <a:prstDash val="solid"/>
            <a:round/>
            <a:headEnd type="none" w="med" len="med"/>
            <a:tailEnd type="triangle" w="med" len="med"/>
          </a:ln>
        </p:spPr>
      </p:cxnSp>
      <p:cxnSp>
        <p:nvCxnSpPr>
          <p:cNvPr id="1398" name="Google Shape;1398;p78"/>
          <p:cNvCxnSpPr>
            <a:stCxn id="1392" idx="3"/>
            <a:endCxn id="1384" idx="1"/>
          </p:cNvCxnSpPr>
          <p:nvPr/>
        </p:nvCxnSpPr>
        <p:spPr>
          <a:xfrm>
            <a:off x="5025775" y="2998175"/>
            <a:ext cx="332100" cy="717900"/>
          </a:xfrm>
          <a:prstGeom prst="straightConnector1">
            <a:avLst/>
          </a:prstGeom>
          <a:noFill/>
          <a:ln w="9525" cap="flat" cmpd="sng">
            <a:solidFill>
              <a:schemeClr val="dk1"/>
            </a:solidFill>
            <a:prstDash val="solid"/>
            <a:round/>
            <a:headEnd type="none" w="med" len="med"/>
            <a:tailEnd type="triangle" w="med" len="med"/>
          </a:ln>
        </p:spPr>
      </p:cxnSp>
      <p:sp>
        <p:nvSpPr>
          <p:cNvPr id="1399" name="Google Shape;1399;p78"/>
          <p:cNvSpPr txBox="1"/>
          <p:nvPr/>
        </p:nvSpPr>
        <p:spPr>
          <a:xfrm>
            <a:off x="6983450" y="2018100"/>
            <a:ext cx="12969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50%</a:t>
            </a:r>
            <a:endParaRPr>
              <a:solidFill>
                <a:schemeClr val="dk1"/>
              </a:solidFill>
            </a:endParaRPr>
          </a:p>
        </p:txBody>
      </p:sp>
      <p:sp>
        <p:nvSpPr>
          <p:cNvPr id="1400" name="Google Shape;1400;p78"/>
          <p:cNvSpPr txBox="1"/>
          <p:nvPr/>
        </p:nvSpPr>
        <p:spPr>
          <a:xfrm>
            <a:off x="6983450" y="3694500"/>
            <a:ext cx="12969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50%</a:t>
            </a:r>
            <a:endParaRPr>
              <a:solidFill>
                <a:schemeClr val="dk1"/>
              </a:solidFill>
            </a:endParaRPr>
          </a:p>
        </p:txBody>
      </p:sp>
      <p:sp>
        <p:nvSpPr>
          <p:cNvPr id="1401" name="Google Shape;1401;p78"/>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3"/>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sp>
        <p:nvSpPr>
          <p:cNvPr id="249" name="Google Shape;249;p43"/>
          <p:cNvSpPr/>
          <p:nvPr/>
        </p:nvSpPr>
        <p:spPr>
          <a:xfrm>
            <a:off x="2965983" y="93157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3"/>
          <p:cNvSpPr/>
          <p:nvPr/>
        </p:nvSpPr>
        <p:spPr>
          <a:xfrm>
            <a:off x="3353233"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a:off x="2965808" y="932625"/>
            <a:ext cx="3477000" cy="3306900"/>
          </a:xfrm>
          <a:prstGeom prst="decagon">
            <a:avLst>
              <a:gd name="vf" fmla="val 105146"/>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txBox="1"/>
          <p:nvPr/>
        </p:nvSpPr>
        <p:spPr>
          <a:xfrm>
            <a:off x="5478249"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253" name="Google Shape;253;p43"/>
          <p:cNvSpPr/>
          <p:nvPr/>
        </p:nvSpPr>
        <p:spPr>
          <a:xfrm>
            <a:off x="33893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3"/>
          <p:cNvSpPr/>
          <p:nvPr/>
        </p:nvSpPr>
        <p:spPr>
          <a:xfrm>
            <a:off x="35417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3"/>
          <p:cNvSpPr/>
          <p:nvPr/>
        </p:nvSpPr>
        <p:spPr>
          <a:xfrm>
            <a:off x="4075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3"/>
          <p:cNvSpPr/>
          <p:nvPr/>
        </p:nvSpPr>
        <p:spPr>
          <a:xfrm>
            <a:off x="41513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3"/>
          <p:cNvSpPr/>
          <p:nvPr/>
        </p:nvSpPr>
        <p:spPr>
          <a:xfrm>
            <a:off x="4456125" y="1067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3"/>
          <p:cNvSpPr/>
          <p:nvPr/>
        </p:nvSpPr>
        <p:spPr>
          <a:xfrm>
            <a:off x="48371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a:off x="48371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a:off x="5522925" y="1753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a:off x="5218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a:off x="4456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3"/>
          <p:cNvSpPr/>
          <p:nvPr/>
        </p:nvSpPr>
        <p:spPr>
          <a:xfrm>
            <a:off x="51419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3"/>
          <p:cNvSpPr/>
          <p:nvPr/>
        </p:nvSpPr>
        <p:spPr>
          <a:xfrm>
            <a:off x="32369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3"/>
          <p:cNvSpPr/>
          <p:nvPr/>
        </p:nvSpPr>
        <p:spPr>
          <a:xfrm>
            <a:off x="57515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3"/>
          <p:cNvSpPr/>
          <p:nvPr/>
        </p:nvSpPr>
        <p:spPr>
          <a:xfrm>
            <a:off x="3922725" y="2820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3"/>
          <p:cNvSpPr/>
          <p:nvPr/>
        </p:nvSpPr>
        <p:spPr>
          <a:xfrm>
            <a:off x="35417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3"/>
          <p:cNvSpPr/>
          <p:nvPr/>
        </p:nvSpPr>
        <p:spPr>
          <a:xfrm>
            <a:off x="4075125" y="3506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3"/>
          <p:cNvSpPr/>
          <p:nvPr/>
        </p:nvSpPr>
        <p:spPr>
          <a:xfrm>
            <a:off x="4608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3"/>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3"/>
          <p:cNvSpPr/>
          <p:nvPr/>
        </p:nvSpPr>
        <p:spPr>
          <a:xfrm>
            <a:off x="4608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3"/>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273" name="Google Shape;273;p43"/>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79"/>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chemeClr val="dk1"/>
                </a:solidFill>
              </a:rPr>
              <a:t>Canaries with Istio</a:t>
            </a:r>
            <a:endParaRPr sz="2800"/>
          </a:p>
        </p:txBody>
      </p:sp>
      <p:grpSp>
        <p:nvGrpSpPr>
          <p:cNvPr id="1407" name="Google Shape;1407;p79"/>
          <p:cNvGrpSpPr/>
          <p:nvPr/>
        </p:nvGrpSpPr>
        <p:grpSpPr>
          <a:xfrm>
            <a:off x="5357750" y="1432900"/>
            <a:ext cx="1571100" cy="1388200"/>
            <a:chOff x="1700150" y="1280500"/>
            <a:chExt cx="1571100" cy="1388200"/>
          </a:xfrm>
        </p:grpSpPr>
        <p:sp>
          <p:nvSpPr>
            <p:cNvPr id="1408" name="Google Shape;1408;p79"/>
            <p:cNvSpPr/>
            <p:nvPr/>
          </p:nvSpPr>
          <p:spPr>
            <a:xfrm>
              <a:off x="1700150" y="1334300"/>
              <a:ext cx="1571100" cy="1334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9"/>
            <p:cNvSpPr/>
            <p:nvPr/>
          </p:nvSpPr>
          <p:spPr>
            <a:xfrm>
              <a:off x="1852550" y="15943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9"/>
            <p:cNvSpPr/>
            <p:nvPr/>
          </p:nvSpPr>
          <p:spPr>
            <a:xfrm>
              <a:off x="1982450" y="18094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9"/>
            <p:cNvSpPr txBox="1"/>
            <p:nvPr/>
          </p:nvSpPr>
          <p:spPr>
            <a:xfrm>
              <a:off x="2171300" y="12805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412" name="Google Shape;1412;p79"/>
            <p:cNvSpPr txBox="1"/>
            <p:nvPr/>
          </p:nvSpPr>
          <p:spPr>
            <a:xfrm>
              <a:off x="2029700" y="15091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413" name="Google Shape;1413;p79"/>
            <p:cNvSpPr txBox="1"/>
            <p:nvPr/>
          </p:nvSpPr>
          <p:spPr>
            <a:xfrm>
              <a:off x="2029700" y="17377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414" name="Google Shape;1414;p79"/>
            <p:cNvSpPr/>
            <p:nvPr/>
          </p:nvSpPr>
          <p:spPr>
            <a:xfrm>
              <a:off x="2098300" y="20515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9"/>
            <p:cNvSpPr txBox="1"/>
            <p:nvPr/>
          </p:nvSpPr>
          <p:spPr>
            <a:xfrm>
              <a:off x="2029700" y="2051500"/>
              <a:ext cx="9243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 v</a:t>
              </a:r>
              <a:r>
                <a:rPr lang="en" sz="1100" b="1"/>
                <a:t>1</a:t>
              </a:r>
              <a:endParaRPr sz="1100" b="1"/>
            </a:p>
          </p:txBody>
        </p:sp>
      </p:grpSp>
      <p:grpSp>
        <p:nvGrpSpPr>
          <p:cNvPr id="1416" name="Google Shape;1416;p79"/>
          <p:cNvGrpSpPr/>
          <p:nvPr/>
        </p:nvGrpSpPr>
        <p:grpSpPr>
          <a:xfrm>
            <a:off x="5357750" y="2995150"/>
            <a:ext cx="1571100" cy="1388200"/>
            <a:chOff x="1700150" y="1280500"/>
            <a:chExt cx="1571100" cy="1388200"/>
          </a:xfrm>
        </p:grpSpPr>
        <p:sp>
          <p:nvSpPr>
            <p:cNvPr id="1417" name="Google Shape;1417;p79"/>
            <p:cNvSpPr/>
            <p:nvPr/>
          </p:nvSpPr>
          <p:spPr>
            <a:xfrm>
              <a:off x="1700150" y="1334300"/>
              <a:ext cx="1571100" cy="13344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9"/>
            <p:cNvSpPr/>
            <p:nvPr/>
          </p:nvSpPr>
          <p:spPr>
            <a:xfrm>
              <a:off x="1852550" y="1594300"/>
              <a:ext cx="1278600" cy="9939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9"/>
            <p:cNvSpPr/>
            <p:nvPr/>
          </p:nvSpPr>
          <p:spPr>
            <a:xfrm>
              <a:off x="1982450" y="1809450"/>
              <a:ext cx="1018800" cy="7068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9"/>
            <p:cNvSpPr txBox="1"/>
            <p:nvPr/>
          </p:nvSpPr>
          <p:spPr>
            <a:xfrm>
              <a:off x="2171300" y="1280500"/>
              <a:ext cx="6288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Pod</a:t>
              </a:r>
              <a:endParaRPr sz="1200"/>
            </a:p>
          </p:txBody>
        </p:sp>
        <p:sp>
          <p:nvSpPr>
            <p:cNvPr id="1421" name="Google Shape;1421;p79"/>
            <p:cNvSpPr txBox="1"/>
            <p:nvPr/>
          </p:nvSpPr>
          <p:spPr>
            <a:xfrm>
              <a:off x="2029700" y="15091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Container</a:t>
              </a:r>
              <a:endParaRPr sz="1100"/>
            </a:p>
          </p:txBody>
        </p:sp>
        <p:sp>
          <p:nvSpPr>
            <p:cNvPr id="1422" name="Google Shape;1422;p79"/>
            <p:cNvSpPr txBox="1"/>
            <p:nvPr/>
          </p:nvSpPr>
          <p:spPr>
            <a:xfrm>
              <a:off x="2029700" y="1737700"/>
              <a:ext cx="9243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JVM</a:t>
              </a:r>
              <a:endParaRPr sz="1100"/>
            </a:p>
          </p:txBody>
        </p:sp>
        <p:sp>
          <p:nvSpPr>
            <p:cNvPr id="1423" name="Google Shape;1423;p79"/>
            <p:cNvSpPr/>
            <p:nvPr/>
          </p:nvSpPr>
          <p:spPr>
            <a:xfrm>
              <a:off x="2098300" y="2051500"/>
              <a:ext cx="806700" cy="4647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9"/>
            <p:cNvSpPr txBox="1"/>
            <p:nvPr/>
          </p:nvSpPr>
          <p:spPr>
            <a:xfrm>
              <a:off x="2029700" y="2051500"/>
              <a:ext cx="9243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Service A v</a:t>
              </a:r>
              <a:r>
                <a:rPr lang="en" sz="1100" b="1">
                  <a:solidFill>
                    <a:srgbClr val="FF0000"/>
                  </a:solidFill>
                </a:rPr>
                <a:t>2</a:t>
              </a:r>
              <a:endParaRPr sz="1100" b="1">
                <a:solidFill>
                  <a:srgbClr val="FF0000"/>
                </a:solidFill>
              </a:endParaRPr>
            </a:p>
          </p:txBody>
        </p:sp>
      </p:grpSp>
      <p:sp>
        <p:nvSpPr>
          <p:cNvPr id="1425" name="Google Shape;1425;p79"/>
          <p:cNvSpPr/>
          <p:nvPr/>
        </p:nvSpPr>
        <p:spPr>
          <a:xfrm>
            <a:off x="3830275" y="2715725"/>
            <a:ext cx="1195500" cy="56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Service</a:t>
            </a:r>
            <a:endParaRPr/>
          </a:p>
        </p:txBody>
      </p:sp>
      <p:pic>
        <p:nvPicPr>
          <p:cNvPr id="1426" name="Google Shape;1426;p79"/>
          <p:cNvPicPr preferRelativeResize="0"/>
          <p:nvPr/>
        </p:nvPicPr>
        <p:blipFill>
          <a:blip r:embed="rId3">
            <a:alphaModFix/>
          </a:blip>
          <a:stretch>
            <a:fillRect/>
          </a:stretch>
        </p:blipFill>
        <p:spPr>
          <a:xfrm>
            <a:off x="1012200" y="2679709"/>
            <a:ext cx="875732" cy="642900"/>
          </a:xfrm>
          <a:prstGeom prst="rect">
            <a:avLst/>
          </a:prstGeom>
          <a:noFill/>
          <a:ln>
            <a:noFill/>
          </a:ln>
        </p:spPr>
      </p:pic>
      <p:sp>
        <p:nvSpPr>
          <p:cNvPr id="1427" name="Google Shape;1427;p79"/>
          <p:cNvSpPr/>
          <p:nvPr/>
        </p:nvSpPr>
        <p:spPr>
          <a:xfrm>
            <a:off x="2382475" y="2715725"/>
            <a:ext cx="1195500" cy="56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a:t>
            </a:r>
            <a:endParaRPr/>
          </a:p>
          <a:p>
            <a:pPr marL="0" lvl="0" indent="0" algn="ctr" rtl="0">
              <a:spcBef>
                <a:spcPts val="0"/>
              </a:spcBef>
              <a:spcAft>
                <a:spcPts val="0"/>
              </a:spcAft>
              <a:buNone/>
            </a:pPr>
            <a:r>
              <a:rPr lang="en"/>
              <a:t>Ingress</a:t>
            </a:r>
            <a:endParaRPr/>
          </a:p>
        </p:txBody>
      </p:sp>
      <p:cxnSp>
        <p:nvCxnSpPr>
          <p:cNvPr id="1428" name="Google Shape;1428;p79"/>
          <p:cNvCxnSpPr>
            <a:stCxn id="1426" idx="3"/>
            <a:endCxn id="1427" idx="1"/>
          </p:cNvCxnSpPr>
          <p:nvPr/>
        </p:nvCxnSpPr>
        <p:spPr>
          <a:xfrm rot="10800000" flipH="1">
            <a:off x="1887932" y="2998159"/>
            <a:ext cx="494400" cy="3000"/>
          </a:xfrm>
          <a:prstGeom prst="straightConnector1">
            <a:avLst/>
          </a:prstGeom>
          <a:noFill/>
          <a:ln w="9525" cap="flat" cmpd="sng">
            <a:solidFill>
              <a:schemeClr val="dk1"/>
            </a:solidFill>
            <a:prstDash val="solid"/>
            <a:round/>
            <a:headEnd type="none" w="med" len="med"/>
            <a:tailEnd type="triangle" w="med" len="med"/>
          </a:ln>
        </p:spPr>
      </p:cxnSp>
      <p:cxnSp>
        <p:nvCxnSpPr>
          <p:cNvPr id="1429" name="Google Shape;1429;p79"/>
          <p:cNvCxnSpPr>
            <a:stCxn id="1427" idx="3"/>
            <a:endCxn id="1425" idx="1"/>
          </p:cNvCxnSpPr>
          <p:nvPr/>
        </p:nvCxnSpPr>
        <p:spPr>
          <a:xfrm>
            <a:off x="3577975" y="2998175"/>
            <a:ext cx="252300" cy="0"/>
          </a:xfrm>
          <a:prstGeom prst="straightConnector1">
            <a:avLst/>
          </a:prstGeom>
          <a:noFill/>
          <a:ln w="9525" cap="flat" cmpd="sng">
            <a:solidFill>
              <a:schemeClr val="dk1"/>
            </a:solidFill>
            <a:prstDash val="solid"/>
            <a:round/>
            <a:headEnd type="none" w="med" len="med"/>
            <a:tailEnd type="triangle" w="med" len="med"/>
          </a:ln>
        </p:spPr>
      </p:cxnSp>
      <p:cxnSp>
        <p:nvCxnSpPr>
          <p:cNvPr id="1430" name="Google Shape;1430;p79"/>
          <p:cNvCxnSpPr>
            <a:stCxn id="1425" idx="3"/>
            <a:endCxn id="1408" idx="1"/>
          </p:cNvCxnSpPr>
          <p:nvPr/>
        </p:nvCxnSpPr>
        <p:spPr>
          <a:xfrm rot="10800000" flipH="1">
            <a:off x="5025775" y="2153975"/>
            <a:ext cx="332100" cy="844200"/>
          </a:xfrm>
          <a:prstGeom prst="straightConnector1">
            <a:avLst/>
          </a:prstGeom>
          <a:noFill/>
          <a:ln w="9525" cap="flat" cmpd="sng">
            <a:solidFill>
              <a:schemeClr val="dk1"/>
            </a:solidFill>
            <a:prstDash val="solid"/>
            <a:round/>
            <a:headEnd type="none" w="med" len="med"/>
            <a:tailEnd type="triangle" w="med" len="med"/>
          </a:ln>
        </p:spPr>
      </p:cxnSp>
      <p:cxnSp>
        <p:nvCxnSpPr>
          <p:cNvPr id="1431" name="Google Shape;1431;p79"/>
          <p:cNvCxnSpPr>
            <a:stCxn id="1425" idx="3"/>
            <a:endCxn id="1417" idx="1"/>
          </p:cNvCxnSpPr>
          <p:nvPr/>
        </p:nvCxnSpPr>
        <p:spPr>
          <a:xfrm>
            <a:off x="5025775" y="2998175"/>
            <a:ext cx="332100" cy="717900"/>
          </a:xfrm>
          <a:prstGeom prst="straightConnector1">
            <a:avLst/>
          </a:prstGeom>
          <a:noFill/>
          <a:ln w="9525" cap="flat" cmpd="sng">
            <a:solidFill>
              <a:schemeClr val="dk1"/>
            </a:solidFill>
            <a:prstDash val="solid"/>
            <a:round/>
            <a:headEnd type="none" w="med" len="med"/>
            <a:tailEnd type="triangle" w="med" len="med"/>
          </a:ln>
        </p:spPr>
      </p:cxnSp>
      <p:sp>
        <p:nvSpPr>
          <p:cNvPr id="1432" name="Google Shape;1432;p79"/>
          <p:cNvSpPr txBox="1"/>
          <p:nvPr/>
        </p:nvSpPr>
        <p:spPr>
          <a:xfrm>
            <a:off x="6983450" y="2018100"/>
            <a:ext cx="12969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90%</a:t>
            </a:r>
            <a:endParaRPr>
              <a:solidFill>
                <a:schemeClr val="dk1"/>
              </a:solidFill>
            </a:endParaRPr>
          </a:p>
        </p:txBody>
      </p:sp>
      <p:sp>
        <p:nvSpPr>
          <p:cNvPr id="1433" name="Google Shape;1433;p79"/>
          <p:cNvSpPr txBox="1"/>
          <p:nvPr/>
        </p:nvSpPr>
        <p:spPr>
          <a:xfrm>
            <a:off x="6983450" y="3694500"/>
            <a:ext cx="12969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10</a:t>
            </a:r>
            <a:r>
              <a:rPr lang="en">
                <a:solidFill>
                  <a:schemeClr val="dk1"/>
                </a:solidFill>
              </a:rPr>
              <a:t>%</a:t>
            </a:r>
            <a:endParaRPr>
              <a:solidFill>
                <a:schemeClr val="dk1"/>
              </a:solidFill>
            </a:endParaRPr>
          </a:p>
        </p:txBody>
      </p:sp>
      <p:sp>
        <p:nvSpPr>
          <p:cNvPr id="1434" name="Google Shape;1434;p79"/>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80"/>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0"/>
          <p:cNvSpPr txBox="1">
            <a:spLocks noGrp="1"/>
          </p:cNvSpPr>
          <p:nvPr>
            <p:ph type="body" idx="1"/>
          </p:nvPr>
        </p:nvSpPr>
        <p:spPr>
          <a:xfrm>
            <a:off x="628650" y="1827213"/>
            <a:ext cx="7886700" cy="3262200"/>
          </a:xfrm>
          <a:prstGeom prst="rect">
            <a:avLst/>
          </a:prstGeom>
        </p:spPr>
        <p:txBody>
          <a:bodyPr spcFirstLastPara="1" wrap="square" lIns="91425" tIns="91425" rIns="91425" bIns="91425" anchor="ctr" anchorCtr="0">
            <a:noAutofit/>
          </a:bodyPr>
          <a:lstStyle/>
          <a:p>
            <a:pPr marL="228600" lvl="0" indent="-50800" algn="ctr" rtl="0">
              <a:spcBef>
                <a:spcPts val="1000"/>
              </a:spcBef>
              <a:spcAft>
                <a:spcPts val="0"/>
              </a:spcAft>
              <a:buNone/>
            </a:pPr>
            <a:r>
              <a:rPr lang="en" sz="5000">
                <a:solidFill>
                  <a:schemeClr val="dk1"/>
                </a:solidFill>
              </a:rPr>
              <a:t>Demo</a:t>
            </a:r>
            <a:endParaRPr sz="5000">
              <a:solidFill>
                <a:schemeClr val="dk1"/>
              </a:solidFill>
            </a:endParaRPr>
          </a:p>
          <a:p>
            <a:pPr marL="228600" lvl="0" indent="-50800" algn="ctr" rtl="0">
              <a:spcBef>
                <a:spcPts val="1600"/>
              </a:spcBef>
              <a:spcAft>
                <a:spcPts val="1600"/>
              </a:spcAft>
              <a:buNone/>
            </a:pPr>
            <a:r>
              <a:rPr lang="en" sz="5000" u="sng">
                <a:solidFill>
                  <a:schemeClr val="dk1"/>
                </a:solidFill>
                <a:hlinkClick r:id="rId3"/>
              </a:rPr>
              <a:t>bit.ly/istio-tutorial</a:t>
            </a:r>
            <a:endParaRPr sz="5000">
              <a:solidFill>
                <a:schemeClr val="dk1"/>
              </a:solidFill>
            </a:endParaRPr>
          </a:p>
        </p:txBody>
      </p:sp>
      <p:pic>
        <p:nvPicPr>
          <p:cNvPr id="1441" name="Google Shape;1441;p80"/>
          <p:cNvPicPr preferRelativeResize="0"/>
          <p:nvPr/>
        </p:nvPicPr>
        <p:blipFill>
          <a:blip r:embed="rId4">
            <a:alphaModFix/>
          </a:blip>
          <a:stretch>
            <a:fillRect/>
          </a:stretch>
        </p:blipFill>
        <p:spPr>
          <a:xfrm>
            <a:off x="3595198" y="546700"/>
            <a:ext cx="2012750" cy="2012775"/>
          </a:xfrm>
          <a:prstGeom prst="rect">
            <a:avLst/>
          </a:prstGeom>
          <a:noFill/>
          <a:ln>
            <a:noFill/>
          </a:ln>
        </p:spPr>
      </p:pic>
      <p:sp>
        <p:nvSpPr>
          <p:cNvPr id="1442" name="Google Shape;1442;p80"/>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81"/>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1"/>
          <p:cNvSpPr txBox="1">
            <a:spLocks noGrp="1"/>
          </p:cNvSpPr>
          <p:nvPr>
            <p:ph type="body" idx="1"/>
          </p:nvPr>
        </p:nvSpPr>
        <p:spPr>
          <a:xfrm>
            <a:off x="2832425" y="1979625"/>
            <a:ext cx="3691500" cy="99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Demo: </a:t>
            </a:r>
            <a:r>
              <a:rPr lang="en" sz="1400" u="sng">
                <a:solidFill>
                  <a:schemeClr val="dk1"/>
                </a:solidFill>
                <a:hlinkClick r:id="rId3"/>
              </a:rPr>
              <a:t>bit.ly/msa-instructions</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Slides: </a:t>
            </a:r>
            <a:r>
              <a:rPr lang="en" sz="1400" u="sng">
                <a:solidFill>
                  <a:schemeClr val="dk1"/>
                </a:solidFill>
                <a:hlinkClick r:id="rId4"/>
              </a:rPr>
              <a:t>bit.ly/microservicesdeepdive</a:t>
            </a:r>
            <a:r>
              <a:rPr lang="en" sz="1400">
                <a:solidFill>
                  <a:schemeClr val="dk1"/>
                </a:solidFill>
              </a:rPr>
              <a:t> </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Video Training: </a:t>
            </a:r>
            <a:r>
              <a:rPr lang="en" sz="1400" u="sng">
                <a:solidFill>
                  <a:schemeClr val="dk1"/>
                </a:solidFill>
                <a:hlinkClick r:id="rId5"/>
              </a:rPr>
              <a:t>bit.ly/microservicesvideo</a:t>
            </a:r>
            <a:endParaRPr sz="1400">
              <a:solidFill>
                <a:schemeClr val="dk1"/>
              </a:solidFill>
            </a:endParaRPr>
          </a:p>
          <a:p>
            <a:pPr marL="0" lvl="0" indent="0" algn="l" rtl="0">
              <a:lnSpc>
                <a:spcPct val="115000"/>
              </a:lnSpc>
              <a:spcBef>
                <a:spcPts val="0"/>
              </a:spcBef>
              <a:spcAft>
                <a:spcPts val="0"/>
              </a:spcAft>
              <a:buNone/>
            </a:pPr>
            <a:endParaRPr sz="1400"/>
          </a:p>
        </p:txBody>
      </p:sp>
      <p:sp>
        <p:nvSpPr>
          <p:cNvPr id="1449" name="Google Shape;1449;p81"/>
          <p:cNvSpPr txBox="1"/>
          <p:nvPr/>
        </p:nvSpPr>
        <p:spPr>
          <a:xfrm>
            <a:off x="2512025" y="892425"/>
            <a:ext cx="4728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rgbClr val="FF0000"/>
              </a:solidFill>
            </a:endParaRPr>
          </a:p>
        </p:txBody>
      </p:sp>
      <p:pic>
        <p:nvPicPr>
          <p:cNvPr id="1450" name="Google Shape;1450;p81"/>
          <p:cNvPicPr preferRelativeResize="0"/>
          <p:nvPr/>
        </p:nvPicPr>
        <p:blipFill>
          <a:blip r:embed="rId6">
            <a:alphaModFix/>
          </a:blip>
          <a:stretch>
            <a:fillRect/>
          </a:stretch>
        </p:blipFill>
        <p:spPr>
          <a:xfrm>
            <a:off x="538800" y="446025"/>
            <a:ext cx="1973225" cy="2959837"/>
          </a:xfrm>
          <a:prstGeom prst="rect">
            <a:avLst/>
          </a:prstGeom>
          <a:noFill/>
          <a:ln>
            <a:noFill/>
          </a:ln>
        </p:spPr>
      </p:pic>
      <p:sp>
        <p:nvSpPr>
          <p:cNvPr id="1451" name="Google Shape;1451;p81"/>
          <p:cNvSpPr txBox="1"/>
          <p:nvPr/>
        </p:nvSpPr>
        <p:spPr>
          <a:xfrm>
            <a:off x="2905650" y="572575"/>
            <a:ext cx="3509100" cy="78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Overpass"/>
                <a:ea typeface="Overpass"/>
                <a:cs typeface="Overpass"/>
                <a:sym typeface="Overpass"/>
              </a:rPr>
              <a:t>Free</a:t>
            </a:r>
            <a:r>
              <a:rPr lang="en">
                <a:solidFill>
                  <a:schemeClr val="dk1"/>
                </a:solidFill>
                <a:latin typeface="Overpass"/>
                <a:ea typeface="Overpass"/>
                <a:cs typeface="Overpass"/>
                <a:sym typeface="Overpass"/>
              </a:rPr>
              <a:t> eBooks from developers.redhat.com</a:t>
            </a:r>
            <a:endParaRPr>
              <a:solidFill>
                <a:schemeClr val="dk1"/>
              </a:solidFill>
              <a:latin typeface="Overpass"/>
              <a:ea typeface="Overpass"/>
              <a:cs typeface="Overpass"/>
              <a:sym typeface="Overpass"/>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52" name="Google Shape;1452;p81"/>
          <p:cNvPicPr preferRelativeResize="0"/>
          <p:nvPr/>
        </p:nvPicPr>
        <p:blipFill>
          <a:blip r:embed="rId7">
            <a:alphaModFix/>
          </a:blip>
          <a:stretch>
            <a:fillRect/>
          </a:stretch>
        </p:blipFill>
        <p:spPr>
          <a:xfrm>
            <a:off x="6808375" y="446025"/>
            <a:ext cx="1924925" cy="2961412"/>
          </a:xfrm>
          <a:prstGeom prst="rect">
            <a:avLst/>
          </a:prstGeom>
          <a:noFill/>
          <a:ln>
            <a:noFill/>
          </a:ln>
        </p:spPr>
      </p:pic>
      <p:sp>
        <p:nvSpPr>
          <p:cNvPr id="1453" name="Google Shape;1453;p81"/>
          <p:cNvSpPr txBox="1"/>
          <p:nvPr/>
        </p:nvSpPr>
        <p:spPr>
          <a:xfrm>
            <a:off x="5990000" y="-24575"/>
            <a:ext cx="2951400" cy="65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u="sng">
                <a:solidFill>
                  <a:schemeClr val="dk1"/>
                </a:solidFill>
                <a:hlinkClick r:id="rId8"/>
              </a:rPr>
              <a:t>bit.ly/reactivemicroservicesbook</a:t>
            </a:r>
            <a:endParaRPr>
              <a:solidFill>
                <a:schemeClr val="dk1"/>
              </a:solidFill>
            </a:endParaRPr>
          </a:p>
        </p:txBody>
      </p:sp>
      <p:sp>
        <p:nvSpPr>
          <p:cNvPr id="1454" name="Google Shape;1454;p81"/>
          <p:cNvSpPr txBox="1"/>
          <p:nvPr/>
        </p:nvSpPr>
        <p:spPr>
          <a:xfrm>
            <a:off x="381000" y="66175"/>
            <a:ext cx="3000000" cy="42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dk1"/>
                </a:solidFill>
                <a:hlinkClick r:id="rId9"/>
              </a:rPr>
              <a:t>bit.ly/javamicroservicesbook</a:t>
            </a:r>
            <a:endParaRPr>
              <a:solidFill>
                <a:schemeClr val="dk1"/>
              </a:solidFill>
            </a:endParaRPr>
          </a:p>
        </p:txBody>
      </p:sp>
      <p:sp>
        <p:nvSpPr>
          <p:cNvPr id="1455" name="Google Shape;1455;p81"/>
          <p:cNvSpPr txBox="1"/>
          <p:nvPr/>
        </p:nvSpPr>
        <p:spPr>
          <a:xfrm>
            <a:off x="3430675" y="1162550"/>
            <a:ext cx="25269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Overpass"/>
                <a:ea typeface="Overpass"/>
                <a:cs typeface="Overpass"/>
                <a:sym typeface="Overpass"/>
              </a:rPr>
              <a:t>Microservices Introductory materials</a:t>
            </a:r>
            <a:endParaRPr>
              <a:solidFill>
                <a:schemeClr val="dk1"/>
              </a:solidFill>
              <a:latin typeface="Overpass"/>
              <a:ea typeface="Overpass"/>
              <a:cs typeface="Overpass"/>
              <a:sym typeface="Overpass"/>
            </a:endParaRPr>
          </a:p>
        </p:txBody>
      </p:sp>
      <p:sp>
        <p:nvSpPr>
          <p:cNvPr id="1456" name="Google Shape;1456;p81"/>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
        <p:nvSpPr>
          <p:cNvPr id="1457" name="Google Shape;1457;p81"/>
          <p:cNvSpPr txBox="1"/>
          <p:nvPr/>
        </p:nvSpPr>
        <p:spPr>
          <a:xfrm>
            <a:off x="3430675" y="3524750"/>
            <a:ext cx="25269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Overpass"/>
                <a:ea typeface="Overpass"/>
                <a:cs typeface="Overpass"/>
                <a:sym typeface="Overpass"/>
              </a:rPr>
              <a:t>Microservices Advanced Materials</a:t>
            </a:r>
            <a:endParaRPr>
              <a:solidFill>
                <a:schemeClr val="dk1"/>
              </a:solidFill>
              <a:latin typeface="Overpass"/>
              <a:ea typeface="Overpass"/>
              <a:cs typeface="Overpass"/>
              <a:sym typeface="Overpass"/>
            </a:endParaRPr>
          </a:p>
        </p:txBody>
      </p:sp>
      <p:sp>
        <p:nvSpPr>
          <p:cNvPr id="1458" name="Google Shape;1458;p81"/>
          <p:cNvSpPr txBox="1"/>
          <p:nvPr/>
        </p:nvSpPr>
        <p:spPr>
          <a:xfrm>
            <a:off x="2022625" y="3971525"/>
            <a:ext cx="2526900" cy="585000"/>
          </a:xfrm>
          <a:prstGeom prst="rect">
            <a:avLst/>
          </a:prstGeom>
          <a:noFill/>
          <a:ln>
            <a:noFill/>
          </a:ln>
        </p:spPr>
        <p:txBody>
          <a:bodyPr spcFirstLastPara="1" wrap="square" lIns="91425" tIns="91425" rIns="91425" bIns="91425" anchor="ctr" anchorCtr="0">
            <a:noAutofit/>
          </a:bodyPr>
          <a:lstStyle/>
          <a:p>
            <a:pPr marL="228600" lvl="0" indent="-50800" algn="ctr" rtl="0">
              <a:lnSpc>
                <a:spcPct val="90000"/>
              </a:lnSpc>
              <a:spcBef>
                <a:spcPts val="1000"/>
              </a:spcBef>
              <a:spcAft>
                <a:spcPts val="1600"/>
              </a:spcAft>
              <a:buNone/>
            </a:pPr>
            <a:r>
              <a:rPr lang="en" sz="1600" u="sng">
                <a:solidFill>
                  <a:schemeClr val="dk1"/>
                </a:solidFill>
                <a:latin typeface="Overpass"/>
                <a:ea typeface="Overpass"/>
                <a:cs typeface="Overpass"/>
                <a:sym typeface="Overpass"/>
                <a:hlinkClick r:id="rId10"/>
              </a:rPr>
              <a:t>bit.ly/istio-tutorial</a:t>
            </a:r>
            <a:endParaRPr sz="1600">
              <a:latin typeface="Overpass"/>
              <a:ea typeface="Overpass"/>
              <a:cs typeface="Overpass"/>
              <a:sym typeface="Overpass"/>
            </a:endParaRPr>
          </a:p>
        </p:txBody>
      </p:sp>
      <p:sp>
        <p:nvSpPr>
          <p:cNvPr id="1459" name="Google Shape;1459;p81"/>
          <p:cNvSpPr txBox="1"/>
          <p:nvPr/>
        </p:nvSpPr>
        <p:spPr>
          <a:xfrm>
            <a:off x="4929225" y="3971525"/>
            <a:ext cx="2412600" cy="585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600" u="sng">
                <a:solidFill>
                  <a:schemeClr val="dk1"/>
                </a:solidFill>
                <a:latin typeface="Overpass"/>
                <a:ea typeface="Overpass"/>
                <a:cs typeface="Overpass"/>
                <a:sym typeface="Overpass"/>
                <a:hlinkClick r:id="rId11"/>
              </a:rPr>
              <a:t>bit.ly/mono2microdb</a:t>
            </a:r>
            <a:endParaRPr sz="1600">
              <a:latin typeface="Overpass"/>
              <a:ea typeface="Overpass"/>
              <a:cs typeface="Overpass"/>
              <a:sym typeface="Overpass"/>
            </a:endParaRPr>
          </a:p>
        </p:txBody>
      </p:sp>
      <p:sp>
        <p:nvSpPr>
          <p:cNvPr id="1460" name="Google Shape;1460;p81"/>
          <p:cNvSpPr txBox="1"/>
          <p:nvPr/>
        </p:nvSpPr>
        <p:spPr>
          <a:xfrm>
            <a:off x="3354475" y="4486925"/>
            <a:ext cx="30000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u="sng">
                <a:solidFill>
                  <a:schemeClr val="dk1"/>
                </a:solidFill>
                <a:latin typeface="Overpass"/>
                <a:ea typeface="Overpass"/>
                <a:cs typeface="Overpass"/>
                <a:sym typeface="Overpass"/>
                <a:hlinkClick r:id="rId12"/>
              </a:rPr>
              <a:t>http://bit.ly/istio-canaries</a:t>
            </a:r>
            <a:endParaRPr sz="1600">
              <a:solidFill>
                <a:schemeClr val="dk1"/>
              </a:solidFill>
              <a:latin typeface="Overpass"/>
              <a:ea typeface="Overpass"/>
              <a:cs typeface="Overpass"/>
              <a:sym typeface="Overpass"/>
            </a:endParaRPr>
          </a:p>
        </p:txBody>
      </p:sp>
      <p:sp>
        <p:nvSpPr>
          <p:cNvPr id="1461" name="Google Shape;1461;p81"/>
          <p:cNvSpPr txBox="1"/>
          <p:nvPr/>
        </p:nvSpPr>
        <p:spPr>
          <a:xfrm>
            <a:off x="6808375" y="4630325"/>
            <a:ext cx="8859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dk1"/>
                </a:solidFill>
                <a:hlinkClick r:id="rId13"/>
              </a:rPr>
              <a:t>Istio.io</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txBox="1">
            <a:spLocks noGrp="1"/>
          </p:cNvSpPr>
          <p:nvPr>
            <p:ph type="body" idx="1"/>
          </p:nvPr>
        </p:nvSpPr>
        <p:spPr>
          <a:xfrm>
            <a:off x="628650" y="1370013"/>
            <a:ext cx="7886700" cy="32622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1600"/>
              </a:spcAft>
              <a:buNone/>
            </a:pPr>
            <a:endParaRPr/>
          </a:p>
        </p:txBody>
      </p:sp>
      <p:sp>
        <p:nvSpPr>
          <p:cNvPr id="280" name="Google Shape;280;p44"/>
          <p:cNvSpPr/>
          <p:nvPr/>
        </p:nvSpPr>
        <p:spPr>
          <a:xfrm>
            <a:off x="2965983" y="931575"/>
            <a:ext cx="3477000" cy="33069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4"/>
          <p:cNvSpPr/>
          <p:nvPr/>
        </p:nvSpPr>
        <p:spPr>
          <a:xfrm>
            <a:off x="3353233" y="1068000"/>
            <a:ext cx="2917200" cy="296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4"/>
          <p:cNvSpPr/>
          <p:nvPr/>
        </p:nvSpPr>
        <p:spPr>
          <a:xfrm>
            <a:off x="2965808" y="932625"/>
            <a:ext cx="3477000" cy="3306900"/>
          </a:xfrm>
          <a:prstGeom prst="decagon">
            <a:avLst>
              <a:gd name="vf" fmla="val 105146"/>
            </a:avLst>
          </a:prstGeom>
          <a:solidFill>
            <a:srgbClr val="666666"/>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4"/>
          <p:cNvSpPr txBox="1"/>
          <p:nvPr/>
        </p:nvSpPr>
        <p:spPr>
          <a:xfrm>
            <a:off x="5478249" y="2734300"/>
            <a:ext cx="835200" cy="2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p>
        </p:txBody>
      </p:sp>
      <p:sp>
        <p:nvSpPr>
          <p:cNvPr id="284" name="Google Shape;284;p44"/>
          <p:cNvSpPr/>
          <p:nvPr/>
        </p:nvSpPr>
        <p:spPr>
          <a:xfrm>
            <a:off x="33893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4"/>
          <p:cNvSpPr/>
          <p:nvPr/>
        </p:nvSpPr>
        <p:spPr>
          <a:xfrm>
            <a:off x="35417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4"/>
          <p:cNvSpPr/>
          <p:nvPr/>
        </p:nvSpPr>
        <p:spPr>
          <a:xfrm>
            <a:off x="4075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4"/>
          <p:cNvSpPr/>
          <p:nvPr/>
        </p:nvSpPr>
        <p:spPr>
          <a:xfrm>
            <a:off x="41513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4"/>
          <p:cNvSpPr/>
          <p:nvPr/>
        </p:nvSpPr>
        <p:spPr>
          <a:xfrm>
            <a:off x="4456125" y="1067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4"/>
          <p:cNvSpPr/>
          <p:nvPr/>
        </p:nvSpPr>
        <p:spPr>
          <a:xfrm>
            <a:off x="48371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4"/>
          <p:cNvSpPr/>
          <p:nvPr/>
        </p:nvSpPr>
        <p:spPr>
          <a:xfrm>
            <a:off x="48371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4"/>
          <p:cNvSpPr/>
          <p:nvPr/>
        </p:nvSpPr>
        <p:spPr>
          <a:xfrm>
            <a:off x="5522925" y="1753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4"/>
          <p:cNvSpPr/>
          <p:nvPr/>
        </p:nvSpPr>
        <p:spPr>
          <a:xfrm>
            <a:off x="5218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p:nvPr/>
        </p:nvSpPr>
        <p:spPr>
          <a:xfrm>
            <a:off x="4456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4"/>
          <p:cNvSpPr/>
          <p:nvPr/>
        </p:nvSpPr>
        <p:spPr>
          <a:xfrm>
            <a:off x="51419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4"/>
          <p:cNvSpPr/>
          <p:nvPr/>
        </p:nvSpPr>
        <p:spPr>
          <a:xfrm>
            <a:off x="32369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4"/>
          <p:cNvSpPr/>
          <p:nvPr/>
        </p:nvSpPr>
        <p:spPr>
          <a:xfrm>
            <a:off x="57515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4"/>
          <p:cNvSpPr/>
          <p:nvPr/>
        </p:nvSpPr>
        <p:spPr>
          <a:xfrm>
            <a:off x="3922725" y="2820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4"/>
          <p:cNvSpPr/>
          <p:nvPr/>
        </p:nvSpPr>
        <p:spPr>
          <a:xfrm>
            <a:off x="35417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4"/>
          <p:cNvSpPr/>
          <p:nvPr/>
        </p:nvSpPr>
        <p:spPr>
          <a:xfrm>
            <a:off x="4075125" y="3506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4"/>
          <p:cNvSpPr/>
          <p:nvPr/>
        </p:nvSpPr>
        <p:spPr>
          <a:xfrm>
            <a:off x="4608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4"/>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4"/>
          <p:cNvSpPr/>
          <p:nvPr/>
        </p:nvSpPr>
        <p:spPr>
          <a:xfrm>
            <a:off x="4608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4"/>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304" name="Google Shape;304;p44"/>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p:nvPr/>
        </p:nvSpPr>
        <p:spPr>
          <a:xfrm>
            <a:off x="2965983" y="931575"/>
            <a:ext cx="3477000" cy="3306900"/>
          </a:xfrm>
          <a:prstGeom prst="decagon">
            <a:avLst>
              <a:gd name="vf" fmla="val 105146"/>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5"/>
          <p:cNvSpPr/>
          <p:nvPr/>
        </p:nvSpPr>
        <p:spPr>
          <a:xfrm>
            <a:off x="33893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5"/>
          <p:cNvSpPr/>
          <p:nvPr/>
        </p:nvSpPr>
        <p:spPr>
          <a:xfrm>
            <a:off x="35417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5"/>
          <p:cNvSpPr/>
          <p:nvPr/>
        </p:nvSpPr>
        <p:spPr>
          <a:xfrm>
            <a:off x="4075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5"/>
          <p:cNvSpPr/>
          <p:nvPr/>
        </p:nvSpPr>
        <p:spPr>
          <a:xfrm>
            <a:off x="41513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5"/>
          <p:cNvSpPr/>
          <p:nvPr/>
        </p:nvSpPr>
        <p:spPr>
          <a:xfrm>
            <a:off x="4456125" y="1067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5"/>
          <p:cNvSpPr/>
          <p:nvPr/>
        </p:nvSpPr>
        <p:spPr>
          <a:xfrm>
            <a:off x="48371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5"/>
          <p:cNvSpPr/>
          <p:nvPr/>
        </p:nvSpPr>
        <p:spPr>
          <a:xfrm>
            <a:off x="48371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5"/>
          <p:cNvSpPr/>
          <p:nvPr/>
        </p:nvSpPr>
        <p:spPr>
          <a:xfrm>
            <a:off x="5522925" y="1753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5"/>
          <p:cNvSpPr/>
          <p:nvPr/>
        </p:nvSpPr>
        <p:spPr>
          <a:xfrm>
            <a:off x="5218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5"/>
          <p:cNvSpPr/>
          <p:nvPr/>
        </p:nvSpPr>
        <p:spPr>
          <a:xfrm>
            <a:off x="4456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5"/>
          <p:cNvSpPr/>
          <p:nvPr/>
        </p:nvSpPr>
        <p:spPr>
          <a:xfrm>
            <a:off x="51419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5"/>
          <p:cNvSpPr/>
          <p:nvPr/>
        </p:nvSpPr>
        <p:spPr>
          <a:xfrm>
            <a:off x="32369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5"/>
          <p:cNvSpPr/>
          <p:nvPr/>
        </p:nvSpPr>
        <p:spPr>
          <a:xfrm>
            <a:off x="57515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5"/>
          <p:cNvSpPr/>
          <p:nvPr/>
        </p:nvSpPr>
        <p:spPr>
          <a:xfrm>
            <a:off x="3922725" y="2820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5"/>
          <p:cNvSpPr/>
          <p:nvPr/>
        </p:nvSpPr>
        <p:spPr>
          <a:xfrm>
            <a:off x="35417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5"/>
          <p:cNvSpPr/>
          <p:nvPr/>
        </p:nvSpPr>
        <p:spPr>
          <a:xfrm>
            <a:off x="4075125" y="3506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5"/>
          <p:cNvSpPr/>
          <p:nvPr/>
        </p:nvSpPr>
        <p:spPr>
          <a:xfrm>
            <a:off x="4608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5"/>
          <p:cNvSpPr/>
          <p:nvPr/>
        </p:nvSpPr>
        <p:spPr>
          <a:xfrm>
            <a:off x="4608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5"/>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331" name="Google Shape;331;p45"/>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33893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35417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4075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41513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4456125" y="1067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48371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48371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5522925" y="1753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5218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4456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51419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32369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57515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3922725" y="2820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3541725" y="3277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4075125" y="3506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4608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4608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357" name="Google Shape;357;p46"/>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a:spLocks noGrp="1"/>
          </p:cNvSpPr>
          <p:nvPr>
            <p:ph type="title"/>
          </p:nvPr>
        </p:nvSpPr>
        <p:spPr>
          <a:xfrm>
            <a:off x="628650" y="2746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p:nvPr/>
        </p:nvSpPr>
        <p:spPr>
          <a:xfrm>
            <a:off x="30083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7"/>
          <p:cNvSpPr/>
          <p:nvPr/>
        </p:nvSpPr>
        <p:spPr>
          <a:xfrm>
            <a:off x="3313125" y="2134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7"/>
          <p:cNvSpPr/>
          <p:nvPr/>
        </p:nvSpPr>
        <p:spPr>
          <a:xfrm>
            <a:off x="3922725" y="1677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7"/>
          <p:cNvSpPr/>
          <p:nvPr/>
        </p:nvSpPr>
        <p:spPr>
          <a:xfrm>
            <a:off x="4608525" y="1982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7"/>
          <p:cNvSpPr/>
          <p:nvPr/>
        </p:nvSpPr>
        <p:spPr>
          <a:xfrm>
            <a:off x="4456125" y="1067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7"/>
          <p:cNvSpPr/>
          <p:nvPr/>
        </p:nvSpPr>
        <p:spPr>
          <a:xfrm>
            <a:off x="5751525" y="839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7"/>
          <p:cNvSpPr/>
          <p:nvPr/>
        </p:nvSpPr>
        <p:spPr>
          <a:xfrm>
            <a:off x="5294325" y="1677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7"/>
          <p:cNvSpPr/>
          <p:nvPr/>
        </p:nvSpPr>
        <p:spPr>
          <a:xfrm>
            <a:off x="62849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7"/>
          <p:cNvSpPr/>
          <p:nvPr/>
        </p:nvSpPr>
        <p:spPr>
          <a:xfrm>
            <a:off x="54467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7"/>
          <p:cNvSpPr/>
          <p:nvPr/>
        </p:nvSpPr>
        <p:spPr>
          <a:xfrm>
            <a:off x="4456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a:off x="5903925" y="3353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7"/>
          <p:cNvSpPr/>
          <p:nvPr/>
        </p:nvSpPr>
        <p:spPr>
          <a:xfrm>
            <a:off x="24749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p:nvPr/>
        </p:nvSpPr>
        <p:spPr>
          <a:xfrm>
            <a:off x="6361125" y="2668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7"/>
          <p:cNvSpPr/>
          <p:nvPr/>
        </p:nvSpPr>
        <p:spPr>
          <a:xfrm>
            <a:off x="3617925" y="2820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7"/>
          <p:cNvSpPr/>
          <p:nvPr/>
        </p:nvSpPr>
        <p:spPr>
          <a:xfrm>
            <a:off x="3084525" y="3353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7"/>
          <p:cNvSpPr/>
          <p:nvPr/>
        </p:nvSpPr>
        <p:spPr>
          <a:xfrm>
            <a:off x="4075125" y="3506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4760925" y="3811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208725" y="3963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49133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7"/>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383" name="Google Shape;383;p47"/>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8"/>
          <p:cNvSpPr/>
          <p:nvPr/>
        </p:nvSpPr>
        <p:spPr>
          <a:xfrm>
            <a:off x="1789125" y="2591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2322525" y="1525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2779725" y="2287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3008325" y="3201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2322525" y="37348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3846525" y="1982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3922725" y="2744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456125" y="3963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684725" y="3201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4837125" y="2439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49133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4379925" y="991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5827725" y="20584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5675325" y="3049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6742125" y="2363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6742125" y="1601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6513525" y="3125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818325" y="38110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513525" y="8392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6437325" y="4420625"/>
            <a:ext cx="489900" cy="438600"/>
          </a:xfrm>
          <a:prstGeom prst="decagon">
            <a:avLst>
              <a:gd name="vf" fmla="val 105146"/>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txBox="1">
            <a:spLocks noGrp="1"/>
          </p:cNvSpPr>
          <p:nvPr>
            <p:ph type="title"/>
          </p:nvPr>
        </p:nvSpPr>
        <p:spPr>
          <a:xfrm>
            <a:off x="400050" y="46038"/>
            <a:ext cx="7886700" cy="9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Microservices</a:t>
            </a:r>
            <a:endParaRPr sz="3000">
              <a:solidFill>
                <a:schemeClr val="dk1"/>
              </a:solidFill>
            </a:endParaRPr>
          </a:p>
        </p:txBody>
      </p:sp>
      <p:sp>
        <p:nvSpPr>
          <p:cNvPr id="409" name="Google Shape;409;p48"/>
          <p:cNvSpPr txBox="1"/>
          <p:nvPr/>
        </p:nvSpPr>
        <p:spPr>
          <a:xfrm>
            <a:off x="-22825" y="4778225"/>
            <a:ext cx="12858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@burrsutter</a:t>
            </a:r>
            <a:endParaRPr>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1008</Words>
  <Application>Microsoft Office PowerPoint</Application>
  <PresentationFormat>On-screen Show (16:9)</PresentationFormat>
  <Paragraphs>446</Paragraphs>
  <Slides>42</Slides>
  <Notes>42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42</vt:i4>
      </vt:variant>
    </vt:vector>
  </HeadingPairs>
  <TitlesOfParts>
    <vt:vector size="50" baseType="lpstr">
      <vt:lpstr>Overpass</vt:lpstr>
      <vt:lpstr>Calibri</vt:lpstr>
      <vt:lpstr>Arial</vt:lpstr>
      <vt:lpstr>Helvetica Neue</vt:lpstr>
      <vt:lpstr>Open Sans</vt:lpstr>
      <vt:lpstr>Simple Dark</vt:lpstr>
      <vt:lpstr>1_Custom Design</vt:lpstr>
      <vt:lpstr>4_Custom Design</vt:lpstr>
      <vt:lpstr>SAIM SAFDAR Cloud Native Developer Istio: Canaries and 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vt:lpstr>
      <vt:lpstr>Network of Services</vt:lpstr>
      <vt:lpstr>PowerPoint Presentation</vt:lpstr>
      <vt:lpstr>PowerPoint Presentation</vt:lpstr>
      <vt:lpstr>Short History of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Generation Microservices - Service Mesh</vt:lpstr>
      <vt:lpstr>PowerPoint Presentation</vt:lpstr>
      <vt:lpstr>Istio Control Plane</vt:lpstr>
      <vt:lpstr>Canary Deployment</vt:lpstr>
      <vt:lpstr>Canary Deployment</vt:lpstr>
      <vt:lpstr>Canary Deployment</vt:lpstr>
      <vt:lpstr>Canary Deployment</vt:lpstr>
      <vt:lpstr>Canary Deployment</vt:lpstr>
      <vt:lpstr>Canary Deployment</vt:lpstr>
      <vt:lpstr>Canary Deployment</vt:lpstr>
      <vt:lpstr>Canary Deployment</vt:lpstr>
      <vt:lpstr>Canary Deployment</vt:lpstr>
      <vt:lpstr>Canary Deployment</vt:lpstr>
      <vt:lpstr>Canaries with Kubernetes</vt:lpstr>
      <vt:lpstr>Canaries with Istio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Istio: Canaries and Kubernetes</dc:title>
  <cp:lastModifiedBy>saim safder</cp:lastModifiedBy>
  <cp:revision>2</cp:revision>
  <dcterms:modified xsi:type="dcterms:W3CDTF">2020-01-14T16:29:41Z</dcterms:modified>
</cp:coreProperties>
</file>