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Mid Term </a:t>
            </a:r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9600" dirty="0" smtClean="0">
                <a:latin typeface="Andalus" pitchFamily="18" charset="-78"/>
                <a:cs typeface="Andalus" pitchFamily="18" charset="-78"/>
              </a:rPr>
            </a:b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Answer with reasons</a:t>
            </a:r>
            <a:br>
              <a:rPr lang="en-US" sz="4800" i="1" dirty="0" smtClean="0">
                <a:latin typeface="Andalus" pitchFamily="18" charset="-78"/>
                <a:cs typeface="Andalus" pitchFamily="18" charset="-78"/>
              </a:rPr>
            </a:b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(10 minutes)</a:t>
            </a:r>
            <a:endParaRPr lang="en-US" sz="9600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Compiled By:</a:t>
            </a:r>
            <a:r>
              <a:rPr lang="en-US" sz="2400" dirty="0" smtClean="0">
                <a:solidFill>
                  <a:schemeClr val="bg1"/>
                </a:solidFill>
              </a:rPr>
              <a:t> Dr. </a:t>
            </a:r>
            <a:r>
              <a:rPr lang="en-US" sz="2400" dirty="0" err="1" smtClean="0">
                <a:solidFill>
                  <a:schemeClr val="bg1"/>
                </a:solidFill>
              </a:rPr>
              <a:t>Noman</a:t>
            </a:r>
            <a:r>
              <a:rPr lang="en-US" sz="2400" dirty="0" smtClean="0">
                <a:solidFill>
                  <a:schemeClr val="bg1"/>
                </a:solidFill>
              </a:rPr>
              <a:t> Islam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1985" y="0"/>
            <a:ext cx="1961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21</a:t>
            </a:r>
            <a:r>
              <a:rPr lang="en-US" sz="2400" i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 May 2017</a:t>
            </a:r>
            <a:endParaRPr lang="en-US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7239000" y="2133600"/>
            <a:ext cx="1066800" cy="1266824"/>
            <a:chOff x="1824" y="633"/>
            <a:chExt cx="2834" cy="2849"/>
          </a:xfrm>
        </p:grpSpPr>
        <p:sp>
          <p:nvSpPr>
            <p:cNvPr id="102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</a:t>
            </a:r>
            <a:r>
              <a:rPr lang="en-US" b="1" dirty="0" smtClean="0"/>
              <a:t>What is the difference between deep and shallow copying?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10. </a:t>
            </a:r>
            <a:r>
              <a:rPr lang="en-US" b="1" dirty="0" smtClean="0"/>
              <a:t>List various data types of Python.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b="1" i="1" dirty="0" smtClean="0"/>
              <a:t>Thank You </a:t>
            </a:r>
            <a:r>
              <a:rPr lang="en-US" sz="9600" b="1" i="1" dirty="0" smtClean="0">
                <a:sym typeface="Wingdings" pitchFamily="2" charset="2"/>
              </a:rPr>
              <a:t></a:t>
            </a:r>
            <a:endParaRPr lang="en-US" b="1" i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1. </a:t>
            </a:r>
            <a:r>
              <a:rPr lang="en-US" sz="4000" b="1" dirty="0" smtClean="0"/>
              <a:t>What is the purpose of –</a:t>
            </a:r>
            <a:r>
              <a:rPr lang="en-US" sz="4000" b="1" dirty="0" err="1" smtClean="0"/>
              <a:t>ve</a:t>
            </a:r>
            <a:r>
              <a:rPr lang="en-US" sz="4000" b="1" dirty="0" smtClean="0"/>
              <a:t> index in Python?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smtClean="0"/>
              <a:t>What is the shortest way to remove duplicate elements in a list?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What is the concept of lazy evaluation </a:t>
            </a:r>
            <a:r>
              <a:rPr lang="en-US" b="1" smtClean="0"/>
              <a:t>in Python?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smtClean="0"/>
              <a:t>How are arguments passed to a function in Python?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smtClean="0"/>
              <a:t>What is PEP8?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6. </a:t>
            </a:r>
            <a:r>
              <a:rPr lang="en-US" b="1" dirty="0" smtClean="0"/>
              <a:t>What is the difference between list and </a:t>
            </a:r>
            <a:r>
              <a:rPr lang="en-US" b="1" dirty="0" err="1" smtClean="0"/>
              <a:t>tuple</a:t>
            </a:r>
            <a:r>
              <a:rPr lang="en-US" b="1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7. </a:t>
            </a:r>
            <a:r>
              <a:rPr lang="en-US" b="1" dirty="0" smtClean="0"/>
              <a:t>What is in-place operation?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 </a:t>
            </a:r>
            <a:r>
              <a:rPr lang="en-US" b="1" dirty="0" smtClean="0"/>
              <a:t>Explain the concept of operator overloading.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118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Mid Term  Answer with reasons (10 minutes)</vt:lpstr>
      <vt:lpstr>1. What is the purpose of –ve index in Python?  </vt:lpstr>
      <vt:lpstr>2. What is the shortest way to remove duplicate elements in a list?</vt:lpstr>
      <vt:lpstr>3. What is the concept of lazy evaluation in Python?</vt:lpstr>
      <vt:lpstr>4. How are arguments passed to a function in Python?</vt:lpstr>
      <vt:lpstr>5. What is PEP8?</vt:lpstr>
      <vt:lpstr>6. What is the difference between list and tuple?</vt:lpstr>
      <vt:lpstr>7. What is in-place operation?</vt:lpstr>
      <vt:lpstr>8. Explain the concept of operator overloading.</vt:lpstr>
      <vt:lpstr>9. What is the difference between deep and shallow copying?</vt:lpstr>
      <vt:lpstr>10. List various data types of Python.</vt:lpstr>
      <vt:lpstr>   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noorul islam</dc:creator>
  <cp:lastModifiedBy>noorul islam</cp:lastModifiedBy>
  <cp:revision>82</cp:revision>
  <dcterms:created xsi:type="dcterms:W3CDTF">2017-04-01T16:52:36Z</dcterms:created>
  <dcterms:modified xsi:type="dcterms:W3CDTF">2017-05-20T16:32:00Z</dcterms:modified>
</cp:coreProperties>
</file>