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0DA6183-DEED-4802-8F09-2B0E75BA17F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4/22/19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8A6B812-41AD-4BDC-9704-C110128752B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38080" y="193680"/>
            <a:ext cx="10693800" cy="3431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1. What is the output of the following?</a:t>
            </a:r>
            <a:br/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for i in range(10):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if i == 5: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break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else: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print(i)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else: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print("Here")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838080" y="4044960"/>
            <a:ext cx="10515240" cy="2131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a) 0 1 2 3 4 Here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b) 0 1 2 3 4 5 Here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c) 0 1 2 3 4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d) 1 2 3 4 5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 advTm="1000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838080" y="365040"/>
            <a:ext cx="10515240" cy="3109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10.What is the output of the following code?</a:t>
            </a:r>
            <a:br/>
            <a:br/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a={1:"A",2:"B",3:"C"}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b={4:"D",5:"E"}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a.update(b)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print(a)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838080" y="3990960"/>
            <a:ext cx="10515240" cy="218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a)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{1: ‘A’, 2: ‘B’, 3: ‘C’}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b)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Method update() doesn’t exist for dictionaries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c)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{1: ‘A’, 2: ‘B’, 3: ‘C’, 4: ‘D’, 5: ‘E’}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d)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{4: ‘D’, 5: ‘E’}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838080" y="365040"/>
            <a:ext cx="10515240" cy="2894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11.What is the output of the following code?</a:t>
            </a:r>
            <a:br/>
            <a:br/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a={1:"A",2:"B",3:"C"}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a.clear()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print(a)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838080" y="3549960"/>
            <a:ext cx="10515240" cy="262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a)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None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b)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 None:None, None:None, None:None}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c)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{1:None, 2:None, 3:None}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d)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{ 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838080" y="1518480"/>
            <a:ext cx="4373280" cy="144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a={1:"A",2:"B",3:"C"}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a.clear()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print(a)</a:t>
            </a:r>
            <a:endParaRPr b="0" lang="en-US" sz="3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762840" y="461880"/>
            <a:ext cx="10515240" cy="3034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12.What is the output of the following code?</a:t>
            </a:r>
            <a:br/>
            <a:br/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a={1:5,2:3,3:4}</a:t>
            </a:r>
            <a:br/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a.pop(3)</a:t>
            </a:r>
            <a:br/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print(a)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838080" y="3679200"/>
            <a:ext cx="10515240" cy="2497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a)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{1: 5}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b)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{1: 5, 2: 3}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c)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Error, syntax error for pop() method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d)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{1: 5, 3: 4}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838080" y="365040"/>
            <a:ext cx="10515240" cy="3453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13. What is the output of the below program?</a:t>
            </a:r>
            <a:br/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def printMax(a, b):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if a &gt; b: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print(a, 'is maximum')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elif a == b: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print(a, 'is equal to', b)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else: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print(b, 'is maximum')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printMax(3, 4)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838080" y="4044960"/>
            <a:ext cx="10515240" cy="2131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a) 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b) 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c) 4 is maximum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d) None of the mentioned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838080" y="365040"/>
            <a:ext cx="10515240" cy="376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14. What is the output of the below program?</a:t>
            </a:r>
            <a:br/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x = 50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def func():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global x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print('x is', x)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x = 2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print('Changed global x to', x)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func()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print('Value of x is', x)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838080" y="4313880"/>
            <a:ext cx="10515240" cy="186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a) x is 50     Changed global x to 2    Value of x is 50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b) x is 50    Changed global x to 2     Value of x is 2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c) x is 50    Changed global x to 50    Value of x is 50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d) None of the mentioned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838080" y="365040"/>
            <a:ext cx="10515240" cy="2958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15. What is the output of below program?</a:t>
            </a:r>
            <a:br/>
            <a:br/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def say(message, times = 1):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    print(message * times)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say('Hello')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say('World', 5)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838080" y="3829680"/>
            <a:ext cx="10515240" cy="234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a) Hello    WorldWorldWorldWorldWorld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b) Hello    World 5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c) Hello    World,World,World,World,World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d) Hello    HelloHelloHelloHelloHello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838080" y="365040"/>
            <a:ext cx="10515240" cy="3744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16.What is the output of the following piece of code?</a:t>
            </a:r>
            <a:br/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def a(b):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   b = b + [5]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c = [1, 2, 3, 4]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a(c)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print(len(c))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838080" y="4249440"/>
            <a:ext cx="10515240" cy="1927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a)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4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b)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c)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d)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An exception is thrown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838080" y="365040"/>
            <a:ext cx="10515240" cy="2948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17. What is the output of the following code?</a:t>
            </a:r>
            <a:br/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def foo():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   total += 1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   return total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total = 0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print(foo())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838080" y="3485520"/>
            <a:ext cx="10515240" cy="269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a) 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b)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c) error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d) none of the mentioned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838080" y="365040"/>
            <a:ext cx="10515240" cy="329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18. What is the output of the following code?</a:t>
            </a:r>
            <a:br/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def foo(i, x=[]):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   x.append(i)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   return x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for i in range(3):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   print(foo(i))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838080" y="3980160"/>
            <a:ext cx="10515240" cy="219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a) [0] [1] [2].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b) [0] [0, 1] [0, 1, 2].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c) [1] [2] [3].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d) [1] [1, 2] [1, 2, 3].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19. What is the correct syntax to extend class B from A 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838080" y="1825560"/>
            <a:ext cx="10515240" cy="353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a) Class B:A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b) Class B extends 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c) Class B(A):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d) All of the above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38080" y="365040"/>
            <a:ext cx="10515240" cy="2883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2. What is the output of the following?</a:t>
            </a:r>
            <a:br/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x = (i for i in range(3))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for i in x: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   print(i)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838080" y="3851280"/>
            <a:ext cx="10515240" cy="2325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a) 0 1 2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b) error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c) 0 1 2 0 1 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d) none of the mentioned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3281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20. Consider the following code: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def foo():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   try: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       print(1)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   finally: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       print(2)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foo()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what is the output 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3786840"/>
            <a:ext cx="10515240" cy="239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a)1 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b)2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c)Error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d)none of above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2894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21. Consider the code: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lamb = lambda x: x ** 3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print(lamb(5))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3571560"/>
            <a:ext cx="10515240" cy="2604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a)25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b)15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c)error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d)125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22. What is the shortest way to remove duplicate elements in a list?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a)set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b)while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c)int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d)none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23. To read the next line of the file from a file object infile, we use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a) infile.read(2)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b) infile.read()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c) infile.readline()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d) infile.readlines()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24. Which are the two built-in functions to read a line of text from standard input, which by default comes from the keyboard?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a) Raw_input &amp; Input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b) Input &amp; Scan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c) Scan &amp; Scanner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d) Scanner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25. In file handling, what does this terms means “r, a”?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a) read, append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b) append, read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c) all of the mentioned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d) none of the the mentioned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26. Which function is used to write all the characters?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a) write()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b) writecharacters()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c) writeall()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d) writechar()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27. When will the else part of try-except-else be executed?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a) always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b) when an exception occurs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c) when no exception occurs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d) when an exception occurs in to except block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348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28.What is the output of the following code?</a:t>
            </a:r>
            <a:br/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class test: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def __init__(self,a="Hello World"):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self.a=a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def display(self):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print(self.a)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obj=test()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obj.display()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4025880"/>
            <a:ext cx="10515240" cy="2150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program has an error because constructor can’t have default arguments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Nothing is displayed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c)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“Hello World” is displayed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program has an error display function doesn’t have parameters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62" dur="indefinite" restart="never" nodeType="tmRoot">
          <p:childTnLst>
            <p:seq>
              <p:cTn id="6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3736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29. What is the output of the following piece of code?</a:t>
            </a:r>
            <a:br/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class A():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def disp(self):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print("A disp()")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class B(A):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pass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obj = B()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obj.disp()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4317840"/>
            <a:ext cx="10515240" cy="1858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a)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Invalid syntax for inheritance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b)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Error because when object is created, argument must be passed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c)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Nothing is printed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d)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 disp()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64" dur="indefinite" restart="never" nodeType="tmRoot">
          <p:childTnLst>
            <p:seq>
              <p:cTn id="6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838080" y="365040"/>
            <a:ext cx="10515240" cy="2904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3. What is the output of the following?</a:t>
            </a:r>
            <a:br/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string = "my name is x"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for i in string.split():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   print (i, end=", 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838080" y="3754440"/>
            <a:ext cx="10515240" cy="242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a) m, y, , n, a, m, e, , i, s, , x,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b) m, y, , n, a, m, e, , i, s, , 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c) my, name, is, x,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d) error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4117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30. What is the output of the following piece of code?</a:t>
            </a:r>
            <a:br/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class Test: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def __init__(self):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self.x = 0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class Derived_Test(Test):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def __init__(self):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Test.__init__(self)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self.y = 1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def main():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b = Derived_Test()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print(b.x,b.y)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main()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4711680"/>
            <a:ext cx="10896120" cy="1955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a)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Error because class B inherits A but variable x isn’t inherited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b)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0 0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c)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0 1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d)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Error, the syntax of the invoking method is wrong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66" dur="indefinite" restart="never" nodeType="tmRoot">
          <p:childTnLst>
            <p:seq>
              <p:cTn id="6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31. Is Python case sensitive when dealing with identifiers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a) yes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b) no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c) machine dependent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d) none of the mentioned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68" dur="indefinite" restart="never" nodeType="tmRoot">
          <p:childTnLst>
            <p:seq>
              <p:cTn id="6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32. What is the maximum possible length of an identifier?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a) 31 characters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b) 63 characters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c) 79 characters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d) none of the mentioned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70" dur="indefinite" restart="never" nodeType="tmRoot">
          <p:childTnLst>
            <p:seq>
              <p:cTn id="7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33. Which of the following is invalid?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a) _a =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b) __a =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c) __str__ =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d) none of the mentioned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72" dur="indefinite" restart="never" nodeType="tmRoot">
          <p:childTnLst>
            <p:seq>
              <p:cTn id="7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34. Which of the following is an invalid variable?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a) my_string_1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b) 1st_string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c) foo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d) _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74" dur="indefinite" restart="never" nodeType="tmRoot">
          <p:childTnLst>
            <p:seq>
              <p:cTn id="7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35. Why are local variable names beginning with an underscore discouraged?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a) they are used to indicate a private variables of a class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b) they confuse the interpreter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c) they are used to indicate global variables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d) they slow down execution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76" dur="indefinite" restart="never" nodeType="tmRoot">
          <p:childTnLst>
            <p:seq>
              <p:cTn id="7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36. Which of the following is not a keyword?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a) eval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b) assert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c) nonlocal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d) pass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78" dur="indefinite" restart="never" nodeType="tmRoot">
          <p:childTnLst>
            <p:seq>
              <p:cTn id="7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37. Which of the following is an invalid statement?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a) abc = 1,000,000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b) a b c = 1000 2000 3000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c) a,b,c = 1000, 2000, 3000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d) a_b_c = 1,000,000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80" dur="indefinite" restart="never" nodeType="tmRoot">
          <p:childTnLst>
            <p:seq>
              <p:cTn id="8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38. Which of these in not a core data type?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a) Lists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b) Dictionary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c) Tuples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d) Class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82" dur="indefinite" restart="never" nodeType="tmRoot">
          <p:childTnLst>
            <p:seq>
              <p:cTn id="8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39. Given a function that does not return any value, What value is thrown by default when executed in shell.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a) int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b) bool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c) void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d) None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84" dur="indefinite" restart="never" nodeType="tmRoot">
          <p:childTnLst>
            <p:seq>
              <p:cTn id="8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838080" y="365040"/>
            <a:ext cx="10515240" cy="3270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4. What is the output of the following?</a:t>
            </a:r>
            <a:br/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 = [0, 1, 2, 3]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 = -2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for i not in a: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print(i)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i += 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838080" y="4184640"/>
            <a:ext cx="10515240" cy="1991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a) -2 -1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b) 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c) error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d) none of the mentioned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22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40. Following set of commands are executed in shell, what will be the output?</a:t>
            </a:r>
            <a:br/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&gt;&gt;&gt;str="hello"</a:t>
            </a:r>
            <a:br/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&gt;&gt;&gt;str[:2]</a:t>
            </a:r>
            <a:br/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&gt;&gt;&gt;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3390840"/>
            <a:ext cx="10515240" cy="2785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a) he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b) lo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c) olleh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d) hello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86" dur="indefinite" restart="never" nodeType="tmRoot">
          <p:childTnLst>
            <p:seq>
              <p:cTn id="8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2860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41. In python we do not specify types,it is directly interpreted by the compiler, so consider the following operation to be performed.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&gt;&gt;&gt;x = 13 ? 2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objective is to make sure x has a integer value, select all that apply (python 3.xx)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3556080"/>
            <a:ext cx="10515240" cy="262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a) x = 13 // 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b) x = int(13 / 2)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c) x = 13 % 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d) All of the mentioned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88" dur="indefinite" restart="never" nodeType="tmRoot">
          <p:childTnLst>
            <p:seq>
              <p:cTn id="8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302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42. The following is displayed by a print function call:</a:t>
            </a:r>
            <a:br/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tom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dick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harry</a:t>
            </a:r>
            <a:br/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Select all of the function calls that result in this output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3670200"/>
            <a:ext cx="10515240" cy="2506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a) print(”’tom\ndick\nharry”’)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b) print(”’tomdickharry”’)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c) print(‘tom\ndick\nharry’)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d) print(‘tomdickharry’)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90" dur="indefinite" restart="never" nodeType="tmRoot">
          <p:childTnLst>
            <p:seq>
              <p:cTn id="9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336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43 . What is the output of the following?</a:t>
            </a:r>
            <a:br/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 = 0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while i &lt; 5: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print(i)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i += 1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if i == 3: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break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else: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print(0)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3733920"/>
            <a:ext cx="10515240" cy="2442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a) 0 1 2 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b) 0 1 2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c) Error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d)none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92" dur="indefinite" restart="never" nodeType="tmRoot">
          <p:childTnLst>
            <p:seq>
              <p:cTn id="9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2910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44. What is the output of the following?</a:t>
            </a:r>
            <a:br/>
            <a:br/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print("Hello {name1} and {name2}".format(name1='foo', name2='bin'))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3949560"/>
            <a:ext cx="10515240" cy="2226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a) Hello foo and bin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b) Hello {name1} and {name2}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c) Error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d) Hello and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94" dur="indefinite" restart="never" nodeType="tmRoot">
          <p:childTnLst>
            <p:seq>
              <p:cTn id="9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2962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45. What is the output of the following code?</a:t>
            </a:r>
            <a:br/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def foo(k):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   k = [1]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q = [0]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foo(q)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print(q)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3720960"/>
            <a:ext cx="10515240" cy="245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a) [0].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b) [1].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c) [1, 0].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d) [0, 1].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96" dur="indefinite" restart="never" nodeType="tmRoot">
          <p:childTnLst>
            <p:seq>
              <p:cTn id="9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838080" y="365040"/>
            <a:ext cx="10515240" cy="3055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5. Write a list comprehension equivalent for the code shown below:</a:t>
            </a:r>
            <a:br/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for i in range(1, 101):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if  int(i*0.5) == i*0.5: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print(i)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838080" y="4109400"/>
            <a:ext cx="10515240" cy="206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a) [i for i in range(1, 100) if int(i*0.5)==(i*0.5)]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b) [i for i in range(1, 101) if int(i*0.5)==(i*0.5)]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c) [i for i in range(1, 101) if int(i*0.5)=(i*0.5)]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d) [i for i in range(1, 100) if int(i*0.5)=(i*0.5)]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838080" y="365040"/>
            <a:ext cx="10515240" cy="2549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6. What is the output of the code shown below?</a:t>
            </a:r>
            <a:br/>
            <a:br/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l  = ["good", "oh!", "excellent!", "#450"]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[n for n in l if n.isalpha() or n.isdigit()]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838080" y="3184200"/>
            <a:ext cx="10515240" cy="2992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a) [‘good’, ‘oh’, ‘excellent’, ‘450’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b) [‘good’]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c) [‘good’, ‘#450’]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d) [‘oh!’, ‘excellent!’, ‘#450’]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838080" y="365040"/>
            <a:ext cx="10515240" cy="3679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7. What is the output of the code shown below?</a:t>
            </a:r>
            <a:br/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s1=[3, 4]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s2=[1, 2]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s3=list()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i=0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j=0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for i in s1: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for j in s2: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s3.append((i,j))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i+=1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j+=1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print(s3)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838080" y="4227840"/>
            <a:ext cx="10515240" cy="1948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a) {(3, 4), (1, 2)}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b) Error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c) [(3, 1), (4, 2), (4, 1), (5, 2)]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d) [(3, 1), (4, 2)]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838080" y="365040"/>
            <a:ext cx="10515240" cy="2904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8.What is the output of the following code?</a:t>
            </a:r>
            <a:br/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a={}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a[2]=1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a[1]=[2,3,4]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print(a[1][1])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838080" y="3421080"/>
            <a:ext cx="10515240" cy="2755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a)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[2,3,4].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b)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3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c)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d)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An exception is thrown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838080" y="365040"/>
            <a:ext cx="10515240" cy="351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9.What is the output of the following code?</a:t>
            </a:r>
            <a:br/>
            <a:br/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a={1:"A",2:"B",3:"C"}</a:t>
            </a:r>
            <a:br/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for I , j in a.items():</a:t>
            </a:r>
            <a:br/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    print(i , j , end = " ")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838080" y="4259880"/>
            <a:ext cx="10515240" cy="1916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a)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1A  2B  3C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b)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1 2 3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c)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 B C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d)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1:”A” 2:”B” 3:”C”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Application>LibreOffice/6.0.7.3$Linux_X86_64 LibreOffice_project/00m0$Build-3</Application>
  <Words>1394</Words>
  <Paragraphs>225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2019-04-18T07:13:24Z</dcterms:created>
  <dc:creator>Hamza Khan</dc:creator>
  <dc:description/>
  <dc:language>en-US</dc:language>
  <cp:lastModifiedBy/>
  <dcterms:modified xsi:type="dcterms:W3CDTF">2019-04-22T00:05:59Z</dcterms:modified>
  <cp:revision>53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1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45</vt:i4>
  </property>
</Properties>
</file>