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75" d="100"/>
          <a:sy n="75" d="100"/>
        </p:scale>
        <p:origin x="64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2EE7-B0F8-4F09-BB5C-34B83A609AC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CACA-A0C7-4FB6-80EF-435937421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83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1" name="click.wav"/>
          </p:stSnd>
        </p:sndAc>
      </p:transition>
    </mc:Choice>
    <mc:Fallback>
      <p:transition spd="med">
        <p:fade/>
        <p:sndAc>
          <p:stSnd>
            <p:snd r:embed="rId1" name="click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2EE7-B0F8-4F09-BB5C-34B83A609AC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CACA-A0C7-4FB6-80EF-435937421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74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1" name="click.wav"/>
          </p:stSnd>
        </p:sndAc>
      </p:transition>
    </mc:Choice>
    <mc:Fallback>
      <p:transition spd="med">
        <p:fade/>
        <p:sndAc>
          <p:stSnd>
            <p:snd r:embed="rId1" name="click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2EE7-B0F8-4F09-BB5C-34B83A609AC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CACA-A0C7-4FB6-80EF-435937421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52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1" name="click.wav"/>
          </p:stSnd>
        </p:sndAc>
      </p:transition>
    </mc:Choice>
    <mc:Fallback>
      <p:transition spd="med">
        <p:fade/>
        <p:sndAc>
          <p:stSnd>
            <p:snd r:embed="rId1" name="click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2EE7-B0F8-4F09-BB5C-34B83A609AC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CACA-A0C7-4FB6-80EF-435937421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36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1" name="click.wav"/>
          </p:stSnd>
        </p:sndAc>
      </p:transition>
    </mc:Choice>
    <mc:Fallback>
      <p:transition spd="med">
        <p:fade/>
        <p:sndAc>
          <p:stSnd>
            <p:snd r:embed="rId1" name="click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2EE7-B0F8-4F09-BB5C-34B83A609AC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CACA-A0C7-4FB6-80EF-435937421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76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1" name="click.wav"/>
          </p:stSnd>
        </p:sndAc>
      </p:transition>
    </mc:Choice>
    <mc:Fallback>
      <p:transition spd="med">
        <p:fade/>
        <p:sndAc>
          <p:stSnd>
            <p:snd r:embed="rId1" name="click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2EE7-B0F8-4F09-BB5C-34B83A609AC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CACA-A0C7-4FB6-80EF-435937421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78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1" name="click.wav"/>
          </p:stSnd>
        </p:sndAc>
      </p:transition>
    </mc:Choice>
    <mc:Fallback>
      <p:transition spd="med">
        <p:fade/>
        <p:sndAc>
          <p:stSnd>
            <p:snd r:embed="rId1" name="click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2EE7-B0F8-4F09-BB5C-34B83A609AC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CACA-A0C7-4FB6-80EF-435937421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06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1" name="click.wav"/>
          </p:stSnd>
        </p:sndAc>
      </p:transition>
    </mc:Choice>
    <mc:Fallback>
      <p:transition spd="med">
        <p:fade/>
        <p:sndAc>
          <p:stSnd>
            <p:snd r:embed="rId1" name="click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2EE7-B0F8-4F09-BB5C-34B83A609AC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CACA-A0C7-4FB6-80EF-435937421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1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1" name="click.wav"/>
          </p:stSnd>
        </p:sndAc>
      </p:transition>
    </mc:Choice>
    <mc:Fallback>
      <p:transition spd="med">
        <p:fade/>
        <p:sndAc>
          <p:stSnd>
            <p:snd r:embed="rId1" name="click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2EE7-B0F8-4F09-BB5C-34B83A609AC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CACA-A0C7-4FB6-80EF-435937421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86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1" name="click.wav"/>
          </p:stSnd>
        </p:sndAc>
      </p:transition>
    </mc:Choice>
    <mc:Fallback>
      <p:transition spd="med">
        <p:fade/>
        <p:sndAc>
          <p:stSnd>
            <p:snd r:embed="rId1" name="click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2EE7-B0F8-4F09-BB5C-34B83A609AC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CACA-A0C7-4FB6-80EF-435937421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25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1" name="click.wav"/>
          </p:stSnd>
        </p:sndAc>
      </p:transition>
    </mc:Choice>
    <mc:Fallback>
      <p:transition spd="med">
        <p:fade/>
        <p:sndAc>
          <p:stSnd>
            <p:snd r:embed="rId1" name="click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2EE7-B0F8-4F09-BB5C-34B83A609AC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CACA-A0C7-4FB6-80EF-435937421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95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1" name="click.wav"/>
          </p:stSnd>
        </p:sndAc>
      </p:transition>
    </mc:Choice>
    <mc:Fallback>
      <p:transition spd="med">
        <p:fade/>
        <p:sndAc>
          <p:stSnd>
            <p:snd r:embed="rId1" name="click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22EE7-B0F8-4F09-BB5C-34B83A609AC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1CACA-A0C7-4FB6-80EF-435937421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10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13" name="click.wav"/>
          </p:stSnd>
        </p:sndAc>
      </p:transition>
    </mc:Choice>
    <mc:Fallback>
      <p:transition spd="med">
        <p:fade/>
        <p:sndAc>
          <p:stSnd>
            <p:snd r:embed="rId13" name="click.wav"/>
          </p:stSnd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638"/>
            <a:ext cx="10693998" cy="3431689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What is the output of the following?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range(10):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== 5: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break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print("Here")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44875"/>
            <a:ext cx="10515600" cy="2132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0 1 2 3 4 Here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0 1 2 3 4 5 Here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0 1 2 3 4 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1 2 3 4 5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32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300">
        <p:fade/>
        <p:sndAc>
          <p:stSnd>
            <p:snd r:embed="rId2" name="click.wav"/>
          </p:stSnd>
        </p:sndAc>
      </p:transition>
    </mc:Choice>
    <mc:Fallback>
      <p:transition spd="med" advClick="0" advTm="1300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09595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10.What is the output of the following code?</a:t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a={1:"A",2:"B",3:"C"}</a:t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b={4:"D",5:"E"}</a:t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a.update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print(a)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91087"/>
            <a:ext cx="10515600" cy="2185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	{1: ‘A’, 2: ‘B’, 3: ‘C’}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	Method update() doesn’t exist for dictionaries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	{1: ‘A’, 2: ‘B’, 3: ‘C’, 4: ‘D’, 5: ‘E’} 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	{4: ‘D’, 5: ‘E’}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047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click.wav"/>
          </p:stSnd>
        </p:sndAc>
      </p:transition>
    </mc:Choice>
    <mc:Fallback>
      <p:transition spd="med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9444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11.What is the output of the following code?</a:t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a={1:"A",2:"B",3:"C"}</a:t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a.clear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print(a)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50023"/>
            <a:ext cx="10515600" cy="2626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	None</a:t>
            </a:r>
          </a:p>
          <a:p>
            <a:pPr marL="0" indent="0">
              <a:buNone/>
            </a:pPr>
            <a:r>
              <a:rPr lang="it-I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	{ None:None, None:None, None:None}</a:t>
            </a:r>
          </a:p>
          <a:p>
            <a:pPr marL="0" indent="0">
              <a:buNone/>
            </a:pPr>
            <a:r>
              <a:rPr lang="it-I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	{1:None, 2:None, 3:None}</a:t>
            </a:r>
          </a:p>
          <a:p>
            <a:pPr marL="0" indent="0">
              <a:buNone/>
            </a:pPr>
            <a:r>
              <a:rPr lang="it-I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	{ }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274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click.wav"/>
          </p:stSnd>
        </p:sndAc>
      </p:transition>
    </mc:Choice>
    <mc:Fallback>
      <p:transition spd="med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896" y="461944"/>
            <a:ext cx="10515600" cy="3034291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12.What is the output of the following code?</a:t>
            </a:r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a={1:5,2:3,3:4}</a:t>
            </a:r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a.pop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print(a)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79115"/>
            <a:ext cx="10515600" cy="249784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	{1: 5}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	{1: 5, 2: 3}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	Error, syntax error for pop() method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	{1: 5, 3: 4}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555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click.wav"/>
          </p:stSnd>
        </p:sndAc>
      </p:transition>
    </mc:Choice>
    <mc:Fallback>
      <p:transition spd="med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5384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13. What is the output of the below program?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printMax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(a, b):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a &gt; b: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print(a, 'is maximum')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== b: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print(a, 'is equal to', b)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print(b, 'is maximum')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printMax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(3, 4)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44875"/>
            <a:ext cx="10515600" cy="213208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3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4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4 is maximum 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 mentioned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955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click.wav"/>
          </p:stSnd>
        </p:sndAc>
      </p:transition>
    </mc:Choice>
    <mc:Fallback>
      <p:transition spd="med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65811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14. What is the output of the below program?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= 50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global x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print('x is', x)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x = 2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print('Changed global x to', x)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print('Value of x is', x)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13815"/>
            <a:ext cx="10515600" cy="18631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x is 50     Changed global x to 2    Value of x is 50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x is 50    Changed global x to 2     Value of x is 2  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x is 50    Changed global x to 50    Value of x is 50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 mentioned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767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click.wav"/>
          </p:stSnd>
        </p:sndAc>
      </p:transition>
    </mc:Choice>
    <mc:Fallback>
      <p:transition spd="med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95898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15. What is the output of below program?</a:t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say(message, times = 1):</a:t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print(message * times)</a:t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say('Hello')</a:t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say('World', 5)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29721"/>
            <a:ext cx="10515600" cy="23472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Hello  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WorldWorldWorldWorldWorld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Hello    World 5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Hello  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World,World,World,World,World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Hello  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HelloHelloHelloHelloHello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236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click.wav"/>
          </p:stSnd>
        </p:sndAc>
      </p:transition>
    </mc:Choice>
    <mc:Fallback>
      <p:transition spd="med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44296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16.What is the output of the following piece of code?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a(b):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 = b + [5]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= [1, 2, 3, 4]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a(c)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49271"/>
            <a:ext cx="10515600" cy="19276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	4 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	5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	1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	An exception is thrown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239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click.wav"/>
          </p:stSnd>
        </p:sndAc>
      </p:transition>
    </mc:Choice>
    <mc:Fallback>
      <p:transition spd="med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94823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17. What is the output of the following code?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foo():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total += 1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total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print(foo())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85477"/>
            <a:ext cx="10515600" cy="269148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0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1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error 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 mentioned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144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click.wav"/>
          </p:stSnd>
        </p:sndAc>
      </p:transition>
    </mc:Choice>
    <mc:Fallback>
      <p:transition spd="med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292475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18. What is the output of the following code?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foo(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x=[]):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x.append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x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range(3):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print(foo(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80329"/>
            <a:ext cx="10515600" cy="2196634"/>
          </a:xfrm>
        </p:spPr>
        <p:txBody>
          <a:bodyPr/>
          <a:lstStyle/>
          <a:p>
            <a:pPr marL="0" indent="0">
              <a:buNone/>
            </a:pP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[0] [1] [2].</a:t>
            </a:r>
          </a:p>
          <a:p>
            <a:pPr marL="0" indent="0">
              <a:buNone/>
            </a:pP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[0] [0, 1] [0, 1, 2]. </a:t>
            </a:r>
          </a:p>
          <a:p>
            <a:pPr marL="0" indent="0">
              <a:buNone/>
            </a:pP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[1] [2] [3].</a:t>
            </a:r>
          </a:p>
          <a:p>
            <a:pPr marL="0" indent="0">
              <a:buNone/>
            </a:pP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[1] [1, 2] [1, 2, 3].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492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click.wav"/>
          </p:stSnd>
        </p:sndAc>
      </p:transition>
    </mc:Choice>
    <mc:Fallback>
      <p:transition spd="med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19. What is the correct syntax to extend class B from A ?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3168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Class B:A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Class B extends A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Class B(A): 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All of the above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48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click.wav"/>
          </p:stSnd>
        </p:sndAc>
      </p:transition>
    </mc:Choice>
    <mc:Fallback>
      <p:transition spd="med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83684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What is the output of the following?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= (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range(3))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x: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51237"/>
            <a:ext cx="10515600" cy="2325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0 1 2 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error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0 1 2 0 1 2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 mentioned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809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click.wav"/>
          </p:stSnd>
        </p:sndAc>
      </p:transition>
    </mc:Choice>
    <mc:Fallback>
      <p:transition spd="med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28171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20. Consider the following code: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foo():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try: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print(1)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finally: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print(2)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foo()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output ?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86691"/>
            <a:ext cx="10515600" cy="239027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a)1 2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b)2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c)Error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d)none of above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663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click.wav"/>
          </p:stSnd>
        </p:sndAc>
      </p:transition>
    </mc:Choice>
    <mc:Fallback>
      <p:transition spd="med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9444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21. Consider the code:</a:t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lamb = lambda x: x ** 3</a:t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print(lamb(5))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71539"/>
            <a:ext cx="10515600" cy="26054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a)25</a:t>
            </a:r>
          </a:p>
          <a:p>
            <a:pPr marL="0" indent="0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b)15</a:t>
            </a:r>
          </a:p>
          <a:p>
            <a:pPr marL="0" indent="0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c)error</a:t>
            </a:r>
          </a:p>
          <a:p>
            <a:pPr marL="0" indent="0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d)125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203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click.wav"/>
          </p:stSnd>
        </p:sndAc>
      </p:transition>
    </mc:Choice>
    <mc:Fallback>
      <p:transition spd="med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22. What is the shortest way to remove duplicate elements in a list?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a)set 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b)while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d)none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707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click.wav"/>
          </p:stSnd>
        </p:sndAc>
      </p:transition>
    </mc:Choice>
    <mc:Fallback>
      <p:transition spd="med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23. To read the next line of the file from a file object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infile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we use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infile.read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infile.read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infile.readline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infile.readlines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102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click.wav"/>
          </p:stSnd>
        </p:sndAc>
      </p:transition>
    </mc:Choice>
    <mc:Fallback>
      <p:transition spd="med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24. Which are the two built-in functions to read a line of text from standard input, which by default comes from the keyboard?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Raw_input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Input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Input &amp; Scan 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Scan &amp; Scanner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Scanner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372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click.wav"/>
          </p:stSnd>
        </p:sndAc>
      </p:transition>
    </mc:Choice>
    <mc:Fallback>
      <p:transition spd="med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25. In file handling, what does this terms means “r, a”?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read, append </a:t>
            </a:r>
          </a:p>
          <a:p>
            <a:pPr marL="0" indent="0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append, read</a:t>
            </a:r>
          </a:p>
          <a:p>
            <a:pPr marL="0" indent="0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all of the mentioned</a:t>
            </a:r>
          </a:p>
          <a:p>
            <a:pPr marL="0" indent="0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mentioned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283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click.wav"/>
          </p:stSnd>
        </p:sndAc>
      </p:transition>
    </mc:Choice>
    <mc:Fallback>
      <p:transition spd="med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26. Which function is used to write all the characters?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write() 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writecharacters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writeall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writechar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956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click.wav"/>
          </p:stSnd>
        </p:sndAc>
      </p:transition>
    </mc:Choice>
    <mc:Fallback>
      <p:transition spd="med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27. When will the else part of try-except-else be executed?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always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when an exception occurs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when no exception occurs	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when an exception occurs in to except block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438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click.wav"/>
          </p:stSnd>
        </p:sndAc>
      </p:transition>
    </mc:Choice>
    <mc:Fallback>
      <p:transition spd="med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82975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28.What is the output of the following code?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test: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__(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self,a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="Hello World"):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=a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display(self):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print(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=test()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obj.display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25899"/>
            <a:ext cx="10515600" cy="2151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	The program has an error because constructor can’t have default arguments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	Nothing is displayed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	“Hello World” is displayed 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	The program has an error display function doesn’t have parameters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96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click.wav"/>
          </p:stSnd>
        </p:sndAc>
      </p:transition>
    </mc:Choice>
    <mc:Fallback>
      <p:transition spd="med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36975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29. What is the output of the following piece of code?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A():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print("A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()")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B(A):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pass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B()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obj.disp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17999"/>
            <a:ext cx="10515600" cy="185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	Invalid syntax for inheritance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	Error because when object is created, argument must be passed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	Nothing is printed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	A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241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click.wav"/>
          </p:stSnd>
        </p:sndAc>
      </p:transition>
    </mc:Choice>
    <mc:Fallback>
      <p:transition spd="med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9052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What is the output of the following?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= "my name is x"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string.split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(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end=", ")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54419"/>
            <a:ext cx="10515600" cy="2422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m, y, , n, a, m, e, , i, s, , x,</a:t>
            </a:r>
          </a:p>
          <a:p>
            <a:pPr marL="0" indent="0">
              <a:buNone/>
            </a:pPr>
            <a:r>
              <a:rPr 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m, y, , n, a, m, e, , i, s, , x</a:t>
            </a:r>
          </a:p>
          <a:p>
            <a:pPr marL="0" indent="0">
              <a:buNone/>
            </a:pPr>
            <a:r>
              <a:rPr 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my, name, is, x,  </a:t>
            </a:r>
          </a:p>
          <a:p>
            <a:pPr marL="0" indent="0">
              <a:buNone/>
            </a:pPr>
            <a:r>
              <a:rPr 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error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412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click.wav"/>
          </p:stSnd>
        </p:sndAc>
      </p:transition>
    </mc:Choice>
    <mc:Fallback>
      <p:transition spd="med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17975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30. What is the output of the following piece of code?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Test: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__(self):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self.x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Derived_Test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(Test):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__(self):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Test.__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__(self)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self.y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main():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 =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Derived_Test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b.x,b.y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11699"/>
            <a:ext cx="10896600" cy="19558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	Error because class B inherits A but variable x isn’t inherited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	0 0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	0 1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	Error, the syntax of the invoking method is wrong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5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click.wav"/>
          </p:stSnd>
        </p:sndAc>
      </p:transition>
    </mc:Choice>
    <mc:Fallback>
      <p:transition spd="med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Is Python case sensitive when dealing with identifiers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yes </a:t>
            </a:r>
          </a:p>
          <a:p>
            <a:pPr marL="0" indent="0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no</a:t>
            </a:r>
          </a:p>
          <a:p>
            <a:pPr marL="0" indent="0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machine dependent</a:t>
            </a:r>
          </a:p>
          <a:p>
            <a:pPr marL="0" indent="0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 mentioned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505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click.wav"/>
          </p:stSnd>
        </p:sndAc>
      </p:transition>
    </mc:Choice>
    <mc:Fallback>
      <p:transition spd="med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32. What is the maximum possible length of an identifier?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31 characters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63 characters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79 characters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 mentioned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493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click.wav"/>
          </p:stSnd>
        </p:sndAc>
      </p:transition>
    </mc:Choice>
    <mc:Fallback>
      <p:transition spd="med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33. Which of the following is invalid?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_a = 1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__a = 1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__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 = 1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 mentioned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22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click.wav"/>
          </p:stSnd>
        </p:sndAc>
      </p:transition>
    </mc:Choice>
    <mc:Fallback>
      <p:transition spd="med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34. Which of the following is an invalid variable?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my_string_1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1st_string 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foo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_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981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click.wav"/>
          </p:stSnd>
        </p:sndAc>
      </p:transition>
    </mc:Choice>
    <mc:Fallback>
      <p:transition spd="med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35. Why are local variable names beginning with an underscore discouraged?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they are used to indicate a private variables of a class  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they confuse the interpreter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they are used to indicate global variables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they slow down execution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71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click.wav"/>
          </p:stSnd>
        </p:sndAc>
      </p:transition>
    </mc:Choice>
    <mc:Fallback>
      <p:transition spd="med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36. Which of the following is not a keyword?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assert</a:t>
            </a:r>
          </a:p>
          <a:p>
            <a:pPr marL="0" indent="0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nonlocal</a:t>
            </a:r>
          </a:p>
          <a:p>
            <a:pPr marL="0" indent="0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pass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330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click.wav"/>
          </p:stSnd>
        </p:sndAc>
      </p:transition>
    </mc:Choice>
    <mc:Fallback>
      <p:transition spd="med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37. Which of the following is an invalid statement?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abc = 1,000,000</a:t>
            </a:r>
          </a:p>
          <a:p>
            <a:pPr marL="0" indent="0">
              <a:buNone/>
            </a:pPr>
            <a:r>
              <a:rPr lang="pt-B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a b c = 1000 2000 3000 </a:t>
            </a:r>
          </a:p>
          <a:p>
            <a:pPr marL="0" indent="0">
              <a:buNone/>
            </a:pPr>
            <a:r>
              <a:rPr lang="pt-B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a,b,c = 1000, 2000, 3000</a:t>
            </a:r>
          </a:p>
          <a:p>
            <a:pPr marL="0" indent="0">
              <a:buNone/>
            </a:pPr>
            <a:r>
              <a:rPr lang="pt-B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a_b_c = 1,000,000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313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click.wav"/>
          </p:stSnd>
        </p:sndAc>
      </p:transition>
    </mc:Choice>
    <mc:Fallback>
      <p:transition spd="med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38. Which of these in not a core data type?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Lists</a:t>
            </a:r>
          </a:p>
          <a:p>
            <a:pPr marL="0" indent="0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Dictionary</a:t>
            </a:r>
          </a:p>
          <a:p>
            <a:pPr marL="0" indent="0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Tuples</a:t>
            </a:r>
          </a:p>
          <a:p>
            <a:pPr marL="0" indent="0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Class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969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click.wav"/>
          </p:stSnd>
        </p:sndAc>
      </p:transition>
    </mc:Choice>
    <mc:Fallback>
      <p:transition spd="med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39. Given a function that does not return any value, What value is thrown by default when executed in shell.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void</a:t>
            </a:r>
          </a:p>
          <a:p>
            <a:pPr marL="0" indent="0">
              <a:buNone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None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21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click.wav"/>
          </p:stSnd>
        </p:sndAc>
      </p:transition>
    </mc:Choice>
    <mc:Fallback>
      <p:transition spd="med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270960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What is the output of the following?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= [0, 1, 2, 3]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-2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not in a: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+= 1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84725"/>
            <a:ext cx="10515600" cy="1992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-2 -1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0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error 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 mentioned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640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click.wav"/>
          </p:stSnd>
        </p:sndAc>
      </p:transition>
    </mc:Choice>
    <mc:Fallback>
      <p:transition spd="med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25675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40. Following set of commands are executed in shell, what will be the output?</a:t>
            </a:r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="hello"</a:t>
            </a:r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[:2]</a:t>
            </a:r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90899"/>
            <a:ext cx="10515600" cy="2786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he </a:t>
            </a:r>
          </a:p>
          <a:p>
            <a:pPr marL="0" indent="0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lo</a:t>
            </a:r>
          </a:p>
          <a:p>
            <a:pPr marL="0" indent="0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olleh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hello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081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click.wav"/>
          </p:stSnd>
        </p:sndAc>
      </p:transition>
    </mc:Choice>
    <mc:Fallback>
      <p:transition spd="med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6067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41. In python we do not specify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types,it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directly interpreted by the compiler, so consider the following operation to be performed.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&gt;&gt;&gt;x = 13 ? 2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is to make sure x has a integer value, select all that apply (python 3.xx)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55999"/>
            <a:ext cx="10515600" cy="2620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x = 13 // 2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x =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(13 / 2)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x = 13 % 2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All of the mentioned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274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click.wav"/>
          </p:stSnd>
        </p:sndAc>
      </p:transition>
    </mc:Choice>
    <mc:Fallback>
      <p:transition spd="med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25775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The following is displayed by a print function call: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tom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dick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harry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all of the function calls that result in this output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70299"/>
            <a:ext cx="10515600" cy="25066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print(”’tom\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ndick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nharry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”’)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print(”’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tomdickharry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”’)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print(‘tom\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ndick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nharry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print(‘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tomdickharry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356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click.wav"/>
          </p:stSnd>
        </p:sndAc>
      </p:transition>
    </mc:Choice>
    <mc:Fallback>
      <p:transition spd="med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368674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43 . What is the output of the following?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5: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+= 1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== 3: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break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print(0)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33799"/>
            <a:ext cx="10515600" cy="2443163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a) 0 1 2 0</a:t>
            </a:r>
          </a:p>
          <a:p>
            <a:pPr marL="0" indent="0">
              <a:buNone/>
            </a:pPr>
            <a:r>
              <a:rPr lang="es-ES" dirty="0" smtClean="0"/>
              <a:t>b) 0 1 2 </a:t>
            </a:r>
          </a:p>
          <a:p>
            <a:pPr marL="0" indent="0">
              <a:buNone/>
            </a:pPr>
            <a:r>
              <a:rPr lang="es-ES" dirty="0" smtClean="0"/>
              <a:t>c) Error</a:t>
            </a:r>
          </a:p>
          <a:p>
            <a:pPr marL="0" indent="0">
              <a:buNone/>
            </a:pPr>
            <a:r>
              <a:rPr lang="es-ES" dirty="0" smtClean="0"/>
              <a:t>d)</a:t>
            </a:r>
            <a:r>
              <a:rPr lang="es-ES" dirty="0" err="1" smtClean="0"/>
              <a:t>none</a:t>
            </a:r>
            <a:endParaRPr lang="es-E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39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click.wav"/>
          </p:stSnd>
        </p:sndAc>
      </p:transition>
    </mc:Choice>
    <mc:Fallback>
      <p:transition spd="med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911475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44. What is the output of the following?</a:t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print("Hello {name1} and {name2}".format(name1='foo', name2='bin'))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49699"/>
            <a:ext cx="10515600" cy="22272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Hello foo and bin 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Hello {name1} and {name2}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Error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Hello and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657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click.wav"/>
          </p:stSnd>
        </p:sndAc>
      </p:transition>
    </mc:Choice>
    <mc:Fallback>
      <p:transition spd="med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962275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45. What is the output of the following code?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foo(k):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k = [1]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= [0]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foo(q)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print(q)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21100"/>
            <a:ext cx="10515600" cy="2455862"/>
          </a:xfrm>
        </p:spPr>
        <p:txBody>
          <a:bodyPr/>
          <a:lstStyle/>
          <a:p>
            <a:pPr marL="0" indent="0">
              <a:buNone/>
            </a:pP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[0]. </a:t>
            </a:r>
          </a:p>
          <a:p>
            <a:pPr marL="0" indent="0">
              <a:buNone/>
            </a:pP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[1].</a:t>
            </a:r>
          </a:p>
          <a:p>
            <a:pPr marL="0" indent="0">
              <a:buNone/>
            </a:pP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[1, 0].</a:t>
            </a:r>
          </a:p>
          <a:p>
            <a:pPr marL="0" indent="0">
              <a:buNone/>
            </a:pP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[0, 1].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961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click.wav"/>
          </p:stSnd>
        </p:sndAc>
      </p:transition>
    </mc:Choice>
    <mc:Fallback>
      <p:transition spd="med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5580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Write a list comprehension equivalent for the code shown below: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range(1, 101):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if 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*0.5) ==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*0.5: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print(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09421"/>
            <a:ext cx="10515600" cy="206754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[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range(1, 100) if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*0.5)==(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*0.5)]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[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range(1, 101) if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*0.5)==(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*0.5)] 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[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range(1, 101) if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*0.5)=(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*0.5)]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[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range(1, 100) if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*0.5)=(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*0.5)]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174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click.wav"/>
          </p:stSnd>
        </p:sndAc>
      </p:transition>
    </mc:Choice>
    <mc:Fallback>
      <p:transition spd="med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50197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What is the output of the code shown below?</a:t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 = ["good", "oh!", "excellent!", "#450"]</a:t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[n for n in l if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n.isalpha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or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n.isdigit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()]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84263"/>
            <a:ext cx="10515600" cy="2992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[‘good’, ‘oh’, ‘excellent’, ‘450’	]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[‘good’] 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[‘good’, ‘#450’]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[‘oh!’, ‘excellent!’, ‘#450’]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360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click.wav"/>
          </p:stSnd>
        </p:sndAc>
      </p:transition>
    </mc:Choice>
    <mc:Fallback>
      <p:transition spd="med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79750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What is the output of the code shown below?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s1=[3, 4]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s2=[1, 2]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s3=list()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s1: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for j in s2: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s3.append((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+=1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j+=1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print(s3)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27755"/>
            <a:ext cx="10515600" cy="1949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{(3, 4), (1, 2)}</a:t>
            </a:r>
          </a:p>
          <a:p>
            <a:pPr marL="0" indent="0">
              <a:buNone/>
            </a:pPr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Error</a:t>
            </a:r>
          </a:p>
          <a:p>
            <a:pPr marL="0" indent="0">
              <a:buNone/>
            </a:pPr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[(3, 1), (4, 2), (4, 1), (5, 2)]</a:t>
            </a:r>
          </a:p>
          <a:p>
            <a:pPr marL="0" indent="0">
              <a:buNone/>
            </a:pPr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[(3, 1), (4, 2)]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323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click.wav"/>
          </p:stSnd>
        </p:sndAc>
      </p:transition>
    </mc:Choice>
    <mc:Fallback>
      <p:transition spd="med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905200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.What is the output of the following code?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a={}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a[2]=1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a[1]=[2,3,4]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print(a[1][1])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20931"/>
            <a:ext cx="10515600" cy="275603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	[2,3,4].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	3 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	2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	An exception is thrown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10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click.wav"/>
          </p:stSnd>
        </p:sndAc>
      </p:transition>
    </mc:Choice>
    <mc:Fallback>
      <p:transition spd="med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1838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.What is the output of the following code?</a:t>
            </a:r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a={1:"A",2:"B",3:"C"}</a:t>
            </a:r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I , j in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a.items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j , end = " ")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60027"/>
            <a:ext cx="10515600" cy="1916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	1A  2B  3C </a:t>
            </a:r>
          </a:p>
          <a:p>
            <a:pPr marL="0" indent="0">
              <a:buNone/>
            </a:pPr>
            <a:r>
              <a:rPr 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	1 2 3</a:t>
            </a:r>
          </a:p>
          <a:p>
            <a:pPr marL="0" indent="0">
              <a:buNone/>
            </a:pPr>
            <a:r>
              <a:rPr 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	A B C</a:t>
            </a:r>
          </a:p>
          <a:p>
            <a:pPr marL="0" indent="0">
              <a:buNone/>
            </a:pPr>
            <a:r>
              <a:rPr 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	1:”A” 2:”B” 3:”C”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47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click.wav"/>
          </p:stSnd>
        </p:sndAc>
      </p:transition>
    </mc:Choice>
    <mc:Fallback>
      <p:transition spd="med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1394</Words>
  <Application>Microsoft Office PowerPoint</Application>
  <PresentationFormat>Widescreen</PresentationFormat>
  <Paragraphs>225</Paragraphs>
  <Slides>45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Times New Roman</vt:lpstr>
      <vt:lpstr>Office Theme</vt:lpstr>
      <vt:lpstr>1. What is the output of the following?  for i in range(10):     if i == 5:         break     else:         print(i) else:     print("Here")</vt:lpstr>
      <vt:lpstr>2. What is the output of the following?  x = (i for i in range(3)) for i in x:     print(i)</vt:lpstr>
      <vt:lpstr>3. What is the output of the following?  string = "my name is x" for i in string.split():     print (i, end=", ")</vt:lpstr>
      <vt:lpstr>4. What is the output of the following?  a = [0, 1, 2, 3] i = -2 for i not in a:     print(i)     i += 1</vt:lpstr>
      <vt:lpstr>5. Write a list comprehension equivalent for the code shown below:  for i in range(1, 101):  if  int(i*0.5) == i*0.5:   print(i)</vt:lpstr>
      <vt:lpstr>6. What is the output of the code shown below?  l  = ["good", "oh!", "excellent!", "#450"] [n for n in l if n.isalpha() or n.isdigit()]</vt:lpstr>
      <vt:lpstr>7. What is the output of the code shown below?  s1=[3, 4] s2=[1, 2] s3=list() i=0 j=0 for i in s1:     for j in s2:         s3.append((i,j))         i+=1         j+=1 print(s3)</vt:lpstr>
      <vt:lpstr>8.What is the output of the following code?  a={} a[2]=1 a[1]=[2,3,4] print(a[1][1])</vt:lpstr>
      <vt:lpstr>9.What is the output of the following code?  a={1:"A",2:"B",3:"C"} for I , j in a.items():     print(i , j , end = " ")</vt:lpstr>
      <vt:lpstr>10.What is the output of the following code?  a={1:"A",2:"B",3:"C"} b={4:"D",5:"E"} a.update(b) print(a)</vt:lpstr>
      <vt:lpstr>11.What is the output of the following code?  a={1:"A",2:"B",3:"C"} a.clear() print(a)</vt:lpstr>
      <vt:lpstr>12.What is the output of the following code?  a={1:5,2:3,3:4} a.pop(3) print(a)</vt:lpstr>
      <vt:lpstr>13. What is the output of the below program?  def printMax(a, b):     if a &gt; b:         print(a, 'is maximum')     elif a == b:         print(a, 'is equal to', b)     else:         print(b, 'is maximum') printMax(3, 4)</vt:lpstr>
      <vt:lpstr>14. What is the output of the below program?  x = 50 def func():     global x     print('x is', x)     x = 2     print('Changed global x to', x) func() print('Value of x is', x)</vt:lpstr>
      <vt:lpstr>15. What is the output of below program?  def say(message, times = 1):     print(message * times) say('Hello') say('World', 5)</vt:lpstr>
      <vt:lpstr>16.What is the output of the following piece of code?  def a(b):     b = b + [5]   c = [1, 2, 3, 4] a(c) print(len(c))</vt:lpstr>
      <vt:lpstr>17. What is the output of the following code?  def foo():     total += 1     return total total = 0 print(foo())</vt:lpstr>
      <vt:lpstr>18. What is the output of the following code?  def foo(i, x=[]):     x.append(i)     return x for i in range(3):     print(foo(i))</vt:lpstr>
      <vt:lpstr>19. What is the correct syntax to extend class B from A ?</vt:lpstr>
      <vt:lpstr>20. Consider the following code: def foo():     try:         print(1)     finally:         print(2) foo() what is the output ?</vt:lpstr>
      <vt:lpstr>21. Consider the code: lamb = lambda x: x ** 3 print(lamb(5))</vt:lpstr>
      <vt:lpstr>22. What is the shortest way to remove duplicate elements in a list?</vt:lpstr>
      <vt:lpstr>23. To read the next line of the file from a file object infile, we use</vt:lpstr>
      <vt:lpstr>24. Which are the two built-in functions to read a line of text from standard input, which by default comes from the keyboard?</vt:lpstr>
      <vt:lpstr>25. In file handling, what does this terms means “r, a”?</vt:lpstr>
      <vt:lpstr>26. Which function is used to write all the characters?</vt:lpstr>
      <vt:lpstr>27. When will the else part of try-except-else be executed?</vt:lpstr>
      <vt:lpstr>28.What is the output of the following code?  class test:      def __init__(self,a="Hello World"):          self.a=a        def display(self):          print(self.a) obj=test() obj.display()</vt:lpstr>
      <vt:lpstr>29. What is the output of the following piece of code?  class A():     def disp(self):         print("A disp()") class B(A):     pass obj = B() obj.disp()</vt:lpstr>
      <vt:lpstr>30. What is the output of the following piece of code?  class Test:     def __init__(self):         self.x = 0 class Derived_Test(Test):     def __init__(self):         Test.__init__(self)         self.y = 1 def main():     b = Derived_Test()     print(b.x,b.y) main()</vt:lpstr>
      <vt:lpstr>31. Is Python case sensitive when dealing with identifiers</vt:lpstr>
      <vt:lpstr>32. What is the maximum possible length of an identifier?</vt:lpstr>
      <vt:lpstr>33. Which of the following is invalid?</vt:lpstr>
      <vt:lpstr>34. Which of the following is an invalid variable?</vt:lpstr>
      <vt:lpstr>35. Why are local variable names beginning with an underscore discouraged?</vt:lpstr>
      <vt:lpstr>36. Which of the following is not a keyword?</vt:lpstr>
      <vt:lpstr>37. Which of the following is an invalid statement?</vt:lpstr>
      <vt:lpstr>38. Which of these in not a core data type?</vt:lpstr>
      <vt:lpstr>39. Given a function that does not return any value, What value is thrown by default when executed in shell.</vt:lpstr>
      <vt:lpstr>40. Following set of commands are executed in shell, what will be the output? &gt;&gt;&gt;str="hello" &gt;&gt;&gt;str[:2] &gt;&gt;&gt;</vt:lpstr>
      <vt:lpstr>41. In python we do not specify types,it is directly interpreted by the compiler, so consider the following operation to be performed. &gt;&gt;&gt;x = 13 ? 2 objective is to make sure x has a integer value, select all that apply (python 3.xx)</vt:lpstr>
      <vt:lpstr>42. The following is displayed by a print function call:  tom dick harry  Select all of the function calls that result in this output</vt:lpstr>
      <vt:lpstr>43 . What is the output of the following?  i = 0 while i &lt; 5:     print(i)     i += 1     if i == 3:         break else:     print(0)</vt:lpstr>
      <vt:lpstr>44. What is the output of the following?  print("Hello {name1} and {name2}".format(name1='foo', name2='bin'))</vt:lpstr>
      <vt:lpstr>45. What is the output of the following code?  def foo(k):     k = [1] q = [0] foo(q) print(q)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Hamza Khan</dc:creator>
  <cp:lastModifiedBy>Hamza Khan</cp:lastModifiedBy>
  <cp:revision>48</cp:revision>
  <dcterms:created xsi:type="dcterms:W3CDTF">2019-04-18T07:13:24Z</dcterms:created>
  <dcterms:modified xsi:type="dcterms:W3CDTF">2019-04-18T09:33:05Z</dcterms:modified>
</cp:coreProperties>
</file>