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81" r:id="rId3"/>
    <p:sldId id="258" r:id="rId4"/>
    <p:sldId id="257" r:id="rId5"/>
    <p:sldId id="259" r:id="rId6"/>
    <p:sldId id="283" r:id="rId7"/>
    <p:sldId id="260" r:id="rId8"/>
    <p:sldId id="262" r:id="rId9"/>
    <p:sldId id="261" r:id="rId10"/>
    <p:sldId id="277" r:id="rId11"/>
    <p:sldId id="285" r:id="rId12"/>
    <p:sldId id="286" r:id="rId13"/>
    <p:sldId id="287" r:id="rId14"/>
    <p:sldId id="288" r:id="rId15"/>
    <p:sldId id="291" r:id="rId16"/>
    <p:sldId id="282" r:id="rId17"/>
    <p:sldId id="284" r:id="rId18"/>
    <p:sldId id="269" r:id="rId19"/>
    <p:sldId id="294" r:id="rId20"/>
    <p:sldId id="272" r:id="rId21"/>
    <p:sldId id="279" r:id="rId22"/>
    <p:sldId id="280" r:id="rId2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image" Target="../media/image15.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image" Target="../media/image15.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E19C1C-0EFE-426C-9F8D-3E99487D776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3150655-2D84-4FBE-85F3-B153D723DE6C}">
      <dgm:prSet custT="1"/>
      <dgm:spPr/>
      <dgm:t>
        <a:bodyPr/>
        <a:lstStyle/>
        <a:p>
          <a:pPr>
            <a:lnSpc>
              <a:spcPct val="150000"/>
            </a:lnSpc>
            <a:defRPr cap="all"/>
          </a:pPr>
          <a:r>
            <a:rPr lang="en-US" sz="20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Person’s record is saved into database</a:t>
          </a:r>
        </a:p>
      </dgm:t>
    </dgm:pt>
    <dgm:pt modelId="{900D8086-9186-49BD-8960-326A73BE637D}" type="parTrans" cxnId="{70318B4F-65CB-48F2-BE87-819483534F39}">
      <dgm:prSet/>
      <dgm:spPr/>
      <dgm:t>
        <a:bodyPr/>
        <a:lstStyle/>
        <a:p>
          <a:endParaRPr lang="en-US"/>
        </a:p>
      </dgm:t>
    </dgm:pt>
    <dgm:pt modelId="{64219EDF-DFB9-4E23-B8D7-8C342DBD7848}" type="sibTrans" cxnId="{70318B4F-65CB-48F2-BE87-819483534F39}">
      <dgm:prSet/>
      <dgm:spPr/>
      <dgm:t>
        <a:bodyPr/>
        <a:lstStyle/>
        <a:p>
          <a:endParaRPr lang="en-US"/>
        </a:p>
      </dgm:t>
    </dgm:pt>
    <dgm:pt modelId="{05FE769A-5306-42B8-BEF2-D0877A82E1C5}">
      <dgm:prSet custT="1"/>
      <dgm:spPr/>
      <dgm:t>
        <a:bodyPr/>
        <a:lstStyle/>
        <a:p>
          <a:pPr>
            <a:lnSpc>
              <a:spcPct val="150000"/>
            </a:lnSpc>
            <a:defRPr cap="all"/>
          </a:pPr>
          <a:r>
            <a:rPr lang="en-US" sz="20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Model re-identifying and tracking the person</a:t>
          </a:r>
        </a:p>
      </dgm:t>
    </dgm:pt>
    <dgm:pt modelId="{D95101CA-84AA-450B-8D2E-290F2B21B643}" type="parTrans" cxnId="{165BCBE3-8BFD-482E-9500-ABB06CFE5F21}">
      <dgm:prSet/>
      <dgm:spPr/>
      <dgm:t>
        <a:bodyPr/>
        <a:lstStyle/>
        <a:p>
          <a:endParaRPr lang="en-US"/>
        </a:p>
      </dgm:t>
    </dgm:pt>
    <dgm:pt modelId="{906608A4-B532-4963-AE70-0EF3CE4BC2AE}" type="sibTrans" cxnId="{165BCBE3-8BFD-482E-9500-ABB06CFE5F21}">
      <dgm:prSet/>
      <dgm:spPr/>
      <dgm:t>
        <a:bodyPr/>
        <a:lstStyle/>
        <a:p>
          <a:endParaRPr lang="en-US"/>
        </a:p>
      </dgm:t>
    </dgm:pt>
    <dgm:pt modelId="{A76E6047-DD50-48D4-A837-8DE81CB46FFF}">
      <dgm:prSet custT="1"/>
      <dgm:spPr/>
      <dgm:t>
        <a:bodyPr/>
        <a:lstStyle/>
        <a:p>
          <a:pPr>
            <a:lnSpc>
              <a:spcPct val="150000"/>
            </a:lnSpc>
            <a:defRPr cap="all"/>
          </a:pPr>
          <a:r>
            <a:rPr lang="en-US" sz="20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Video stream from cameras</a:t>
          </a:r>
        </a:p>
      </dgm:t>
    </dgm:pt>
    <dgm:pt modelId="{89811BB2-049E-4385-AB9E-EB63E5B3FBA0}" type="parTrans" cxnId="{AD57F8EF-6B49-47EB-8264-84BE47821BDF}">
      <dgm:prSet/>
      <dgm:spPr/>
      <dgm:t>
        <a:bodyPr/>
        <a:lstStyle/>
        <a:p>
          <a:endParaRPr lang="en-US"/>
        </a:p>
      </dgm:t>
    </dgm:pt>
    <dgm:pt modelId="{95C5BDF9-7EAF-46FA-AEC1-0BCBF2E41951}" type="sibTrans" cxnId="{AD57F8EF-6B49-47EB-8264-84BE47821BDF}">
      <dgm:prSet/>
      <dgm:spPr/>
      <dgm:t>
        <a:bodyPr/>
        <a:lstStyle/>
        <a:p>
          <a:endParaRPr lang="en-US"/>
        </a:p>
      </dgm:t>
    </dgm:pt>
    <dgm:pt modelId="{3E37642C-946D-4145-8969-2D7470B4868F}">
      <dgm:prSet custT="1"/>
      <dgm:spPr/>
      <dgm:t>
        <a:bodyPr/>
        <a:lstStyle/>
        <a:p>
          <a:pPr>
            <a:lnSpc>
              <a:spcPct val="150000"/>
            </a:lnSpc>
            <a:defRPr cap="all"/>
          </a:pPr>
          <a:r>
            <a:rPr lang="en-US" sz="20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User monitoring the stream</a:t>
          </a:r>
        </a:p>
      </dgm:t>
    </dgm:pt>
    <dgm:pt modelId="{718976B9-DEF3-4DEA-BB90-77BEE3D69C86}" type="parTrans" cxnId="{C2F00341-6943-4802-8742-87491235B84D}">
      <dgm:prSet/>
      <dgm:spPr/>
      <dgm:t>
        <a:bodyPr/>
        <a:lstStyle/>
        <a:p>
          <a:endParaRPr lang="en-US"/>
        </a:p>
      </dgm:t>
    </dgm:pt>
    <dgm:pt modelId="{441D41AE-CE4B-4B91-8527-B670569BA7DA}" type="sibTrans" cxnId="{C2F00341-6943-4802-8742-87491235B84D}">
      <dgm:prSet/>
      <dgm:spPr/>
      <dgm:t>
        <a:bodyPr/>
        <a:lstStyle/>
        <a:p>
          <a:endParaRPr lang="en-US"/>
        </a:p>
      </dgm:t>
    </dgm:pt>
    <dgm:pt modelId="{7DD9C03C-B3FE-4943-8F64-048514228820}" type="pres">
      <dgm:prSet presAssocID="{41E19C1C-0EFE-426C-9F8D-3E99487D7761}" presName="root" presStyleCnt="0">
        <dgm:presLayoutVars>
          <dgm:dir/>
          <dgm:resizeHandles val="exact"/>
        </dgm:presLayoutVars>
      </dgm:prSet>
      <dgm:spPr/>
    </dgm:pt>
    <dgm:pt modelId="{356B7185-9906-48E7-9EA1-381F930D7253}" type="pres">
      <dgm:prSet presAssocID="{A76E6047-DD50-48D4-A837-8DE81CB46FFF}" presName="compNode" presStyleCnt="0"/>
      <dgm:spPr/>
    </dgm:pt>
    <dgm:pt modelId="{CE1115C4-4D25-4CF0-97D2-C644FEF70E67}" type="pres">
      <dgm:prSet presAssocID="{A76E6047-DD50-48D4-A837-8DE81CB46FFF}" presName="iconBgRect" presStyleLbl="bgShp" presStyleIdx="0" presStyleCnt="4" custScaleX="141114" custScaleY="134561" custLinFactNeighborX="-8269" custLinFactNeighborY="-6096"/>
      <dgm:spPr>
        <a:blipFill rotWithShape="0">
          <a:blip xmlns:r="http://schemas.openxmlformats.org/officeDocument/2006/relationships" r:embed="rId1"/>
          <a:stretch>
            <a:fillRect/>
          </a:stretch>
        </a:blipFill>
      </dgm:spPr>
    </dgm:pt>
    <dgm:pt modelId="{A2CD041F-F12E-4918-A431-F895D16C5C68}" type="pres">
      <dgm:prSet presAssocID="{A76E6047-DD50-48D4-A837-8DE81CB46FFF}" presName="iconRect" presStyleLbl="node1" presStyleIdx="0" presStyleCnt="4" custScaleX="142023" custScaleY="152136" custLinFactNeighborX="-14981" custLinFactNeighborY="-18405"/>
      <dgm:spPr>
        <a:blipFill>
          <a:blip xmlns:r="http://schemas.openxmlformats.org/officeDocument/2006/relationships"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pt>
    <dgm:pt modelId="{44E48E0D-78C0-41C9-A11B-52A2E99FCC81}" type="pres">
      <dgm:prSet presAssocID="{A76E6047-DD50-48D4-A837-8DE81CB46FFF}" presName="spaceRect" presStyleCnt="0"/>
      <dgm:spPr/>
    </dgm:pt>
    <dgm:pt modelId="{55887406-83E5-4194-BCA1-5CF8E99CA5D6}" type="pres">
      <dgm:prSet presAssocID="{A76E6047-DD50-48D4-A837-8DE81CB46FFF}" presName="textRect" presStyleLbl="revTx" presStyleIdx="0" presStyleCnt="4" custScaleX="114361" custLinFactNeighborX="-425" custLinFactNeighborY="237">
        <dgm:presLayoutVars>
          <dgm:chMax val="1"/>
          <dgm:chPref val="1"/>
        </dgm:presLayoutVars>
      </dgm:prSet>
      <dgm:spPr/>
    </dgm:pt>
    <dgm:pt modelId="{86F3E4C1-9FFA-44EE-ACFB-F4B6AA221A87}" type="pres">
      <dgm:prSet presAssocID="{95C5BDF9-7EAF-46FA-AEC1-0BCBF2E41951}" presName="sibTrans" presStyleCnt="0"/>
      <dgm:spPr/>
    </dgm:pt>
    <dgm:pt modelId="{9E33B7D8-50B0-4AD6-B23E-F4160C3466B2}" type="pres">
      <dgm:prSet presAssocID="{3E37642C-946D-4145-8969-2D7470B4868F}" presName="compNode" presStyleCnt="0"/>
      <dgm:spPr/>
    </dgm:pt>
    <dgm:pt modelId="{EEE2F185-BB10-44AC-B45A-7F7325B24BB7}" type="pres">
      <dgm:prSet presAssocID="{3E37642C-946D-4145-8969-2D7470B4868F}" presName="iconBgRect" presStyleLbl="bgShp" presStyleIdx="1" presStyleCnt="4" custScaleX="138290" custScaleY="131684" custLinFactNeighborX="11783" custLinFactNeighborY="-10258"/>
      <dgm:spPr/>
    </dgm:pt>
    <dgm:pt modelId="{F4E40B07-2A6D-4DC3-A544-E1AC0E20CCBB}" type="pres">
      <dgm:prSet presAssocID="{3E37642C-946D-4145-8969-2D7470B4868F}" presName="iconRect" presStyleLbl="node1" presStyleIdx="1" presStyleCnt="4" custScaleX="162947" custScaleY="150792" custLinFactNeighborX="20100" custLinFactNeighborY="-12175"/>
      <dgm:spPr>
        <a:blipFill rotWithShape="1">
          <a:blip xmlns:r="http://schemas.openxmlformats.org/officeDocument/2006/relationships" r:embed="rId4"/>
          <a:stretch>
            <a:fillRect/>
          </a:stretch>
        </a:blipFill>
        <a:ln>
          <a:noFill/>
        </a:ln>
      </dgm:spPr>
      <dgm:extLst>
        <a:ext uri="{E40237B7-FDA0-4F09-8148-C483321AD2D9}">
          <dgm14:cNvPr xmlns:dgm14="http://schemas.microsoft.com/office/drawing/2010/diagram" id="0" name="" descr="Monitor"/>
        </a:ext>
      </dgm:extLst>
    </dgm:pt>
    <dgm:pt modelId="{2304385B-3130-4A40-B205-D22CEEADBEF7}" type="pres">
      <dgm:prSet presAssocID="{3E37642C-946D-4145-8969-2D7470B4868F}" presName="spaceRect" presStyleCnt="0"/>
      <dgm:spPr/>
    </dgm:pt>
    <dgm:pt modelId="{F88DC8E3-8208-4753-903B-48A6063BAF2F}" type="pres">
      <dgm:prSet presAssocID="{3E37642C-946D-4145-8969-2D7470B4868F}" presName="textRect" presStyleLbl="revTx" presStyleIdx="1" presStyleCnt="4" custScaleX="121160" custLinFactNeighborX="3491" custLinFactNeighborY="6389">
        <dgm:presLayoutVars>
          <dgm:chMax val="1"/>
          <dgm:chPref val="1"/>
        </dgm:presLayoutVars>
      </dgm:prSet>
      <dgm:spPr/>
    </dgm:pt>
    <dgm:pt modelId="{DC786039-E155-47C9-8439-5778544F3BAF}" type="pres">
      <dgm:prSet presAssocID="{441D41AE-CE4B-4B91-8527-B670569BA7DA}" presName="sibTrans" presStyleCnt="0"/>
      <dgm:spPr/>
    </dgm:pt>
    <dgm:pt modelId="{4E472A57-8BE7-4410-BCF6-CFA35AAC05BA}" type="pres">
      <dgm:prSet presAssocID="{05FE769A-5306-42B8-BEF2-D0877A82E1C5}" presName="compNode" presStyleCnt="0"/>
      <dgm:spPr/>
    </dgm:pt>
    <dgm:pt modelId="{EF549971-1BE0-41DF-99E2-00CE746450A5}" type="pres">
      <dgm:prSet presAssocID="{05FE769A-5306-42B8-BEF2-D0877A82E1C5}" presName="iconBgRect" presStyleLbl="bgShp" presStyleIdx="2" presStyleCnt="4" custScaleX="144218" custScaleY="137968" custLinFactNeighborX="6514" custLinFactNeighborY="-6884"/>
      <dgm:spPr>
        <a:solidFill>
          <a:schemeClr val="bg1">
            <a:lumMod val="65000"/>
          </a:schemeClr>
        </a:solidFill>
      </dgm:spPr>
    </dgm:pt>
    <dgm:pt modelId="{D45162E0-B69F-4BB4-BB42-12F7BF4DFE73}" type="pres">
      <dgm:prSet presAssocID="{05FE769A-5306-42B8-BEF2-D0877A82E1C5}" presName="iconRect" presStyleLbl="node1" presStyleIdx="2" presStyleCnt="4" custScaleX="169645" custScaleY="134508" custLinFactNeighborX="10749" custLinFactNeighborY="-6932"/>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13000" r="-13000"/>
          </a:stretch>
        </a:blipFill>
        <a:ln>
          <a:noFill/>
        </a:ln>
      </dgm:spPr>
    </dgm:pt>
    <dgm:pt modelId="{8597B8E4-6CF1-47A2-B5A4-3CF1F37BFD04}" type="pres">
      <dgm:prSet presAssocID="{05FE769A-5306-42B8-BEF2-D0877A82E1C5}" presName="spaceRect" presStyleCnt="0"/>
      <dgm:spPr/>
    </dgm:pt>
    <dgm:pt modelId="{2A69477E-60E8-472A-8D39-A3F92F39B7CA}" type="pres">
      <dgm:prSet presAssocID="{05FE769A-5306-42B8-BEF2-D0877A82E1C5}" presName="textRect" presStyleLbl="revTx" presStyleIdx="2" presStyleCnt="4" custScaleX="149857" custLinFactNeighborX="4954" custLinFactNeighborY="-483">
        <dgm:presLayoutVars>
          <dgm:chMax val="1"/>
          <dgm:chPref val="1"/>
        </dgm:presLayoutVars>
      </dgm:prSet>
      <dgm:spPr/>
    </dgm:pt>
    <dgm:pt modelId="{06E078B9-832B-4DED-B33E-C6CD8060F02B}" type="pres">
      <dgm:prSet presAssocID="{906608A4-B532-4963-AE70-0EF3CE4BC2AE}" presName="sibTrans" presStyleCnt="0"/>
      <dgm:spPr/>
    </dgm:pt>
    <dgm:pt modelId="{2BD60CDE-F542-418B-A607-006F227639CE}" type="pres">
      <dgm:prSet presAssocID="{43150655-2D84-4FBE-85F3-B153D723DE6C}" presName="compNode" presStyleCnt="0"/>
      <dgm:spPr/>
    </dgm:pt>
    <dgm:pt modelId="{026846B0-F5AC-48D6-9C85-A14C91140F04}" type="pres">
      <dgm:prSet presAssocID="{43150655-2D84-4FBE-85F3-B153D723DE6C}" presName="iconBgRect" presStyleLbl="bgShp" presStyleIdx="3" presStyleCnt="4" custScaleX="141683" custScaleY="135396" custLinFactNeighborX="4511" custLinFactNeighborY="-4956"/>
      <dgm:spPr/>
    </dgm:pt>
    <dgm:pt modelId="{04AB7F55-C12F-4B9C-BE37-56C5B4B69D36}" type="pres">
      <dgm:prSet presAssocID="{43150655-2D84-4FBE-85F3-B153D723DE6C}" presName="iconRect" presStyleLbl="node1" presStyleIdx="3" presStyleCnt="4" custScaleX="114590" custScaleY="102986" custLinFactNeighborX="8023" custLinFactNeighborY="-8475"/>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t="-1000" b="-1000"/>
          </a:stretch>
        </a:blipFill>
        <a:ln>
          <a:noFill/>
        </a:ln>
      </dgm:spPr>
    </dgm:pt>
    <dgm:pt modelId="{A03ED983-7CAA-495F-A3DE-E57C774C5139}" type="pres">
      <dgm:prSet presAssocID="{43150655-2D84-4FBE-85F3-B153D723DE6C}" presName="spaceRect" presStyleCnt="0"/>
      <dgm:spPr/>
    </dgm:pt>
    <dgm:pt modelId="{65472ECE-8A12-45C7-B0EC-FC047077F6C5}" type="pres">
      <dgm:prSet presAssocID="{43150655-2D84-4FBE-85F3-B153D723DE6C}" presName="textRect" presStyleLbl="revTx" presStyleIdx="3" presStyleCnt="4" custScaleX="125482" custLinFactNeighborX="4174" custLinFactNeighborY="1046">
        <dgm:presLayoutVars>
          <dgm:chMax val="1"/>
          <dgm:chPref val="1"/>
        </dgm:presLayoutVars>
      </dgm:prSet>
      <dgm:spPr/>
    </dgm:pt>
  </dgm:ptLst>
  <dgm:cxnLst>
    <dgm:cxn modelId="{142BA013-971A-46EC-BF15-F68903F8D125}" type="presOf" srcId="{43150655-2D84-4FBE-85F3-B153D723DE6C}" destId="{65472ECE-8A12-45C7-B0EC-FC047077F6C5}" srcOrd="0" destOrd="0" presId="urn:microsoft.com/office/officeart/2018/5/layout/IconCircleLabelList"/>
    <dgm:cxn modelId="{A46C7B33-5428-4905-A8D9-1FC93E7FD36D}" type="presOf" srcId="{05FE769A-5306-42B8-BEF2-D0877A82E1C5}" destId="{2A69477E-60E8-472A-8D39-A3F92F39B7CA}" srcOrd="0" destOrd="0" presId="urn:microsoft.com/office/officeart/2018/5/layout/IconCircleLabelList"/>
    <dgm:cxn modelId="{E724515F-F81A-4DC5-8BBD-2E32ADD50274}" type="presOf" srcId="{41E19C1C-0EFE-426C-9F8D-3E99487D7761}" destId="{7DD9C03C-B3FE-4943-8F64-048514228820}" srcOrd="0" destOrd="0" presId="urn:microsoft.com/office/officeart/2018/5/layout/IconCircleLabelList"/>
    <dgm:cxn modelId="{C2F00341-6943-4802-8742-87491235B84D}" srcId="{41E19C1C-0EFE-426C-9F8D-3E99487D7761}" destId="{3E37642C-946D-4145-8969-2D7470B4868F}" srcOrd="1" destOrd="0" parTransId="{718976B9-DEF3-4DEA-BB90-77BEE3D69C86}" sibTransId="{441D41AE-CE4B-4B91-8527-B670569BA7DA}"/>
    <dgm:cxn modelId="{BC943F4C-B9A1-447F-83E6-741D6097EA82}" type="presOf" srcId="{A76E6047-DD50-48D4-A837-8DE81CB46FFF}" destId="{55887406-83E5-4194-BCA1-5CF8E99CA5D6}" srcOrd="0" destOrd="0" presId="urn:microsoft.com/office/officeart/2018/5/layout/IconCircleLabelList"/>
    <dgm:cxn modelId="{70318B4F-65CB-48F2-BE87-819483534F39}" srcId="{41E19C1C-0EFE-426C-9F8D-3E99487D7761}" destId="{43150655-2D84-4FBE-85F3-B153D723DE6C}" srcOrd="3" destOrd="0" parTransId="{900D8086-9186-49BD-8960-326A73BE637D}" sibTransId="{64219EDF-DFB9-4E23-B8D7-8C342DBD7848}"/>
    <dgm:cxn modelId="{9E8331B1-AA0C-4DF5-B203-A3388E5A3B8F}" type="presOf" srcId="{3E37642C-946D-4145-8969-2D7470B4868F}" destId="{F88DC8E3-8208-4753-903B-48A6063BAF2F}" srcOrd="0" destOrd="0" presId="urn:microsoft.com/office/officeart/2018/5/layout/IconCircleLabelList"/>
    <dgm:cxn modelId="{165BCBE3-8BFD-482E-9500-ABB06CFE5F21}" srcId="{41E19C1C-0EFE-426C-9F8D-3E99487D7761}" destId="{05FE769A-5306-42B8-BEF2-D0877A82E1C5}" srcOrd="2" destOrd="0" parTransId="{D95101CA-84AA-450B-8D2E-290F2B21B643}" sibTransId="{906608A4-B532-4963-AE70-0EF3CE4BC2AE}"/>
    <dgm:cxn modelId="{AD57F8EF-6B49-47EB-8264-84BE47821BDF}" srcId="{41E19C1C-0EFE-426C-9F8D-3E99487D7761}" destId="{A76E6047-DD50-48D4-A837-8DE81CB46FFF}" srcOrd="0" destOrd="0" parTransId="{89811BB2-049E-4385-AB9E-EB63E5B3FBA0}" sibTransId="{95C5BDF9-7EAF-46FA-AEC1-0BCBF2E41951}"/>
    <dgm:cxn modelId="{6C1A247B-07F1-4E86-8B3E-6F64A837668D}" type="presParOf" srcId="{7DD9C03C-B3FE-4943-8F64-048514228820}" destId="{356B7185-9906-48E7-9EA1-381F930D7253}" srcOrd="0" destOrd="0" presId="urn:microsoft.com/office/officeart/2018/5/layout/IconCircleLabelList"/>
    <dgm:cxn modelId="{423E2C7F-DAF6-4A2F-AD59-3B9A2DD716AD}" type="presParOf" srcId="{356B7185-9906-48E7-9EA1-381F930D7253}" destId="{CE1115C4-4D25-4CF0-97D2-C644FEF70E67}" srcOrd="0" destOrd="0" presId="urn:microsoft.com/office/officeart/2018/5/layout/IconCircleLabelList"/>
    <dgm:cxn modelId="{10551420-9B2D-45E0-B5FF-10E5DBCC0ACB}" type="presParOf" srcId="{356B7185-9906-48E7-9EA1-381F930D7253}" destId="{A2CD041F-F12E-4918-A431-F895D16C5C68}" srcOrd="1" destOrd="0" presId="urn:microsoft.com/office/officeart/2018/5/layout/IconCircleLabelList"/>
    <dgm:cxn modelId="{002058F4-38E7-48C2-8DB3-B00C3C869B0D}" type="presParOf" srcId="{356B7185-9906-48E7-9EA1-381F930D7253}" destId="{44E48E0D-78C0-41C9-A11B-52A2E99FCC81}" srcOrd="2" destOrd="0" presId="urn:microsoft.com/office/officeart/2018/5/layout/IconCircleLabelList"/>
    <dgm:cxn modelId="{3F43352B-D4A2-424A-9963-C21C7082DF12}" type="presParOf" srcId="{356B7185-9906-48E7-9EA1-381F930D7253}" destId="{55887406-83E5-4194-BCA1-5CF8E99CA5D6}" srcOrd="3" destOrd="0" presId="urn:microsoft.com/office/officeart/2018/5/layout/IconCircleLabelList"/>
    <dgm:cxn modelId="{B8D1F0A5-D27A-4430-B6C8-2B4FC0B66414}" type="presParOf" srcId="{7DD9C03C-B3FE-4943-8F64-048514228820}" destId="{86F3E4C1-9FFA-44EE-ACFB-F4B6AA221A87}" srcOrd="1" destOrd="0" presId="urn:microsoft.com/office/officeart/2018/5/layout/IconCircleLabelList"/>
    <dgm:cxn modelId="{09A07537-87C4-4B76-A68C-3BCFD5575724}" type="presParOf" srcId="{7DD9C03C-B3FE-4943-8F64-048514228820}" destId="{9E33B7D8-50B0-4AD6-B23E-F4160C3466B2}" srcOrd="2" destOrd="0" presId="urn:microsoft.com/office/officeart/2018/5/layout/IconCircleLabelList"/>
    <dgm:cxn modelId="{B55B6D7C-1A88-4ED0-82CE-0FC1AE4B38C5}" type="presParOf" srcId="{9E33B7D8-50B0-4AD6-B23E-F4160C3466B2}" destId="{EEE2F185-BB10-44AC-B45A-7F7325B24BB7}" srcOrd="0" destOrd="0" presId="urn:microsoft.com/office/officeart/2018/5/layout/IconCircleLabelList"/>
    <dgm:cxn modelId="{77F60D67-C607-4FB6-8314-36045AFFB40C}" type="presParOf" srcId="{9E33B7D8-50B0-4AD6-B23E-F4160C3466B2}" destId="{F4E40B07-2A6D-4DC3-A544-E1AC0E20CCBB}" srcOrd="1" destOrd="0" presId="urn:microsoft.com/office/officeart/2018/5/layout/IconCircleLabelList"/>
    <dgm:cxn modelId="{563DF352-672F-45C4-B956-B031190F569E}" type="presParOf" srcId="{9E33B7D8-50B0-4AD6-B23E-F4160C3466B2}" destId="{2304385B-3130-4A40-B205-D22CEEADBEF7}" srcOrd="2" destOrd="0" presId="urn:microsoft.com/office/officeart/2018/5/layout/IconCircleLabelList"/>
    <dgm:cxn modelId="{5CBE76AB-03A4-46FF-9ACD-657EBC89CAF4}" type="presParOf" srcId="{9E33B7D8-50B0-4AD6-B23E-F4160C3466B2}" destId="{F88DC8E3-8208-4753-903B-48A6063BAF2F}" srcOrd="3" destOrd="0" presId="urn:microsoft.com/office/officeart/2018/5/layout/IconCircleLabelList"/>
    <dgm:cxn modelId="{9EA42295-B339-42C9-B979-9178E8F86781}" type="presParOf" srcId="{7DD9C03C-B3FE-4943-8F64-048514228820}" destId="{DC786039-E155-47C9-8439-5778544F3BAF}" srcOrd="3" destOrd="0" presId="urn:microsoft.com/office/officeart/2018/5/layout/IconCircleLabelList"/>
    <dgm:cxn modelId="{40AF69C3-32B5-44CA-9F28-AB3E8C6C1F53}" type="presParOf" srcId="{7DD9C03C-B3FE-4943-8F64-048514228820}" destId="{4E472A57-8BE7-4410-BCF6-CFA35AAC05BA}" srcOrd="4" destOrd="0" presId="urn:microsoft.com/office/officeart/2018/5/layout/IconCircleLabelList"/>
    <dgm:cxn modelId="{2AD87CE6-D50C-4A05-AE23-17387CDE694A}" type="presParOf" srcId="{4E472A57-8BE7-4410-BCF6-CFA35AAC05BA}" destId="{EF549971-1BE0-41DF-99E2-00CE746450A5}" srcOrd="0" destOrd="0" presId="urn:microsoft.com/office/officeart/2018/5/layout/IconCircleLabelList"/>
    <dgm:cxn modelId="{8DE2EBC4-461A-4850-9128-4EB08D54A412}" type="presParOf" srcId="{4E472A57-8BE7-4410-BCF6-CFA35AAC05BA}" destId="{D45162E0-B69F-4BB4-BB42-12F7BF4DFE73}" srcOrd="1" destOrd="0" presId="urn:microsoft.com/office/officeart/2018/5/layout/IconCircleLabelList"/>
    <dgm:cxn modelId="{F5D5CDEE-1055-4A9E-B0ED-9BE1BE1C0CB4}" type="presParOf" srcId="{4E472A57-8BE7-4410-BCF6-CFA35AAC05BA}" destId="{8597B8E4-6CF1-47A2-B5A4-3CF1F37BFD04}" srcOrd="2" destOrd="0" presId="urn:microsoft.com/office/officeart/2018/5/layout/IconCircleLabelList"/>
    <dgm:cxn modelId="{3B69C95B-D198-43E6-9E12-AF76920DA531}" type="presParOf" srcId="{4E472A57-8BE7-4410-BCF6-CFA35AAC05BA}" destId="{2A69477E-60E8-472A-8D39-A3F92F39B7CA}" srcOrd="3" destOrd="0" presId="urn:microsoft.com/office/officeart/2018/5/layout/IconCircleLabelList"/>
    <dgm:cxn modelId="{A23A38EB-4505-461F-B7F7-B5A85FAD17B6}" type="presParOf" srcId="{7DD9C03C-B3FE-4943-8F64-048514228820}" destId="{06E078B9-832B-4DED-B33E-C6CD8060F02B}" srcOrd="5" destOrd="0" presId="urn:microsoft.com/office/officeart/2018/5/layout/IconCircleLabelList"/>
    <dgm:cxn modelId="{D3D39F5A-7C57-478B-8AC0-0B24D716A526}" type="presParOf" srcId="{7DD9C03C-B3FE-4943-8F64-048514228820}" destId="{2BD60CDE-F542-418B-A607-006F227639CE}" srcOrd="6" destOrd="0" presId="urn:microsoft.com/office/officeart/2018/5/layout/IconCircleLabelList"/>
    <dgm:cxn modelId="{1989FC11-7ECA-4EFC-A63B-C675FC6063BC}" type="presParOf" srcId="{2BD60CDE-F542-418B-A607-006F227639CE}" destId="{026846B0-F5AC-48D6-9C85-A14C91140F04}" srcOrd="0" destOrd="0" presId="urn:microsoft.com/office/officeart/2018/5/layout/IconCircleLabelList"/>
    <dgm:cxn modelId="{90B644E0-7DF4-44CF-A43D-16016E5CB9DE}" type="presParOf" srcId="{2BD60CDE-F542-418B-A607-006F227639CE}" destId="{04AB7F55-C12F-4B9C-BE37-56C5B4B69D36}" srcOrd="1" destOrd="0" presId="urn:microsoft.com/office/officeart/2018/5/layout/IconCircleLabelList"/>
    <dgm:cxn modelId="{DE09C79A-77CA-4288-AB0B-26E0CC7FE05A}" type="presParOf" srcId="{2BD60CDE-F542-418B-A607-006F227639CE}" destId="{A03ED983-7CAA-495F-A3DE-E57C774C5139}" srcOrd="2" destOrd="0" presId="urn:microsoft.com/office/officeart/2018/5/layout/IconCircleLabelList"/>
    <dgm:cxn modelId="{0D4BF772-153C-4287-B572-AEA6537B632B}" type="presParOf" srcId="{2BD60CDE-F542-418B-A607-006F227639CE}" destId="{65472ECE-8A12-45C7-B0EC-FC047077F6C5}" srcOrd="3" destOrd="0" presId="urn:microsoft.com/office/officeart/2018/5/layout/IconCircle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115C4-4D25-4CF0-97D2-C644FEF70E67}">
      <dsp:nvSpPr>
        <dsp:cNvPr id="0" name=""/>
        <dsp:cNvSpPr/>
      </dsp:nvSpPr>
      <dsp:spPr>
        <a:xfrm>
          <a:off x="348444" y="593816"/>
          <a:ext cx="2260201" cy="2155242"/>
        </a:xfrm>
        <a:prstGeom prst="ellipse">
          <a:avLst/>
        </a:prstGeom>
        <a:blipFill rotWithShape="0">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A2CD041F-F12E-4918-A431-F895D16C5C68}">
      <dsp:nvSpPr>
        <dsp:cNvPr id="0" name=""/>
        <dsp:cNvSpPr/>
      </dsp:nvSpPr>
      <dsp:spPr>
        <a:xfrm>
          <a:off x="820718" y="900870"/>
          <a:ext cx="1305190" cy="1398128"/>
        </a:xfrm>
        <a:prstGeom prst="rect">
          <a:avLst/>
        </a:prstGeom>
        <a:blipFill>
          <a:blip xmlns:r="http://schemas.openxmlformats.org/officeDocument/2006/relationships"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887406-83E5-4194-BCA1-5CF8E99CA5D6}">
      <dsp:nvSpPr>
        <dsp:cNvPr id="0" name=""/>
        <dsp:cNvSpPr/>
      </dsp:nvSpPr>
      <dsp:spPr>
        <a:xfrm>
          <a:off x="98433" y="3070908"/>
          <a:ext cx="3002791"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50000"/>
            </a:lnSpc>
            <a:spcBef>
              <a:spcPct val="0"/>
            </a:spcBef>
            <a:spcAft>
              <a:spcPct val="35000"/>
            </a:spcAft>
            <a:buNone/>
            <a:defRPr cap="all"/>
          </a:pPr>
          <a:r>
            <a:rPr lang="en-US" sz="2000" kern="12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Video stream from cameras</a:t>
          </a:r>
        </a:p>
      </dsp:txBody>
      <dsp:txXfrm>
        <a:off x="98433" y="3070908"/>
        <a:ext cx="3002791" cy="887942"/>
      </dsp:txXfrm>
    </dsp:sp>
    <dsp:sp modelId="{EEE2F185-BB10-44AC-B45A-7F7325B24BB7}">
      <dsp:nvSpPr>
        <dsp:cNvPr id="0" name=""/>
        <dsp:cNvSpPr/>
      </dsp:nvSpPr>
      <dsp:spPr>
        <a:xfrm>
          <a:off x="4243782" y="538674"/>
          <a:ext cx="2214969" cy="21091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40B07-2A6D-4DC3-A544-E1AC0E20CCBB}">
      <dsp:nvSpPr>
        <dsp:cNvPr id="0" name=""/>
        <dsp:cNvSpPr/>
      </dsp:nvSpPr>
      <dsp:spPr>
        <a:xfrm>
          <a:off x="4598518" y="952779"/>
          <a:ext cx="1497481" cy="1385777"/>
        </a:xfrm>
        <a:prstGeom prst="rect">
          <a:avLst/>
        </a:prstGeom>
        <a:blipFill rotWithShape="1">
          <a:blip xmlns:r="http://schemas.openxmlformats.org/officeDocument/2006/relationships" r:embed="rId4"/>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8DC8E3-8208-4753-903B-48A6063BAF2F}">
      <dsp:nvSpPr>
        <dsp:cNvPr id="0" name=""/>
        <dsp:cNvSpPr/>
      </dsp:nvSpPr>
      <dsp:spPr>
        <a:xfrm>
          <a:off x="3663547" y="3114014"/>
          <a:ext cx="3181313"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50000"/>
            </a:lnSpc>
            <a:spcBef>
              <a:spcPct val="0"/>
            </a:spcBef>
            <a:spcAft>
              <a:spcPct val="35000"/>
            </a:spcAft>
            <a:buNone/>
            <a:defRPr cap="all"/>
          </a:pPr>
          <a:r>
            <a:rPr lang="en-US" sz="2000" kern="12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User monitoring the stream</a:t>
          </a:r>
        </a:p>
      </dsp:txBody>
      <dsp:txXfrm>
        <a:off x="3663547" y="3114014"/>
        <a:ext cx="3181313" cy="887942"/>
      </dsp:txXfrm>
    </dsp:sp>
    <dsp:sp modelId="{EF549971-1BE0-41DF-99E2-00CE746450A5}">
      <dsp:nvSpPr>
        <dsp:cNvPr id="0" name=""/>
        <dsp:cNvSpPr/>
      </dsp:nvSpPr>
      <dsp:spPr>
        <a:xfrm>
          <a:off x="8129478" y="567552"/>
          <a:ext cx="2309917" cy="2209812"/>
        </a:xfrm>
        <a:prstGeom prst="ellipse">
          <a:avLst/>
        </a:prstGeom>
        <a:solidFill>
          <a:schemeClr val="bg1">
            <a:lumMod val="65000"/>
          </a:schemeClr>
        </a:solidFill>
        <a:ln>
          <a:noFill/>
        </a:ln>
        <a:effectLst/>
      </dsp:spPr>
      <dsp:style>
        <a:lnRef idx="0">
          <a:scrgbClr r="0" g="0" b="0"/>
        </a:lnRef>
        <a:fillRef idx="1">
          <a:scrgbClr r="0" g="0" b="0"/>
        </a:fillRef>
        <a:effectRef idx="0">
          <a:scrgbClr r="0" g="0" b="0"/>
        </a:effectRef>
        <a:fontRef idx="minor"/>
      </dsp:style>
    </dsp:sp>
    <dsp:sp modelId="{D45162E0-B69F-4BB4-BB42-12F7BF4DFE73}">
      <dsp:nvSpPr>
        <dsp:cNvPr id="0" name=""/>
        <dsp:cNvSpPr/>
      </dsp:nvSpPr>
      <dsp:spPr>
        <a:xfrm>
          <a:off x="8499368" y="1100949"/>
          <a:ext cx="1559036" cy="1236127"/>
        </a:xfrm>
        <a:prstGeom prst="rect">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13000" r="-13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69477E-60E8-472A-8D39-A3F92F39B7CA}">
      <dsp:nvSpPr>
        <dsp:cNvPr id="0" name=""/>
        <dsp:cNvSpPr/>
      </dsp:nvSpPr>
      <dsp:spPr>
        <a:xfrm>
          <a:off x="7342774" y="3078157"/>
          <a:ext cx="3934813"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50000"/>
            </a:lnSpc>
            <a:spcBef>
              <a:spcPct val="0"/>
            </a:spcBef>
            <a:spcAft>
              <a:spcPct val="35000"/>
            </a:spcAft>
            <a:buNone/>
            <a:defRPr cap="all"/>
          </a:pPr>
          <a:r>
            <a:rPr lang="en-US" sz="2000" kern="12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Model re-identifying and tracking the person</a:t>
          </a:r>
        </a:p>
      </dsp:txBody>
      <dsp:txXfrm>
        <a:off x="7342774" y="3078157"/>
        <a:ext cx="3934813" cy="887942"/>
      </dsp:txXfrm>
    </dsp:sp>
    <dsp:sp modelId="{026846B0-F5AC-48D6-9C85-A14C91140F04}">
      <dsp:nvSpPr>
        <dsp:cNvPr id="0" name=""/>
        <dsp:cNvSpPr/>
      </dsp:nvSpPr>
      <dsp:spPr>
        <a:xfrm>
          <a:off x="12192003" y="608731"/>
          <a:ext cx="2269314" cy="216861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B7F55-C12F-4B9C-BE37-56C5B4B69D36}">
      <dsp:nvSpPr>
        <dsp:cNvPr id="0" name=""/>
        <dsp:cNvSpPr/>
      </dsp:nvSpPr>
      <dsp:spPr>
        <a:xfrm>
          <a:off x="12801599" y="1221314"/>
          <a:ext cx="1053081" cy="946440"/>
        </a:xfrm>
        <a:prstGeom prst="rect">
          <a:avLst/>
        </a:prstGeom>
        <a:blipFill>
          <a:blip xmlns:r="http://schemas.openxmlformats.org/officeDocument/2006/relationships" r:embed="rId6" cstate="print">
            <a:extLst>
              <a:ext uri="{28A0092B-C50C-407E-A947-70E740481C1C}">
                <a14:useLocalDpi xmlns:a14="http://schemas.microsoft.com/office/drawing/2010/main" val="0"/>
              </a:ext>
            </a:extLst>
          </a:blip>
          <a:srcRect/>
          <a:stretch>
            <a:fillRect t="-1000" b="-1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472ECE-8A12-45C7-B0EC-FC047077F6C5}">
      <dsp:nvSpPr>
        <dsp:cNvPr id="0" name=""/>
        <dsp:cNvSpPr/>
      </dsp:nvSpPr>
      <dsp:spPr>
        <a:xfrm>
          <a:off x="11716603" y="3081435"/>
          <a:ext cx="3294796" cy="887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50000"/>
            </a:lnSpc>
            <a:spcBef>
              <a:spcPct val="0"/>
            </a:spcBef>
            <a:spcAft>
              <a:spcPct val="35000"/>
            </a:spcAft>
            <a:buNone/>
            <a:defRPr cap="all"/>
          </a:pPr>
          <a:r>
            <a:rPr lang="en-US" sz="2000" kern="12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Person’s record is saved into database</a:t>
          </a:r>
        </a:p>
      </dsp:txBody>
      <dsp:txXfrm>
        <a:off x="11716603" y="3081435"/>
        <a:ext cx="3294796" cy="88794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640F0C6-2146-4DF5-B46E-3B0EABC23E0C}" type="datetimeFigureOut">
              <a:rPr lang="en-US" smtClean="0"/>
              <a:t>1/17/2022</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4AB53D7-CB87-43A6-84BF-50D6BF473EB7}" type="slidenum">
              <a:rPr lang="en-US" smtClean="0"/>
              <a:t>‹#›</a:t>
            </a:fld>
            <a:endParaRPr lang="en-US"/>
          </a:p>
        </p:txBody>
      </p:sp>
    </p:spTree>
    <p:extLst>
      <p:ext uri="{BB962C8B-B14F-4D97-AF65-F5344CB8AC3E}">
        <p14:creationId xmlns:p14="http://schemas.microsoft.com/office/powerpoint/2010/main" val="2757086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B53D7-CB87-43A6-84BF-50D6BF473EB7}" type="slidenum">
              <a:rPr lang="en-US" smtClean="0"/>
              <a:t>1</a:t>
            </a:fld>
            <a:endParaRPr lang="en-US"/>
          </a:p>
        </p:txBody>
      </p:sp>
    </p:spTree>
    <p:extLst>
      <p:ext uri="{BB962C8B-B14F-4D97-AF65-F5344CB8AC3E}">
        <p14:creationId xmlns:p14="http://schemas.microsoft.com/office/powerpoint/2010/main" val="1486785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B53D7-CB87-43A6-84BF-50D6BF473EB7}" type="slidenum">
              <a:rPr lang="en-US" smtClean="0"/>
              <a:t>21</a:t>
            </a:fld>
            <a:endParaRPr lang="en-US"/>
          </a:p>
        </p:txBody>
      </p:sp>
    </p:spTree>
    <p:extLst>
      <p:ext uri="{BB962C8B-B14F-4D97-AF65-F5344CB8AC3E}">
        <p14:creationId xmlns:p14="http://schemas.microsoft.com/office/powerpoint/2010/main" val="460405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400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d7883acd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d7883acd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d7883acd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d7883acd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0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d7883acd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d7883acd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295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d7883acd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d7883acd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40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d7883acd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d7883acd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53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D3C58"/>
          </a:solidFill>
        </p:spPr>
        <p:txBody>
          <a:bodyPr wrap="square" lIns="0" tIns="0" rIns="0" bIns="0" rtlCol="0"/>
          <a:lstStyle/>
          <a:p>
            <a:endParaRPr/>
          </a:p>
        </p:txBody>
      </p:sp>
      <p:sp>
        <p:nvSpPr>
          <p:cNvPr id="17" name="bg object 17"/>
          <p:cNvSpPr/>
          <p:nvPr/>
        </p:nvSpPr>
        <p:spPr>
          <a:xfrm>
            <a:off x="0" y="9088861"/>
            <a:ext cx="18287999" cy="119813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343611" y="3508029"/>
            <a:ext cx="9600777" cy="1031239"/>
          </a:xfrm>
          <a:prstGeom prst="rect">
            <a:avLst/>
          </a:prstGeom>
        </p:spPr>
        <p:txBody>
          <a:bodyPr wrap="square" lIns="0" tIns="0" rIns="0" bIns="0">
            <a:spAutoFit/>
          </a:bodyPr>
          <a:lstStyle>
            <a:lvl1pPr>
              <a:defRPr sz="6600" b="1" i="0">
                <a:solidFill>
                  <a:srgbClr val="E7EDF1"/>
                </a:solidFill>
                <a:latin typeface="Verdana"/>
                <a:cs typeface="Verdan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2B0F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5500" b="1" i="0">
                <a:solidFill>
                  <a:srgbClr val="E7EDF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2B0F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2B0F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6771750" y="4197300"/>
            <a:ext cx="4744800" cy="18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r" rtl="0">
              <a:spcBef>
                <a:spcPts val="0"/>
              </a:spcBef>
              <a:spcAft>
                <a:spcPts val="0"/>
              </a:spcAft>
              <a:buSzPts val="1800"/>
              <a:buNone/>
              <a:defRPr sz="3600"/>
            </a:lvl2pPr>
            <a:lvl3pPr lvl="2" algn="r" rtl="0">
              <a:spcBef>
                <a:spcPts val="0"/>
              </a:spcBef>
              <a:spcAft>
                <a:spcPts val="0"/>
              </a:spcAft>
              <a:buSzPts val="1800"/>
              <a:buNone/>
              <a:defRPr sz="3600"/>
            </a:lvl3pPr>
            <a:lvl4pPr lvl="3" algn="r" rtl="0">
              <a:spcBef>
                <a:spcPts val="0"/>
              </a:spcBef>
              <a:spcAft>
                <a:spcPts val="0"/>
              </a:spcAft>
              <a:buSzPts val="1800"/>
              <a:buNone/>
              <a:defRPr sz="3600"/>
            </a:lvl4pPr>
            <a:lvl5pPr lvl="4" algn="r" rtl="0">
              <a:spcBef>
                <a:spcPts val="0"/>
              </a:spcBef>
              <a:spcAft>
                <a:spcPts val="0"/>
              </a:spcAft>
              <a:buSzPts val="1800"/>
              <a:buNone/>
              <a:defRPr sz="3600"/>
            </a:lvl5pPr>
            <a:lvl6pPr lvl="5" algn="r" rtl="0">
              <a:spcBef>
                <a:spcPts val="0"/>
              </a:spcBef>
              <a:spcAft>
                <a:spcPts val="0"/>
              </a:spcAft>
              <a:buSzPts val="1800"/>
              <a:buNone/>
              <a:defRPr sz="3600"/>
            </a:lvl6pPr>
            <a:lvl7pPr lvl="6" algn="r" rtl="0">
              <a:spcBef>
                <a:spcPts val="0"/>
              </a:spcBef>
              <a:spcAft>
                <a:spcPts val="0"/>
              </a:spcAft>
              <a:buSzPts val="1800"/>
              <a:buNone/>
              <a:defRPr sz="3600"/>
            </a:lvl7pPr>
            <a:lvl8pPr lvl="7" algn="r" rtl="0">
              <a:spcBef>
                <a:spcPts val="0"/>
              </a:spcBef>
              <a:spcAft>
                <a:spcPts val="0"/>
              </a:spcAft>
              <a:buSzPts val="1800"/>
              <a:buNone/>
              <a:defRPr sz="3600"/>
            </a:lvl8pPr>
            <a:lvl9pPr lvl="8" algn="r" rtl="0">
              <a:spcBef>
                <a:spcPts val="0"/>
              </a:spcBef>
              <a:spcAft>
                <a:spcPts val="0"/>
              </a:spcAft>
              <a:buSzPts val="1800"/>
              <a:buNone/>
              <a:defRPr sz="3600"/>
            </a:lvl9pPr>
          </a:lstStyle>
          <a:p>
            <a:endParaRPr/>
          </a:p>
        </p:txBody>
      </p:sp>
      <p:sp>
        <p:nvSpPr>
          <p:cNvPr id="15" name="Google Shape;15;p3"/>
          <p:cNvSpPr txBox="1">
            <a:spLocks noGrp="1"/>
          </p:cNvSpPr>
          <p:nvPr>
            <p:ph type="ctrTitle" idx="2"/>
          </p:nvPr>
        </p:nvSpPr>
        <p:spPr>
          <a:xfrm>
            <a:off x="780592" y="403306"/>
            <a:ext cx="3948600" cy="1155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2800"/>
            </a:lvl1pPr>
            <a:lvl2pPr lvl="1" algn="r" rtl="0">
              <a:spcBef>
                <a:spcPts val="0"/>
              </a:spcBef>
              <a:spcAft>
                <a:spcPts val="0"/>
              </a:spcAft>
              <a:buSzPts val="1400"/>
              <a:buNone/>
              <a:defRPr sz="2800"/>
            </a:lvl2pPr>
            <a:lvl3pPr lvl="2" algn="r" rtl="0">
              <a:spcBef>
                <a:spcPts val="0"/>
              </a:spcBef>
              <a:spcAft>
                <a:spcPts val="0"/>
              </a:spcAft>
              <a:buSzPts val="1400"/>
              <a:buNone/>
              <a:defRPr sz="2800"/>
            </a:lvl3pPr>
            <a:lvl4pPr lvl="3" algn="r" rtl="0">
              <a:spcBef>
                <a:spcPts val="0"/>
              </a:spcBef>
              <a:spcAft>
                <a:spcPts val="0"/>
              </a:spcAft>
              <a:buSzPts val="1400"/>
              <a:buNone/>
              <a:defRPr sz="2800"/>
            </a:lvl4pPr>
            <a:lvl5pPr lvl="4" algn="r" rtl="0">
              <a:spcBef>
                <a:spcPts val="0"/>
              </a:spcBef>
              <a:spcAft>
                <a:spcPts val="0"/>
              </a:spcAft>
              <a:buSzPts val="1400"/>
              <a:buNone/>
              <a:defRPr sz="2800"/>
            </a:lvl5pPr>
            <a:lvl6pPr lvl="5" algn="r" rtl="0">
              <a:spcBef>
                <a:spcPts val="0"/>
              </a:spcBef>
              <a:spcAft>
                <a:spcPts val="0"/>
              </a:spcAft>
              <a:buSzPts val="1400"/>
              <a:buNone/>
              <a:defRPr sz="2800"/>
            </a:lvl6pPr>
            <a:lvl7pPr lvl="6" algn="r" rtl="0">
              <a:spcBef>
                <a:spcPts val="0"/>
              </a:spcBef>
              <a:spcAft>
                <a:spcPts val="0"/>
              </a:spcAft>
              <a:buSzPts val="1400"/>
              <a:buNone/>
              <a:defRPr sz="2800"/>
            </a:lvl7pPr>
            <a:lvl8pPr lvl="7" algn="r" rtl="0">
              <a:spcBef>
                <a:spcPts val="0"/>
              </a:spcBef>
              <a:spcAft>
                <a:spcPts val="0"/>
              </a:spcAft>
              <a:buSzPts val="1400"/>
              <a:buNone/>
              <a:defRPr sz="2800"/>
            </a:lvl8pPr>
            <a:lvl9pPr lvl="8" algn="r" rtl="0">
              <a:spcBef>
                <a:spcPts val="0"/>
              </a:spcBef>
              <a:spcAft>
                <a:spcPts val="0"/>
              </a:spcAft>
              <a:buSzPts val="1400"/>
              <a:buNone/>
              <a:defRPr sz="2800"/>
            </a:lvl9pPr>
          </a:lstStyle>
          <a:p>
            <a:endParaRPr/>
          </a:p>
        </p:txBody>
      </p:sp>
      <p:sp>
        <p:nvSpPr>
          <p:cNvPr id="16" name="Google Shape;16;p3"/>
          <p:cNvSpPr txBox="1">
            <a:spLocks noGrp="1"/>
          </p:cNvSpPr>
          <p:nvPr>
            <p:ph type="subTitle" idx="1"/>
          </p:nvPr>
        </p:nvSpPr>
        <p:spPr>
          <a:xfrm>
            <a:off x="1380892" y="1312956"/>
            <a:ext cx="3348600" cy="114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800"/>
            </a:lvl1pPr>
            <a:lvl2pPr lvl="1" algn="r" rtl="0">
              <a:lnSpc>
                <a:spcPct val="100000"/>
              </a:lnSpc>
              <a:spcBef>
                <a:spcPts val="0"/>
              </a:spcBef>
              <a:spcAft>
                <a:spcPts val="0"/>
              </a:spcAft>
              <a:buSzPts val="900"/>
              <a:buNone/>
              <a:defRPr sz="1800"/>
            </a:lvl2pPr>
            <a:lvl3pPr lvl="2" algn="r" rtl="0">
              <a:lnSpc>
                <a:spcPct val="100000"/>
              </a:lnSpc>
              <a:spcBef>
                <a:spcPts val="0"/>
              </a:spcBef>
              <a:spcAft>
                <a:spcPts val="0"/>
              </a:spcAft>
              <a:buSzPts val="900"/>
              <a:buNone/>
              <a:defRPr sz="1800"/>
            </a:lvl3pPr>
            <a:lvl4pPr lvl="3" algn="r" rtl="0">
              <a:lnSpc>
                <a:spcPct val="100000"/>
              </a:lnSpc>
              <a:spcBef>
                <a:spcPts val="0"/>
              </a:spcBef>
              <a:spcAft>
                <a:spcPts val="0"/>
              </a:spcAft>
              <a:buSzPts val="900"/>
              <a:buNone/>
              <a:defRPr sz="1800"/>
            </a:lvl4pPr>
            <a:lvl5pPr lvl="4" algn="r" rtl="0">
              <a:lnSpc>
                <a:spcPct val="100000"/>
              </a:lnSpc>
              <a:spcBef>
                <a:spcPts val="0"/>
              </a:spcBef>
              <a:spcAft>
                <a:spcPts val="0"/>
              </a:spcAft>
              <a:buSzPts val="900"/>
              <a:buNone/>
              <a:defRPr sz="1800"/>
            </a:lvl5pPr>
            <a:lvl6pPr lvl="5" algn="r" rtl="0">
              <a:lnSpc>
                <a:spcPct val="100000"/>
              </a:lnSpc>
              <a:spcBef>
                <a:spcPts val="0"/>
              </a:spcBef>
              <a:spcAft>
                <a:spcPts val="0"/>
              </a:spcAft>
              <a:buSzPts val="900"/>
              <a:buNone/>
              <a:defRPr sz="1800"/>
            </a:lvl6pPr>
            <a:lvl7pPr lvl="6" algn="r" rtl="0">
              <a:lnSpc>
                <a:spcPct val="100000"/>
              </a:lnSpc>
              <a:spcBef>
                <a:spcPts val="0"/>
              </a:spcBef>
              <a:spcAft>
                <a:spcPts val="0"/>
              </a:spcAft>
              <a:buSzPts val="900"/>
              <a:buNone/>
              <a:defRPr sz="1800"/>
            </a:lvl7pPr>
            <a:lvl8pPr lvl="7" algn="r" rtl="0">
              <a:lnSpc>
                <a:spcPct val="100000"/>
              </a:lnSpc>
              <a:spcBef>
                <a:spcPts val="0"/>
              </a:spcBef>
              <a:spcAft>
                <a:spcPts val="0"/>
              </a:spcAft>
              <a:buSzPts val="900"/>
              <a:buNone/>
              <a:defRPr sz="1800"/>
            </a:lvl8pPr>
            <a:lvl9pPr lvl="8" algn="r" rtl="0">
              <a:lnSpc>
                <a:spcPct val="100000"/>
              </a:lnSpc>
              <a:spcBef>
                <a:spcPts val="0"/>
              </a:spcBef>
              <a:spcAft>
                <a:spcPts val="0"/>
              </a:spcAft>
              <a:buSzPts val="900"/>
              <a:buNone/>
              <a:defRPr sz="1800"/>
            </a:lvl9pPr>
          </a:lstStyle>
          <a:p>
            <a:endParaRPr/>
          </a:p>
        </p:txBody>
      </p:sp>
      <p:sp>
        <p:nvSpPr>
          <p:cNvPr id="17" name="Google Shape;17;p3"/>
          <p:cNvSpPr txBox="1">
            <a:spLocks noGrp="1"/>
          </p:cNvSpPr>
          <p:nvPr>
            <p:ph type="title" idx="3" hasCustomPrompt="1"/>
          </p:nvPr>
        </p:nvSpPr>
        <p:spPr>
          <a:xfrm>
            <a:off x="4236896" y="1088896"/>
            <a:ext cx="2215200" cy="115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7200"/>
            </a:lvl1pPr>
            <a:lvl2pPr lvl="1"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4" hasCustomPrompt="1"/>
          </p:nvPr>
        </p:nvSpPr>
        <p:spPr>
          <a:xfrm>
            <a:off x="4210812" y="3031616"/>
            <a:ext cx="2215200" cy="115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7200"/>
            </a:lvl1pPr>
            <a:lvl2pPr lvl="1"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5" hasCustomPrompt="1"/>
          </p:nvPr>
        </p:nvSpPr>
        <p:spPr>
          <a:xfrm>
            <a:off x="4210812" y="4974336"/>
            <a:ext cx="2215200" cy="115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7200"/>
            </a:lvl1pPr>
            <a:lvl2pPr lvl="1"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6" hasCustomPrompt="1"/>
          </p:nvPr>
        </p:nvSpPr>
        <p:spPr>
          <a:xfrm>
            <a:off x="11844016" y="4185276"/>
            <a:ext cx="2144400" cy="1155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200"/>
            </a:lvl1pPr>
            <a:lvl2pPr lvl="1"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title" idx="7" hasCustomPrompt="1"/>
          </p:nvPr>
        </p:nvSpPr>
        <p:spPr>
          <a:xfrm>
            <a:off x="11844016" y="6224672"/>
            <a:ext cx="2144400" cy="1155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200"/>
            </a:lvl1pPr>
            <a:lvl2pPr lvl="1"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a:spLocks noGrp="1"/>
          </p:cNvSpPr>
          <p:nvPr>
            <p:ph type="title" idx="8" hasCustomPrompt="1"/>
          </p:nvPr>
        </p:nvSpPr>
        <p:spPr>
          <a:xfrm>
            <a:off x="11844016" y="8264066"/>
            <a:ext cx="2144400" cy="1155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200"/>
            </a:lvl1pPr>
            <a:lvl2pPr lvl="1"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9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9"/>
          </p:nvPr>
        </p:nvSpPr>
        <p:spPr>
          <a:xfrm>
            <a:off x="780592" y="2335708"/>
            <a:ext cx="3948600" cy="1155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2800"/>
            </a:lvl1pPr>
            <a:lvl2pPr lvl="1" algn="r" rtl="0">
              <a:spcBef>
                <a:spcPts val="0"/>
              </a:spcBef>
              <a:spcAft>
                <a:spcPts val="0"/>
              </a:spcAft>
              <a:buSzPts val="1400"/>
              <a:buNone/>
              <a:defRPr sz="2800"/>
            </a:lvl2pPr>
            <a:lvl3pPr lvl="2" algn="r" rtl="0">
              <a:spcBef>
                <a:spcPts val="0"/>
              </a:spcBef>
              <a:spcAft>
                <a:spcPts val="0"/>
              </a:spcAft>
              <a:buSzPts val="1400"/>
              <a:buNone/>
              <a:defRPr sz="2800"/>
            </a:lvl3pPr>
            <a:lvl4pPr lvl="3" algn="r" rtl="0">
              <a:spcBef>
                <a:spcPts val="0"/>
              </a:spcBef>
              <a:spcAft>
                <a:spcPts val="0"/>
              </a:spcAft>
              <a:buSzPts val="1400"/>
              <a:buNone/>
              <a:defRPr sz="2800"/>
            </a:lvl4pPr>
            <a:lvl5pPr lvl="4" algn="r" rtl="0">
              <a:spcBef>
                <a:spcPts val="0"/>
              </a:spcBef>
              <a:spcAft>
                <a:spcPts val="0"/>
              </a:spcAft>
              <a:buSzPts val="1400"/>
              <a:buNone/>
              <a:defRPr sz="2800"/>
            </a:lvl5pPr>
            <a:lvl6pPr lvl="5" algn="r" rtl="0">
              <a:spcBef>
                <a:spcPts val="0"/>
              </a:spcBef>
              <a:spcAft>
                <a:spcPts val="0"/>
              </a:spcAft>
              <a:buSzPts val="1400"/>
              <a:buNone/>
              <a:defRPr sz="2800"/>
            </a:lvl6pPr>
            <a:lvl7pPr lvl="6" algn="r" rtl="0">
              <a:spcBef>
                <a:spcPts val="0"/>
              </a:spcBef>
              <a:spcAft>
                <a:spcPts val="0"/>
              </a:spcAft>
              <a:buSzPts val="1400"/>
              <a:buNone/>
              <a:defRPr sz="2800"/>
            </a:lvl7pPr>
            <a:lvl8pPr lvl="7" algn="r" rtl="0">
              <a:spcBef>
                <a:spcPts val="0"/>
              </a:spcBef>
              <a:spcAft>
                <a:spcPts val="0"/>
              </a:spcAft>
              <a:buSzPts val="1400"/>
              <a:buNone/>
              <a:defRPr sz="2800"/>
            </a:lvl8pPr>
            <a:lvl9pPr lvl="8" algn="r" rtl="0">
              <a:spcBef>
                <a:spcPts val="0"/>
              </a:spcBef>
              <a:spcAft>
                <a:spcPts val="0"/>
              </a:spcAft>
              <a:buSzPts val="1400"/>
              <a:buNone/>
              <a:defRPr sz="2800"/>
            </a:lvl9pPr>
          </a:lstStyle>
          <a:p>
            <a:endParaRPr/>
          </a:p>
        </p:txBody>
      </p:sp>
      <p:sp>
        <p:nvSpPr>
          <p:cNvPr id="24" name="Google Shape;24;p3"/>
          <p:cNvSpPr txBox="1">
            <a:spLocks noGrp="1"/>
          </p:cNvSpPr>
          <p:nvPr>
            <p:ph type="subTitle" idx="13"/>
          </p:nvPr>
        </p:nvSpPr>
        <p:spPr>
          <a:xfrm>
            <a:off x="1380892" y="3245354"/>
            <a:ext cx="3348600" cy="114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800"/>
            </a:lvl1pPr>
            <a:lvl2pPr lvl="1" algn="r" rtl="0">
              <a:lnSpc>
                <a:spcPct val="100000"/>
              </a:lnSpc>
              <a:spcBef>
                <a:spcPts val="0"/>
              </a:spcBef>
              <a:spcAft>
                <a:spcPts val="0"/>
              </a:spcAft>
              <a:buSzPts val="900"/>
              <a:buNone/>
              <a:defRPr sz="1800"/>
            </a:lvl2pPr>
            <a:lvl3pPr lvl="2" algn="r" rtl="0">
              <a:lnSpc>
                <a:spcPct val="100000"/>
              </a:lnSpc>
              <a:spcBef>
                <a:spcPts val="0"/>
              </a:spcBef>
              <a:spcAft>
                <a:spcPts val="0"/>
              </a:spcAft>
              <a:buSzPts val="900"/>
              <a:buNone/>
              <a:defRPr sz="1800"/>
            </a:lvl3pPr>
            <a:lvl4pPr lvl="3" algn="r" rtl="0">
              <a:lnSpc>
                <a:spcPct val="100000"/>
              </a:lnSpc>
              <a:spcBef>
                <a:spcPts val="0"/>
              </a:spcBef>
              <a:spcAft>
                <a:spcPts val="0"/>
              </a:spcAft>
              <a:buSzPts val="900"/>
              <a:buNone/>
              <a:defRPr sz="1800"/>
            </a:lvl4pPr>
            <a:lvl5pPr lvl="4" algn="r" rtl="0">
              <a:lnSpc>
                <a:spcPct val="100000"/>
              </a:lnSpc>
              <a:spcBef>
                <a:spcPts val="0"/>
              </a:spcBef>
              <a:spcAft>
                <a:spcPts val="0"/>
              </a:spcAft>
              <a:buSzPts val="900"/>
              <a:buNone/>
              <a:defRPr sz="1800"/>
            </a:lvl5pPr>
            <a:lvl6pPr lvl="5" algn="r" rtl="0">
              <a:lnSpc>
                <a:spcPct val="100000"/>
              </a:lnSpc>
              <a:spcBef>
                <a:spcPts val="0"/>
              </a:spcBef>
              <a:spcAft>
                <a:spcPts val="0"/>
              </a:spcAft>
              <a:buSzPts val="900"/>
              <a:buNone/>
              <a:defRPr sz="1800"/>
            </a:lvl6pPr>
            <a:lvl7pPr lvl="6" algn="r" rtl="0">
              <a:lnSpc>
                <a:spcPct val="100000"/>
              </a:lnSpc>
              <a:spcBef>
                <a:spcPts val="0"/>
              </a:spcBef>
              <a:spcAft>
                <a:spcPts val="0"/>
              </a:spcAft>
              <a:buSzPts val="900"/>
              <a:buNone/>
              <a:defRPr sz="1800"/>
            </a:lvl7pPr>
            <a:lvl8pPr lvl="7" algn="r" rtl="0">
              <a:lnSpc>
                <a:spcPct val="100000"/>
              </a:lnSpc>
              <a:spcBef>
                <a:spcPts val="0"/>
              </a:spcBef>
              <a:spcAft>
                <a:spcPts val="0"/>
              </a:spcAft>
              <a:buSzPts val="900"/>
              <a:buNone/>
              <a:defRPr sz="1800"/>
            </a:lvl8pPr>
            <a:lvl9pPr lvl="8" algn="r" rtl="0">
              <a:lnSpc>
                <a:spcPct val="100000"/>
              </a:lnSpc>
              <a:spcBef>
                <a:spcPts val="0"/>
              </a:spcBef>
              <a:spcAft>
                <a:spcPts val="0"/>
              </a:spcAft>
              <a:buSzPts val="900"/>
              <a:buNone/>
              <a:defRPr sz="1800"/>
            </a:lvl9pPr>
          </a:lstStyle>
          <a:p>
            <a:endParaRPr/>
          </a:p>
        </p:txBody>
      </p:sp>
      <p:sp>
        <p:nvSpPr>
          <p:cNvPr id="25" name="Google Shape;25;p3"/>
          <p:cNvSpPr txBox="1">
            <a:spLocks noGrp="1"/>
          </p:cNvSpPr>
          <p:nvPr>
            <p:ph type="ctrTitle" idx="14"/>
          </p:nvPr>
        </p:nvSpPr>
        <p:spPr>
          <a:xfrm>
            <a:off x="780592" y="4282672"/>
            <a:ext cx="3948600" cy="1155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2800"/>
            </a:lvl1pPr>
            <a:lvl2pPr lvl="1" algn="r" rtl="0">
              <a:spcBef>
                <a:spcPts val="0"/>
              </a:spcBef>
              <a:spcAft>
                <a:spcPts val="0"/>
              </a:spcAft>
              <a:buSzPts val="1400"/>
              <a:buNone/>
              <a:defRPr sz="2800"/>
            </a:lvl2pPr>
            <a:lvl3pPr lvl="2" algn="r" rtl="0">
              <a:spcBef>
                <a:spcPts val="0"/>
              </a:spcBef>
              <a:spcAft>
                <a:spcPts val="0"/>
              </a:spcAft>
              <a:buSzPts val="1400"/>
              <a:buNone/>
              <a:defRPr sz="2800"/>
            </a:lvl3pPr>
            <a:lvl4pPr lvl="3" algn="r" rtl="0">
              <a:spcBef>
                <a:spcPts val="0"/>
              </a:spcBef>
              <a:spcAft>
                <a:spcPts val="0"/>
              </a:spcAft>
              <a:buSzPts val="1400"/>
              <a:buNone/>
              <a:defRPr sz="2800"/>
            </a:lvl4pPr>
            <a:lvl5pPr lvl="4" algn="r" rtl="0">
              <a:spcBef>
                <a:spcPts val="0"/>
              </a:spcBef>
              <a:spcAft>
                <a:spcPts val="0"/>
              </a:spcAft>
              <a:buSzPts val="1400"/>
              <a:buNone/>
              <a:defRPr sz="2800"/>
            </a:lvl5pPr>
            <a:lvl6pPr lvl="5" algn="r" rtl="0">
              <a:spcBef>
                <a:spcPts val="0"/>
              </a:spcBef>
              <a:spcAft>
                <a:spcPts val="0"/>
              </a:spcAft>
              <a:buSzPts val="1400"/>
              <a:buNone/>
              <a:defRPr sz="2800"/>
            </a:lvl6pPr>
            <a:lvl7pPr lvl="6" algn="r" rtl="0">
              <a:spcBef>
                <a:spcPts val="0"/>
              </a:spcBef>
              <a:spcAft>
                <a:spcPts val="0"/>
              </a:spcAft>
              <a:buSzPts val="1400"/>
              <a:buNone/>
              <a:defRPr sz="2800"/>
            </a:lvl7pPr>
            <a:lvl8pPr lvl="7" algn="r" rtl="0">
              <a:spcBef>
                <a:spcPts val="0"/>
              </a:spcBef>
              <a:spcAft>
                <a:spcPts val="0"/>
              </a:spcAft>
              <a:buSzPts val="1400"/>
              <a:buNone/>
              <a:defRPr sz="2800"/>
            </a:lvl8pPr>
            <a:lvl9pPr lvl="8" algn="r" rtl="0">
              <a:spcBef>
                <a:spcPts val="0"/>
              </a:spcBef>
              <a:spcAft>
                <a:spcPts val="0"/>
              </a:spcAft>
              <a:buSzPts val="1400"/>
              <a:buNone/>
              <a:defRPr sz="2800"/>
            </a:lvl9pPr>
          </a:lstStyle>
          <a:p>
            <a:endParaRPr/>
          </a:p>
        </p:txBody>
      </p:sp>
      <p:sp>
        <p:nvSpPr>
          <p:cNvPr id="26" name="Google Shape;26;p3"/>
          <p:cNvSpPr txBox="1">
            <a:spLocks noGrp="1"/>
          </p:cNvSpPr>
          <p:nvPr>
            <p:ph type="subTitle" idx="15"/>
          </p:nvPr>
        </p:nvSpPr>
        <p:spPr>
          <a:xfrm>
            <a:off x="1380892" y="5192312"/>
            <a:ext cx="3348600" cy="114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800"/>
            </a:lvl1pPr>
            <a:lvl2pPr lvl="1" algn="r" rtl="0">
              <a:lnSpc>
                <a:spcPct val="100000"/>
              </a:lnSpc>
              <a:spcBef>
                <a:spcPts val="0"/>
              </a:spcBef>
              <a:spcAft>
                <a:spcPts val="0"/>
              </a:spcAft>
              <a:buSzPts val="900"/>
              <a:buNone/>
              <a:defRPr sz="1800"/>
            </a:lvl2pPr>
            <a:lvl3pPr lvl="2" algn="r" rtl="0">
              <a:lnSpc>
                <a:spcPct val="100000"/>
              </a:lnSpc>
              <a:spcBef>
                <a:spcPts val="0"/>
              </a:spcBef>
              <a:spcAft>
                <a:spcPts val="0"/>
              </a:spcAft>
              <a:buSzPts val="900"/>
              <a:buNone/>
              <a:defRPr sz="1800"/>
            </a:lvl3pPr>
            <a:lvl4pPr lvl="3" algn="r" rtl="0">
              <a:lnSpc>
                <a:spcPct val="100000"/>
              </a:lnSpc>
              <a:spcBef>
                <a:spcPts val="0"/>
              </a:spcBef>
              <a:spcAft>
                <a:spcPts val="0"/>
              </a:spcAft>
              <a:buSzPts val="900"/>
              <a:buNone/>
              <a:defRPr sz="1800"/>
            </a:lvl4pPr>
            <a:lvl5pPr lvl="4" algn="r" rtl="0">
              <a:lnSpc>
                <a:spcPct val="100000"/>
              </a:lnSpc>
              <a:spcBef>
                <a:spcPts val="0"/>
              </a:spcBef>
              <a:spcAft>
                <a:spcPts val="0"/>
              </a:spcAft>
              <a:buSzPts val="900"/>
              <a:buNone/>
              <a:defRPr sz="1800"/>
            </a:lvl5pPr>
            <a:lvl6pPr lvl="5" algn="r" rtl="0">
              <a:lnSpc>
                <a:spcPct val="100000"/>
              </a:lnSpc>
              <a:spcBef>
                <a:spcPts val="0"/>
              </a:spcBef>
              <a:spcAft>
                <a:spcPts val="0"/>
              </a:spcAft>
              <a:buSzPts val="900"/>
              <a:buNone/>
              <a:defRPr sz="1800"/>
            </a:lvl6pPr>
            <a:lvl7pPr lvl="6" algn="r" rtl="0">
              <a:lnSpc>
                <a:spcPct val="100000"/>
              </a:lnSpc>
              <a:spcBef>
                <a:spcPts val="0"/>
              </a:spcBef>
              <a:spcAft>
                <a:spcPts val="0"/>
              </a:spcAft>
              <a:buSzPts val="900"/>
              <a:buNone/>
              <a:defRPr sz="1800"/>
            </a:lvl7pPr>
            <a:lvl8pPr lvl="7" algn="r" rtl="0">
              <a:lnSpc>
                <a:spcPct val="100000"/>
              </a:lnSpc>
              <a:spcBef>
                <a:spcPts val="0"/>
              </a:spcBef>
              <a:spcAft>
                <a:spcPts val="0"/>
              </a:spcAft>
              <a:buSzPts val="900"/>
              <a:buNone/>
              <a:defRPr sz="1800"/>
            </a:lvl8pPr>
            <a:lvl9pPr lvl="8" algn="r" rtl="0">
              <a:lnSpc>
                <a:spcPct val="100000"/>
              </a:lnSpc>
              <a:spcBef>
                <a:spcPts val="0"/>
              </a:spcBef>
              <a:spcAft>
                <a:spcPts val="0"/>
              </a:spcAft>
              <a:buSzPts val="900"/>
              <a:buNone/>
              <a:defRPr sz="1800"/>
            </a:lvl9pPr>
          </a:lstStyle>
          <a:p>
            <a:endParaRPr/>
          </a:p>
        </p:txBody>
      </p:sp>
      <p:sp>
        <p:nvSpPr>
          <p:cNvPr id="27" name="Google Shape;27;p3"/>
          <p:cNvSpPr txBox="1">
            <a:spLocks noGrp="1"/>
          </p:cNvSpPr>
          <p:nvPr>
            <p:ph type="ctrTitle" idx="16"/>
          </p:nvPr>
        </p:nvSpPr>
        <p:spPr>
          <a:xfrm>
            <a:off x="13623116" y="3550360"/>
            <a:ext cx="3948600" cy="1155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800"/>
            </a:lvl1pPr>
            <a:lvl2pPr lvl="1" rtl="0">
              <a:spcBef>
                <a:spcPts val="0"/>
              </a:spcBef>
              <a:spcAft>
                <a:spcPts val="0"/>
              </a:spcAft>
              <a:buSzPts val="1400"/>
              <a:buNone/>
              <a:defRPr sz="2800"/>
            </a:lvl2pPr>
            <a:lvl3pPr lvl="2" rtl="0">
              <a:spcBef>
                <a:spcPts val="0"/>
              </a:spcBef>
              <a:spcAft>
                <a:spcPts val="0"/>
              </a:spcAft>
              <a:buSzPts val="1400"/>
              <a:buNone/>
              <a:defRPr sz="2800"/>
            </a:lvl3pPr>
            <a:lvl4pPr lvl="3" rtl="0">
              <a:spcBef>
                <a:spcPts val="0"/>
              </a:spcBef>
              <a:spcAft>
                <a:spcPts val="0"/>
              </a:spcAft>
              <a:buSzPts val="1400"/>
              <a:buNone/>
              <a:defRPr sz="2800"/>
            </a:lvl4pPr>
            <a:lvl5pPr lvl="4" rtl="0">
              <a:spcBef>
                <a:spcPts val="0"/>
              </a:spcBef>
              <a:spcAft>
                <a:spcPts val="0"/>
              </a:spcAft>
              <a:buSzPts val="1400"/>
              <a:buNone/>
              <a:defRPr sz="2800"/>
            </a:lvl5pPr>
            <a:lvl6pPr lvl="5" rtl="0">
              <a:spcBef>
                <a:spcPts val="0"/>
              </a:spcBef>
              <a:spcAft>
                <a:spcPts val="0"/>
              </a:spcAft>
              <a:buSzPts val="1400"/>
              <a:buNone/>
              <a:defRPr sz="2800"/>
            </a:lvl6pPr>
            <a:lvl7pPr lvl="6" rtl="0">
              <a:spcBef>
                <a:spcPts val="0"/>
              </a:spcBef>
              <a:spcAft>
                <a:spcPts val="0"/>
              </a:spcAft>
              <a:buSzPts val="1400"/>
              <a:buNone/>
              <a:defRPr sz="2800"/>
            </a:lvl7pPr>
            <a:lvl8pPr lvl="7" rtl="0">
              <a:spcBef>
                <a:spcPts val="0"/>
              </a:spcBef>
              <a:spcAft>
                <a:spcPts val="0"/>
              </a:spcAft>
              <a:buSzPts val="1400"/>
              <a:buNone/>
              <a:defRPr sz="2800"/>
            </a:lvl8pPr>
            <a:lvl9pPr lvl="8" rtl="0">
              <a:spcBef>
                <a:spcPts val="0"/>
              </a:spcBef>
              <a:spcAft>
                <a:spcPts val="0"/>
              </a:spcAft>
              <a:buSzPts val="1400"/>
              <a:buNone/>
              <a:defRPr sz="2800"/>
            </a:lvl9pPr>
          </a:lstStyle>
          <a:p>
            <a:endParaRPr/>
          </a:p>
        </p:txBody>
      </p:sp>
      <p:sp>
        <p:nvSpPr>
          <p:cNvPr id="28" name="Google Shape;28;p3"/>
          <p:cNvSpPr txBox="1">
            <a:spLocks noGrp="1"/>
          </p:cNvSpPr>
          <p:nvPr>
            <p:ph type="subTitle" idx="17"/>
          </p:nvPr>
        </p:nvSpPr>
        <p:spPr>
          <a:xfrm>
            <a:off x="13623116" y="4460010"/>
            <a:ext cx="3348600" cy="11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800"/>
            </a:lvl1pPr>
            <a:lvl2pPr lvl="1" rtl="0">
              <a:lnSpc>
                <a:spcPct val="100000"/>
              </a:lnSpc>
              <a:spcBef>
                <a:spcPts val="0"/>
              </a:spcBef>
              <a:spcAft>
                <a:spcPts val="0"/>
              </a:spcAft>
              <a:buSzPts val="900"/>
              <a:buNone/>
              <a:defRPr sz="1800"/>
            </a:lvl2pPr>
            <a:lvl3pPr lvl="2" rtl="0">
              <a:lnSpc>
                <a:spcPct val="100000"/>
              </a:lnSpc>
              <a:spcBef>
                <a:spcPts val="0"/>
              </a:spcBef>
              <a:spcAft>
                <a:spcPts val="0"/>
              </a:spcAft>
              <a:buSzPts val="900"/>
              <a:buNone/>
              <a:defRPr sz="1800"/>
            </a:lvl3pPr>
            <a:lvl4pPr lvl="3" rtl="0">
              <a:lnSpc>
                <a:spcPct val="100000"/>
              </a:lnSpc>
              <a:spcBef>
                <a:spcPts val="0"/>
              </a:spcBef>
              <a:spcAft>
                <a:spcPts val="0"/>
              </a:spcAft>
              <a:buSzPts val="900"/>
              <a:buNone/>
              <a:defRPr sz="1800"/>
            </a:lvl4pPr>
            <a:lvl5pPr lvl="4" rtl="0">
              <a:lnSpc>
                <a:spcPct val="100000"/>
              </a:lnSpc>
              <a:spcBef>
                <a:spcPts val="0"/>
              </a:spcBef>
              <a:spcAft>
                <a:spcPts val="0"/>
              </a:spcAft>
              <a:buSzPts val="900"/>
              <a:buNone/>
              <a:defRPr sz="1800"/>
            </a:lvl5pPr>
            <a:lvl6pPr lvl="5" rtl="0">
              <a:lnSpc>
                <a:spcPct val="100000"/>
              </a:lnSpc>
              <a:spcBef>
                <a:spcPts val="0"/>
              </a:spcBef>
              <a:spcAft>
                <a:spcPts val="0"/>
              </a:spcAft>
              <a:buSzPts val="900"/>
              <a:buNone/>
              <a:defRPr sz="1800"/>
            </a:lvl6pPr>
            <a:lvl7pPr lvl="6" rtl="0">
              <a:lnSpc>
                <a:spcPct val="100000"/>
              </a:lnSpc>
              <a:spcBef>
                <a:spcPts val="0"/>
              </a:spcBef>
              <a:spcAft>
                <a:spcPts val="0"/>
              </a:spcAft>
              <a:buSzPts val="900"/>
              <a:buNone/>
              <a:defRPr sz="1800"/>
            </a:lvl7pPr>
            <a:lvl8pPr lvl="7" rtl="0">
              <a:lnSpc>
                <a:spcPct val="100000"/>
              </a:lnSpc>
              <a:spcBef>
                <a:spcPts val="0"/>
              </a:spcBef>
              <a:spcAft>
                <a:spcPts val="0"/>
              </a:spcAft>
              <a:buSzPts val="900"/>
              <a:buNone/>
              <a:defRPr sz="1800"/>
            </a:lvl8pPr>
            <a:lvl9pPr lvl="8" rtl="0">
              <a:lnSpc>
                <a:spcPct val="100000"/>
              </a:lnSpc>
              <a:spcBef>
                <a:spcPts val="0"/>
              </a:spcBef>
              <a:spcAft>
                <a:spcPts val="0"/>
              </a:spcAft>
              <a:buSzPts val="900"/>
              <a:buNone/>
              <a:defRPr sz="1800"/>
            </a:lvl9pPr>
          </a:lstStyle>
          <a:p>
            <a:endParaRPr/>
          </a:p>
        </p:txBody>
      </p:sp>
      <p:sp>
        <p:nvSpPr>
          <p:cNvPr id="29" name="Google Shape;29;p3"/>
          <p:cNvSpPr txBox="1">
            <a:spLocks noGrp="1"/>
          </p:cNvSpPr>
          <p:nvPr>
            <p:ph type="ctrTitle" idx="18"/>
          </p:nvPr>
        </p:nvSpPr>
        <p:spPr>
          <a:xfrm>
            <a:off x="13623116" y="5598190"/>
            <a:ext cx="3948600" cy="1155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800"/>
            </a:lvl1pPr>
            <a:lvl2pPr lvl="1" rtl="0">
              <a:spcBef>
                <a:spcPts val="0"/>
              </a:spcBef>
              <a:spcAft>
                <a:spcPts val="0"/>
              </a:spcAft>
              <a:buSzPts val="1400"/>
              <a:buNone/>
              <a:defRPr sz="2800"/>
            </a:lvl2pPr>
            <a:lvl3pPr lvl="2" rtl="0">
              <a:spcBef>
                <a:spcPts val="0"/>
              </a:spcBef>
              <a:spcAft>
                <a:spcPts val="0"/>
              </a:spcAft>
              <a:buSzPts val="1400"/>
              <a:buNone/>
              <a:defRPr sz="2800"/>
            </a:lvl3pPr>
            <a:lvl4pPr lvl="3" rtl="0">
              <a:spcBef>
                <a:spcPts val="0"/>
              </a:spcBef>
              <a:spcAft>
                <a:spcPts val="0"/>
              </a:spcAft>
              <a:buSzPts val="1400"/>
              <a:buNone/>
              <a:defRPr sz="2800"/>
            </a:lvl4pPr>
            <a:lvl5pPr lvl="4" rtl="0">
              <a:spcBef>
                <a:spcPts val="0"/>
              </a:spcBef>
              <a:spcAft>
                <a:spcPts val="0"/>
              </a:spcAft>
              <a:buSzPts val="1400"/>
              <a:buNone/>
              <a:defRPr sz="2800"/>
            </a:lvl5pPr>
            <a:lvl6pPr lvl="5" rtl="0">
              <a:spcBef>
                <a:spcPts val="0"/>
              </a:spcBef>
              <a:spcAft>
                <a:spcPts val="0"/>
              </a:spcAft>
              <a:buSzPts val="1400"/>
              <a:buNone/>
              <a:defRPr sz="2800"/>
            </a:lvl6pPr>
            <a:lvl7pPr lvl="6" rtl="0">
              <a:spcBef>
                <a:spcPts val="0"/>
              </a:spcBef>
              <a:spcAft>
                <a:spcPts val="0"/>
              </a:spcAft>
              <a:buSzPts val="1400"/>
              <a:buNone/>
              <a:defRPr sz="2800"/>
            </a:lvl7pPr>
            <a:lvl8pPr lvl="7" rtl="0">
              <a:spcBef>
                <a:spcPts val="0"/>
              </a:spcBef>
              <a:spcAft>
                <a:spcPts val="0"/>
              </a:spcAft>
              <a:buSzPts val="1400"/>
              <a:buNone/>
              <a:defRPr sz="2800"/>
            </a:lvl8pPr>
            <a:lvl9pPr lvl="8" rtl="0">
              <a:spcBef>
                <a:spcPts val="0"/>
              </a:spcBef>
              <a:spcAft>
                <a:spcPts val="0"/>
              </a:spcAft>
              <a:buSzPts val="1400"/>
              <a:buNone/>
              <a:defRPr sz="2800"/>
            </a:lvl9pPr>
          </a:lstStyle>
          <a:p>
            <a:endParaRPr/>
          </a:p>
        </p:txBody>
      </p:sp>
      <p:sp>
        <p:nvSpPr>
          <p:cNvPr id="30" name="Google Shape;30;p3"/>
          <p:cNvSpPr txBox="1">
            <a:spLocks noGrp="1"/>
          </p:cNvSpPr>
          <p:nvPr>
            <p:ph type="subTitle" idx="19"/>
          </p:nvPr>
        </p:nvSpPr>
        <p:spPr>
          <a:xfrm>
            <a:off x="13623116" y="6507834"/>
            <a:ext cx="3348600" cy="11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800"/>
            </a:lvl1pPr>
            <a:lvl2pPr lvl="1" rtl="0">
              <a:lnSpc>
                <a:spcPct val="100000"/>
              </a:lnSpc>
              <a:spcBef>
                <a:spcPts val="0"/>
              </a:spcBef>
              <a:spcAft>
                <a:spcPts val="0"/>
              </a:spcAft>
              <a:buSzPts val="900"/>
              <a:buNone/>
              <a:defRPr sz="1800"/>
            </a:lvl2pPr>
            <a:lvl3pPr lvl="2" rtl="0">
              <a:lnSpc>
                <a:spcPct val="100000"/>
              </a:lnSpc>
              <a:spcBef>
                <a:spcPts val="0"/>
              </a:spcBef>
              <a:spcAft>
                <a:spcPts val="0"/>
              </a:spcAft>
              <a:buSzPts val="900"/>
              <a:buNone/>
              <a:defRPr sz="1800"/>
            </a:lvl3pPr>
            <a:lvl4pPr lvl="3" rtl="0">
              <a:lnSpc>
                <a:spcPct val="100000"/>
              </a:lnSpc>
              <a:spcBef>
                <a:spcPts val="0"/>
              </a:spcBef>
              <a:spcAft>
                <a:spcPts val="0"/>
              </a:spcAft>
              <a:buSzPts val="900"/>
              <a:buNone/>
              <a:defRPr sz="1800"/>
            </a:lvl4pPr>
            <a:lvl5pPr lvl="4" rtl="0">
              <a:lnSpc>
                <a:spcPct val="100000"/>
              </a:lnSpc>
              <a:spcBef>
                <a:spcPts val="0"/>
              </a:spcBef>
              <a:spcAft>
                <a:spcPts val="0"/>
              </a:spcAft>
              <a:buSzPts val="900"/>
              <a:buNone/>
              <a:defRPr sz="1800"/>
            </a:lvl5pPr>
            <a:lvl6pPr lvl="5" rtl="0">
              <a:lnSpc>
                <a:spcPct val="100000"/>
              </a:lnSpc>
              <a:spcBef>
                <a:spcPts val="0"/>
              </a:spcBef>
              <a:spcAft>
                <a:spcPts val="0"/>
              </a:spcAft>
              <a:buSzPts val="900"/>
              <a:buNone/>
              <a:defRPr sz="1800"/>
            </a:lvl6pPr>
            <a:lvl7pPr lvl="6" rtl="0">
              <a:lnSpc>
                <a:spcPct val="100000"/>
              </a:lnSpc>
              <a:spcBef>
                <a:spcPts val="0"/>
              </a:spcBef>
              <a:spcAft>
                <a:spcPts val="0"/>
              </a:spcAft>
              <a:buSzPts val="900"/>
              <a:buNone/>
              <a:defRPr sz="1800"/>
            </a:lvl7pPr>
            <a:lvl8pPr lvl="7" rtl="0">
              <a:lnSpc>
                <a:spcPct val="100000"/>
              </a:lnSpc>
              <a:spcBef>
                <a:spcPts val="0"/>
              </a:spcBef>
              <a:spcAft>
                <a:spcPts val="0"/>
              </a:spcAft>
              <a:buSzPts val="900"/>
              <a:buNone/>
              <a:defRPr sz="1800"/>
            </a:lvl8pPr>
            <a:lvl9pPr lvl="8" rtl="0">
              <a:lnSpc>
                <a:spcPct val="100000"/>
              </a:lnSpc>
              <a:spcBef>
                <a:spcPts val="0"/>
              </a:spcBef>
              <a:spcAft>
                <a:spcPts val="0"/>
              </a:spcAft>
              <a:buSzPts val="900"/>
              <a:buNone/>
              <a:defRPr sz="1800"/>
            </a:lvl9pPr>
          </a:lstStyle>
          <a:p>
            <a:endParaRPr/>
          </a:p>
        </p:txBody>
      </p:sp>
      <p:sp>
        <p:nvSpPr>
          <p:cNvPr id="31" name="Google Shape;31;p3"/>
          <p:cNvSpPr txBox="1">
            <a:spLocks noGrp="1"/>
          </p:cNvSpPr>
          <p:nvPr>
            <p:ph type="ctrTitle" idx="20"/>
          </p:nvPr>
        </p:nvSpPr>
        <p:spPr>
          <a:xfrm>
            <a:off x="13623116" y="7622706"/>
            <a:ext cx="3948600" cy="1155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800"/>
            </a:lvl1pPr>
            <a:lvl2pPr lvl="1" rtl="0">
              <a:spcBef>
                <a:spcPts val="0"/>
              </a:spcBef>
              <a:spcAft>
                <a:spcPts val="0"/>
              </a:spcAft>
              <a:buSzPts val="1400"/>
              <a:buNone/>
              <a:defRPr sz="2800"/>
            </a:lvl2pPr>
            <a:lvl3pPr lvl="2" rtl="0">
              <a:spcBef>
                <a:spcPts val="0"/>
              </a:spcBef>
              <a:spcAft>
                <a:spcPts val="0"/>
              </a:spcAft>
              <a:buSzPts val="1400"/>
              <a:buNone/>
              <a:defRPr sz="2800"/>
            </a:lvl3pPr>
            <a:lvl4pPr lvl="3" rtl="0">
              <a:spcBef>
                <a:spcPts val="0"/>
              </a:spcBef>
              <a:spcAft>
                <a:spcPts val="0"/>
              </a:spcAft>
              <a:buSzPts val="1400"/>
              <a:buNone/>
              <a:defRPr sz="2800"/>
            </a:lvl4pPr>
            <a:lvl5pPr lvl="4" rtl="0">
              <a:spcBef>
                <a:spcPts val="0"/>
              </a:spcBef>
              <a:spcAft>
                <a:spcPts val="0"/>
              </a:spcAft>
              <a:buSzPts val="1400"/>
              <a:buNone/>
              <a:defRPr sz="2800"/>
            </a:lvl5pPr>
            <a:lvl6pPr lvl="5" rtl="0">
              <a:spcBef>
                <a:spcPts val="0"/>
              </a:spcBef>
              <a:spcAft>
                <a:spcPts val="0"/>
              </a:spcAft>
              <a:buSzPts val="1400"/>
              <a:buNone/>
              <a:defRPr sz="2800"/>
            </a:lvl6pPr>
            <a:lvl7pPr lvl="6" rtl="0">
              <a:spcBef>
                <a:spcPts val="0"/>
              </a:spcBef>
              <a:spcAft>
                <a:spcPts val="0"/>
              </a:spcAft>
              <a:buSzPts val="1400"/>
              <a:buNone/>
              <a:defRPr sz="2800"/>
            </a:lvl7pPr>
            <a:lvl8pPr lvl="7" rtl="0">
              <a:spcBef>
                <a:spcPts val="0"/>
              </a:spcBef>
              <a:spcAft>
                <a:spcPts val="0"/>
              </a:spcAft>
              <a:buSzPts val="1400"/>
              <a:buNone/>
              <a:defRPr sz="2800"/>
            </a:lvl8pPr>
            <a:lvl9pPr lvl="8" rtl="0">
              <a:spcBef>
                <a:spcPts val="0"/>
              </a:spcBef>
              <a:spcAft>
                <a:spcPts val="0"/>
              </a:spcAft>
              <a:buSzPts val="1400"/>
              <a:buNone/>
              <a:defRPr sz="2800"/>
            </a:lvl9pPr>
          </a:lstStyle>
          <a:p>
            <a:endParaRPr/>
          </a:p>
        </p:txBody>
      </p:sp>
      <p:sp>
        <p:nvSpPr>
          <p:cNvPr id="32" name="Google Shape;32;p3"/>
          <p:cNvSpPr txBox="1">
            <a:spLocks noGrp="1"/>
          </p:cNvSpPr>
          <p:nvPr>
            <p:ph type="subTitle" idx="21"/>
          </p:nvPr>
        </p:nvSpPr>
        <p:spPr>
          <a:xfrm>
            <a:off x="13623116" y="8532346"/>
            <a:ext cx="3348600" cy="11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800"/>
            </a:lvl1pPr>
            <a:lvl2pPr lvl="1" rtl="0">
              <a:lnSpc>
                <a:spcPct val="100000"/>
              </a:lnSpc>
              <a:spcBef>
                <a:spcPts val="0"/>
              </a:spcBef>
              <a:spcAft>
                <a:spcPts val="0"/>
              </a:spcAft>
              <a:buSzPts val="900"/>
              <a:buNone/>
              <a:defRPr sz="1800"/>
            </a:lvl2pPr>
            <a:lvl3pPr lvl="2" rtl="0">
              <a:lnSpc>
                <a:spcPct val="100000"/>
              </a:lnSpc>
              <a:spcBef>
                <a:spcPts val="0"/>
              </a:spcBef>
              <a:spcAft>
                <a:spcPts val="0"/>
              </a:spcAft>
              <a:buSzPts val="900"/>
              <a:buNone/>
              <a:defRPr sz="1800"/>
            </a:lvl3pPr>
            <a:lvl4pPr lvl="3" rtl="0">
              <a:lnSpc>
                <a:spcPct val="100000"/>
              </a:lnSpc>
              <a:spcBef>
                <a:spcPts val="0"/>
              </a:spcBef>
              <a:spcAft>
                <a:spcPts val="0"/>
              </a:spcAft>
              <a:buSzPts val="900"/>
              <a:buNone/>
              <a:defRPr sz="1800"/>
            </a:lvl4pPr>
            <a:lvl5pPr lvl="4" rtl="0">
              <a:lnSpc>
                <a:spcPct val="100000"/>
              </a:lnSpc>
              <a:spcBef>
                <a:spcPts val="0"/>
              </a:spcBef>
              <a:spcAft>
                <a:spcPts val="0"/>
              </a:spcAft>
              <a:buSzPts val="900"/>
              <a:buNone/>
              <a:defRPr sz="1800"/>
            </a:lvl5pPr>
            <a:lvl6pPr lvl="5" rtl="0">
              <a:lnSpc>
                <a:spcPct val="100000"/>
              </a:lnSpc>
              <a:spcBef>
                <a:spcPts val="0"/>
              </a:spcBef>
              <a:spcAft>
                <a:spcPts val="0"/>
              </a:spcAft>
              <a:buSzPts val="900"/>
              <a:buNone/>
              <a:defRPr sz="1800"/>
            </a:lvl6pPr>
            <a:lvl7pPr lvl="6" rtl="0">
              <a:lnSpc>
                <a:spcPct val="100000"/>
              </a:lnSpc>
              <a:spcBef>
                <a:spcPts val="0"/>
              </a:spcBef>
              <a:spcAft>
                <a:spcPts val="0"/>
              </a:spcAft>
              <a:buSzPts val="900"/>
              <a:buNone/>
              <a:defRPr sz="1800"/>
            </a:lvl7pPr>
            <a:lvl8pPr lvl="7" rtl="0">
              <a:lnSpc>
                <a:spcPct val="100000"/>
              </a:lnSpc>
              <a:spcBef>
                <a:spcPts val="0"/>
              </a:spcBef>
              <a:spcAft>
                <a:spcPts val="0"/>
              </a:spcAft>
              <a:buSzPts val="900"/>
              <a:buNone/>
              <a:defRPr sz="1800"/>
            </a:lvl8pPr>
            <a:lvl9pPr lvl="8" rtl="0">
              <a:lnSpc>
                <a:spcPct val="100000"/>
              </a:lnSpc>
              <a:spcBef>
                <a:spcPts val="0"/>
              </a:spcBef>
              <a:spcAft>
                <a:spcPts val="0"/>
              </a:spcAft>
              <a:buSzPts val="900"/>
              <a:buNone/>
              <a:defRPr sz="1800"/>
            </a:lvl9pPr>
          </a:lstStyle>
          <a:p>
            <a:endParaRPr/>
          </a:p>
        </p:txBody>
      </p:sp>
      <p:sp>
        <p:nvSpPr>
          <p:cNvPr id="33" name="Google Shape;33;p3"/>
          <p:cNvSpPr txBox="1">
            <a:spLocks noGrp="1"/>
          </p:cNvSpPr>
          <p:nvPr>
            <p:ph type="sldNum" idx="12"/>
          </p:nvPr>
        </p:nvSpPr>
        <p:spPr>
          <a:xfrm>
            <a:off x="17113568" y="9499702"/>
            <a:ext cx="1097400" cy="78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9518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1939576" y="5260300"/>
            <a:ext cx="4426200" cy="2187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800">
                <a:solidFill>
                  <a:srgbClr val="F3F3F3"/>
                </a:solidFill>
              </a:defRPr>
            </a:lvl1pPr>
            <a:lvl2pPr lvl="1" algn="ctr" rtl="0">
              <a:lnSpc>
                <a:spcPct val="100000"/>
              </a:lnSpc>
              <a:spcBef>
                <a:spcPts val="3200"/>
              </a:spcBef>
              <a:spcAft>
                <a:spcPts val="0"/>
              </a:spcAft>
              <a:buNone/>
              <a:defRPr sz="2800">
                <a:solidFill>
                  <a:srgbClr val="F3F3F3"/>
                </a:solidFill>
              </a:defRPr>
            </a:lvl2pPr>
            <a:lvl3pPr lvl="2" algn="ctr" rtl="0">
              <a:lnSpc>
                <a:spcPct val="100000"/>
              </a:lnSpc>
              <a:spcBef>
                <a:spcPts val="3200"/>
              </a:spcBef>
              <a:spcAft>
                <a:spcPts val="0"/>
              </a:spcAft>
              <a:buNone/>
              <a:defRPr sz="2800">
                <a:solidFill>
                  <a:srgbClr val="F3F3F3"/>
                </a:solidFill>
              </a:defRPr>
            </a:lvl3pPr>
            <a:lvl4pPr lvl="3" algn="ctr" rtl="0">
              <a:lnSpc>
                <a:spcPct val="100000"/>
              </a:lnSpc>
              <a:spcBef>
                <a:spcPts val="3200"/>
              </a:spcBef>
              <a:spcAft>
                <a:spcPts val="0"/>
              </a:spcAft>
              <a:buNone/>
              <a:defRPr sz="2800">
                <a:solidFill>
                  <a:srgbClr val="F3F3F3"/>
                </a:solidFill>
              </a:defRPr>
            </a:lvl4pPr>
            <a:lvl5pPr lvl="4" algn="ctr" rtl="0">
              <a:lnSpc>
                <a:spcPct val="100000"/>
              </a:lnSpc>
              <a:spcBef>
                <a:spcPts val="3200"/>
              </a:spcBef>
              <a:spcAft>
                <a:spcPts val="0"/>
              </a:spcAft>
              <a:buNone/>
              <a:defRPr sz="2800">
                <a:solidFill>
                  <a:srgbClr val="F3F3F3"/>
                </a:solidFill>
              </a:defRPr>
            </a:lvl5pPr>
            <a:lvl6pPr lvl="5" algn="ctr" rtl="0">
              <a:lnSpc>
                <a:spcPct val="100000"/>
              </a:lnSpc>
              <a:spcBef>
                <a:spcPts val="3200"/>
              </a:spcBef>
              <a:spcAft>
                <a:spcPts val="0"/>
              </a:spcAft>
              <a:buNone/>
              <a:defRPr sz="2800">
                <a:solidFill>
                  <a:srgbClr val="F3F3F3"/>
                </a:solidFill>
              </a:defRPr>
            </a:lvl6pPr>
            <a:lvl7pPr lvl="6" algn="ctr" rtl="0">
              <a:lnSpc>
                <a:spcPct val="100000"/>
              </a:lnSpc>
              <a:spcBef>
                <a:spcPts val="3200"/>
              </a:spcBef>
              <a:spcAft>
                <a:spcPts val="0"/>
              </a:spcAft>
              <a:buNone/>
              <a:defRPr sz="2800">
                <a:solidFill>
                  <a:srgbClr val="F3F3F3"/>
                </a:solidFill>
              </a:defRPr>
            </a:lvl7pPr>
            <a:lvl8pPr lvl="7" algn="ctr" rtl="0">
              <a:lnSpc>
                <a:spcPct val="100000"/>
              </a:lnSpc>
              <a:spcBef>
                <a:spcPts val="3200"/>
              </a:spcBef>
              <a:spcAft>
                <a:spcPts val="0"/>
              </a:spcAft>
              <a:buNone/>
              <a:defRPr sz="2800">
                <a:solidFill>
                  <a:srgbClr val="F3F3F3"/>
                </a:solidFill>
              </a:defRPr>
            </a:lvl8pPr>
            <a:lvl9pPr lvl="8" algn="ctr" rtl="0">
              <a:lnSpc>
                <a:spcPct val="100000"/>
              </a:lnSpc>
              <a:spcBef>
                <a:spcPts val="3200"/>
              </a:spcBef>
              <a:spcAft>
                <a:spcPts val="3200"/>
              </a:spcAft>
              <a:buNone/>
              <a:defRPr sz="2800">
                <a:solidFill>
                  <a:srgbClr val="F3F3F3"/>
                </a:solidFill>
              </a:defRPr>
            </a:lvl9pPr>
          </a:lstStyle>
          <a:p>
            <a:endParaRPr/>
          </a:p>
        </p:txBody>
      </p:sp>
      <p:sp>
        <p:nvSpPr>
          <p:cNvPr id="62" name="Google Shape;62;p16"/>
          <p:cNvSpPr txBox="1">
            <a:spLocks noGrp="1"/>
          </p:cNvSpPr>
          <p:nvPr>
            <p:ph type="subTitle" idx="2"/>
          </p:nvPr>
        </p:nvSpPr>
        <p:spPr>
          <a:xfrm>
            <a:off x="11922226" y="5260300"/>
            <a:ext cx="4426200" cy="2187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800">
                <a:solidFill>
                  <a:srgbClr val="F3F3F3"/>
                </a:solidFill>
              </a:defRPr>
            </a:lvl1pPr>
            <a:lvl2pPr lvl="1" algn="ctr" rtl="0">
              <a:lnSpc>
                <a:spcPct val="100000"/>
              </a:lnSpc>
              <a:spcBef>
                <a:spcPts val="3200"/>
              </a:spcBef>
              <a:spcAft>
                <a:spcPts val="0"/>
              </a:spcAft>
              <a:buNone/>
              <a:defRPr sz="2800">
                <a:solidFill>
                  <a:srgbClr val="F3F3F3"/>
                </a:solidFill>
              </a:defRPr>
            </a:lvl2pPr>
            <a:lvl3pPr lvl="2" algn="ctr" rtl="0">
              <a:lnSpc>
                <a:spcPct val="100000"/>
              </a:lnSpc>
              <a:spcBef>
                <a:spcPts val="3200"/>
              </a:spcBef>
              <a:spcAft>
                <a:spcPts val="0"/>
              </a:spcAft>
              <a:buNone/>
              <a:defRPr sz="2800">
                <a:solidFill>
                  <a:srgbClr val="F3F3F3"/>
                </a:solidFill>
              </a:defRPr>
            </a:lvl3pPr>
            <a:lvl4pPr lvl="3" algn="ctr" rtl="0">
              <a:lnSpc>
                <a:spcPct val="100000"/>
              </a:lnSpc>
              <a:spcBef>
                <a:spcPts val="3200"/>
              </a:spcBef>
              <a:spcAft>
                <a:spcPts val="0"/>
              </a:spcAft>
              <a:buNone/>
              <a:defRPr sz="2800">
                <a:solidFill>
                  <a:srgbClr val="F3F3F3"/>
                </a:solidFill>
              </a:defRPr>
            </a:lvl4pPr>
            <a:lvl5pPr lvl="4" algn="ctr" rtl="0">
              <a:lnSpc>
                <a:spcPct val="100000"/>
              </a:lnSpc>
              <a:spcBef>
                <a:spcPts val="3200"/>
              </a:spcBef>
              <a:spcAft>
                <a:spcPts val="0"/>
              </a:spcAft>
              <a:buNone/>
              <a:defRPr sz="2800">
                <a:solidFill>
                  <a:srgbClr val="F3F3F3"/>
                </a:solidFill>
              </a:defRPr>
            </a:lvl5pPr>
            <a:lvl6pPr lvl="5" algn="ctr" rtl="0">
              <a:lnSpc>
                <a:spcPct val="100000"/>
              </a:lnSpc>
              <a:spcBef>
                <a:spcPts val="3200"/>
              </a:spcBef>
              <a:spcAft>
                <a:spcPts val="0"/>
              </a:spcAft>
              <a:buNone/>
              <a:defRPr sz="2800">
                <a:solidFill>
                  <a:srgbClr val="F3F3F3"/>
                </a:solidFill>
              </a:defRPr>
            </a:lvl6pPr>
            <a:lvl7pPr lvl="6" algn="ctr" rtl="0">
              <a:lnSpc>
                <a:spcPct val="100000"/>
              </a:lnSpc>
              <a:spcBef>
                <a:spcPts val="3200"/>
              </a:spcBef>
              <a:spcAft>
                <a:spcPts val="0"/>
              </a:spcAft>
              <a:buNone/>
              <a:defRPr sz="2800">
                <a:solidFill>
                  <a:srgbClr val="F3F3F3"/>
                </a:solidFill>
              </a:defRPr>
            </a:lvl7pPr>
            <a:lvl8pPr lvl="7" algn="ctr" rtl="0">
              <a:lnSpc>
                <a:spcPct val="100000"/>
              </a:lnSpc>
              <a:spcBef>
                <a:spcPts val="3200"/>
              </a:spcBef>
              <a:spcAft>
                <a:spcPts val="0"/>
              </a:spcAft>
              <a:buNone/>
              <a:defRPr sz="2800">
                <a:solidFill>
                  <a:srgbClr val="F3F3F3"/>
                </a:solidFill>
              </a:defRPr>
            </a:lvl8pPr>
            <a:lvl9pPr lvl="8" algn="ctr" rtl="0">
              <a:lnSpc>
                <a:spcPct val="100000"/>
              </a:lnSpc>
              <a:spcBef>
                <a:spcPts val="3200"/>
              </a:spcBef>
              <a:spcAft>
                <a:spcPts val="3200"/>
              </a:spcAft>
              <a:buNone/>
              <a:defRPr sz="2800">
                <a:solidFill>
                  <a:srgbClr val="F3F3F3"/>
                </a:solidFill>
              </a:defRPr>
            </a:lvl9pPr>
          </a:lstStyle>
          <a:p>
            <a:endParaRPr/>
          </a:p>
        </p:txBody>
      </p:sp>
      <p:sp>
        <p:nvSpPr>
          <p:cNvPr id="63" name="Google Shape;63;p16"/>
          <p:cNvSpPr txBox="1">
            <a:spLocks noGrp="1"/>
          </p:cNvSpPr>
          <p:nvPr>
            <p:ph type="subTitle" idx="3"/>
          </p:nvPr>
        </p:nvSpPr>
        <p:spPr>
          <a:xfrm>
            <a:off x="6930026" y="5260300"/>
            <a:ext cx="4426200" cy="2187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2800">
                <a:solidFill>
                  <a:srgbClr val="F3F3F3"/>
                </a:solidFill>
              </a:defRPr>
            </a:lvl1pPr>
            <a:lvl2pPr lvl="1" algn="ctr" rtl="0">
              <a:lnSpc>
                <a:spcPct val="100000"/>
              </a:lnSpc>
              <a:spcBef>
                <a:spcPts val="3200"/>
              </a:spcBef>
              <a:spcAft>
                <a:spcPts val="0"/>
              </a:spcAft>
              <a:buNone/>
              <a:defRPr sz="2800">
                <a:solidFill>
                  <a:srgbClr val="F3F3F3"/>
                </a:solidFill>
              </a:defRPr>
            </a:lvl2pPr>
            <a:lvl3pPr lvl="2" algn="ctr" rtl="0">
              <a:lnSpc>
                <a:spcPct val="100000"/>
              </a:lnSpc>
              <a:spcBef>
                <a:spcPts val="3200"/>
              </a:spcBef>
              <a:spcAft>
                <a:spcPts val="0"/>
              </a:spcAft>
              <a:buNone/>
              <a:defRPr sz="2800">
                <a:solidFill>
                  <a:srgbClr val="F3F3F3"/>
                </a:solidFill>
              </a:defRPr>
            </a:lvl3pPr>
            <a:lvl4pPr lvl="3" algn="ctr" rtl="0">
              <a:lnSpc>
                <a:spcPct val="100000"/>
              </a:lnSpc>
              <a:spcBef>
                <a:spcPts val="3200"/>
              </a:spcBef>
              <a:spcAft>
                <a:spcPts val="0"/>
              </a:spcAft>
              <a:buNone/>
              <a:defRPr sz="2800">
                <a:solidFill>
                  <a:srgbClr val="F3F3F3"/>
                </a:solidFill>
              </a:defRPr>
            </a:lvl4pPr>
            <a:lvl5pPr lvl="4" algn="ctr" rtl="0">
              <a:lnSpc>
                <a:spcPct val="100000"/>
              </a:lnSpc>
              <a:spcBef>
                <a:spcPts val="3200"/>
              </a:spcBef>
              <a:spcAft>
                <a:spcPts val="0"/>
              </a:spcAft>
              <a:buNone/>
              <a:defRPr sz="2800">
                <a:solidFill>
                  <a:srgbClr val="F3F3F3"/>
                </a:solidFill>
              </a:defRPr>
            </a:lvl5pPr>
            <a:lvl6pPr lvl="5" algn="ctr" rtl="0">
              <a:lnSpc>
                <a:spcPct val="100000"/>
              </a:lnSpc>
              <a:spcBef>
                <a:spcPts val="3200"/>
              </a:spcBef>
              <a:spcAft>
                <a:spcPts val="0"/>
              </a:spcAft>
              <a:buNone/>
              <a:defRPr sz="2800">
                <a:solidFill>
                  <a:srgbClr val="F3F3F3"/>
                </a:solidFill>
              </a:defRPr>
            </a:lvl6pPr>
            <a:lvl7pPr lvl="6" algn="ctr" rtl="0">
              <a:lnSpc>
                <a:spcPct val="100000"/>
              </a:lnSpc>
              <a:spcBef>
                <a:spcPts val="3200"/>
              </a:spcBef>
              <a:spcAft>
                <a:spcPts val="0"/>
              </a:spcAft>
              <a:buNone/>
              <a:defRPr sz="2800">
                <a:solidFill>
                  <a:srgbClr val="F3F3F3"/>
                </a:solidFill>
              </a:defRPr>
            </a:lvl7pPr>
            <a:lvl8pPr lvl="7" algn="ctr" rtl="0">
              <a:lnSpc>
                <a:spcPct val="100000"/>
              </a:lnSpc>
              <a:spcBef>
                <a:spcPts val="3200"/>
              </a:spcBef>
              <a:spcAft>
                <a:spcPts val="0"/>
              </a:spcAft>
              <a:buNone/>
              <a:defRPr sz="2800">
                <a:solidFill>
                  <a:srgbClr val="F3F3F3"/>
                </a:solidFill>
              </a:defRPr>
            </a:lvl8pPr>
            <a:lvl9pPr lvl="8" algn="ctr" rtl="0">
              <a:lnSpc>
                <a:spcPct val="100000"/>
              </a:lnSpc>
              <a:spcBef>
                <a:spcPts val="3200"/>
              </a:spcBef>
              <a:spcAft>
                <a:spcPts val="3200"/>
              </a:spcAft>
              <a:buNone/>
              <a:defRPr sz="2800">
                <a:solidFill>
                  <a:srgbClr val="F3F3F3"/>
                </a:solidFill>
              </a:defRPr>
            </a:lvl9pPr>
          </a:lstStyle>
          <a:p>
            <a:endParaRPr/>
          </a:p>
        </p:txBody>
      </p:sp>
      <p:sp>
        <p:nvSpPr>
          <p:cNvPr id="64" name="Google Shape;64;p16"/>
          <p:cNvSpPr txBox="1">
            <a:spLocks noGrp="1"/>
          </p:cNvSpPr>
          <p:nvPr>
            <p:ph type="title"/>
          </p:nvPr>
        </p:nvSpPr>
        <p:spPr>
          <a:xfrm>
            <a:off x="1920226" y="7447900"/>
            <a:ext cx="3078600" cy="803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3600" i="0">
                <a:solidFill>
                  <a:srgbClr val="F3F3F3"/>
                </a:solidFill>
              </a:defRPr>
            </a:lvl1pPr>
            <a:lvl2pPr lvl="1" algn="ctr" rtl="0">
              <a:spcBef>
                <a:spcPts val="0"/>
              </a:spcBef>
              <a:spcAft>
                <a:spcPts val="0"/>
              </a:spcAft>
              <a:buSzPts val="1400"/>
              <a:buNone/>
              <a:defRPr sz="2800"/>
            </a:lvl2pPr>
            <a:lvl3pPr lvl="2" algn="ctr" rtl="0">
              <a:spcBef>
                <a:spcPts val="0"/>
              </a:spcBef>
              <a:spcAft>
                <a:spcPts val="0"/>
              </a:spcAft>
              <a:buSzPts val="1400"/>
              <a:buNone/>
              <a:defRPr sz="2800"/>
            </a:lvl3pPr>
            <a:lvl4pPr lvl="3" algn="ctr" rtl="0">
              <a:spcBef>
                <a:spcPts val="0"/>
              </a:spcBef>
              <a:spcAft>
                <a:spcPts val="0"/>
              </a:spcAft>
              <a:buSzPts val="1400"/>
              <a:buNone/>
              <a:defRPr sz="2800"/>
            </a:lvl4pPr>
            <a:lvl5pPr lvl="4" algn="ctr" rtl="0">
              <a:spcBef>
                <a:spcPts val="0"/>
              </a:spcBef>
              <a:spcAft>
                <a:spcPts val="0"/>
              </a:spcAft>
              <a:buSzPts val="1400"/>
              <a:buNone/>
              <a:defRPr sz="2800"/>
            </a:lvl5pPr>
            <a:lvl6pPr lvl="5" algn="ctr" rtl="0">
              <a:spcBef>
                <a:spcPts val="0"/>
              </a:spcBef>
              <a:spcAft>
                <a:spcPts val="0"/>
              </a:spcAft>
              <a:buSzPts val="1400"/>
              <a:buNone/>
              <a:defRPr sz="2800"/>
            </a:lvl6pPr>
            <a:lvl7pPr lvl="6" algn="ctr" rtl="0">
              <a:spcBef>
                <a:spcPts val="0"/>
              </a:spcBef>
              <a:spcAft>
                <a:spcPts val="0"/>
              </a:spcAft>
              <a:buSzPts val="1400"/>
              <a:buNone/>
              <a:defRPr sz="2800"/>
            </a:lvl7pPr>
            <a:lvl8pPr lvl="7" algn="ctr" rtl="0">
              <a:spcBef>
                <a:spcPts val="0"/>
              </a:spcBef>
              <a:spcAft>
                <a:spcPts val="0"/>
              </a:spcAft>
              <a:buSzPts val="1400"/>
              <a:buNone/>
              <a:defRPr sz="2800"/>
            </a:lvl8pPr>
            <a:lvl9pPr lvl="8" algn="ctr" rtl="0">
              <a:spcBef>
                <a:spcPts val="0"/>
              </a:spcBef>
              <a:spcAft>
                <a:spcPts val="0"/>
              </a:spcAft>
              <a:buSzPts val="1400"/>
              <a:buNone/>
              <a:defRPr sz="2800"/>
            </a:lvl9pPr>
          </a:lstStyle>
          <a:p>
            <a:endParaRPr/>
          </a:p>
        </p:txBody>
      </p:sp>
      <p:sp>
        <p:nvSpPr>
          <p:cNvPr id="65" name="Google Shape;65;p16"/>
          <p:cNvSpPr txBox="1">
            <a:spLocks noGrp="1"/>
          </p:cNvSpPr>
          <p:nvPr>
            <p:ph type="title" idx="4"/>
          </p:nvPr>
        </p:nvSpPr>
        <p:spPr>
          <a:xfrm>
            <a:off x="13257376" y="7447900"/>
            <a:ext cx="3078600" cy="803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3600" i="0">
                <a:solidFill>
                  <a:srgbClr val="F3F3F3"/>
                </a:solidFill>
              </a:defRPr>
            </a:lvl1pPr>
            <a:lvl2pPr lvl="1" algn="ctr" rtl="0">
              <a:spcBef>
                <a:spcPts val="0"/>
              </a:spcBef>
              <a:spcAft>
                <a:spcPts val="0"/>
              </a:spcAft>
              <a:buSzPts val="1400"/>
              <a:buNone/>
              <a:defRPr sz="2800"/>
            </a:lvl2pPr>
            <a:lvl3pPr lvl="2" algn="ctr" rtl="0">
              <a:spcBef>
                <a:spcPts val="0"/>
              </a:spcBef>
              <a:spcAft>
                <a:spcPts val="0"/>
              </a:spcAft>
              <a:buSzPts val="1400"/>
              <a:buNone/>
              <a:defRPr sz="2800"/>
            </a:lvl3pPr>
            <a:lvl4pPr lvl="3" algn="ctr" rtl="0">
              <a:spcBef>
                <a:spcPts val="0"/>
              </a:spcBef>
              <a:spcAft>
                <a:spcPts val="0"/>
              </a:spcAft>
              <a:buSzPts val="1400"/>
              <a:buNone/>
              <a:defRPr sz="2800"/>
            </a:lvl4pPr>
            <a:lvl5pPr lvl="4" algn="ctr" rtl="0">
              <a:spcBef>
                <a:spcPts val="0"/>
              </a:spcBef>
              <a:spcAft>
                <a:spcPts val="0"/>
              </a:spcAft>
              <a:buSzPts val="1400"/>
              <a:buNone/>
              <a:defRPr sz="2800"/>
            </a:lvl5pPr>
            <a:lvl6pPr lvl="5" algn="ctr" rtl="0">
              <a:spcBef>
                <a:spcPts val="0"/>
              </a:spcBef>
              <a:spcAft>
                <a:spcPts val="0"/>
              </a:spcAft>
              <a:buSzPts val="1400"/>
              <a:buNone/>
              <a:defRPr sz="2800"/>
            </a:lvl6pPr>
            <a:lvl7pPr lvl="6" algn="ctr" rtl="0">
              <a:spcBef>
                <a:spcPts val="0"/>
              </a:spcBef>
              <a:spcAft>
                <a:spcPts val="0"/>
              </a:spcAft>
              <a:buSzPts val="1400"/>
              <a:buNone/>
              <a:defRPr sz="2800"/>
            </a:lvl7pPr>
            <a:lvl8pPr lvl="7" algn="ctr" rtl="0">
              <a:spcBef>
                <a:spcPts val="0"/>
              </a:spcBef>
              <a:spcAft>
                <a:spcPts val="0"/>
              </a:spcAft>
              <a:buSzPts val="1400"/>
              <a:buNone/>
              <a:defRPr sz="2800"/>
            </a:lvl8pPr>
            <a:lvl9pPr lvl="8" algn="ctr" rtl="0">
              <a:spcBef>
                <a:spcPts val="0"/>
              </a:spcBef>
              <a:spcAft>
                <a:spcPts val="0"/>
              </a:spcAft>
              <a:buSzPts val="1400"/>
              <a:buNone/>
              <a:defRPr sz="2800"/>
            </a:lvl9pPr>
          </a:lstStyle>
          <a:p>
            <a:endParaRPr/>
          </a:p>
        </p:txBody>
      </p:sp>
      <p:sp>
        <p:nvSpPr>
          <p:cNvPr id="66" name="Google Shape;66;p16"/>
          <p:cNvSpPr txBox="1">
            <a:spLocks noGrp="1"/>
          </p:cNvSpPr>
          <p:nvPr>
            <p:ph type="title" idx="5"/>
          </p:nvPr>
        </p:nvSpPr>
        <p:spPr>
          <a:xfrm>
            <a:off x="7610672" y="7447900"/>
            <a:ext cx="3078600" cy="803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3600" i="0">
                <a:solidFill>
                  <a:srgbClr val="F3F3F3"/>
                </a:solidFill>
              </a:defRPr>
            </a:lvl1pPr>
            <a:lvl2pPr lvl="1" algn="ctr" rtl="0">
              <a:spcBef>
                <a:spcPts val="0"/>
              </a:spcBef>
              <a:spcAft>
                <a:spcPts val="0"/>
              </a:spcAft>
              <a:buSzPts val="1400"/>
              <a:buNone/>
              <a:defRPr sz="2800"/>
            </a:lvl2pPr>
            <a:lvl3pPr lvl="2" algn="ctr" rtl="0">
              <a:spcBef>
                <a:spcPts val="0"/>
              </a:spcBef>
              <a:spcAft>
                <a:spcPts val="0"/>
              </a:spcAft>
              <a:buSzPts val="1400"/>
              <a:buNone/>
              <a:defRPr sz="2800"/>
            </a:lvl3pPr>
            <a:lvl4pPr lvl="3" algn="ctr" rtl="0">
              <a:spcBef>
                <a:spcPts val="0"/>
              </a:spcBef>
              <a:spcAft>
                <a:spcPts val="0"/>
              </a:spcAft>
              <a:buSzPts val="1400"/>
              <a:buNone/>
              <a:defRPr sz="2800"/>
            </a:lvl4pPr>
            <a:lvl5pPr lvl="4" algn="ctr" rtl="0">
              <a:spcBef>
                <a:spcPts val="0"/>
              </a:spcBef>
              <a:spcAft>
                <a:spcPts val="0"/>
              </a:spcAft>
              <a:buSzPts val="1400"/>
              <a:buNone/>
              <a:defRPr sz="2800"/>
            </a:lvl5pPr>
            <a:lvl6pPr lvl="5" algn="ctr" rtl="0">
              <a:spcBef>
                <a:spcPts val="0"/>
              </a:spcBef>
              <a:spcAft>
                <a:spcPts val="0"/>
              </a:spcAft>
              <a:buSzPts val="1400"/>
              <a:buNone/>
              <a:defRPr sz="2800"/>
            </a:lvl6pPr>
            <a:lvl7pPr lvl="6" algn="ctr" rtl="0">
              <a:spcBef>
                <a:spcPts val="0"/>
              </a:spcBef>
              <a:spcAft>
                <a:spcPts val="0"/>
              </a:spcAft>
              <a:buSzPts val="1400"/>
              <a:buNone/>
              <a:defRPr sz="2800"/>
            </a:lvl7pPr>
            <a:lvl8pPr lvl="7" algn="ctr" rtl="0">
              <a:spcBef>
                <a:spcPts val="0"/>
              </a:spcBef>
              <a:spcAft>
                <a:spcPts val="0"/>
              </a:spcAft>
              <a:buSzPts val="1400"/>
              <a:buNone/>
              <a:defRPr sz="2800"/>
            </a:lvl8pPr>
            <a:lvl9pPr lvl="8" algn="ctr" rtl="0">
              <a:spcBef>
                <a:spcPts val="0"/>
              </a:spcBef>
              <a:spcAft>
                <a:spcPts val="0"/>
              </a:spcAft>
              <a:buSzPts val="1400"/>
              <a:buNone/>
              <a:defRPr sz="2800"/>
            </a:lvl9pPr>
          </a:lstStyle>
          <a:p>
            <a:endParaRPr/>
          </a:p>
        </p:txBody>
      </p:sp>
      <p:sp>
        <p:nvSpPr>
          <p:cNvPr id="67" name="Google Shape;67;p16"/>
          <p:cNvSpPr txBox="1">
            <a:spLocks noGrp="1"/>
          </p:cNvSpPr>
          <p:nvPr>
            <p:ph type="title" idx="6"/>
          </p:nvPr>
        </p:nvSpPr>
        <p:spPr>
          <a:xfrm>
            <a:off x="1440200" y="1019650"/>
            <a:ext cx="15408000" cy="1145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6000">
                <a:solidFill>
                  <a:srgbClr val="F3F3F3"/>
                </a:solidFill>
              </a:defRPr>
            </a:lvl1pPr>
            <a:lvl2pPr lvl="1" algn="ctr" rtl="0">
              <a:spcBef>
                <a:spcPts val="0"/>
              </a:spcBef>
              <a:spcAft>
                <a:spcPts val="0"/>
              </a:spcAft>
              <a:buClr>
                <a:srgbClr val="F3F3F3"/>
              </a:buClr>
              <a:buSzPts val="3000"/>
              <a:buNone/>
              <a:defRPr sz="6000">
                <a:solidFill>
                  <a:srgbClr val="F3F3F3"/>
                </a:solidFill>
              </a:defRPr>
            </a:lvl2pPr>
            <a:lvl3pPr lvl="2" algn="ctr" rtl="0">
              <a:spcBef>
                <a:spcPts val="0"/>
              </a:spcBef>
              <a:spcAft>
                <a:spcPts val="0"/>
              </a:spcAft>
              <a:buClr>
                <a:srgbClr val="F3F3F3"/>
              </a:buClr>
              <a:buSzPts val="3000"/>
              <a:buNone/>
              <a:defRPr sz="6000">
                <a:solidFill>
                  <a:srgbClr val="F3F3F3"/>
                </a:solidFill>
              </a:defRPr>
            </a:lvl3pPr>
            <a:lvl4pPr lvl="3" algn="ctr" rtl="0">
              <a:spcBef>
                <a:spcPts val="0"/>
              </a:spcBef>
              <a:spcAft>
                <a:spcPts val="0"/>
              </a:spcAft>
              <a:buClr>
                <a:srgbClr val="F3F3F3"/>
              </a:buClr>
              <a:buSzPts val="3000"/>
              <a:buNone/>
              <a:defRPr sz="6000">
                <a:solidFill>
                  <a:srgbClr val="F3F3F3"/>
                </a:solidFill>
              </a:defRPr>
            </a:lvl4pPr>
            <a:lvl5pPr lvl="4" algn="ctr" rtl="0">
              <a:spcBef>
                <a:spcPts val="0"/>
              </a:spcBef>
              <a:spcAft>
                <a:spcPts val="0"/>
              </a:spcAft>
              <a:buClr>
                <a:srgbClr val="F3F3F3"/>
              </a:buClr>
              <a:buSzPts val="3000"/>
              <a:buNone/>
              <a:defRPr sz="6000">
                <a:solidFill>
                  <a:srgbClr val="F3F3F3"/>
                </a:solidFill>
              </a:defRPr>
            </a:lvl5pPr>
            <a:lvl6pPr lvl="5" algn="ctr" rtl="0">
              <a:spcBef>
                <a:spcPts val="0"/>
              </a:spcBef>
              <a:spcAft>
                <a:spcPts val="0"/>
              </a:spcAft>
              <a:buClr>
                <a:srgbClr val="F3F3F3"/>
              </a:buClr>
              <a:buSzPts val="3000"/>
              <a:buNone/>
              <a:defRPr sz="6000">
                <a:solidFill>
                  <a:srgbClr val="F3F3F3"/>
                </a:solidFill>
              </a:defRPr>
            </a:lvl6pPr>
            <a:lvl7pPr lvl="6" algn="ctr" rtl="0">
              <a:spcBef>
                <a:spcPts val="0"/>
              </a:spcBef>
              <a:spcAft>
                <a:spcPts val="0"/>
              </a:spcAft>
              <a:buClr>
                <a:srgbClr val="F3F3F3"/>
              </a:buClr>
              <a:buSzPts val="3000"/>
              <a:buNone/>
              <a:defRPr sz="6000">
                <a:solidFill>
                  <a:srgbClr val="F3F3F3"/>
                </a:solidFill>
              </a:defRPr>
            </a:lvl7pPr>
            <a:lvl8pPr lvl="7" algn="ctr" rtl="0">
              <a:spcBef>
                <a:spcPts val="0"/>
              </a:spcBef>
              <a:spcAft>
                <a:spcPts val="0"/>
              </a:spcAft>
              <a:buClr>
                <a:srgbClr val="F3F3F3"/>
              </a:buClr>
              <a:buSzPts val="3000"/>
              <a:buNone/>
              <a:defRPr sz="6000">
                <a:solidFill>
                  <a:srgbClr val="F3F3F3"/>
                </a:solidFill>
              </a:defRPr>
            </a:lvl8pPr>
            <a:lvl9pPr lvl="8" algn="ctr" rtl="0">
              <a:spcBef>
                <a:spcPts val="0"/>
              </a:spcBef>
              <a:spcAft>
                <a:spcPts val="0"/>
              </a:spcAft>
              <a:buClr>
                <a:srgbClr val="F3F3F3"/>
              </a:buClr>
              <a:buSzPts val="3000"/>
              <a:buNone/>
              <a:defRPr sz="6000">
                <a:solidFill>
                  <a:srgbClr val="F3F3F3"/>
                </a:solidFill>
              </a:defRPr>
            </a:lvl9pPr>
          </a:lstStyle>
          <a:p>
            <a:endParaRPr/>
          </a:p>
        </p:txBody>
      </p:sp>
    </p:spTree>
    <p:extLst>
      <p:ext uri="{BB962C8B-B14F-4D97-AF65-F5344CB8AC3E}">
        <p14:creationId xmlns:p14="http://schemas.microsoft.com/office/powerpoint/2010/main" val="188550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s">
  <p:cSld name="Two Columns">
    <p:bg>
      <p:bgPr>
        <a:blipFill>
          <a:blip r:embed="rId2">
            <a:alphaModFix/>
          </a:blip>
          <a:stretch>
            <a:fillRect/>
          </a:stretch>
        </a:blip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ctrTitle"/>
          </p:nvPr>
        </p:nvSpPr>
        <p:spPr>
          <a:xfrm>
            <a:off x="3929702" y="705700"/>
            <a:ext cx="10428600" cy="18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4800"/>
            </a:lvl1pPr>
            <a:lvl2pPr lvl="1" algn="r" rtl="0">
              <a:spcBef>
                <a:spcPts val="0"/>
              </a:spcBef>
              <a:spcAft>
                <a:spcPts val="0"/>
              </a:spcAft>
              <a:buSzPts val="2400"/>
              <a:buNone/>
              <a:defRPr sz="4800"/>
            </a:lvl2pPr>
            <a:lvl3pPr lvl="2" algn="r" rtl="0">
              <a:spcBef>
                <a:spcPts val="0"/>
              </a:spcBef>
              <a:spcAft>
                <a:spcPts val="0"/>
              </a:spcAft>
              <a:buSzPts val="2400"/>
              <a:buNone/>
              <a:defRPr sz="4800"/>
            </a:lvl3pPr>
            <a:lvl4pPr lvl="3" algn="r" rtl="0">
              <a:spcBef>
                <a:spcPts val="0"/>
              </a:spcBef>
              <a:spcAft>
                <a:spcPts val="0"/>
              </a:spcAft>
              <a:buSzPts val="2400"/>
              <a:buNone/>
              <a:defRPr sz="4800"/>
            </a:lvl4pPr>
            <a:lvl5pPr lvl="4" algn="r" rtl="0">
              <a:spcBef>
                <a:spcPts val="0"/>
              </a:spcBef>
              <a:spcAft>
                <a:spcPts val="0"/>
              </a:spcAft>
              <a:buSzPts val="2400"/>
              <a:buNone/>
              <a:defRPr sz="4800"/>
            </a:lvl5pPr>
            <a:lvl6pPr lvl="5" algn="r" rtl="0">
              <a:spcBef>
                <a:spcPts val="0"/>
              </a:spcBef>
              <a:spcAft>
                <a:spcPts val="0"/>
              </a:spcAft>
              <a:buSzPts val="2400"/>
              <a:buNone/>
              <a:defRPr sz="4800"/>
            </a:lvl6pPr>
            <a:lvl7pPr lvl="6" algn="r" rtl="0">
              <a:spcBef>
                <a:spcPts val="0"/>
              </a:spcBef>
              <a:spcAft>
                <a:spcPts val="0"/>
              </a:spcAft>
              <a:buSzPts val="2400"/>
              <a:buNone/>
              <a:defRPr sz="4800"/>
            </a:lvl7pPr>
            <a:lvl8pPr lvl="7" algn="r" rtl="0">
              <a:spcBef>
                <a:spcPts val="0"/>
              </a:spcBef>
              <a:spcAft>
                <a:spcPts val="0"/>
              </a:spcAft>
              <a:buSzPts val="2400"/>
              <a:buNone/>
              <a:defRPr sz="4800"/>
            </a:lvl8pPr>
            <a:lvl9pPr lvl="8" algn="r" rtl="0">
              <a:spcBef>
                <a:spcPts val="0"/>
              </a:spcBef>
              <a:spcAft>
                <a:spcPts val="0"/>
              </a:spcAft>
              <a:buSzPts val="2400"/>
              <a:buNone/>
              <a:defRPr sz="4800"/>
            </a:lvl9pPr>
          </a:lstStyle>
          <a:p>
            <a:endParaRPr/>
          </a:p>
        </p:txBody>
      </p:sp>
      <p:sp>
        <p:nvSpPr>
          <p:cNvPr id="96" name="Google Shape;96;p13"/>
          <p:cNvSpPr txBox="1">
            <a:spLocks noGrp="1"/>
          </p:cNvSpPr>
          <p:nvPr>
            <p:ph type="ctrTitle" idx="2"/>
          </p:nvPr>
        </p:nvSpPr>
        <p:spPr>
          <a:xfrm>
            <a:off x="3483900" y="5693400"/>
            <a:ext cx="2515800" cy="855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800"/>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endParaRPr/>
          </a:p>
        </p:txBody>
      </p:sp>
      <p:sp>
        <p:nvSpPr>
          <p:cNvPr id="97" name="Google Shape;97;p13"/>
          <p:cNvSpPr txBox="1">
            <a:spLocks noGrp="1"/>
          </p:cNvSpPr>
          <p:nvPr>
            <p:ph type="subTitle" idx="1"/>
          </p:nvPr>
        </p:nvSpPr>
        <p:spPr>
          <a:xfrm>
            <a:off x="3483900" y="3300050"/>
            <a:ext cx="4314600" cy="200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2600"/>
            </a:lvl1pPr>
            <a:lvl2pPr lvl="1" rtl="0">
              <a:lnSpc>
                <a:spcPct val="100000"/>
              </a:lnSpc>
              <a:spcBef>
                <a:spcPts val="0"/>
              </a:spcBef>
              <a:spcAft>
                <a:spcPts val="0"/>
              </a:spcAft>
              <a:buSzPts val="1100"/>
              <a:buNone/>
              <a:defRPr sz="2200"/>
            </a:lvl2pPr>
            <a:lvl3pPr lvl="2" rtl="0">
              <a:lnSpc>
                <a:spcPct val="100000"/>
              </a:lnSpc>
              <a:spcBef>
                <a:spcPts val="0"/>
              </a:spcBef>
              <a:spcAft>
                <a:spcPts val="0"/>
              </a:spcAft>
              <a:buSzPts val="1100"/>
              <a:buNone/>
              <a:defRPr sz="2200"/>
            </a:lvl3pPr>
            <a:lvl4pPr lvl="3" rtl="0">
              <a:lnSpc>
                <a:spcPct val="100000"/>
              </a:lnSpc>
              <a:spcBef>
                <a:spcPts val="0"/>
              </a:spcBef>
              <a:spcAft>
                <a:spcPts val="0"/>
              </a:spcAft>
              <a:buSzPts val="1100"/>
              <a:buNone/>
              <a:defRPr sz="2200"/>
            </a:lvl4pPr>
            <a:lvl5pPr lvl="4" rtl="0">
              <a:lnSpc>
                <a:spcPct val="100000"/>
              </a:lnSpc>
              <a:spcBef>
                <a:spcPts val="0"/>
              </a:spcBef>
              <a:spcAft>
                <a:spcPts val="0"/>
              </a:spcAft>
              <a:buSzPts val="1100"/>
              <a:buNone/>
              <a:defRPr sz="2200"/>
            </a:lvl5pPr>
            <a:lvl6pPr lvl="5" rtl="0">
              <a:lnSpc>
                <a:spcPct val="100000"/>
              </a:lnSpc>
              <a:spcBef>
                <a:spcPts val="0"/>
              </a:spcBef>
              <a:spcAft>
                <a:spcPts val="0"/>
              </a:spcAft>
              <a:buSzPts val="1100"/>
              <a:buNone/>
              <a:defRPr sz="2200"/>
            </a:lvl6pPr>
            <a:lvl7pPr lvl="6" rtl="0">
              <a:lnSpc>
                <a:spcPct val="100000"/>
              </a:lnSpc>
              <a:spcBef>
                <a:spcPts val="0"/>
              </a:spcBef>
              <a:spcAft>
                <a:spcPts val="0"/>
              </a:spcAft>
              <a:buSzPts val="1100"/>
              <a:buNone/>
              <a:defRPr sz="2200"/>
            </a:lvl7pPr>
            <a:lvl8pPr lvl="7" rtl="0">
              <a:lnSpc>
                <a:spcPct val="100000"/>
              </a:lnSpc>
              <a:spcBef>
                <a:spcPts val="0"/>
              </a:spcBef>
              <a:spcAft>
                <a:spcPts val="0"/>
              </a:spcAft>
              <a:buSzPts val="1100"/>
              <a:buNone/>
              <a:defRPr sz="2200"/>
            </a:lvl8pPr>
            <a:lvl9pPr lvl="8" rtl="0">
              <a:lnSpc>
                <a:spcPct val="100000"/>
              </a:lnSpc>
              <a:spcBef>
                <a:spcPts val="0"/>
              </a:spcBef>
              <a:spcAft>
                <a:spcPts val="0"/>
              </a:spcAft>
              <a:buSzPts val="1100"/>
              <a:buNone/>
              <a:defRPr sz="2200"/>
            </a:lvl9pPr>
          </a:lstStyle>
          <a:p>
            <a:endParaRPr/>
          </a:p>
        </p:txBody>
      </p:sp>
      <p:sp>
        <p:nvSpPr>
          <p:cNvPr id="98" name="Google Shape;98;p13"/>
          <p:cNvSpPr txBox="1">
            <a:spLocks noGrp="1"/>
          </p:cNvSpPr>
          <p:nvPr>
            <p:ph type="ctrTitle" idx="3"/>
          </p:nvPr>
        </p:nvSpPr>
        <p:spPr>
          <a:xfrm>
            <a:off x="11267502" y="7270600"/>
            <a:ext cx="3561000" cy="855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800"/>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endParaRPr/>
          </a:p>
        </p:txBody>
      </p:sp>
      <p:sp>
        <p:nvSpPr>
          <p:cNvPr id="99" name="Google Shape;99;p13"/>
          <p:cNvSpPr txBox="1">
            <a:spLocks noGrp="1"/>
          </p:cNvSpPr>
          <p:nvPr>
            <p:ph type="subTitle" idx="4"/>
          </p:nvPr>
        </p:nvSpPr>
        <p:spPr>
          <a:xfrm>
            <a:off x="10513916" y="4880112"/>
            <a:ext cx="4314600" cy="200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2600"/>
            </a:lvl1pPr>
            <a:lvl2pPr lvl="1" rtl="0">
              <a:lnSpc>
                <a:spcPct val="100000"/>
              </a:lnSpc>
              <a:spcBef>
                <a:spcPts val="0"/>
              </a:spcBef>
              <a:spcAft>
                <a:spcPts val="0"/>
              </a:spcAft>
              <a:buSzPts val="1100"/>
              <a:buNone/>
              <a:defRPr sz="2200"/>
            </a:lvl2pPr>
            <a:lvl3pPr lvl="2" rtl="0">
              <a:lnSpc>
                <a:spcPct val="100000"/>
              </a:lnSpc>
              <a:spcBef>
                <a:spcPts val="0"/>
              </a:spcBef>
              <a:spcAft>
                <a:spcPts val="0"/>
              </a:spcAft>
              <a:buSzPts val="1100"/>
              <a:buNone/>
              <a:defRPr sz="2200"/>
            </a:lvl3pPr>
            <a:lvl4pPr lvl="3" rtl="0">
              <a:lnSpc>
                <a:spcPct val="100000"/>
              </a:lnSpc>
              <a:spcBef>
                <a:spcPts val="0"/>
              </a:spcBef>
              <a:spcAft>
                <a:spcPts val="0"/>
              </a:spcAft>
              <a:buSzPts val="1100"/>
              <a:buNone/>
              <a:defRPr sz="2200"/>
            </a:lvl4pPr>
            <a:lvl5pPr lvl="4" rtl="0">
              <a:lnSpc>
                <a:spcPct val="100000"/>
              </a:lnSpc>
              <a:spcBef>
                <a:spcPts val="0"/>
              </a:spcBef>
              <a:spcAft>
                <a:spcPts val="0"/>
              </a:spcAft>
              <a:buSzPts val="1100"/>
              <a:buNone/>
              <a:defRPr sz="2200"/>
            </a:lvl5pPr>
            <a:lvl6pPr lvl="5" rtl="0">
              <a:lnSpc>
                <a:spcPct val="100000"/>
              </a:lnSpc>
              <a:spcBef>
                <a:spcPts val="0"/>
              </a:spcBef>
              <a:spcAft>
                <a:spcPts val="0"/>
              </a:spcAft>
              <a:buSzPts val="1100"/>
              <a:buNone/>
              <a:defRPr sz="2200"/>
            </a:lvl6pPr>
            <a:lvl7pPr lvl="6" rtl="0">
              <a:lnSpc>
                <a:spcPct val="100000"/>
              </a:lnSpc>
              <a:spcBef>
                <a:spcPts val="0"/>
              </a:spcBef>
              <a:spcAft>
                <a:spcPts val="0"/>
              </a:spcAft>
              <a:buSzPts val="1100"/>
              <a:buNone/>
              <a:defRPr sz="2200"/>
            </a:lvl7pPr>
            <a:lvl8pPr lvl="7" rtl="0">
              <a:lnSpc>
                <a:spcPct val="100000"/>
              </a:lnSpc>
              <a:spcBef>
                <a:spcPts val="0"/>
              </a:spcBef>
              <a:spcAft>
                <a:spcPts val="0"/>
              </a:spcAft>
              <a:buSzPts val="1100"/>
              <a:buNone/>
              <a:defRPr sz="2200"/>
            </a:lvl8pPr>
            <a:lvl9pPr lvl="8" rtl="0">
              <a:lnSpc>
                <a:spcPct val="100000"/>
              </a:lnSpc>
              <a:spcBef>
                <a:spcPts val="0"/>
              </a:spcBef>
              <a:spcAft>
                <a:spcPts val="0"/>
              </a:spcAft>
              <a:buSzPts val="1100"/>
              <a:buNone/>
              <a:defRPr sz="2200"/>
            </a:lvl9pPr>
          </a:lstStyle>
          <a:p>
            <a:endParaRPr/>
          </a:p>
        </p:txBody>
      </p:sp>
      <p:sp>
        <p:nvSpPr>
          <p:cNvPr id="100" name="Google Shape;100;p13"/>
          <p:cNvSpPr txBox="1">
            <a:spLocks noGrp="1"/>
          </p:cNvSpPr>
          <p:nvPr>
            <p:ph type="sldNum" idx="12"/>
          </p:nvPr>
        </p:nvSpPr>
        <p:spPr>
          <a:xfrm>
            <a:off x="17113568" y="9499702"/>
            <a:ext cx="1097400" cy="78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3743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3451850" y="3788650"/>
            <a:ext cx="4417200" cy="14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2800">
                <a:solidFill>
                  <a:srgbClr val="F3F3F3"/>
                </a:solidFill>
              </a:defRPr>
            </a:lvl1pPr>
            <a:lvl2pPr lvl="1"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11606998" y="3788650"/>
            <a:ext cx="4417200" cy="14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2800">
                <a:solidFill>
                  <a:srgbClr val="F3F3F3"/>
                </a:solidFill>
              </a:defRPr>
            </a:lvl1pPr>
            <a:lvl2pPr lvl="1"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3451850" y="6982900"/>
            <a:ext cx="4417200" cy="14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2800">
                <a:solidFill>
                  <a:srgbClr val="F3F3F3"/>
                </a:solidFill>
              </a:defRPr>
            </a:lvl1pPr>
            <a:lvl2pPr lvl="1"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11606998" y="6982900"/>
            <a:ext cx="4417200" cy="14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2800">
                <a:solidFill>
                  <a:srgbClr val="F3F3F3"/>
                </a:solidFill>
              </a:defRPr>
            </a:lvl1pPr>
            <a:lvl2pPr lvl="1"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22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1440200" y="1019650"/>
            <a:ext cx="15408000" cy="1145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6000">
                <a:solidFill>
                  <a:srgbClr val="F3F3F3"/>
                </a:solidFill>
              </a:defRPr>
            </a:lvl1pPr>
            <a:lvl2pPr lvl="1" algn="ctr" rtl="0">
              <a:spcBef>
                <a:spcPts val="0"/>
              </a:spcBef>
              <a:spcAft>
                <a:spcPts val="0"/>
              </a:spcAft>
              <a:buClr>
                <a:srgbClr val="F3F3F3"/>
              </a:buClr>
              <a:buSzPts val="3000"/>
              <a:buNone/>
              <a:defRPr sz="6000">
                <a:solidFill>
                  <a:srgbClr val="F3F3F3"/>
                </a:solidFill>
              </a:defRPr>
            </a:lvl2pPr>
            <a:lvl3pPr lvl="2" algn="ctr" rtl="0">
              <a:spcBef>
                <a:spcPts val="0"/>
              </a:spcBef>
              <a:spcAft>
                <a:spcPts val="0"/>
              </a:spcAft>
              <a:buClr>
                <a:srgbClr val="F3F3F3"/>
              </a:buClr>
              <a:buSzPts val="3000"/>
              <a:buNone/>
              <a:defRPr sz="6000">
                <a:solidFill>
                  <a:srgbClr val="F3F3F3"/>
                </a:solidFill>
              </a:defRPr>
            </a:lvl3pPr>
            <a:lvl4pPr lvl="3" algn="ctr" rtl="0">
              <a:spcBef>
                <a:spcPts val="0"/>
              </a:spcBef>
              <a:spcAft>
                <a:spcPts val="0"/>
              </a:spcAft>
              <a:buClr>
                <a:srgbClr val="F3F3F3"/>
              </a:buClr>
              <a:buSzPts val="3000"/>
              <a:buNone/>
              <a:defRPr sz="6000">
                <a:solidFill>
                  <a:srgbClr val="F3F3F3"/>
                </a:solidFill>
              </a:defRPr>
            </a:lvl4pPr>
            <a:lvl5pPr lvl="4" algn="ctr" rtl="0">
              <a:spcBef>
                <a:spcPts val="0"/>
              </a:spcBef>
              <a:spcAft>
                <a:spcPts val="0"/>
              </a:spcAft>
              <a:buClr>
                <a:srgbClr val="F3F3F3"/>
              </a:buClr>
              <a:buSzPts val="3000"/>
              <a:buNone/>
              <a:defRPr sz="6000">
                <a:solidFill>
                  <a:srgbClr val="F3F3F3"/>
                </a:solidFill>
              </a:defRPr>
            </a:lvl5pPr>
            <a:lvl6pPr lvl="5" algn="ctr" rtl="0">
              <a:spcBef>
                <a:spcPts val="0"/>
              </a:spcBef>
              <a:spcAft>
                <a:spcPts val="0"/>
              </a:spcAft>
              <a:buClr>
                <a:srgbClr val="F3F3F3"/>
              </a:buClr>
              <a:buSzPts val="3000"/>
              <a:buNone/>
              <a:defRPr sz="6000">
                <a:solidFill>
                  <a:srgbClr val="F3F3F3"/>
                </a:solidFill>
              </a:defRPr>
            </a:lvl6pPr>
            <a:lvl7pPr lvl="6" algn="ctr" rtl="0">
              <a:spcBef>
                <a:spcPts val="0"/>
              </a:spcBef>
              <a:spcAft>
                <a:spcPts val="0"/>
              </a:spcAft>
              <a:buClr>
                <a:srgbClr val="F3F3F3"/>
              </a:buClr>
              <a:buSzPts val="3000"/>
              <a:buNone/>
              <a:defRPr sz="6000">
                <a:solidFill>
                  <a:srgbClr val="F3F3F3"/>
                </a:solidFill>
              </a:defRPr>
            </a:lvl7pPr>
            <a:lvl8pPr lvl="7" algn="ctr" rtl="0">
              <a:spcBef>
                <a:spcPts val="0"/>
              </a:spcBef>
              <a:spcAft>
                <a:spcPts val="0"/>
              </a:spcAft>
              <a:buClr>
                <a:srgbClr val="F3F3F3"/>
              </a:buClr>
              <a:buSzPts val="3000"/>
              <a:buNone/>
              <a:defRPr sz="6000">
                <a:solidFill>
                  <a:srgbClr val="F3F3F3"/>
                </a:solidFill>
              </a:defRPr>
            </a:lvl8pPr>
            <a:lvl9pPr lvl="8" algn="ctr" rtl="0">
              <a:spcBef>
                <a:spcPts val="0"/>
              </a:spcBef>
              <a:spcAft>
                <a:spcPts val="0"/>
              </a:spcAft>
              <a:buClr>
                <a:srgbClr val="F3F3F3"/>
              </a:buClr>
              <a:buSzPts val="3000"/>
              <a:buNone/>
              <a:defRPr sz="6000">
                <a:solidFill>
                  <a:srgbClr val="F3F3F3"/>
                </a:solidFill>
              </a:defRPr>
            </a:lvl9pPr>
          </a:lstStyle>
          <a:p>
            <a:endParaRPr/>
          </a:p>
        </p:txBody>
      </p:sp>
    </p:spTree>
    <p:extLst>
      <p:ext uri="{BB962C8B-B14F-4D97-AF65-F5344CB8AC3E}">
        <p14:creationId xmlns:p14="http://schemas.microsoft.com/office/powerpoint/2010/main" val="281468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D3C58"/>
          </a:solidFill>
        </p:spPr>
        <p:txBody>
          <a:bodyPr wrap="square" lIns="0" tIns="0" rIns="0" bIns="0" rtlCol="0"/>
          <a:lstStyle/>
          <a:p>
            <a:endParaRPr/>
          </a:p>
        </p:txBody>
      </p:sp>
      <p:sp>
        <p:nvSpPr>
          <p:cNvPr id="2" name="Holder 2"/>
          <p:cNvSpPr>
            <a:spLocks noGrp="1"/>
          </p:cNvSpPr>
          <p:nvPr>
            <p:ph type="title"/>
          </p:nvPr>
        </p:nvSpPr>
        <p:spPr>
          <a:xfrm>
            <a:off x="7644436" y="3330681"/>
            <a:ext cx="2999127" cy="574039"/>
          </a:xfrm>
          <a:prstGeom prst="rect">
            <a:avLst/>
          </a:prstGeom>
        </p:spPr>
        <p:txBody>
          <a:bodyPr wrap="square" lIns="0" tIns="0" rIns="0" bIns="0">
            <a:spAutoFit/>
          </a:bodyPr>
          <a:lstStyle>
            <a:lvl1pPr>
              <a:defRPr sz="3600" b="1" i="0">
                <a:solidFill>
                  <a:srgbClr val="42B0F1"/>
                </a:solidFill>
                <a:latin typeface="Verdana"/>
                <a:cs typeface="Verdana"/>
              </a:defRPr>
            </a:lvl1pPr>
          </a:lstStyle>
          <a:p>
            <a:endParaRPr/>
          </a:p>
        </p:txBody>
      </p:sp>
      <p:sp>
        <p:nvSpPr>
          <p:cNvPr id="3" name="Holder 3"/>
          <p:cNvSpPr>
            <a:spLocks noGrp="1"/>
          </p:cNvSpPr>
          <p:nvPr>
            <p:ph type="body" idx="1"/>
          </p:nvPr>
        </p:nvSpPr>
        <p:spPr>
          <a:xfrm>
            <a:off x="3051653" y="4168336"/>
            <a:ext cx="12184692" cy="2794000"/>
          </a:xfrm>
          <a:prstGeom prst="rect">
            <a:avLst/>
          </a:prstGeom>
        </p:spPr>
        <p:txBody>
          <a:bodyPr wrap="square" lIns="0" tIns="0" rIns="0" bIns="0">
            <a:spAutoFit/>
          </a:bodyPr>
          <a:lstStyle>
            <a:lvl1pPr>
              <a:defRPr sz="5500" b="1" i="0">
                <a:solidFill>
                  <a:srgbClr val="E7EDF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kaiyangzhou.github.io/deep-personreid/pkg/models.html#reid-specific-models" TargetMode="External"/><Relationship Id="rId5" Type="http://schemas.openxmlformats.org/officeDocument/2006/relationships/hyperlink" Target="https://kaiyangzhou.github.io/deep-person-reid/datasets.html" TargetMode="External"/><Relationship Id="rId4" Type="http://schemas.openxmlformats.org/officeDocument/2006/relationships/hyperlink" Target="https://sites.google.com/view/mpvir/projects/raven?authuser=0"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grpSp>
        <p:nvGrpSpPr>
          <p:cNvPr id="2" name="object 2"/>
          <p:cNvGrpSpPr/>
          <p:nvPr/>
        </p:nvGrpSpPr>
        <p:grpSpPr>
          <a:xfrm>
            <a:off x="0" y="0"/>
            <a:ext cx="4107815" cy="10287000"/>
            <a:chOff x="0" y="0"/>
            <a:chExt cx="4107815" cy="10287000"/>
          </a:xfrm>
        </p:grpSpPr>
        <p:sp>
          <p:nvSpPr>
            <p:cNvPr id="3" name="object 3"/>
            <p:cNvSpPr/>
            <p:nvPr/>
          </p:nvSpPr>
          <p:spPr>
            <a:xfrm>
              <a:off x="0" y="0"/>
              <a:ext cx="2023719" cy="10286999"/>
            </a:xfrm>
            <a:prstGeom prst="rect">
              <a:avLst/>
            </a:prstGeom>
            <a:blipFill>
              <a:blip r:embed="rId4" cstate="print"/>
              <a:stretch>
                <a:fillRect/>
              </a:stretch>
            </a:blipFill>
          </p:spPr>
          <p:txBody>
            <a:bodyPr wrap="square" lIns="0" tIns="0" rIns="0" bIns="0" rtlCol="0"/>
            <a:lstStyle/>
            <a:p>
              <a:endParaRPr dirty="0"/>
            </a:p>
          </p:txBody>
        </p:sp>
        <p:sp>
          <p:nvSpPr>
            <p:cNvPr id="4" name="object 4"/>
            <p:cNvSpPr/>
            <p:nvPr/>
          </p:nvSpPr>
          <p:spPr>
            <a:xfrm>
              <a:off x="0" y="0"/>
              <a:ext cx="4107815" cy="10287000"/>
            </a:xfrm>
            <a:custGeom>
              <a:avLst/>
              <a:gdLst/>
              <a:ahLst/>
              <a:cxnLst/>
              <a:rect l="l" t="t" r="r" b="b"/>
              <a:pathLst>
                <a:path w="4107815" h="10287000">
                  <a:moveTo>
                    <a:pt x="4107586" y="2454389"/>
                  </a:moveTo>
                  <a:lnTo>
                    <a:pt x="4104462" y="2408047"/>
                  </a:lnTo>
                  <a:lnTo>
                    <a:pt x="4095343" y="2363622"/>
                  </a:lnTo>
                  <a:lnTo>
                    <a:pt x="4080649" y="2321496"/>
                  </a:lnTo>
                  <a:lnTo>
                    <a:pt x="4060774" y="2282088"/>
                  </a:lnTo>
                  <a:lnTo>
                    <a:pt x="4036110" y="2245804"/>
                  </a:lnTo>
                  <a:lnTo>
                    <a:pt x="4007053" y="2213051"/>
                  </a:lnTo>
                  <a:lnTo>
                    <a:pt x="3974007" y="2184222"/>
                  </a:lnTo>
                  <a:lnTo>
                    <a:pt x="3937368" y="2159724"/>
                  </a:lnTo>
                  <a:lnTo>
                    <a:pt x="3897541" y="2139962"/>
                  </a:lnTo>
                  <a:lnTo>
                    <a:pt x="3854920" y="2125357"/>
                  </a:lnTo>
                  <a:lnTo>
                    <a:pt x="3809911" y="2116290"/>
                  </a:lnTo>
                  <a:lnTo>
                    <a:pt x="3762895" y="2113178"/>
                  </a:lnTo>
                  <a:lnTo>
                    <a:pt x="3713442" y="2116721"/>
                  </a:lnTo>
                  <a:lnTo>
                    <a:pt x="3666236" y="2126996"/>
                  </a:lnTo>
                  <a:lnTo>
                    <a:pt x="3621735" y="2143506"/>
                  </a:lnTo>
                  <a:lnTo>
                    <a:pt x="3580396" y="2165731"/>
                  </a:lnTo>
                  <a:lnTo>
                    <a:pt x="3542677" y="2193175"/>
                  </a:lnTo>
                  <a:lnTo>
                    <a:pt x="3509060" y="2225332"/>
                  </a:lnTo>
                  <a:lnTo>
                    <a:pt x="3479977" y="2261679"/>
                  </a:lnTo>
                  <a:lnTo>
                    <a:pt x="3455898" y="2301710"/>
                  </a:lnTo>
                  <a:lnTo>
                    <a:pt x="3437280" y="2344928"/>
                  </a:lnTo>
                  <a:lnTo>
                    <a:pt x="3424593" y="2390800"/>
                  </a:lnTo>
                  <a:lnTo>
                    <a:pt x="1404962" y="2390800"/>
                  </a:lnTo>
                  <a:lnTo>
                    <a:pt x="1404962" y="0"/>
                  </a:lnTo>
                  <a:lnTo>
                    <a:pt x="0" y="0"/>
                  </a:lnTo>
                  <a:lnTo>
                    <a:pt x="0" y="10287000"/>
                  </a:lnTo>
                  <a:lnTo>
                    <a:pt x="1404962" y="10287000"/>
                  </a:lnTo>
                  <a:lnTo>
                    <a:pt x="1404962" y="2517965"/>
                  </a:lnTo>
                  <a:lnTo>
                    <a:pt x="3426726" y="2517965"/>
                  </a:lnTo>
                  <a:lnTo>
                    <a:pt x="3438893" y="2564358"/>
                  </a:lnTo>
                  <a:lnTo>
                    <a:pt x="3457206" y="2607868"/>
                  </a:lnTo>
                  <a:lnTo>
                    <a:pt x="3481159" y="2648026"/>
                  </a:lnTo>
                  <a:lnTo>
                    <a:pt x="3510267" y="2684361"/>
                  </a:lnTo>
                  <a:lnTo>
                    <a:pt x="3544011" y="2716390"/>
                  </a:lnTo>
                  <a:lnTo>
                    <a:pt x="3581908" y="2743644"/>
                  </a:lnTo>
                  <a:lnTo>
                    <a:pt x="3623449" y="2765666"/>
                  </a:lnTo>
                  <a:lnTo>
                    <a:pt x="3668153" y="2781985"/>
                  </a:lnTo>
                  <a:lnTo>
                    <a:pt x="3715512" y="2792107"/>
                  </a:lnTo>
                  <a:lnTo>
                    <a:pt x="3765029" y="2795600"/>
                  </a:lnTo>
                  <a:lnTo>
                    <a:pt x="3811549" y="2792488"/>
                  </a:lnTo>
                  <a:lnTo>
                    <a:pt x="3856151" y="2783421"/>
                  </a:lnTo>
                  <a:lnTo>
                    <a:pt x="3898442" y="2768803"/>
                  </a:lnTo>
                  <a:lnTo>
                    <a:pt x="3938003" y="2749042"/>
                  </a:lnTo>
                  <a:lnTo>
                    <a:pt x="3974427" y="2724556"/>
                  </a:lnTo>
                  <a:lnTo>
                    <a:pt x="4007320" y="2695727"/>
                  </a:lnTo>
                  <a:lnTo>
                    <a:pt x="4036263" y="2662961"/>
                  </a:lnTo>
                  <a:lnTo>
                    <a:pt x="4060850" y="2626677"/>
                  </a:lnTo>
                  <a:lnTo>
                    <a:pt x="4080687" y="2587269"/>
                  </a:lnTo>
                  <a:lnTo>
                    <a:pt x="4095356" y="2545156"/>
                  </a:lnTo>
                  <a:lnTo>
                    <a:pt x="4104462" y="2500719"/>
                  </a:lnTo>
                  <a:lnTo>
                    <a:pt x="4107586" y="2454389"/>
                  </a:lnTo>
                  <a:close/>
                </a:path>
              </a:pathLst>
            </a:custGeom>
            <a:solidFill>
              <a:srgbClr val="42B0F1"/>
            </a:solidFill>
          </p:spPr>
          <p:txBody>
            <a:bodyPr wrap="square" lIns="0" tIns="0" rIns="0" bIns="0" rtlCol="0"/>
            <a:lstStyle/>
            <a:p>
              <a:endParaRPr dirty="0"/>
            </a:p>
          </p:txBody>
        </p:sp>
      </p:grpSp>
      <p:sp>
        <p:nvSpPr>
          <p:cNvPr id="5" name="object 5"/>
          <p:cNvSpPr txBox="1">
            <a:spLocks noGrp="1"/>
          </p:cNvSpPr>
          <p:nvPr>
            <p:ph type="title"/>
          </p:nvPr>
        </p:nvSpPr>
        <p:spPr>
          <a:xfrm>
            <a:off x="2355379" y="1016699"/>
            <a:ext cx="9303221" cy="505267"/>
          </a:xfrm>
          <a:prstGeom prst="rect">
            <a:avLst/>
          </a:prstGeom>
        </p:spPr>
        <p:txBody>
          <a:bodyPr vert="horz" wrap="square" lIns="0" tIns="12700" rIns="0" bIns="0" rtlCol="0">
            <a:spAutoFit/>
          </a:bodyPr>
          <a:lstStyle/>
          <a:p>
            <a:pPr marL="12700">
              <a:lnSpc>
                <a:spcPct val="100000"/>
              </a:lnSpc>
              <a:spcBef>
                <a:spcPts val="100"/>
              </a:spcBef>
            </a:pPr>
            <a:r>
              <a:rPr lang="en-US" sz="3200" b="0" spc="340" dirty="0">
                <a:solidFill>
                  <a:schemeClr val="bg1"/>
                </a:solidFill>
              </a:rPr>
              <a:t>DEPARTMENT OF COMPUTER SCIENCE</a:t>
            </a:r>
            <a:endParaRPr sz="3200" dirty="0">
              <a:solidFill>
                <a:schemeClr val="bg1"/>
              </a:solidFill>
              <a:latin typeface="Verdana"/>
              <a:cs typeface="Verdana"/>
            </a:endParaRPr>
          </a:p>
        </p:txBody>
      </p:sp>
      <p:sp>
        <p:nvSpPr>
          <p:cNvPr id="6" name="object 6"/>
          <p:cNvSpPr txBox="1"/>
          <p:nvPr/>
        </p:nvSpPr>
        <p:spPr>
          <a:xfrm>
            <a:off x="2355379" y="3009900"/>
            <a:ext cx="4959821" cy="2421176"/>
          </a:xfrm>
          <a:prstGeom prst="rect">
            <a:avLst/>
          </a:prstGeom>
        </p:spPr>
        <p:txBody>
          <a:bodyPr vert="horz" wrap="square" lIns="0" tIns="205740" rIns="0" bIns="0" rtlCol="0">
            <a:spAutoFit/>
          </a:bodyPr>
          <a:lstStyle/>
          <a:p>
            <a:pPr marL="12700" marR="5080">
              <a:lnSpc>
                <a:spcPts val="11850"/>
              </a:lnSpc>
              <a:spcBef>
                <a:spcPts val="1620"/>
              </a:spcBef>
            </a:pPr>
            <a:r>
              <a:rPr lang="en-US" sz="11000" dirty="0">
                <a:solidFill>
                  <a:schemeClr val="bg1"/>
                </a:solidFill>
                <a:latin typeface="Verdana"/>
                <a:cs typeface="Verdana"/>
              </a:rPr>
              <a:t>RAVEN</a:t>
            </a:r>
            <a:endParaRPr sz="11000" dirty="0">
              <a:solidFill>
                <a:schemeClr val="bg1"/>
              </a:solidFill>
              <a:latin typeface="Verdana"/>
              <a:cs typeface="Verdana"/>
            </a:endParaRPr>
          </a:p>
          <a:p>
            <a:pPr marL="12700">
              <a:lnSpc>
                <a:spcPct val="100000"/>
              </a:lnSpc>
              <a:spcBef>
                <a:spcPts val="1989"/>
              </a:spcBef>
            </a:pPr>
            <a:r>
              <a:rPr lang="en-US" sz="2800" spc="190" dirty="0">
                <a:solidFill>
                  <a:schemeClr val="bg1"/>
                </a:solidFill>
                <a:latin typeface="Verdana"/>
                <a:cs typeface="Verdana"/>
              </a:rPr>
              <a:t>FINAL YEAR PROJECT</a:t>
            </a:r>
            <a:endParaRPr sz="2800" dirty="0">
              <a:solidFill>
                <a:schemeClr val="bg1"/>
              </a:solidFill>
              <a:latin typeface="Verdana"/>
              <a:cs typeface="Verdana"/>
            </a:endParaRPr>
          </a:p>
        </p:txBody>
      </p:sp>
      <p:pic>
        <p:nvPicPr>
          <p:cNvPr id="7" name="Google Shape;162;p26">
            <a:extLst>
              <a:ext uri="{FF2B5EF4-FFF2-40B4-BE49-F238E27FC236}">
                <a16:creationId xmlns:a16="http://schemas.microsoft.com/office/drawing/2014/main" id="{16C1C054-ACF8-435A-9756-B3A58B6E843E}"/>
              </a:ext>
            </a:extLst>
          </p:cNvPr>
          <p:cNvPicPr preferRelativeResize="0"/>
          <p:nvPr/>
        </p:nvPicPr>
        <p:blipFill rotWithShape="1">
          <a:blip r:embed="rId5">
            <a:alphaModFix/>
          </a:blip>
          <a:srcRect/>
          <a:stretch/>
        </p:blipFill>
        <p:spPr>
          <a:xfrm>
            <a:off x="16178365" y="571500"/>
            <a:ext cx="1347635" cy="1317607"/>
          </a:xfrm>
          <a:prstGeom prst="rect">
            <a:avLst/>
          </a:prstGeom>
          <a:noFill/>
          <a:ln>
            <a:noFill/>
          </a:ln>
        </p:spPr>
      </p:pic>
      <p:sp>
        <p:nvSpPr>
          <p:cNvPr id="8" name="TextBox 7">
            <a:extLst>
              <a:ext uri="{FF2B5EF4-FFF2-40B4-BE49-F238E27FC236}">
                <a16:creationId xmlns:a16="http://schemas.microsoft.com/office/drawing/2014/main" id="{5A52A6D7-22F1-4C08-A963-6F0B9CD878B2}"/>
              </a:ext>
            </a:extLst>
          </p:cNvPr>
          <p:cNvSpPr txBox="1"/>
          <p:nvPr/>
        </p:nvSpPr>
        <p:spPr>
          <a:xfrm>
            <a:off x="9144000" y="6575011"/>
            <a:ext cx="8510435" cy="2912207"/>
          </a:xfrm>
          <a:prstGeom prst="rect">
            <a:avLst/>
          </a:prstGeom>
          <a:noFill/>
        </p:spPr>
        <p:txBody>
          <a:bodyPr wrap="square">
            <a:spAutoFit/>
          </a:bodyPr>
          <a:lstStyle/>
          <a:p>
            <a:pPr marL="0" indent="0">
              <a:lnSpc>
                <a:spcPct val="250000"/>
              </a:lnSpc>
              <a:buNone/>
            </a:pPr>
            <a:r>
              <a:rPr lang="en-US" sz="2600" dirty="0">
                <a:solidFill>
                  <a:schemeClr val="bg1">
                    <a:alpha val="93000"/>
                  </a:schemeClr>
                </a:solidFill>
                <a:latin typeface="Verdana" panose="020B0604030504040204" pitchFamily="34" charset="0"/>
                <a:ea typeface="Verdana" panose="020B0604030504040204" pitchFamily="34" charset="0"/>
                <a:cs typeface="Times New Roman" panose="02020603050405020304" pitchFamily="18" charset="0"/>
              </a:rPr>
              <a:t>Muhammad Barak Ullah 	        SP18-BCS-031</a:t>
            </a:r>
          </a:p>
          <a:p>
            <a:pPr marL="0" indent="0">
              <a:lnSpc>
                <a:spcPct val="250000"/>
              </a:lnSpc>
              <a:buNone/>
            </a:pPr>
            <a:r>
              <a:rPr lang="en-US" sz="2600" dirty="0">
                <a:solidFill>
                  <a:schemeClr val="bg1">
                    <a:alpha val="93000"/>
                  </a:schemeClr>
                </a:solidFill>
                <a:latin typeface="Verdana" panose="020B0604030504040204" pitchFamily="34" charset="0"/>
                <a:ea typeface="Verdana" panose="020B0604030504040204" pitchFamily="34" charset="0"/>
                <a:cs typeface="Times New Roman" panose="02020603050405020304" pitchFamily="18" charset="0"/>
              </a:rPr>
              <a:t>Burhan Sabir 				SP18-BCS-015</a:t>
            </a:r>
          </a:p>
          <a:p>
            <a:pPr marL="0" indent="0">
              <a:lnSpc>
                <a:spcPct val="250000"/>
              </a:lnSpc>
              <a:buNone/>
            </a:pPr>
            <a:r>
              <a:rPr lang="en-US" sz="2600" dirty="0">
                <a:solidFill>
                  <a:schemeClr val="bg1">
                    <a:alpha val="93000"/>
                  </a:schemeClr>
                </a:solidFill>
                <a:latin typeface="Verdana" panose="020B0604030504040204" pitchFamily="34" charset="0"/>
                <a:ea typeface="Verdana" panose="020B0604030504040204" pitchFamily="34" charset="0"/>
                <a:cs typeface="Times New Roman" panose="02020603050405020304" pitchFamily="18" charset="0"/>
              </a:rPr>
              <a:t>Muhammad Saim Ashfaq		SP18-BCS-115</a:t>
            </a:r>
          </a:p>
        </p:txBody>
      </p:sp>
      <p:sp>
        <p:nvSpPr>
          <p:cNvPr id="10" name="TextBox 9">
            <a:extLst>
              <a:ext uri="{FF2B5EF4-FFF2-40B4-BE49-F238E27FC236}">
                <a16:creationId xmlns:a16="http://schemas.microsoft.com/office/drawing/2014/main" id="{94C4CD0F-556B-4E0A-A084-9B22862BCCE7}"/>
              </a:ext>
            </a:extLst>
          </p:cNvPr>
          <p:cNvSpPr txBox="1"/>
          <p:nvPr/>
        </p:nvSpPr>
        <p:spPr>
          <a:xfrm>
            <a:off x="8839200" y="5753100"/>
            <a:ext cx="8510435" cy="523220"/>
          </a:xfrm>
          <a:prstGeom prst="rect">
            <a:avLst/>
          </a:prstGeom>
          <a:noFill/>
        </p:spPr>
        <p:txBody>
          <a:bodyPr wrap="square">
            <a:spAutoFit/>
          </a:bodyPr>
          <a:lstStyle/>
          <a:p>
            <a:r>
              <a:rPr lang="en-US" sz="2800" b="1" dirty="0">
                <a:solidFill>
                  <a:schemeClr val="bg1"/>
                </a:solidFill>
                <a:latin typeface="Verdana" panose="020B0604030504040204" pitchFamily="34" charset="0"/>
                <a:ea typeface="Verdana" panose="020B0604030504040204" pitchFamily="34" charset="0"/>
                <a:cs typeface="Times New Roman" panose="02020603050405020304" pitchFamily="18" charset="0"/>
              </a:rPr>
              <a:t>Project Supervisor: Dr. Usama Ijaz Bajwa </a:t>
            </a:r>
            <a:endParaRPr lang="en-US"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cxnSp>
        <p:nvCxnSpPr>
          <p:cNvPr id="510" name="Google Shape;510;p47"/>
          <p:cNvCxnSpPr>
            <a:cxnSpLocks/>
          </p:cNvCxnSpPr>
          <p:nvPr/>
        </p:nvCxnSpPr>
        <p:spPr>
          <a:xfrm flipH="1">
            <a:off x="1008629" y="4991100"/>
            <a:ext cx="1855471" cy="0"/>
          </a:xfrm>
          <a:prstGeom prst="straightConnector1">
            <a:avLst/>
          </a:prstGeom>
          <a:noFill/>
          <a:ln w="9525" cap="flat" cmpd="sng">
            <a:solidFill>
              <a:schemeClr val="bg1"/>
            </a:solidFill>
            <a:prstDash val="solid"/>
            <a:round/>
            <a:headEnd type="none" w="med" len="med"/>
            <a:tailEnd type="none" w="med" len="med"/>
          </a:ln>
        </p:spPr>
      </p:cxnSp>
      <p:sp>
        <p:nvSpPr>
          <p:cNvPr id="509" name="Google Shape;509;p47"/>
          <p:cNvSpPr/>
          <p:nvPr/>
        </p:nvSpPr>
        <p:spPr>
          <a:xfrm rot="5400000">
            <a:off x="3519600" y="2689400"/>
            <a:ext cx="3951000" cy="5262000"/>
          </a:xfrm>
          <a:prstGeom prst="snip1Rect">
            <a:avLst>
              <a:gd name="adj" fmla="val 16667"/>
            </a:avLst>
          </a:prstGeom>
          <a:solidFill>
            <a:schemeClr val="tx2">
              <a:lumMod val="50000"/>
            </a:schemeClr>
          </a:solidFill>
          <a:ln>
            <a:noFill/>
          </a:ln>
        </p:spPr>
        <p:txBody>
          <a:bodyPr spcFirstLastPara="1" wrap="square" lIns="182850" tIns="182850" rIns="182850" bIns="182850" anchor="ctr" anchorCtr="0">
            <a:noAutofit/>
          </a:bodyPr>
          <a:lstStyle/>
          <a:p>
            <a:endParaRPr sz="3600"/>
          </a:p>
        </p:txBody>
      </p:sp>
      <p:sp>
        <p:nvSpPr>
          <p:cNvPr id="507" name="Google Shape;507;p47"/>
          <p:cNvSpPr/>
          <p:nvPr/>
        </p:nvSpPr>
        <p:spPr>
          <a:xfrm rot="-5400000" flipH="1">
            <a:off x="10799216" y="4252550"/>
            <a:ext cx="3951000" cy="5257800"/>
          </a:xfrm>
          <a:prstGeom prst="snip1Rect">
            <a:avLst>
              <a:gd name="adj" fmla="val 16667"/>
            </a:avLst>
          </a:prstGeom>
          <a:solidFill>
            <a:schemeClr val="tx2">
              <a:lumMod val="50000"/>
            </a:schemeClr>
          </a:solidFill>
          <a:ln>
            <a:noFill/>
          </a:ln>
        </p:spPr>
        <p:txBody>
          <a:bodyPr spcFirstLastPara="1" wrap="square" lIns="182850" tIns="182850" rIns="182850" bIns="182850" anchor="ctr" anchorCtr="0">
            <a:noAutofit/>
          </a:bodyPr>
          <a:lstStyle/>
          <a:p>
            <a:endParaRPr sz="3600"/>
          </a:p>
        </p:txBody>
      </p:sp>
      <p:cxnSp>
        <p:nvCxnSpPr>
          <p:cNvPr id="508" name="Google Shape;508;p47"/>
          <p:cNvCxnSpPr>
            <a:cxnSpLocks/>
          </p:cNvCxnSpPr>
          <p:nvPr/>
        </p:nvCxnSpPr>
        <p:spPr>
          <a:xfrm flipH="1">
            <a:off x="15403616" y="6743700"/>
            <a:ext cx="1804040" cy="0"/>
          </a:xfrm>
          <a:prstGeom prst="straightConnector1">
            <a:avLst/>
          </a:prstGeom>
          <a:noFill/>
          <a:ln w="9525" cap="flat" cmpd="sng">
            <a:solidFill>
              <a:schemeClr val="bg1"/>
            </a:solidFill>
            <a:prstDash val="solid"/>
            <a:round/>
            <a:headEnd type="none" w="med" len="med"/>
            <a:tailEnd type="none" w="med" len="med"/>
          </a:ln>
        </p:spPr>
      </p:cxnSp>
      <p:sp>
        <p:nvSpPr>
          <p:cNvPr id="511" name="Google Shape;511;p47"/>
          <p:cNvSpPr txBox="1">
            <a:spLocks noGrp="1"/>
          </p:cNvSpPr>
          <p:nvPr>
            <p:ph type="ctrTitle" idx="2"/>
          </p:nvPr>
        </p:nvSpPr>
        <p:spPr>
          <a:xfrm>
            <a:off x="3352800" y="3887791"/>
            <a:ext cx="3620766" cy="950909"/>
          </a:xfrm>
          <a:prstGeom prst="rect">
            <a:avLst/>
          </a:prstGeom>
        </p:spPr>
        <p:txBody>
          <a:bodyPr spcFirstLastPara="1" wrap="square" lIns="182850" tIns="182850" rIns="182850" bIns="182850" anchor="b" anchorCtr="0">
            <a:noAutofit/>
          </a:bodyPr>
          <a:lstStyle/>
          <a:p>
            <a:pPr algn="l"/>
            <a:r>
              <a:rPr lang="en-US" sz="3600" dirty="0">
                <a:solidFill>
                  <a:srgbClr val="00B0F0"/>
                </a:solidFill>
              </a:rPr>
              <a:t>YOLO V3</a:t>
            </a:r>
            <a:endParaRPr sz="3600" dirty="0">
              <a:solidFill>
                <a:srgbClr val="00B0F0"/>
              </a:solidFill>
            </a:endParaRPr>
          </a:p>
        </p:txBody>
      </p:sp>
      <p:sp>
        <p:nvSpPr>
          <p:cNvPr id="512" name="Google Shape;512;p47"/>
          <p:cNvSpPr txBox="1">
            <a:spLocks noGrp="1"/>
          </p:cNvSpPr>
          <p:nvPr>
            <p:ph type="subTitle" idx="1"/>
          </p:nvPr>
        </p:nvSpPr>
        <p:spPr>
          <a:xfrm>
            <a:off x="3276600" y="4991100"/>
            <a:ext cx="4053600" cy="1689050"/>
          </a:xfrm>
          <a:prstGeom prst="rect">
            <a:avLst/>
          </a:prstGeom>
        </p:spPr>
        <p:txBody>
          <a:bodyPr spcFirstLastPara="1" wrap="square" lIns="182850" tIns="182850" rIns="182850" bIns="182850" anchor="t" anchorCtr="0">
            <a:noAutofit/>
          </a:bodyPr>
          <a:lstStyle/>
          <a:p>
            <a:pPr algn="l"/>
            <a:r>
              <a:rPr lang="en-US" sz="2800" b="0" dirty="0">
                <a:solidFill>
                  <a:schemeClr val="lt1"/>
                </a:solidFill>
              </a:rPr>
              <a:t>We have used YOLO V3 for </a:t>
            </a:r>
            <a:r>
              <a:rPr lang="en-US" sz="2800" dirty="0">
                <a:solidFill>
                  <a:schemeClr val="lt1"/>
                </a:solidFill>
              </a:rPr>
              <a:t>detection and tracking </a:t>
            </a:r>
            <a:r>
              <a:rPr lang="en-US" sz="2800" b="0" dirty="0">
                <a:solidFill>
                  <a:schemeClr val="lt1"/>
                </a:solidFill>
              </a:rPr>
              <a:t>purposes</a:t>
            </a:r>
            <a:endParaRPr sz="2800" b="0" dirty="0">
              <a:solidFill>
                <a:schemeClr val="lt1"/>
              </a:solidFill>
            </a:endParaRPr>
          </a:p>
          <a:p>
            <a:pPr algn="l"/>
            <a:endParaRPr sz="2800" dirty="0">
              <a:solidFill>
                <a:schemeClr val="lt1"/>
              </a:solidFill>
            </a:endParaRPr>
          </a:p>
        </p:txBody>
      </p:sp>
      <p:sp>
        <p:nvSpPr>
          <p:cNvPr id="513" name="Google Shape;513;p47"/>
          <p:cNvSpPr txBox="1">
            <a:spLocks noGrp="1"/>
          </p:cNvSpPr>
          <p:nvPr>
            <p:ph type="ctrTitle" idx="3"/>
          </p:nvPr>
        </p:nvSpPr>
        <p:spPr>
          <a:xfrm>
            <a:off x="10134600" y="4914900"/>
            <a:ext cx="4869252" cy="1301550"/>
          </a:xfrm>
          <a:prstGeom prst="rect">
            <a:avLst/>
          </a:prstGeom>
        </p:spPr>
        <p:txBody>
          <a:bodyPr spcFirstLastPara="1" wrap="square" lIns="182850" tIns="182850" rIns="182850" bIns="182850" anchor="b" anchorCtr="0">
            <a:noAutofit/>
          </a:bodyPr>
          <a:lstStyle/>
          <a:p>
            <a:pPr algn="ctr"/>
            <a:r>
              <a:rPr lang="en-US" sz="3600" dirty="0">
                <a:solidFill>
                  <a:srgbClr val="00B0F0"/>
                </a:solidFill>
              </a:rPr>
              <a:t>OSNet model</a:t>
            </a:r>
            <a:endParaRPr sz="3600" dirty="0">
              <a:solidFill>
                <a:srgbClr val="00B0F0"/>
              </a:solidFill>
            </a:endParaRPr>
          </a:p>
        </p:txBody>
      </p:sp>
      <p:sp>
        <p:nvSpPr>
          <p:cNvPr id="514" name="Google Shape;514;p47"/>
          <p:cNvSpPr txBox="1">
            <a:spLocks noGrp="1"/>
          </p:cNvSpPr>
          <p:nvPr>
            <p:ph type="subTitle" idx="4"/>
          </p:nvPr>
        </p:nvSpPr>
        <p:spPr>
          <a:xfrm>
            <a:off x="10902866" y="6515100"/>
            <a:ext cx="4489534" cy="1600200"/>
          </a:xfrm>
          <a:prstGeom prst="rect">
            <a:avLst/>
          </a:prstGeom>
        </p:spPr>
        <p:txBody>
          <a:bodyPr spcFirstLastPara="1" wrap="square" lIns="182850" tIns="182850" rIns="182850" bIns="182850" anchor="t" anchorCtr="0">
            <a:noAutofit/>
          </a:bodyPr>
          <a:lstStyle/>
          <a:p>
            <a:pPr algn="l"/>
            <a:r>
              <a:rPr lang="en-US" sz="2800" b="0" dirty="0">
                <a:solidFill>
                  <a:schemeClr val="lt1"/>
                </a:solidFill>
              </a:rPr>
              <a:t>We have used OSnet model for </a:t>
            </a:r>
            <a:r>
              <a:rPr lang="en-US" sz="2800" dirty="0">
                <a:solidFill>
                  <a:schemeClr val="lt1"/>
                </a:solidFill>
              </a:rPr>
              <a:t>Re-identification</a:t>
            </a:r>
            <a:r>
              <a:rPr lang="en-US" sz="2800" b="0" dirty="0">
                <a:solidFill>
                  <a:schemeClr val="lt1"/>
                </a:solidFill>
              </a:rPr>
              <a:t> purpose</a:t>
            </a:r>
            <a:endParaRPr sz="2800" b="0" dirty="0">
              <a:solidFill>
                <a:schemeClr val="lt1"/>
              </a:solidFill>
            </a:endParaRPr>
          </a:p>
        </p:txBody>
      </p:sp>
      <p:sp>
        <p:nvSpPr>
          <p:cNvPr id="515" name="Google Shape;515;p47"/>
          <p:cNvSpPr txBox="1">
            <a:spLocks noGrp="1"/>
          </p:cNvSpPr>
          <p:nvPr>
            <p:ph type="sldNum" idx="12"/>
          </p:nvPr>
        </p:nvSpPr>
        <p:spPr>
          <a:xfrm>
            <a:off x="17113568" y="9499702"/>
            <a:ext cx="1097400" cy="787200"/>
          </a:xfrm>
          <a:prstGeom prst="rect">
            <a:avLst/>
          </a:prstGeom>
        </p:spPr>
        <p:txBody>
          <a:bodyPr spcFirstLastPara="1" wrap="square" lIns="182850" tIns="182850" rIns="182850" bIns="182850" anchor="t" anchorCtr="0">
            <a:noAutofit/>
          </a:bodyPr>
          <a:lstStyle/>
          <a:p>
            <a:fld id="{00000000-1234-1234-1234-123412341234}" type="slidenum">
              <a:rPr lang="en"/>
              <a:pPr/>
              <a:t>10</a:t>
            </a:fld>
            <a:endParaRPr/>
          </a:p>
        </p:txBody>
      </p:sp>
      <p:sp>
        <p:nvSpPr>
          <p:cNvPr id="516" name="Google Shape;516;p47"/>
          <p:cNvSpPr txBox="1">
            <a:spLocks noGrp="1"/>
          </p:cNvSpPr>
          <p:nvPr>
            <p:ph type="ctrTitle" idx="2"/>
          </p:nvPr>
        </p:nvSpPr>
        <p:spPr>
          <a:xfrm>
            <a:off x="2526700" y="1028700"/>
            <a:ext cx="13234599" cy="1225541"/>
          </a:xfrm>
          <a:prstGeom prst="rect">
            <a:avLst/>
          </a:prstGeom>
        </p:spPr>
        <p:txBody>
          <a:bodyPr spcFirstLastPara="1" wrap="square" lIns="182850" tIns="182850" rIns="182850" bIns="182850" anchor="b" anchorCtr="0">
            <a:noAutofit/>
          </a:bodyPr>
          <a:lstStyle/>
          <a:p>
            <a:pPr algn="ctr"/>
            <a:r>
              <a:rPr lang="en" sz="6600" dirty="0">
                <a:solidFill>
                  <a:schemeClr val="bg1">
                    <a:lumMod val="95000"/>
                  </a:schemeClr>
                </a:solidFill>
              </a:rPr>
              <a:t>Inference Engine - Models</a:t>
            </a:r>
            <a:endParaRPr sz="6600" dirty="0">
              <a:solidFill>
                <a:schemeClr val="bg1">
                  <a:lumMod val="95000"/>
                </a:schemeClr>
              </a:solidFill>
            </a:endParaRPr>
          </a:p>
        </p:txBody>
      </p:sp>
      <p:sp>
        <p:nvSpPr>
          <p:cNvPr id="17" name="object 3">
            <a:extLst>
              <a:ext uri="{FF2B5EF4-FFF2-40B4-BE49-F238E27FC236}">
                <a16:creationId xmlns:a16="http://schemas.microsoft.com/office/drawing/2014/main" id="{3D52971B-9AA5-4D9C-BA07-E9DCC171FC77}"/>
              </a:ext>
            </a:extLst>
          </p:cNvPr>
          <p:cNvSpPr/>
          <p:nvPr/>
        </p:nvSpPr>
        <p:spPr>
          <a:xfrm>
            <a:off x="1" y="0"/>
            <a:ext cx="1008628" cy="10286999"/>
          </a:xfrm>
          <a:prstGeom prst="rect">
            <a:avLst/>
          </a:prstGeom>
          <a:blipFill>
            <a:blip r:embed="rId3" cstate="print"/>
            <a:stretch>
              <a:fillRect/>
            </a:stretch>
          </a:blipFill>
        </p:spPr>
        <p:txBody>
          <a:bodyPr wrap="square" lIns="0" tIns="0" rIns="0" bIns="0" rtlCol="0"/>
          <a:lstStyle/>
          <a:p>
            <a:endParaRPr dirty="0"/>
          </a:p>
        </p:txBody>
      </p:sp>
      <p:sp>
        <p:nvSpPr>
          <p:cNvPr id="19" name="object 3">
            <a:extLst>
              <a:ext uri="{FF2B5EF4-FFF2-40B4-BE49-F238E27FC236}">
                <a16:creationId xmlns:a16="http://schemas.microsoft.com/office/drawing/2014/main" id="{EF2CFAED-A43E-4C73-9270-FD971DD89067}"/>
              </a:ext>
            </a:extLst>
          </p:cNvPr>
          <p:cNvSpPr/>
          <p:nvPr/>
        </p:nvSpPr>
        <p:spPr>
          <a:xfrm>
            <a:off x="17207656" y="-76200"/>
            <a:ext cx="1008628" cy="10286999"/>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9"/>
                                        </p:tgtEl>
                                        <p:attrNameLst>
                                          <p:attrName>style.visibility</p:attrName>
                                        </p:attrNameLst>
                                      </p:cBhvr>
                                      <p:to>
                                        <p:strVal val="visible"/>
                                      </p:to>
                                    </p:set>
                                    <p:animEffect transition="in" filter="fade">
                                      <p:cBhvr>
                                        <p:cTn id="7" dur="500"/>
                                        <p:tgtEl>
                                          <p:spTgt spid="5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1"/>
                                        </p:tgtEl>
                                        <p:attrNameLst>
                                          <p:attrName>style.visibility</p:attrName>
                                        </p:attrNameLst>
                                      </p:cBhvr>
                                      <p:to>
                                        <p:strVal val="visible"/>
                                      </p:to>
                                    </p:set>
                                    <p:animEffect transition="in" filter="fade">
                                      <p:cBhvr>
                                        <p:cTn id="10" dur="500"/>
                                        <p:tgtEl>
                                          <p:spTgt spid="5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
                                            <p:txEl>
                                              <p:pRg st="0" end="0"/>
                                            </p:txEl>
                                          </p:spTgt>
                                        </p:tgtEl>
                                        <p:attrNameLst>
                                          <p:attrName>style.visibility</p:attrName>
                                        </p:attrNameLst>
                                      </p:cBhvr>
                                      <p:to>
                                        <p:strVal val="visible"/>
                                      </p:to>
                                    </p:set>
                                    <p:animEffect transition="in" filter="fade">
                                      <p:cBhvr>
                                        <p:cTn id="13" dur="500"/>
                                        <p:tgtEl>
                                          <p:spTgt spid="5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3"/>
                                        </p:tgtEl>
                                        <p:attrNameLst>
                                          <p:attrName>style.visibility</p:attrName>
                                        </p:attrNameLst>
                                      </p:cBhvr>
                                      <p:to>
                                        <p:strVal val="visible"/>
                                      </p:to>
                                    </p:set>
                                    <p:animEffect transition="in" filter="fade">
                                      <p:cBhvr>
                                        <p:cTn id="18" dur="500"/>
                                        <p:tgtEl>
                                          <p:spTgt spid="5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7"/>
                                        </p:tgtEl>
                                        <p:attrNameLst>
                                          <p:attrName>style.visibility</p:attrName>
                                        </p:attrNameLst>
                                      </p:cBhvr>
                                      <p:to>
                                        <p:strVal val="visible"/>
                                      </p:to>
                                    </p:set>
                                    <p:animEffect transition="in" filter="fade">
                                      <p:cBhvr>
                                        <p:cTn id="21" dur="500"/>
                                        <p:tgtEl>
                                          <p:spTgt spid="50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4">
                                            <p:txEl>
                                              <p:pRg st="0" end="0"/>
                                            </p:txEl>
                                          </p:spTgt>
                                        </p:tgtEl>
                                        <p:attrNameLst>
                                          <p:attrName>style.visibility</p:attrName>
                                        </p:attrNameLst>
                                      </p:cBhvr>
                                      <p:to>
                                        <p:strVal val="visible"/>
                                      </p:to>
                                    </p:set>
                                    <p:animEffect transition="in" filter="fade">
                                      <p:cBhvr>
                                        <p:cTn id="24" dur="500"/>
                                        <p:tgtEl>
                                          <p:spTgt spid="5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 grpId="0" animBg="1"/>
      <p:bldP spid="507" grpId="0" animBg="1"/>
      <p:bldP spid="511" grpId="0"/>
      <p:bldP spid="512" grpId="0" build="p"/>
      <p:bldP spid="513" grpId="0"/>
      <p:bldP spid="5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15" name="Google Shape;515;p47"/>
          <p:cNvSpPr txBox="1">
            <a:spLocks noGrp="1"/>
          </p:cNvSpPr>
          <p:nvPr>
            <p:ph type="sldNum" idx="12"/>
          </p:nvPr>
        </p:nvSpPr>
        <p:spPr>
          <a:xfrm>
            <a:off x="17113568" y="9499702"/>
            <a:ext cx="1097400" cy="787200"/>
          </a:xfrm>
          <a:prstGeom prst="rect">
            <a:avLst/>
          </a:prstGeom>
        </p:spPr>
        <p:txBody>
          <a:bodyPr spcFirstLastPara="1" wrap="square" lIns="182850" tIns="182850" rIns="182850" bIns="182850" anchor="t" anchorCtr="0">
            <a:noAutofit/>
          </a:bodyPr>
          <a:lstStyle/>
          <a:p>
            <a:fld id="{00000000-1234-1234-1234-123412341234}" type="slidenum">
              <a:rPr lang="en"/>
              <a:pPr/>
              <a:t>11</a:t>
            </a:fld>
            <a:endParaRPr/>
          </a:p>
        </p:txBody>
      </p:sp>
      <p:sp>
        <p:nvSpPr>
          <p:cNvPr id="17" name="object 3">
            <a:extLst>
              <a:ext uri="{FF2B5EF4-FFF2-40B4-BE49-F238E27FC236}">
                <a16:creationId xmlns:a16="http://schemas.microsoft.com/office/drawing/2014/main" id="{3D52971B-9AA5-4D9C-BA07-E9DCC171FC77}"/>
              </a:ext>
            </a:extLst>
          </p:cNvPr>
          <p:cNvSpPr/>
          <p:nvPr/>
        </p:nvSpPr>
        <p:spPr>
          <a:xfrm>
            <a:off x="1" y="0"/>
            <a:ext cx="1008628" cy="10286999"/>
          </a:xfrm>
          <a:prstGeom prst="rect">
            <a:avLst/>
          </a:prstGeom>
          <a:blipFill>
            <a:blip r:embed="rId3" cstate="print"/>
            <a:stretch>
              <a:fillRect/>
            </a:stretch>
          </a:blipFill>
        </p:spPr>
        <p:txBody>
          <a:bodyPr wrap="square" lIns="0" tIns="0" rIns="0" bIns="0" rtlCol="0"/>
          <a:lstStyle/>
          <a:p>
            <a:endParaRPr dirty="0"/>
          </a:p>
        </p:txBody>
      </p:sp>
      <p:sp>
        <p:nvSpPr>
          <p:cNvPr id="19" name="object 3">
            <a:extLst>
              <a:ext uri="{FF2B5EF4-FFF2-40B4-BE49-F238E27FC236}">
                <a16:creationId xmlns:a16="http://schemas.microsoft.com/office/drawing/2014/main" id="{EF2CFAED-A43E-4C73-9270-FD971DD89067}"/>
              </a:ext>
            </a:extLst>
          </p:cNvPr>
          <p:cNvSpPr/>
          <p:nvPr/>
        </p:nvSpPr>
        <p:spPr>
          <a:xfrm>
            <a:off x="17207656" y="-76200"/>
            <a:ext cx="1008628" cy="10286999"/>
          </a:xfrm>
          <a:prstGeom prst="rect">
            <a:avLst/>
          </a:prstGeom>
          <a:blipFill>
            <a:blip r:embed="rId3" cstate="print"/>
            <a:stretch>
              <a:fillRect/>
            </a:stretch>
          </a:blipFill>
        </p:spPr>
        <p:txBody>
          <a:bodyPr wrap="square" lIns="0" tIns="0" rIns="0" bIns="0" rtlCol="0"/>
          <a:lstStyle/>
          <a:p>
            <a:endParaRPr dirty="0"/>
          </a:p>
        </p:txBody>
      </p:sp>
      <p:sp>
        <p:nvSpPr>
          <p:cNvPr id="28" name="Google Shape;516;p47">
            <a:extLst>
              <a:ext uri="{FF2B5EF4-FFF2-40B4-BE49-F238E27FC236}">
                <a16:creationId xmlns:a16="http://schemas.microsoft.com/office/drawing/2014/main" id="{D8C7ECEB-4710-4F72-8137-8791DE94BCFC}"/>
              </a:ext>
            </a:extLst>
          </p:cNvPr>
          <p:cNvSpPr txBox="1">
            <a:spLocks/>
          </p:cNvSpPr>
          <p:nvPr/>
        </p:nvSpPr>
        <p:spPr>
          <a:xfrm>
            <a:off x="5562600" y="641230"/>
            <a:ext cx="6617300" cy="1225541"/>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6600" kern="0" dirty="0">
                <a:solidFill>
                  <a:schemeClr val="bg1">
                    <a:lumMod val="95000"/>
                  </a:schemeClr>
                </a:solidFill>
              </a:rPr>
              <a:t>YOLO V3</a:t>
            </a:r>
          </a:p>
        </p:txBody>
      </p:sp>
      <p:sp>
        <p:nvSpPr>
          <p:cNvPr id="29" name="Google Shape;516;p47">
            <a:extLst>
              <a:ext uri="{FF2B5EF4-FFF2-40B4-BE49-F238E27FC236}">
                <a16:creationId xmlns:a16="http://schemas.microsoft.com/office/drawing/2014/main" id="{CBD8F1E6-A47C-46B1-960C-2A31BABE924F}"/>
              </a:ext>
            </a:extLst>
          </p:cNvPr>
          <p:cNvSpPr txBox="1">
            <a:spLocks/>
          </p:cNvSpPr>
          <p:nvPr/>
        </p:nvSpPr>
        <p:spPr>
          <a:xfrm>
            <a:off x="6477000" y="1930418"/>
            <a:ext cx="5013215" cy="774682"/>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3000" kern="0" dirty="0">
                <a:solidFill>
                  <a:srgbClr val="00B0F0"/>
                </a:solidFill>
              </a:rPr>
              <a:t>YOLO V3 Working</a:t>
            </a:r>
          </a:p>
        </p:txBody>
      </p:sp>
      <p:pic>
        <p:nvPicPr>
          <p:cNvPr id="18" name="Picture 17">
            <a:extLst>
              <a:ext uri="{FF2B5EF4-FFF2-40B4-BE49-F238E27FC236}">
                <a16:creationId xmlns:a16="http://schemas.microsoft.com/office/drawing/2014/main" id="{B914C167-965E-495C-9FF0-6BE1982C3CAE}"/>
              </a:ext>
            </a:extLst>
          </p:cNvPr>
          <p:cNvPicPr>
            <a:picLocks noChangeAspect="1"/>
          </p:cNvPicPr>
          <p:nvPr/>
        </p:nvPicPr>
        <p:blipFill rotWithShape="1">
          <a:blip r:embed="rId4">
            <a:extLst>
              <a:ext uri="{28A0092B-C50C-407E-A947-70E740481C1C}">
                <a14:useLocalDpi xmlns:a14="http://schemas.microsoft.com/office/drawing/2010/main" val="0"/>
              </a:ext>
            </a:extLst>
          </a:blip>
          <a:srcRect r="52412"/>
          <a:stretch/>
        </p:blipFill>
        <p:spPr>
          <a:xfrm>
            <a:off x="2133600" y="4394183"/>
            <a:ext cx="5791200" cy="4635517"/>
          </a:xfrm>
          <a:prstGeom prst="rect">
            <a:avLst/>
          </a:prstGeom>
        </p:spPr>
      </p:pic>
      <p:pic>
        <p:nvPicPr>
          <p:cNvPr id="21" name="Picture 20">
            <a:extLst>
              <a:ext uri="{FF2B5EF4-FFF2-40B4-BE49-F238E27FC236}">
                <a16:creationId xmlns:a16="http://schemas.microsoft.com/office/drawing/2014/main" id="{9A363120-F023-4C0A-8306-3DF5B47B822E}"/>
              </a:ext>
            </a:extLst>
          </p:cNvPr>
          <p:cNvPicPr>
            <a:picLocks noChangeAspect="1"/>
          </p:cNvPicPr>
          <p:nvPr/>
        </p:nvPicPr>
        <p:blipFill rotWithShape="1">
          <a:blip r:embed="rId4">
            <a:extLst>
              <a:ext uri="{28A0092B-C50C-407E-A947-70E740481C1C}">
                <a14:useLocalDpi xmlns:a14="http://schemas.microsoft.com/office/drawing/2010/main" val="0"/>
              </a:ext>
            </a:extLst>
          </a:blip>
          <a:srcRect l="47293"/>
          <a:stretch/>
        </p:blipFill>
        <p:spPr>
          <a:xfrm>
            <a:off x="10744199" y="4418428"/>
            <a:ext cx="5604932" cy="4611272"/>
          </a:xfrm>
          <a:prstGeom prst="rect">
            <a:avLst/>
          </a:prstGeom>
        </p:spPr>
      </p:pic>
      <p:sp>
        <p:nvSpPr>
          <p:cNvPr id="34" name="Google Shape;516;p47">
            <a:extLst>
              <a:ext uri="{FF2B5EF4-FFF2-40B4-BE49-F238E27FC236}">
                <a16:creationId xmlns:a16="http://schemas.microsoft.com/office/drawing/2014/main" id="{1D486854-24CF-415C-B8A6-CACA4F561129}"/>
              </a:ext>
            </a:extLst>
          </p:cNvPr>
          <p:cNvSpPr txBox="1">
            <a:spLocks/>
          </p:cNvSpPr>
          <p:nvPr/>
        </p:nvSpPr>
        <p:spPr>
          <a:xfrm>
            <a:off x="2522592" y="2989277"/>
            <a:ext cx="5013215" cy="774682"/>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3600" b="0" kern="0" dirty="0">
                <a:solidFill>
                  <a:schemeClr val="bg1"/>
                </a:solidFill>
              </a:rPr>
              <a:t>Single Object</a:t>
            </a:r>
          </a:p>
        </p:txBody>
      </p:sp>
      <p:sp>
        <p:nvSpPr>
          <p:cNvPr id="35" name="Google Shape;516;p47">
            <a:extLst>
              <a:ext uri="{FF2B5EF4-FFF2-40B4-BE49-F238E27FC236}">
                <a16:creationId xmlns:a16="http://schemas.microsoft.com/office/drawing/2014/main" id="{6A8656D8-C1D4-44BD-BA6E-E1639C12686B}"/>
              </a:ext>
            </a:extLst>
          </p:cNvPr>
          <p:cNvSpPr txBox="1">
            <a:spLocks/>
          </p:cNvSpPr>
          <p:nvPr/>
        </p:nvSpPr>
        <p:spPr>
          <a:xfrm>
            <a:off x="11040058" y="2989277"/>
            <a:ext cx="5013215" cy="774682"/>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3600" b="0" kern="0" dirty="0">
                <a:solidFill>
                  <a:schemeClr val="bg1"/>
                </a:solidFill>
              </a:rPr>
              <a:t>Multiple Object</a:t>
            </a:r>
          </a:p>
        </p:txBody>
      </p:sp>
    </p:spTree>
    <p:extLst>
      <p:ext uri="{BB962C8B-B14F-4D97-AF65-F5344CB8AC3E}">
        <p14:creationId xmlns:p14="http://schemas.microsoft.com/office/powerpoint/2010/main" val="251515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15" name="Google Shape;515;p47"/>
          <p:cNvSpPr txBox="1">
            <a:spLocks noGrp="1"/>
          </p:cNvSpPr>
          <p:nvPr>
            <p:ph type="sldNum" idx="12"/>
          </p:nvPr>
        </p:nvSpPr>
        <p:spPr>
          <a:xfrm>
            <a:off x="17113568" y="9499702"/>
            <a:ext cx="1097400" cy="787200"/>
          </a:xfrm>
          <a:prstGeom prst="rect">
            <a:avLst/>
          </a:prstGeom>
        </p:spPr>
        <p:txBody>
          <a:bodyPr spcFirstLastPara="1" wrap="square" lIns="182850" tIns="182850" rIns="182850" bIns="182850" anchor="t" anchorCtr="0">
            <a:noAutofit/>
          </a:bodyPr>
          <a:lstStyle/>
          <a:p>
            <a:fld id="{00000000-1234-1234-1234-123412341234}" type="slidenum">
              <a:rPr lang="en"/>
              <a:pPr/>
              <a:t>12</a:t>
            </a:fld>
            <a:endParaRPr/>
          </a:p>
        </p:txBody>
      </p:sp>
      <p:sp>
        <p:nvSpPr>
          <p:cNvPr id="17" name="object 3">
            <a:extLst>
              <a:ext uri="{FF2B5EF4-FFF2-40B4-BE49-F238E27FC236}">
                <a16:creationId xmlns:a16="http://schemas.microsoft.com/office/drawing/2014/main" id="{3D52971B-9AA5-4D9C-BA07-E9DCC171FC77}"/>
              </a:ext>
            </a:extLst>
          </p:cNvPr>
          <p:cNvSpPr/>
          <p:nvPr/>
        </p:nvSpPr>
        <p:spPr>
          <a:xfrm>
            <a:off x="1" y="0"/>
            <a:ext cx="1008628" cy="10286999"/>
          </a:xfrm>
          <a:prstGeom prst="rect">
            <a:avLst/>
          </a:prstGeom>
          <a:blipFill>
            <a:blip r:embed="rId3" cstate="print"/>
            <a:stretch>
              <a:fillRect/>
            </a:stretch>
          </a:blipFill>
        </p:spPr>
        <p:txBody>
          <a:bodyPr wrap="square" lIns="0" tIns="0" rIns="0" bIns="0" rtlCol="0"/>
          <a:lstStyle/>
          <a:p>
            <a:endParaRPr dirty="0"/>
          </a:p>
        </p:txBody>
      </p:sp>
      <p:sp>
        <p:nvSpPr>
          <p:cNvPr id="19" name="object 3">
            <a:extLst>
              <a:ext uri="{FF2B5EF4-FFF2-40B4-BE49-F238E27FC236}">
                <a16:creationId xmlns:a16="http://schemas.microsoft.com/office/drawing/2014/main" id="{EF2CFAED-A43E-4C73-9270-FD971DD89067}"/>
              </a:ext>
            </a:extLst>
          </p:cNvPr>
          <p:cNvSpPr/>
          <p:nvPr/>
        </p:nvSpPr>
        <p:spPr>
          <a:xfrm>
            <a:off x="17207656" y="-76200"/>
            <a:ext cx="1008628" cy="10286999"/>
          </a:xfrm>
          <a:prstGeom prst="rect">
            <a:avLst/>
          </a:prstGeom>
          <a:blipFill>
            <a:blip r:embed="rId3" cstate="print"/>
            <a:stretch>
              <a:fillRect/>
            </a:stretch>
          </a:blipFill>
        </p:spPr>
        <p:txBody>
          <a:bodyPr wrap="square" lIns="0" tIns="0" rIns="0" bIns="0" rtlCol="0"/>
          <a:lstStyle/>
          <a:p>
            <a:endParaRPr dirty="0"/>
          </a:p>
        </p:txBody>
      </p:sp>
      <p:sp>
        <p:nvSpPr>
          <p:cNvPr id="28" name="Google Shape;516;p47">
            <a:extLst>
              <a:ext uri="{FF2B5EF4-FFF2-40B4-BE49-F238E27FC236}">
                <a16:creationId xmlns:a16="http://schemas.microsoft.com/office/drawing/2014/main" id="{D8C7ECEB-4710-4F72-8137-8791DE94BCFC}"/>
              </a:ext>
            </a:extLst>
          </p:cNvPr>
          <p:cNvSpPr txBox="1">
            <a:spLocks/>
          </p:cNvSpPr>
          <p:nvPr/>
        </p:nvSpPr>
        <p:spPr>
          <a:xfrm>
            <a:off x="5562600" y="647700"/>
            <a:ext cx="6617300" cy="1225541"/>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6600" kern="0" dirty="0">
                <a:solidFill>
                  <a:schemeClr val="bg1">
                    <a:lumMod val="95000"/>
                  </a:schemeClr>
                </a:solidFill>
              </a:rPr>
              <a:t>YOLO V4</a:t>
            </a:r>
          </a:p>
        </p:txBody>
      </p:sp>
      <p:sp>
        <p:nvSpPr>
          <p:cNvPr id="29" name="Google Shape;516;p47">
            <a:extLst>
              <a:ext uri="{FF2B5EF4-FFF2-40B4-BE49-F238E27FC236}">
                <a16:creationId xmlns:a16="http://schemas.microsoft.com/office/drawing/2014/main" id="{CBD8F1E6-A47C-46B1-960C-2A31BABE924F}"/>
              </a:ext>
            </a:extLst>
          </p:cNvPr>
          <p:cNvSpPr txBox="1">
            <a:spLocks/>
          </p:cNvSpPr>
          <p:nvPr/>
        </p:nvSpPr>
        <p:spPr>
          <a:xfrm>
            <a:off x="6364642" y="2095500"/>
            <a:ext cx="5013215" cy="774682"/>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r>
              <a:rPr lang="en-US" sz="3000" kern="0" dirty="0">
                <a:solidFill>
                  <a:srgbClr val="00B0F0"/>
                </a:solidFill>
              </a:rPr>
              <a:t>YOLO V4 Architecture</a:t>
            </a:r>
          </a:p>
        </p:txBody>
      </p:sp>
      <p:pic>
        <p:nvPicPr>
          <p:cNvPr id="3" name="Picture 2">
            <a:extLst>
              <a:ext uri="{FF2B5EF4-FFF2-40B4-BE49-F238E27FC236}">
                <a16:creationId xmlns:a16="http://schemas.microsoft.com/office/drawing/2014/main" id="{FAD841C5-3F92-45F5-ADDE-7782D5195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3848100"/>
            <a:ext cx="12496799" cy="5334000"/>
          </a:xfrm>
          <a:prstGeom prst="rect">
            <a:avLst/>
          </a:prstGeom>
        </p:spPr>
      </p:pic>
    </p:spTree>
    <p:extLst>
      <p:ext uri="{BB962C8B-B14F-4D97-AF65-F5344CB8AC3E}">
        <p14:creationId xmlns:p14="http://schemas.microsoft.com/office/powerpoint/2010/main" val="339544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15" name="Google Shape;515;p47"/>
          <p:cNvSpPr txBox="1">
            <a:spLocks noGrp="1"/>
          </p:cNvSpPr>
          <p:nvPr>
            <p:ph type="sldNum" idx="12"/>
          </p:nvPr>
        </p:nvSpPr>
        <p:spPr>
          <a:xfrm>
            <a:off x="17113568" y="9499702"/>
            <a:ext cx="1097400" cy="787200"/>
          </a:xfrm>
          <a:prstGeom prst="rect">
            <a:avLst/>
          </a:prstGeom>
        </p:spPr>
        <p:txBody>
          <a:bodyPr spcFirstLastPara="1" wrap="square" lIns="182850" tIns="182850" rIns="182850" bIns="182850" anchor="t" anchorCtr="0">
            <a:noAutofit/>
          </a:bodyPr>
          <a:lstStyle/>
          <a:p>
            <a:fld id="{00000000-1234-1234-1234-123412341234}" type="slidenum">
              <a:rPr lang="en"/>
              <a:pPr/>
              <a:t>13</a:t>
            </a:fld>
            <a:endParaRPr/>
          </a:p>
        </p:txBody>
      </p:sp>
      <p:sp>
        <p:nvSpPr>
          <p:cNvPr id="17" name="object 3">
            <a:extLst>
              <a:ext uri="{FF2B5EF4-FFF2-40B4-BE49-F238E27FC236}">
                <a16:creationId xmlns:a16="http://schemas.microsoft.com/office/drawing/2014/main" id="{3D52971B-9AA5-4D9C-BA07-E9DCC171FC77}"/>
              </a:ext>
            </a:extLst>
          </p:cNvPr>
          <p:cNvSpPr/>
          <p:nvPr/>
        </p:nvSpPr>
        <p:spPr>
          <a:xfrm>
            <a:off x="1" y="0"/>
            <a:ext cx="1008628" cy="10286999"/>
          </a:xfrm>
          <a:prstGeom prst="rect">
            <a:avLst/>
          </a:prstGeom>
          <a:blipFill>
            <a:blip r:embed="rId3" cstate="print"/>
            <a:stretch>
              <a:fillRect/>
            </a:stretch>
          </a:blipFill>
        </p:spPr>
        <p:txBody>
          <a:bodyPr wrap="square" lIns="0" tIns="0" rIns="0" bIns="0" rtlCol="0"/>
          <a:lstStyle/>
          <a:p>
            <a:endParaRPr dirty="0"/>
          </a:p>
        </p:txBody>
      </p:sp>
      <p:sp>
        <p:nvSpPr>
          <p:cNvPr id="19" name="object 3">
            <a:extLst>
              <a:ext uri="{FF2B5EF4-FFF2-40B4-BE49-F238E27FC236}">
                <a16:creationId xmlns:a16="http://schemas.microsoft.com/office/drawing/2014/main" id="{EF2CFAED-A43E-4C73-9270-FD971DD89067}"/>
              </a:ext>
            </a:extLst>
          </p:cNvPr>
          <p:cNvSpPr/>
          <p:nvPr/>
        </p:nvSpPr>
        <p:spPr>
          <a:xfrm>
            <a:off x="17207656" y="-76200"/>
            <a:ext cx="1008628" cy="10286999"/>
          </a:xfrm>
          <a:prstGeom prst="rect">
            <a:avLst/>
          </a:prstGeom>
          <a:blipFill>
            <a:blip r:embed="rId3" cstate="print"/>
            <a:stretch>
              <a:fillRect/>
            </a:stretch>
          </a:blipFill>
        </p:spPr>
        <p:txBody>
          <a:bodyPr wrap="square" lIns="0" tIns="0" rIns="0" bIns="0" rtlCol="0"/>
          <a:lstStyle/>
          <a:p>
            <a:endParaRPr dirty="0"/>
          </a:p>
        </p:txBody>
      </p:sp>
      <p:sp>
        <p:nvSpPr>
          <p:cNvPr id="11" name="Google Shape;516;p47">
            <a:extLst>
              <a:ext uri="{FF2B5EF4-FFF2-40B4-BE49-F238E27FC236}">
                <a16:creationId xmlns:a16="http://schemas.microsoft.com/office/drawing/2014/main" id="{A43C7677-8EB7-4CF1-99AF-BCE1C2B45A38}"/>
              </a:ext>
            </a:extLst>
          </p:cNvPr>
          <p:cNvSpPr txBox="1">
            <a:spLocks/>
          </p:cNvSpPr>
          <p:nvPr/>
        </p:nvSpPr>
        <p:spPr>
          <a:xfrm>
            <a:off x="5562600" y="641359"/>
            <a:ext cx="6617300" cy="1225541"/>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6600" kern="0" dirty="0">
                <a:solidFill>
                  <a:schemeClr val="bg1">
                    <a:lumMod val="95000"/>
                  </a:schemeClr>
                </a:solidFill>
              </a:rPr>
              <a:t>OSNet Model</a:t>
            </a:r>
          </a:p>
        </p:txBody>
      </p:sp>
      <p:sp>
        <p:nvSpPr>
          <p:cNvPr id="12" name="Google Shape;516;p47">
            <a:extLst>
              <a:ext uri="{FF2B5EF4-FFF2-40B4-BE49-F238E27FC236}">
                <a16:creationId xmlns:a16="http://schemas.microsoft.com/office/drawing/2014/main" id="{437D29AA-D20D-4D02-AA63-C910746977D6}"/>
              </a:ext>
            </a:extLst>
          </p:cNvPr>
          <p:cNvSpPr txBox="1">
            <a:spLocks/>
          </p:cNvSpPr>
          <p:nvPr/>
        </p:nvSpPr>
        <p:spPr>
          <a:xfrm>
            <a:off x="6364642" y="1943100"/>
            <a:ext cx="5013215" cy="774682"/>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3000" kern="0" dirty="0">
                <a:solidFill>
                  <a:srgbClr val="00B0F0"/>
                </a:solidFill>
              </a:rPr>
              <a:t>OSNet Working</a:t>
            </a:r>
          </a:p>
        </p:txBody>
      </p:sp>
      <p:pic>
        <p:nvPicPr>
          <p:cNvPr id="3" name="Picture 2" descr="Diagram, engineering drawing&#10;&#10;Description automatically generated">
            <a:extLst>
              <a:ext uri="{FF2B5EF4-FFF2-40B4-BE49-F238E27FC236}">
                <a16:creationId xmlns:a16="http://schemas.microsoft.com/office/drawing/2014/main" id="{03F11B13-8C85-4E8F-8F83-0700BBAEB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274" y="3108338"/>
            <a:ext cx="11535452" cy="6784964"/>
          </a:xfrm>
          <a:prstGeom prst="rect">
            <a:avLst/>
          </a:prstGeom>
        </p:spPr>
      </p:pic>
    </p:spTree>
    <p:extLst>
      <p:ext uri="{BB962C8B-B14F-4D97-AF65-F5344CB8AC3E}">
        <p14:creationId xmlns:p14="http://schemas.microsoft.com/office/powerpoint/2010/main" val="59414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06"/>
        <p:cNvGrpSpPr/>
        <p:nvPr/>
      </p:nvGrpSpPr>
      <p:grpSpPr>
        <a:xfrm>
          <a:off x="0" y="0"/>
          <a:ext cx="0" cy="0"/>
          <a:chOff x="0" y="0"/>
          <a:chExt cx="0" cy="0"/>
        </a:xfrm>
      </p:grpSpPr>
      <p:sp>
        <p:nvSpPr>
          <p:cNvPr id="515" name="Google Shape;515;p47"/>
          <p:cNvSpPr txBox="1">
            <a:spLocks noGrp="1"/>
          </p:cNvSpPr>
          <p:nvPr>
            <p:ph type="sldNum" idx="12"/>
          </p:nvPr>
        </p:nvSpPr>
        <p:spPr>
          <a:xfrm>
            <a:off x="17113568" y="9499702"/>
            <a:ext cx="1097400" cy="787200"/>
          </a:xfrm>
          <a:prstGeom prst="rect">
            <a:avLst/>
          </a:prstGeom>
        </p:spPr>
        <p:txBody>
          <a:bodyPr spcFirstLastPara="1" wrap="square" lIns="182850" tIns="182850" rIns="182850" bIns="182850" anchor="t" anchorCtr="0">
            <a:noAutofit/>
          </a:bodyPr>
          <a:lstStyle/>
          <a:p>
            <a:fld id="{00000000-1234-1234-1234-123412341234}" type="slidenum">
              <a:rPr lang="en"/>
              <a:pPr/>
              <a:t>14</a:t>
            </a:fld>
            <a:endParaRPr/>
          </a:p>
        </p:txBody>
      </p:sp>
      <p:sp>
        <p:nvSpPr>
          <p:cNvPr id="17" name="object 3">
            <a:extLst>
              <a:ext uri="{FF2B5EF4-FFF2-40B4-BE49-F238E27FC236}">
                <a16:creationId xmlns:a16="http://schemas.microsoft.com/office/drawing/2014/main" id="{3D52971B-9AA5-4D9C-BA07-E9DCC171FC77}"/>
              </a:ext>
            </a:extLst>
          </p:cNvPr>
          <p:cNvSpPr/>
          <p:nvPr/>
        </p:nvSpPr>
        <p:spPr>
          <a:xfrm>
            <a:off x="1" y="0"/>
            <a:ext cx="1008628" cy="10286999"/>
          </a:xfrm>
          <a:prstGeom prst="rect">
            <a:avLst/>
          </a:prstGeom>
          <a:blipFill>
            <a:blip r:embed="rId4" cstate="print"/>
            <a:stretch>
              <a:fillRect/>
            </a:stretch>
          </a:blipFill>
        </p:spPr>
        <p:txBody>
          <a:bodyPr wrap="square" lIns="0" tIns="0" rIns="0" bIns="0" rtlCol="0"/>
          <a:lstStyle/>
          <a:p>
            <a:endParaRPr dirty="0"/>
          </a:p>
        </p:txBody>
      </p:sp>
      <p:sp>
        <p:nvSpPr>
          <p:cNvPr id="19" name="object 3">
            <a:extLst>
              <a:ext uri="{FF2B5EF4-FFF2-40B4-BE49-F238E27FC236}">
                <a16:creationId xmlns:a16="http://schemas.microsoft.com/office/drawing/2014/main" id="{EF2CFAED-A43E-4C73-9270-FD971DD89067}"/>
              </a:ext>
            </a:extLst>
          </p:cNvPr>
          <p:cNvSpPr/>
          <p:nvPr/>
        </p:nvSpPr>
        <p:spPr>
          <a:xfrm>
            <a:off x="17207656" y="-76200"/>
            <a:ext cx="1008628" cy="10286999"/>
          </a:xfrm>
          <a:prstGeom prst="rect">
            <a:avLst/>
          </a:prstGeom>
          <a:blipFill>
            <a:blip r:embed="rId4" cstate="print"/>
            <a:stretch>
              <a:fillRect/>
            </a:stretch>
          </a:blipFill>
        </p:spPr>
        <p:txBody>
          <a:bodyPr wrap="square" lIns="0" tIns="0" rIns="0" bIns="0" rtlCol="0"/>
          <a:lstStyle/>
          <a:p>
            <a:endParaRPr dirty="0"/>
          </a:p>
        </p:txBody>
      </p:sp>
      <p:sp>
        <p:nvSpPr>
          <p:cNvPr id="6" name="Google Shape;516;p47">
            <a:extLst>
              <a:ext uri="{FF2B5EF4-FFF2-40B4-BE49-F238E27FC236}">
                <a16:creationId xmlns:a16="http://schemas.microsoft.com/office/drawing/2014/main" id="{8ED67AE1-9644-4B65-A848-F4ED56713750}"/>
              </a:ext>
            </a:extLst>
          </p:cNvPr>
          <p:cNvSpPr txBox="1">
            <a:spLocks/>
          </p:cNvSpPr>
          <p:nvPr/>
        </p:nvSpPr>
        <p:spPr>
          <a:xfrm>
            <a:off x="5562600" y="641359"/>
            <a:ext cx="6617300" cy="1225541"/>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6600" kern="0" dirty="0">
                <a:solidFill>
                  <a:schemeClr val="bg1">
                    <a:lumMod val="95000"/>
                  </a:schemeClr>
                </a:solidFill>
              </a:rPr>
              <a:t>OSNet Model</a:t>
            </a:r>
          </a:p>
        </p:txBody>
      </p:sp>
      <p:sp>
        <p:nvSpPr>
          <p:cNvPr id="7" name="Google Shape;516;p47">
            <a:extLst>
              <a:ext uri="{FF2B5EF4-FFF2-40B4-BE49-F238E27FC236}">
                <a16:creationId xmlns:a16="http://schemas.microsoft.com/office/drawing/2014/main" id="{9B2F4E8D-D4C3-4883-809C-D5B046AF3EE2}"/>
              </a:ext>
            </a:extLst>
          </p:cNvPr>
          <p:cNvSpPr txBox="1">
            <a:spLocks/>
          </p:cNvSpPr>
          <p:nvPr/>
        </p:nvSpPr>
        <p:spPr>
          <a:xfrm>
            <a:off x="6364642" y="1943100"/>
            <a:ext cx="5013215" cy="774682"/>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3000" kern="0" dirty="0">
                <a:solidFill>
                  <a:srgbClr val="00B0F0"/>
                </a:solidFill>
              </a:rPr>
              <a:t>Why OSNet?</a:t>
            </a:r>
          </a:p>
        </p:txBody>
      </p:sp>
      <p:graphicFrame>
        <p:nvGraphicFramePr>
          <p:cNvPr id="9" name="Content Placeholder 4">
            <a:extLst>
              <a:ext uri="{FF2B5EF4-FFF2-40B4-BE49-F238E27FC236}">
                <a16:creationId xmlns:a16="http://schemas.microsoft.com/office/drawing/2014/main" id="{152CEBE0-ECF5-4CF5-87B7-77216BCCE58A}"/>
              </a:ext>
            </a:extLst>
          </p:cNvPr>
          <p:cNvGraphicFramePr>
            <a:graphicFrameLocks/>
          </p:cNvGraphicFramePr>
          <p:nvPr>
            <p:extLst>
              <p:ext uri="{D42A27DB-BD31-4B8C-83A1-F6EECF244321}">
                <p14:modId xmlns:p14="http://schemas.microsoft.com/office/powerpoint/2010/main" val="2146805623"/>
              </p:ext>
            </p:extLst>
          </p:nvPr>
        </p:nvGraphicFramePr>
        <p:xfrm>
          <a:off x="1752600" y="3162300"/>
          <a:ext cx="14823085" cy="6814216"/>
        </p:xfrm>
        <a:graphic>
          <a:graphicData uri="http://schemas.openxmlformats.org/drawingml/2006/table">
            <a:tbl>
              <a:tblPr firstRow="1" bandRow="1">
                <a:tableStyleId>{F5AB1C69-6EDB-4FF4-983F-18BD219EF322}</a:tableStyleId>
              </a:tblPr>
              <a:tblGrid>
                <a:gridCol w="2964617">
                  <a:extLst>
                    <a:ext uri="{9D8B030D-6E8A-4147-A177-3AD203B41FA5}">
                      <a16:colId xmlns:a16="http://schemas.microsoft.com/office/drawing/2014/main" val="1131967337"/>
                    </a:ext>
                  </a:extLst>
                </a:gridCol>
                <a:gridCol w="2964617">
                  <a:extLst>
                    <a:ext uri="{9D8B030D-6E8A-4147-A177-3AD203B41FA5}">
                      <a16:colId xmlns:a16="http://schemas.microsoft.com/office/drawing/2014/main" val="1650158990"/>
                    </a:ext>
                  </a:extLst>
                </a:gridCol>
                <a:gridCol w="2964617">
                  <a:extLst>
                    <a:ext uri="{9D8B030D-6E8A-4147-A177-3AD203B41FA5}">
                      <a16:colId xmlns:a16="http://schemas.microsoft.com/office/drawing/2014/main" val="2540866226"/>
                    </a:ext>
                  </a:extLst>
                </a:gridCol>
                <a:gridCol w="2964617">
                  <a:extLst>
                    <a:ext uri="{9D8B030D-6E8A-4147-A177-3AD203B41FA5}">
                      <a16:colId xmlns:a16="http://schemas.microsoft.com/office/drawing/2014/main" val="1164802316"/>
                    </a:ext>
                  </a:extLst>
                </a:gridCol>
                <a:gridCol w="2964617">
                  <a:extLst>
                    <a:ext uri="{9D8B030D-6E8A-4147-A177-3AD203B41FA5}">
                      <a16:colId xmlns:a16="http://schemas.microsoft.com/office/drawing/2014/main" val="1184761471"/>
                    </a:ext>
                  </a:extLst>
                </a:gridCol>
              </a:tblGrid>
              <a:tr h="1182056">
                <a:tc>
                  <a:txBody>
                    <a:bodyPr/>
                    <a:lstStyle/>
                    <a:p>
                      <a:pPr algn="ctr">
                        <a:lnSpc>
                          <a:spcPct val="150000"/>
                        </a:lnSpc>
                      </a:pPr>
                      <a:r>
                        <a:rPr lang="en-US" sz="2400" dirty="0">
                          <a:solidFill>
                            <a:schemeClr val="bg1"/>
                          </a:solidFill>
                          <a:latin typeface="Verdana" panose="020B0604030504040204" pitchFamily="34" charset="0"/>
                          <a:ea typeface="Verdana" panose="020B0604030504040204" pitchFamily="34" charset="0"/>
                        </a:rPr>
                        <a:t>Model</a:t>
                      </a:r>
                    </a:p>
                  </a:txBody>
                  <a:tcPr marL="152400" marR="152400" marT="76200" marB="76200" anchor="ctr">
                    <a:solidFill>
                      <a:srgbClr val="0070C0">
                        <a:alpha val="20000"/>
                      </a:srgbClr>
                    </a:solidFill>
                  </a:tcPr>
                </a:tc>
                <a:tc>
                  <a:txBody>
                    <a:bodyPr/>
                    <a:lstStyle/>
                    <a:p>
                      <a:pPr algn="ctr">
                        <a:lnSpc>
                          <a:spcPct val="150000"/>
                        </a:lnSpc>
                      </a:pPr>
                      <a:r>
                        <a:rPr lang="en-US" sz="2400" b="1" i="0" kern="1200" dirty="0">
                          <a:solidFill>
                            <a:schemeClr val="bg1"/>
                          </a:solidFill>
                          <a:effectLst/>
                          <a:latin typeface="Verdana" panose="020B0604030504040204" pitchFamily="34" charset="0"/>
                          <a:ea typeface="Verdana" panose="020B0604030504040204" pitchFamily="34" charset="0"/>
                          <a:cs typeface="+mn-cs"/>
                        </a:rPr>
                        <a:t># Param (10^6)</a:t>
                      </a:r>
                      <a:endParaRPr lang="en-US" sz="2400" dirty="0">
                        <a:solidFill>
                          <a:schemeClr val="bg1"/>
                        </a:solidFill>
                        <a:latin typeface="Verdana" panose="020B0604030504040204" pitchFamily="34" charset="0"/>
                        <a:ea typeface="Verdana" panose="020B0604030504040204" pitchFamily="34" charset="0"/>
                      </a:endParaRPr>
                    </a:p>
                  </a:txBody>
                  <a:tcPr marL="152400" marR="152400" marT="76200" marB="76200" anchor="ctr">
                    <a:solidFill>
                      <a:srgbClr val="0070C0">
                        <a:alpha val="20000"/>
                      </a:srgbClr>
                    </a:solidFill>
                  </a:tcPr>
                </a:tc>
                <a:tc>
                  <a:txBody>
                    <a:bodyPr/>
                    <a:lstStyle/>
                    <a:p>
                      <a:pPr algn="ctr">
                        <a:lnSpc>
                          <a:spcPct val="150000"/>
                        </a:lnSpc>
                      </a:pPr>
                      <a:r>
                        <a:rPr lang="en-US" sz="2400" dirty="0">
                          <a:solidFill>
                            <a:schemeClr val="bg1"/>
                          </a:solidFill>
                          <a:latin typeface="Verdana" panose="020B0604030504040204" pitchFamily="34" charset="0"/>
                          <a:ea typeface="Verdana" panose="020B0604030504040204" pitchFamily="34" charset="0"/>
                        </a:rPr>
                        <a:t>GFLOPs</a:t>
                      </a:r>
                    </a:p>
                  </a:txBody>
                  <a:tcPr marL="152400" marR="152400" marT="76200" marB="76200" anchor="ctr">
                    <a:solidFill>
                      <a:srgbClr val="0070C0">
                        <a:alpha val="20000"/>
                      </a:srgbClr>
                    </a:solidFill>
                  </a:tcPr>
                </a:tc>
                <a:tc>
                  <a:txBody>
                    <a:bodyPr/>
                    <a:lstStyle/>
                    <a:p>
                      <a:pPr algn="ctr">
                        <a:lnSpc>
                          <a:spcPct val="150000"/>
                        </a:lnSpc>
                      </a:pPr>
                      <a:r>
                        <a:rPr lang="en-US" sz="2400" dirty="0">
                          <a:solidFill>
                            <a:schemeClr val="bg1"/>
                          </a:solidFill>
                          <a:latin typeface="Verdana" panose="020B0604030504040204" pitchFamily="34" charset="0"/>
                          <a:ea typeface="Verdana" panose="020B0604030504040204" pitchFamily="34" charset="0"/>
                        </a:rPr>
                        <a:t>Loss</a:t>
                      </a:r>
                    </a:p>
                  </a:txBody>
                  <a:tcPr marL="152400" marR="152400" marT="76200" marB="76200" anchor="ctr">
                    <a:solidFill>
                      <a:srgbClr val="0070C0">
                        <a:alpha val="20000"/>
                      </a:srgbClr>
                    </a:solidFill>
                  </a:tcPr>
                </a:tc>
                <a:tc>
                  <a:txBody>
                    <a:bodyPr/>
                    <a:lstStyle/>
                    <a:p>
                      <a:pPr algn="ctr">
                        <a:lnSpc>
                          <a:spcPct val="250000"/>
                        </a:lnSpc>
                      </a:pPr>
                      <a:r>
                        <a:rPr lang="en-US" sz="2400" dirty="0">
                          <a:solidFill>
                            <a:schemeClr val="bg1"/>
                          </a:solidFill>
                          <a:latin typeface="Verdana" panose="020B0604030504040204" pitchFamily="34" charset="0"/>
                          <a:ea typeface="Verdana" panose="020B0604030504040204" pitchFamily="34" charset="0"/>
                        </a:rPr>
                        <a:t>Distance</a:t>
                      </a:r>
                    </a:p>
                  </a:txBody>
                  <a:tcPr>
                    <a:solidFill>
                      <a:srgbClr val="0070C0">
                        <a:alpha val="20000"/>
                      </a:srgbClr>
                    </a:solidFill>
                  </a:tcPr>
                </a:tc>
                <a:extLst>
                  <a:ext uri="{0D108BD9-81ED-4DB2-BD59-A6C34878D82A}">
                    <a16:rowId xmlns:a16="http://schemas.microsoft.com/office/drawing/2014/main" val="4066550025"/>
                  </a:ext>
                </a:extLst>
              </a:tr>
              <a:tr h="1182056">
                <a:tc>
                  <a:txBody>
                    <a:bodyPr/>
                    <a:lstStyle/>
                    <a:p>
                      <a:pPr algn="ctr" fontAlgn="ctr"/>
                      <a:r>
                        <a:rPr lang="en-US" sz="2400" dirty="0">
                          <a:effectLst/>
                          <a:latin typeface="Verdana" panose="020B0604030504040204" pitchFamily="34" charset="0"/>
                          <a:ea typeface="Verdana" panose="020B0604030504040204" pitchFamily="34" charset="0"/>
                        </a:rPr>
                        <a:t>Resnet50</a:t>
                      </a:r>
                    </a:p>
                  </a:txBody>
                  <a:tcPr marL="152400" marR="152400" marT="76200" marB="76200" anchor="ctr">
                    <a:solidFill>
                      <a:schemeClr val="bg1">
                        <a:alpha val="63000"/>
                      </a:schemeClr>
                    </a:solidFill>
                  </a:tcPr>
                </a:tc>
                <a:tc>
                  <a:txBody>
                    <a:bodyPr/>
                    <a:lstStyle/>
                    <a:p>
                      <a:pPr algn="ctr" fontAlgn="ctr"/>
                      <a:r>
                        <a:rPr lang="en-US" sz="2400">
                          <a:effectLst/>
                          <a:latin typeface="Verdana" panose="020B0604030504040204" pitchFamily="34" charset="0"/>
                          <a:ea typeface="Verdana" panose="020B0604030504040204" pitchFamily="34" charset="0"/>
                        </a:rPr>
                        <a:t>23.5</a:t>
                      </a:r>
                    </a:p>
                  </a:txBody>
                  <a:tcPr marL="152400" marR="152400" marT="76200" marB="76200" anchor="ctr">
                    <a:solidFill>
                      <a:schemeClr val="bg1">
                        <a:alpha val="63000"/>
                      </a:schemeClr>
                    </a:solidFill>
                  </a:tcPr>
                </a:tc>
                <a:tc>
                  <a:txBody>
                    <a:bodyPr/>
                    <a:lstStyle/>
                    <a:p>
                      <a:pPr algn="ctr" fontAlgn="ctr"/>
                      <a:r>
                        <a:rPr lang="en-US" sz="2400">
                          <a:effectLst/>
                          <a:latin typeface="Verdana" panose="020B0604030504040204" pitchFamily="34" charset="0"/>
                          <a:ea typeface="Verdana" panose="020B0604030504040204" pitchFamily="34" charset="0"/>
                        </a:rPr>
                        <a:t>2.7</a:t>
                      </a:r>
                    </a:p>
                  </a:txBody>
                  <a:tcPr marL="152400" marR="152400" marT="76200" marB="76200" anchor="ctr">
                    <a:solidFill>
                      <a:schemeClr val="bg1">
                        <a:alpha val="63000"/>
                      </a:schemeClr>
                    </a:solidFill>
                  </a:tcPr>
                </a:tc>
                <a:tc>
                  <a:txBody>
                    <a:bodyPr/>
                    <a:lstStyle/>
                    <a:p>
                      <a:pPr algn="ctr" fontAlgn="ctr">
                        <a:lnSpc>
                          <a:spcPct val="200000"/>
                        </a:lnSpc>
                      </a:pPr>
                      <a:r>
                        <a:rPr lang="en-US" sz="2400" dirty="0">
                          <a:effectLst/>
                          <a:latin typeface="Verdana" panose="020B0604030504040204" pitchFamily="34" charset="0"/>
                          <a:ea typeface="Verdana" panose="020B0604030504040204" pitchFamily="34" charset="0"/>
                        </a:rPr>
                        <a:t>SoftMax</a:t>
                      </a:r>
                    </a:p>
                  </a:txBody>
                  <a:tcPr marL="152400" marR="152400" marT="76200" marB="76200" anchor="ctr">
                    <a:solidFill>
                      <a:schemeClr val="bg1">
                        <a:alpha val="63000"/>
                      </a:schemeClr>
                    </a:solidFill>
                  </a:tcPr>
                </a:tc>
                <a:tc>
                  <a:txBody>
                    <a:bodyPr/>
                    <a:lstStyle/>
                    <a:p>
                      <a:pPr algn="ctr">
                        <a:lnSpc>
                          <a:spcPct val="100000"/>
                        </a:lnSpc>
                      </a:pPr>
                      <a:r>
                        <a:rPr lang="en-US" sz="2400" b="0" i="0" kern="1200" dirty="0">
                          <a:solidFill>
                            <a:schemeClr val="dk1"/>
                          </a:solidFill>
                          <a:effectLst/>
                          <a:latin typeface="Verdana" panose="020B0604030504040204" pitchFamily="34" charset="0"/>
                          <a:ea typeface="Verdana" panose="020B0604030504040204" pitchFamily="34" charset="0"/>
                          <a:cs typeface="+mn-cs"/>
                        </a:rPr>
                        <a:t>                     Cosine</a:t>
                      </a:r>
                      <a:endParaRPr lang="en-US" sz="2400" dirty="0">
                        <a:latin typeface="Verdana" panose="020B0604030504040204" pitchFamily="34" charset="0"/>
                        <a:ea typeface="Verdana" panose="020B0604030504040204" pitchFamily="34" charset="0"/>
                      </a:endParaRPr>
                    </a:p>
                  </a:txBody>
                  <a:tcPr>
                    <a:solidFill>
                      <a:schemeClr val="bg1">
                        <a:alpha val="63000"/>
                      </a:schemeClr>
                    </a:solidFill>
                  </a:tcPr>
                </a:tc>
                <a:extLst>
                  <a:ext uri="{0D108BD9-81ED-4DB2-BD59-A6C34878D82A}">
                    <a16:rowId xmlns:a16="http://schemas.microsoft.com/office/drawing/2014/main" val="752386676"/>
                  </a:ext>
                </a:extLst>
              </a:tr>
              <a:tr h="1580538">
                <a:tc>
                  <a:txBody>
                    <a:bodyPr/>
                    <a:lstStyle/>
                    <a:p>
                      <a:pPr algn="ctr" fontAlgn="ctr"/>
                      <a:r>
                        <a:rPr lang="en-US" sz="2400" dirty="0">
                          <a:effectLst/>
                          <a:latin typeface="Verdana" panose="020B0604030504040204" pitchFamily="34" charset="0"/>
                          <a:ea typeface="Verdana" panose="020B0604030504040204" pitchFamily="34" charset="0"/>
                        </a:rPr>
                        <a:t>osnet_x0_75</a:t>
                      </a:r>
                    </a:p>
                  </a:txBody>
                  <a:tcPr marL="152400" marR="152400" marT="76200" marB="76200" anchor="ctr">
                    <a:solidFill>
                      <a:schemeClr val="bg1">
                        <a:alpha val="63000"/>
                      </a:schemeClr>
                    </a:solidFill>
                  </a:tcPr>
                </a:tc>
                <a:tc>
                  <a:txBody>
                    <a:bodyPr/>
                    <a:lstStyle/>
                    <a:p>
                      <a:pPr algn="ctr" fontAlgn="ctr"/>
                      <a:r>
                        <a:rPr lang="en-US" sz="2400">
                          <a:effectLst/>
                          <a:latin typeface="Verdana" panose="020B0604030504040204" pitchFamily="34" charset="0"/>
                          <a:ea typeface="Verdana" panose="020B0604030504040204" pitchFamily="34" charset="0"/>
                        </a:rPr>
                        <a:t>1.3</a:t>
                      </a:r>
                    </a:p>
                  </a:txBody>
                  <a:tcPr marL="152400" marR="152400" marT="76200" marB="76200" anchor="ctr">
                    <a:solidFill>
                      <a:schemeClr val="bg1">
                        <a:alpha val="63000"/>
                      </a:schemeClr>
                    </a:solidFill>
                  </a:tcPr>
                </a:tc>
                <a:tc>
                  <a:txBody>
                    <a:bodyPr/>
                    <a:lstStyle/>
                    <a:p>
                      <a:pPr algn="ctr" fontAlgn="ctr"/>
                      <a:r>
                        <a:rPr lang="en-US" sz="2400">
                          <a:effectLst/>
                          <a:latin typeface="Verdana" panose="020B0604030504040204" pitchFamily="34" charset="0"/>
                          <a:ea typeface="Verdana" panose="020B0604030504040204" pitchFamily="34" charset="0"/>
                        </a:rPr>
                        <a:t>0.57</a:t>
                      </a:r>
                    </a:p>
                  </a:txBody>
                  <a:tcPr marL="152400" marR="152400" marT="76200" marB="76200" anchor="ctr">
                    <a:solidFill>
                      <a:schemeClr val="bg1">
                        <a:alpha val="63000"/>
                      </a:schemeClr>
                    </a:solidFill>
                  </a:tcPr>
                </a:tc>
                <a:tc>
                  <a:txBody>
                    <a:bodyPr/>
                    <a:lstStyle/>
                    <a:p>
                      <a:pPr algn="ctr" fontAlgn="ctr">
                        <a:lnSpc>
                          <a:spcPct val="100000"/>
                        </a:lnSpc>
                      </a:pPr>
                      <a:r>
                        <a:rPr lang="en-US" sz="2400" dirty="0">
                          <a:effectLst/>
                          <a:latin typeface="Verdana" panose="020B0604030504040204" pitchFamily="34" charset="0"/>
                          <a:ea typeface="Verdana" panose="020B0604030504040204" pitchFamily="34" charset="0"/>
                        </a:rPr>
                        <a:t>SoftMax</a:t>
                      </a:r>
                    </a:p>
                  </a:txBody>
                  <a:tcPr marL="152400" marR="152400" marT="76200" marB="76200" anchor="ctr">
                    <a:solidFill>
                      <a:schemeClr val="bg1">
                        <a:alpha val="63000"/>
                      </a:schemeClr>
                    </a:solidFill>
                  </a:tcPr>
                </a:tc>
                <a:tc>
                  <a:txBody>
                    <a:bodyPr/>
                    <a:lstStyle/>
                    <a:p>
                      <a:pPr algn="ctr">
                        <a:lnSpc>
                          <a:spcPct val="300000"/>
                        </a:lnSpc>
                      </a:pPr>
                      <a:r>
                        <a:rPr lang="en-US" sz="2400" b="0" i="0" kern="1200" dirty="0">
                          <a:solidFill>
                            <a:schemeClr val="dk1"/>
                          </a:solidFill>
                          <a:effectLst/>
                          <a:latin typeface="Verdana" panose="020B0604030504040204" pitchFamily="34" charset="0"/>
                          <a:ea typeface="Verdana" panose="020B0604030504040204" pitchFamily="34" charset="0"/>
                          <a:cs typeface="+mn-cs"/>
                        </a:rPr>
                        <a:t>Cosine</a:t>
                      </a:r>
                      <a:endParaRPr lang="en-US" sz="2400" dirty="0">
                        <a:latin typeface="Verdana" panose="020B0604030504040204" pitchFamily="34" charset="0"/>
                        <a:ea typeface="Verdana" panose="020B0604030504040204" pitchFamily="34" charset="0"/>
                      </a:endParaRPr>
                    </a:p>
                  </a:txBody>
                  <a:tcPr>
                    <a:solidFill>
                      <a:schemeClr val="bg1">
                        <a:alpha val="63000"/>
                      </a:schemeClr>
                    </a:solidFill>
                  </a:tcPr>
                </a:tc>
                <a:extLst>
                  <a:ext uri="{0D108BD9-81ED-4DB2-BD59-A6C34878D82A}">
                    <a16:rowId xmlns:a16="http://schemas.microsoft.com/office/drawing/2014/main" val="111694581"/>
                  </a:ext>
                </a:extLst>
              </a:tr>
              <a:tr h="1380341">
                <a:tc>
                  <a:txBody>
                    <a:bodyPr/>
                    <a:lstStyle/>
                    <a:p>
                      <a:pPr algn="ctr" fontAlgn="ctr"/>
                      <a:r>
                        <a:rPr lang="en-US" sz="2400" dirty="0">
                          <a:effectLst/>
                          <a:latin typeface="Verdana" panose="020B0604030504040204" pitchFamily="34" charset="0"/>
                          <a:ea typeface="Verdana" panose="020B0604030504040204" pitchFamily="34" charset="0"/>
                        </a:rPr>
                        <a:t>osnet_x0_5</a:t>
                      </a:r>
                    </a:p>
                  </a:txBody>
                  <a:tcPr marL="152400" marR="152400" marT="76200" marB="76200" anchor="ctr">
                    <a:solidFill>
                      <a:schemeClr val="bg1">
                        <a:alpha val="63000"/>
                      </a:schemeClr>
                    </a:solidFill>
                  </a:tcPr>
                </a:tc>
                <a:tc>
                  <a:txBody>
                    <a:bodyPr/>
                    <a:lstStyle/>
                    <a:p>
                      <a:pPr algn="ctr" fontAlgn="ctr"/>
                      <a:r>
                        <a:rPr lang="en-US" sz="2400">
                          <a:effectLst/>
                          <a:latin typeface="Verdana" panose="020B0604030504040204" pitchFamily="34" charset="0"/>
                          <a:ea typeface="Verdana" panose="020B0604030504040204" pitchFamily="34" charset="0"/>
                        </a:rPr>
                        <a:t>0.6</a:t>
                      </a:r>
                    </a:p>
                  </a:txBody>
                  <a:tcPr marL="152400" marR="152400" marT="76200" marB="76200" anchor="ctr">
                    <a:solidFill>
                      <a:schemeClr val="bg1">
                        <a:alpha val="63000"/>
                      </a:schemeClr>
                    </a:solidFill>
                  </a:tcPr>
                </a:tc>
                <a:tc>
                  <a:txBody>
                    <a:bodyPr/>
                    <a:lstStyle/>
                    <a:p>
                      <a:pPr algn="ctr" fontAlgn="ctr"/>
                      <a:r>
                        <a:rPr lang="en-US" sz="2400" dirty="0">
                          <a:effectLst/>
                          <a:latin typeface="Verdana" panose="020B0604030504040204" pitchFamily="34" charset="0"/>
                          <a:ea typeface="Verdana" panose="020B0604030504040204" pitchFamily="34" charset="0"/>
                        </a:rPr>
                        <a:t>0.27</a:t>
                      </a:r>
                    </a:p>
                  </a:txBody>
                  <a:tcPr marL="152400" marR="152400" marT="76200" marB="76200" anchor="ctr">
                    <a:solidFill>
                      <a:schemeClr val="bg1">
                        <a:alpha val="63000"/>
                      </a:schemeClr>
                    </a:solidFill>
                  </a:tcPr>
                </a:tc>
                <a:tc>
                  <a:txBody>
                    <a:bodyPr/>
                    <a:lstStyle/>
                    <a:p>
                      <a:pPr marL="0" marR="0" lvl="0" indent="0" algn="ctr" defTabSz="914400" rtl="0" eaLnBrk="1" fontAlgn="ctr"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SoftMax</a:t>
                      </a:r>
                    </a:p>
                    <a:p>
                      <a:pPr>
                        <a:lnSpc>
                          <a:spcPct val="200000"/>
                        </a:lnSpc>
                      </a:pPr>
                      <a:endParaRPr lang="en-US" sz="2400" dirty="0">
                        <a:latin typeface="Verdana" panose="020B0604030504040204" pitchFamily="34" charset="0"/>
                        <a:ea typeface="Verdana" panose="020B0604030504040204" pitchFamily="34" charset="0"/>
                      </a:endParaRPr>
                    </a:p>
                  </a:txBody>
                  <a:tcPr>
                    <a:solidFill>
                      <a:schemeClr val="bg1">
                        <a:alpha val="63000"/>
                      </a:schemeClr>
                    </a:solidFill>
                  </a:tcPr>
                </a:tc>
                <a:tc>
                  <a:txBody>
                    <a:bodyPr/>
                    <a:lstStyle/>
                    <a:p>
                      <a:pPr algn="ctr">
                        <a:lnSpc>
                          <a:spcPct val="250000"/>
                        </a:lnSpc>
                      </a:pPr>
                      <a:r>
                        <a:rPr lang="en-US" sz="2400" b="0" i="0" kern="1200" dirty="0">
                          <a:solidFill>
                            <a:schemeClr val="dk1"/>
                          </a:solidFill>
                          <a:effectLst/>
                          <a:latin typeface="Verdana" panose="020B0604030504040204" pitchFamily="34" charset="0"/>
                          <a:ea typeface="Verdana" panose="020B0604030504040204" pitchFamily="34" charset="0"/>
                          <a:cs typeface="+mn-cs"/>
                        </a:rPr>
                        <a:t>Cosine</a:t>
                      </a:r>
                      <a:endParaRPr lang="en-US" sz="2400" dirty="0">
                        <a:latin typeface="Verdana" panose="020B0604030504040204" pitchFamily="34" charset="0"/>
                        <a:ea typeface="Verdana" panose="020B0604030504040204" pitchFamily="34" charset="0"/>
                      </a:endParaRPr>
                    </a:p>
                  </a:txBody>
                  <a:tcPr>
                    <a:solidFill>
                      <a:schemeClr val="bg1">
                        <a:alpha val="63000"/>
                      </a:schemeClr>
                    </a:solidFill>
                  </a:tcPr>
                </a:tc>
                <a:extLst>
                  <a:ext uri="{0D108BD9-81ED-4DB2-BD59-A6C34878D82A}">
                    <a16:rowId xmlns:a16="http://schemas.microsoft.com/office/drawing/2014/main" val="504598257"/>
                  </a:ext>
                </a:extLst>
              </a:tr>
              <a:tr h="1380341">
                <a:tc>
                  <a:txBody>
                    <a:bodyPr/>
                    <a:lstStyle/>
                    <a:p>
                      <a:pPr algn="ctr" fontAlgn="ctr"/>
                      <a:r>
                        <a:rPr lang="en-US" sz="2400" dirty="0">
                          <a:effectLst/>
                          <a:latin typeface="Verdana" panose="020B0604030504040204" pitchFamily="34" charset="0"/>
                          <a:ea typeface="Verdana" panose="020B0604030504040204" pitchFamily="34" charset="0"/>
                        </a:rPr>
                        <a:t>osnet_x0_25</a:t>
                      </a:r>
                    </a:p>
                  </a:txBody>
                  <a:tcPr marL="152400" marR="152400" marT="76200" marB="76200" anchor="ctr">
                    <a:solidFill>
                      <a:schemeClr val="bg1">
                        <a:alpha val="63000"/>
                      </a:schemeClr>
                    </a:solidFill>
                  </a:tcPr>
                </a:tc>
                <a:tc>
                  <a:txBody>
                    <a:bodyPr/>
                    <a:lstStyle/>
                    <a:p>
                      <a:pPr algn="ctr" fontAlgn="ctr"/>
                      <a:r>
                        <a:rPr lang="en-US" sz="2400">
                          <a:effectLst/>
                          <a:latin typeface="Verdana" panose="020B0604030504040204" pitchFamily="34" charset="0"/>
                          <a:ea typeface="Verdana" panose="020B0604030504040204" pitchFamily="34" charset="0"/>
                        </a:rPr>
                        <a:t>0.2</a:t>
                      </a:r>
                    </a:p>
                  </a:txBody>
                  <a:tcPr marL="152400" marR="152400" marT="76200" marB="76200" anchor="ctr">
                    <a:solidFill>
                      <a:schemeClr val="bg1">
                        <a:alpha val="63000"/>
                      </a:schemeClr>
                    </a:solidFill>
                  </a:tcPr>
                </a:tc>
                <a:tc>
                  <a:txBody>
                    <a:bodyPr/>
                    <a:lstStyle/>
                    <a:p>
                      <a:pPr algn="ctr" fontAlgn="ctr"/>
                      <a:r>
                        <a:rPr lang="en-US" sz="2400" dirty="0">
                          <a:effectLst/>
                          <a:latin typeface="Verdana" panose="020B0604030504040204" pitchFamily="34" charset="0"/>
                          <a:ea typeface="Verdana" panose="020B0604030504040204" pitchFamily="34" charset="0"/>
                        </a:rPr>
                        <a:t>0.08</a:t>
                      </a:r>
                    </a:p>
                  </a:txBody>
                  <a:tcPr marL="152400" marR="152400" marT="76200" marB="76200" anchor="ctr">
                    <a:solidFill>
                      <a:schemeClr val="bg1">
                        <a:alpha val="63000"/>
                      </a:schemeClr>
                    </a:solidFill>
                  </a:tcPr>
                </a:tc>
                <a:tc>
                  <a:txBody>
                    <a:bodyPr/>
                    <a:lstStyle/>
                    <a:p>
                      <a:pPr marL="0" marR="0" lvl="0" indent="0" algn="ctr" defTabSz="914400" rtl="0" eaLnBrk="1" fontAlgn="ctr"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SoftMax</a:t>
                      </a:r>
                    </a:p>
                    <a:p>
                      <a:pPr>
                        <a:lnSpc>
                          <a:spcPct val="200000"/>
                        </a:lnSpc>
                      </a:pPr>
                      <a:endParaRPr lang="en-US" sz="2400" dirty="0">
                        <a:latin typeface="Verdana" panose="020B0604030504040204" pitchFamily="34" charset="0"/>
                        <a:ea typeface="Verdana" panose="020B0604030504040204" pitchFamily="34" charset="0"/>
                      </a:endParaRPr>
                    </a:p>
                  </a:txBody>
                  <a:tcPr>
                    <a:solidFill>
                      <a:schemeClr val="bg1">
                        <a:alpha val="63000"/>
                      </a:schemeClr>
                    </a:solidFill>
                  </a:tcPr>
                </a:tc>
                <a:tc>
                  <a:txBody>
                    <a:bodyPr/>
                    <a:lstStyle/>
                    <a:p>
                      <a:pPr algn="ctr">
                        <a:lnSpc>
                          <a:spcPct val="250000"/>
                        </a:lnSpc>
                      </a:pPr>
                      <a:r>
                        <a:rPr lang="en-US" sz="2400" b="0" i="0" kern="1200" dirty="0">
                          <a:solidFill>
                            <a:schemeClr val="dk1"/>
                          </a:solidFill>
                          <a:effectLst/>
                          <a:latin typeface="Verdana" panose="020B0604030504040204" pitchFamily="34" charset="0"/>
                          <a:ea typeface="Verdana" panose="020B0604030504040204" pitchFamily="34" charset="0"/>
                          <a:cs typeface="+mn-cs"/>
                        </a:rPr>
                        <a:t> Cosine</a:t>
                      </a:r>
                      <a:endParaRPr lang="en-US" sz="2400" dirty="0">
                        <a:latin typeface="Verdana" panose="020B0604030504040204" pitchFamily="34" charset="0"/>
                        <a:ea typeface="Verdana" panose="020B0604030504040204" pitchFamily="34" charset="0"/>
                      </a:endParaRPr>
                    </a:p>
                  </a:txBody>
                  <a:tcPr>
                    <a:solidFill>
                      <a:schemeClr val="bg1">
                        <a:alpha val="63000"/>
                      </a:schemeClr>
                    </a:solidFill>
                  </a:tcPr>
                </a:tc>
                <a:extLst>
                  <a:ext uri="{0D108BD9-81ED-4DB2-BD59-A6C34878D82A}">
                    <a16:rowId xmlns:a16="http://schemas.microsoft.com/office/drawing/2014/main" val="169173346"/>
                  </a:ext>
                </a:extLst>
              </a:tr>
            </a:tbl>
          </a:graphicData>
        </a:graphic>
      </p:graphicFrame>
    </p:spTree>
    <p:extLst>
      <p:ext uri="{BB962C8B-B14F-4D97-AF65-F5344CB8AC3E}">
        <p14:creationId xmlns:p14="http://schemas.microsoft.com/office/powerpoint/2010/main" val="202565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797948" y="4126640"/>
            <a:ext cx="14097000" cy="750847"/>
          </a:xfrm>
          <a:prstGeom prst="rect">
            <a:avLst/>
          </a:prstGeom>
        </p:spPr>
        <p:txBody>
          <a:bodyPr vert="horz" wrap="square" lIns="0" tIns="12065" rIns="0" bIns="0" rtlCol="0">
            <a:spAutoFit/>
          </a:bodyPr>
          <a:lstStyle/>
          <a:p>
            <a:r>
              <a:rPr lang="en-US" sz="2400" dirty="0">
                <a:solidFill>
                  <a:schemeClr val="bg1">
                    <a:lumMod val="95000"/>
                  </a:schemeClr>
                </a:solidFill>
                <a:latin typeface="Verdana" panose="020B0604030504040204" pitchFamily="34" charset="0"/>
                <a:ea typeface="Verdana" panose="020B0604030504040204" pitchFamily="34" charset="0"/>
              </a:rPr>
              <a:t>Firstly, Yolo V3 will do detection and tracking on the video provided by the user and the tracked video will be saved in the directory.</a:t>
            </a:r>
          </a:p>
        </p:txBody>
      </p:sp>
      <p:grpSp>
        <p:nvGrpSpPr>
          <p:cNvPr id="7" name="object 6"/>
          <p:cNvGrpSpPr/>
          <p:nvPr/>
        </p:nvGrpSpPr>
        <p:grpSpPr>
          <a:xfrm>
            <a:off x="54218" y="74153"/>
            <a:ext cx="2035824" cy="10286987"/>
            <a:chOff x="6423568" y="11"/>
            <a:chExt cx="1999639" cy="10286987"/>
          </a:xfrm>
        </p:grpSpPr>
        <p:sp>
          <p:nvSpPr>
            <p:cNvPr id="8" name="object 7"/>
            <p:cNvSpPr/>
            <p:nvPr/>
          </p:nvSpPr>
          <p:spPr>
            <a:xfrm>
              <a:off x="6423568" y="11"/>
              <a:ext cx="1657349" cy="10286987"/>
            </a:xfrm>
            <a:prstGeom prst="rect">
              <a:avLst/>
            </a:prstGeom>
            <a:blipFill>
              <a:blip r:embed="rId2" cstate="print"/>
              <a:stretch>
                <a:fillRect/>
              </a:stretch>
            </a:blipFill>
          </p:spPr>
          <p:txBody>
            <a:bodyPr wrap="square" lIns="0" tIns="0" rIns="0" bIns="0" rtlCol="0"/>
            <a:lstStyle/>
            <a:p>
              <a:endParaRPr/>
            </a:p>
          </p:txBody>
        </p:sp>
        <p:sp>
          <p:nvSpPr>
            <p:cNvPr id="9" name="object 8"/>
            <p:cNvSpPr/>
            <p:nvPr/>
          </p:nvSpPr>
          <p:spPr>
            <a:xfrm>
              <a:off x="7461182" y="3926358"/>
              <a:ext cx="962025" cy="962025"/>
            </a:xfrm>
            <a:custGeom>
              <a:avLst/>
              <a:gdLst/>
              <a:ahLst/>
              <a:cxnLst/>
              <a:rect l="l" t="t" r="r" b="b"/>
              <a:pathLst>
                <a:path w="962025" h="962025">
                  <a:moveTo>
                    <a:pt x="910310" y="480974"/>
                  </a:moveTo>
                  <a:lnTo>
                    <a:pt x="908240" y="438899"/>
                  </a:lnTo>
                  <a:lnTo>
                    <a:pt x="902055" y="397230"/>
                  </a:lnTo>
                  <a:lnTo>
                    <a:pt x="891819" y="356362"/>
                  </a:lnTo>
                  <a:lnTo>
                    <a:pt x="877633" y="316699"/>
                  </a:lnTo>
                  <a:lnTo>
                    <a:pt x="859624" y="278625"/>
                  </a:lnTo>
                  <a:lnTo>
                    <a:pt x="837958" y="242481"/>
                  </a:lnTo>
                  <a:lnTo>
                    <a:pt x="812863" y="208648"/>
                  </a:lnTo>
                  <a:lnTo>
                    <a:pt x="784580" y="177431"/>
                  </a:lnTo>
                  <a:lnTo>
                    <a:pt x="753364" y="149148"/>
                  </a:lnTo>
                  <a:lnTo>
                    <a:pt x="719518" y="124053"/>
                  </a:lnTo>
                  <a:lnTo>
                    <a:pt x="683387" y="102387"/>
                  </a:lnTo>
                  <a:lnTo>
                    <a:pt x="645312" y="84378"/>
                  </a:lnTo>
                  <a:lnTo>
                    <a:pt x="605650" y="70192"/>
                  </a:lnTo>
                  <a:lnTo>
                    <a:pt x="564781" y="59956"/>
                  </a:lnTo>
                  <a:lnTo>
                    <a:pt x="523113" y="53771"/>
                  </a:lnTo>
                  <a:lnTo>
                    <a:pt x="481037" y="51701"/>
                  </a:lnTo>
                  <a:lnTo>
                    <a:pt x="470496" y="51828"/>
                  </a:lnTo>
                  <a:lnTo>
                    <a:pt x="428485" y="54927"/>
                  </a:lnTo>
                  <a:lnTo>
                    <a:pt x="386969" y="62141"/>
                  </a:lnTo>
                  <a:lnTo>
                    <a:pt x="346379" y="73367"/>
                  </a:lnTo>
                  <a:lnTo>
                    <a:pt x="307073" y="88531"/>
                  </a:lnTo>
                  <a:lnTo>
                    <a:pt x="269443" y="107480"/>
                  </a:lnTo>
                  <a:lnTo>
                    <a:pt x="233845" y="130009"/>
                  </a:lnTo>
                  <a:lnTo>
                    <a:pt x="200634" y="155930"/>
                  </a:lnTo>
                  <a:lnTo>
                    <a:pt x="170129" y="184975"/>
                  </a:lnTo>
                  <a:lnTo>
                    <a:pt x="142608" y="216877"/>
                  </a:lnTo>
                  <a:lnTo>
                    <a:pt x="118351" y="251320"/>
                  </a:lnTo>
                  <a:lnTo>
                    <a:pt x="97586" y="287972"/>
                  </a:lnTo>
                  <a:lnTo>
                    <a:pt x="80518" y="326491"/>
                  </a:lnTo>
                  <a:lnTo>
                    <a:pt x="67310" y="366483"/>
                  </a:lnTo>
                  <a:lnTo>
                    <a:pt x="58077" y="407593"/>
                  </a:lnTo>
                  <a:lnTo>
                    <a:pt x="52920" y="449402"/>
                  </a:lnTo>
                  <a:lnTo>
                    <a:pt x="51752" y="480974"/>
                  </a:lnTo>
                  <a:lnTo>
                    <a:pt x="51892" y="491515"/>
                  </a:lnTo>
                  <a:lnTo>
                    <a:pt x="54991" y="533527"/>
                  </a:lnTo>
                  <a:lnTo>
                    <a:pt x="62191" y="575043"/>
                  </a:lnTo>
                  <a:lnTo>
                    <a:pt x="73431" y="615632"/>
                  </a:lnTo>
                  <a:lnTo>
                    <a:pt x="88582" y="654939"/>
                  </a:lnTo>
                  <a:lnTo>
                    <a:pt x="107530" y="692569"/>
                  </a:lnTo>
                  <a:lnTo>
                    <a:pt x="130060" y="728167"/>
                  </a:lnTo>
                  <a:lnTo>
                    <a:pt x="155981" y="761377"/>
                  </a:lnTo>
                  <a:lnTo>
                    <a:pt x="185039" y="791883"/>
                  </a:lnTo>
                  <a:lnTo>
                    <a:pt x="216928" y="819404"/>
                  </a:lnTo>
                  <a:lnTo>
                    <a:pt x="251371" y="843661"/>
                  </a:lnTo>
                  <a:lnTo>
                    <a:pt x="288023" y="864425"/>
                  </a:lnTo>
                  <a:lnTo>
                    <a:pt x="326542" y="881494"/>
                  </a:lnTo>
                  <a:lnTo>
                    <a:pt x="366547" y="894702"/>
                  </a:lnTo>
                  <a:lnTo>
                    <a:pt x="407644" y="903935"/>
                  </a:lnTo>
                  <a:lnTo>
                    <a:pt x="449453" y="909091"/>
                  </a:lnTo>
                  <a:lnTo>
                    <a:pt x="481037" y="910259"/>
                  </a:lnTo>
                  <a:lnTo>
                    <a:pt x="491566" y="910120"/>
                  </a:lnTo>
                  <a:lnTo>
                    <a:pt x="533577" y="907021"/>
                  </a:lnTo>
                  <a:lnTo>
                    <a:pt x="575094" y="899820"/>
                  </a:lnTo>
                  <a:lnTo>
                    <a:pt x="615696" y="888580"/>
                  </a:lnTo>
                  <a:lnTo>
                    <a:pt x="654989" y="873429"/>
                  </a:lnTo>
                  <a:lnTo>
                    <a:pt x="692619" y="854481"/>
                  </a:lnTo>
                  <a:lnTo>
                    <a:pt x="728218" y="831951"/>
                  </a:lnTo>
                  <a:lnTo>
                    <a:pt x="761428" y="806030"/>
                  </a:lnTo>
                  <a:lnTo>
                    <a:pt x="791933" y="776973"/>
                  </a:lnTo>
                  <a:lnTo>
                    <a:pt x="819454" y="745083"/>
                  </a:lnTo>
                  <a:lnTo>
                    <a:pt x="843711" y="710641"/>
                  </a:lnTo>
                  <a:lnTo>
                    <a:pt x="864476" y="673989"/>
                  </a:lnTo>
                  <a:lnTo>
                    <a:pt x="881545" y="635469"/>
                  </a:lnTo>
                  <a:lnTo>
                    <a:pt x="894753" y="595464"/>
                  </a:lnTo>
                  <a:lnTo>
                    <a:pt x="903986" y="554367"/>
                  </a:lnTo>
                  <a:lnTo>
                    <a:pt x="909142" y="512559"/>
                  </a:lnTo>
                  <a:lnTo>
                    <a:pt x="910310" y="480974"/>
                  </a:lnTo>
                  <a:close/>
                </a:path>
                <a:path w="962025" h="962025">
                  <a:moveTo>
                    <a:pt x="962025" y="480987"/>
                  </a:moveTo>
                  <a:lnTo>
                    <a:pt x="959535" y="431876"/>
                  </a:lnTo>
                  <a:lnTo>
                    <a:pt x="952233" y="384175"/>
                  </a:lnTo>
                  <a:lnTo>
                    <a:pt x="940358" y="338112"/>
                  </a:lnTo>
                  <a:lnTo>
                    <a:pt x="929055" y="307289"/>
                  </a:lnTo>
                  <a:lnTo>
                    <a:pt x="929055" y="480987"/>
                  </a:lnTo>
                  <a:lnTo>
                    <a:pt x="926426" y="529742"/>
                  </a:lnTo>
                  <a:lnTo>
                    <a:pt x="918705" y="576999"/>
                  </a:lnTo>
                  <a:lnTo>
                    <a:pt x="906183" y="622465"/>
                  </a:lnTo>
                  <a:lnTo>
                    <a:pt x="889114" y="665873"/>
                  </a:lnTo>
                  <a:lnTo>
                    <a:pt x="867803" y="706958"/>
                  </a:lnTo>
                  <a:lnTo>
                    <a:pt x="842505" y="745439"/>
                  </a:lnTo>
                  <a:lnTo>
                    <a:pt x="813485" y="781024"/>
                  </a:lnTo>
                  <a:lnTo>
                    <a:pt x="781050" y="813473"/>
                  </a:lnTo>
                  <a:lnTo>
                    <a:pt x="745451" y="842467"/>
                  </a:lnTo>
                  <a:lnTo>
                    <a:pt x="706970" y="867778"/>
                  </a:lnTo>
                  <a:lnTo>
                    <a:pt x="665886" y="889088"/>
                  </a:lnTo>
                  <a:lnTo>
                    <a:pt x="622477" y="906145"/>
                  </a:lnTo>
                  <a:lnTo>
                    <a:pt x="576999" y="918667"/>
                  </a:lnTo>
                  <a:lnTo>
                    <a:pt x="529755" y="926388"/>
                  </a:lnTo>
                  <a:lnTo>
                    <a:pt x="480999" y="929017"/>
                  </a:lnTo>
                  <a:lnTo>
                    <a:pt x="432257" y="926388"/>
                  </a:lnTo>
                  <a:lnTo>
                    <a:pt x="385013" y="918667"/>
                  </a:lnTo>
                  <a:lnTo>
                    <a:pt x="339547" y="906145"/>
                  </a:lnTo>
                  <a:lnTo>
                    <a:pt x="296138" y="889088"/>
                  </a:lnTo>
                  <a:lnTo>
                    <a:pt x="255054" y="867778"/>
                  </a:lnTo>
                  <a:lnTo>
                    <a:pt x="216585" y="842479"/>
                  </a:lnTo>
                  <a:lnTo>
                    <a:pt x="180987" y="813473"/>
                  </a:lnTo>
                  <a:lnTo>
                    <a:pt x="148539" y="781037"/>
                  </a:lnTo>
                  <a:lnTo>
                    <a:pt x="119532" y="745439"/>
                  </a:lnTo>
                  <a:lnTo>
                    <a:pt x="94234" y="706958"/>
                  </a:lnTo>
                  <a:lnTo>
                    <a:pt x="72910" y="665873"/>
                  </a:lnTo>
                  <a:lnTo>
                    <a:pt x="55854" y="622465"/>
                  </a:lnTo>
                  <a:lnTo>
                    <a:pt x="43319" y="576999"/>
                  </a:lnTo>
                  <a:lnTo>
                    <a:pt x="35598" y="529742"/>
                  </a:lnTo>
                  <a:lnTo>
                    <a:pt x="32969" y="480987"/>
                  </a:lnTo>
                  <a:lnTo>
                    <a:pt x="35598" y="432244"/>
                  </a:lnTo>
                  <a:lnTo>
                    <a:pt x="43319" y="385000"/>
                  </a:lnTo>
                  <a:lnTo>
                    <a:pt x="55854" y="339534"/>
                  </a:lnTo>
                  <a:lnTo>
                    <a:pt x="72910" y="296125"/>
                  </a:lnTo>
                  <a:lnTo>
                    <a:pt x="94234" y="255041"/>
                  </a:lnTo>
                  <a:lnTo>
                    <a:pt x="119532" y="216560"/>
                  </a:lnTo>
                  <a:lnTo>
                    <a:pt x="148539" y="180962"/>
                  </a:lnTo>
                  <a:lnTo>
                    <a:pt x="180987" y="148526"/>
                  </a:lnTo>
                  <a:lnTo>
                    <a:pt x="216573" y="119519"/>
                  </a:lnTo>
                  <a:lnTo>
                    <a:pt x="255054" y="94221"/>
                  </a:lnTo>
                  <a:lnTo>
                    <a:pt x="296138" y="72898"/>
                  </a:lnTo>
                  <a:lnTo>
                    <a:pt x="339547" y="55841"/>
                  </a:lnTo>
                  <a:lnTo>
                    <a:pt x="385013" y="43319"/>
                  </a:lnTo>
                  <a:lnTo>
                    <a:pt x="432244" y="35598"/>
                  </a:lnTo>
                  <a:lnTo>
                    <a:pt x="480999" y="32969"/>
                  </a:lnTo>
                  <a:lnTo>
                    <a:pt x="529755" y="35598"/>
                  </a:lnTo>
                  <a:lnTo>
                    <a:pt x="576999" y="43319"/>
                  </a:lnTo>
                  <a:lnTo>
                    <a:pt x="622477" y="55841"/>
                  </a:lnTo>
                  <a:lnTo>
                    <a:pt x="665886" y="72898"/>
                  </a:lnTo>
                  <a:lnTo>
                    <a:pt x="706983" y="94221"/>
                  </a:lnTo>
                  <a:lnTo>
                    <a:pt x="745464" y="119519"/>
                  </a:lnTo>
                  <a:lnTo>
                    <a:pt x="781062" y="148526"/>
                  </a:lnTo>
                  <a:lnTo>
                    <a:pt x="813498" y="180962"/>
                  </a:lnTo>
                  <a:lnTo>
                    <a:pt x="842505" y="216560"/>
                  </a:lnTo>
                  <a:lnTo>
                    <a:pt x="867816" y="255041"/>
                  </a:lnTo>
                  <a:lnTo>
                    <a:pt x="889127" y="296125"/>
                  </a:lnTo>
                  <a:lnTo>
                    <a:pt x="906195" y="339534"/>
                  </a:lnTo>
                  <a:lnTo>
                    <a:pt x="918718" y="385000"/>
                  </a:lnTo>
                  <a:lnTo>
                    <a:pt x="926426" y="432244"/>
                  </a:lnTo>
                  <a:lnTo>
                    <a:pt x="929055" y="480987"/>
                  </a:lnTo>
                  <a:lnTo>
                    <a:pt x="929055" y="307289"/>
                  </a:lnTo>
                  <a:lnTo>
                    <a:pt x="903884" y="251904"/>
                  </a:lnTo>
                  <a:lnTo>
                    <a:pt x="879767" y="212242"/>
                  </a:lnTo>
                  <a:lnTo>
                    <a:pt x="852043" y="175209"/>
                  </a:lnTo>
                  <a:lnTo>
                    <a:pt x="820978" y="141033"/>
                  </a:lnTo>
                  <a:lnTo>
                    <a:pt x="786803" y="109969"/>
                  </a:lnTo>
                  <a:lnTo>
                    <a:pt x="749757" y="82245"/>
                  </a:lnTo>
                  <a:lnTo>
                    <a:pt x="710095" y="58127"/>
                  </a:lnTo>
                  <a:lnTo>
                    <a:pt x="668058" y="37858"/>
                  </a:lnTo>
                  <a:lnTo>
                    <a:pt x="654723" y="32969"/>
                  </a:lnTo>
                  <a:lnTo>
                    <a:pt x="623874" y="21653"/>
                  </a:lnTo>
                  <a:lnTo>
                    <a:pt x="577811" y="9779"/>
                  </a:lnTo>
                  <a:lnTo>
                    <a:pt x="530110" y="2489"/>
                  </a:lnTo>
                  <a:lnTo>
                    <a:pt x="480999" y="0"/>
                  </a:lnTo>
                  <a:lnTo>
                    <a:pt x="431888" y="2489"/>
                  </a:lnTo>
                  <a:lnTo>
                    <a:pt x="384175" y="9779"/>
                  </a:lnTo>
                  <a:lnTo>
                    <a:pt x="338112" y="21653"/>
                  </a:lnTo>
                  <a:lnTo>
                    <a:pt x="293941" y="37858"/>
                  </a:lnTo>
                  <a:lnTo>
                    <a:pt x="251904" y="58127"/>
                  </a:lnTo>
                  <a:lnTo>
                    <a:pt x="212242" y="82245"/>
                  </a:lnTo>
                  <a:lnTo>
                    <a:pt x="175209" y="109969"/>
                  </a:lnTo>
                  <a:lnTo>
                    <a:pt x="141033" y="141033"/>
                  </a:lnTo>
                  <a:lnTo>
                    <a:pt x="109969" y="175209"/>
                  </a:lnTo>
                  <a:lnTo>
                    <a:pt x="82257" y="212242"/>
                  </a:lnTo>
                  <a:lnTo>
                    <a:pt x="58140" y="251904"/>
                  </a:lnTo>
                  <a:lnTo>
                    <a:pt x="37858" y="293941"/>
                  </a:lnTo>
                  <a:lnTo>
                    <a:pt x="21666" y="338112"/>
                  </a:lnTo>
                  <a:lnTo>
                    <a:pt x="9791" y="384175"/>
                  </a:lnTo>
                  <a:lnTo>
                    <a:pt x="2489" y="431876"/>
                  </a:lnTo>
                  <a:lnTo>
                    <a:pt x="0" y="480987"/>
                  </a:lnTo>
                  <a:lnTo>
                    <a:pt x="2489" y="530098"/>
                  </a:lnTo>
                  <a:lnTo>
                    <a:pt x="9791" y="577811"/>
                  </a:lnTo>
                  <a:lnTo>
                    <a:pt x="21666" y="623874"/>
                  </a:lnTo>
                  <a:lnTo>
                    <a:pt x="37858" y="668045"/>
                  </a:lnTo>
                  <a:lnTo>
                    <a:pt x="58140" y="710082"/>
                  </a:lnTo>
                  <a:lnTo>
                    <a:pt x="82257" y="749744"/>
                  </a:lnTo>
                  <a:lnTo>
                    <a:pt x="109969" y="786790"/>
                  </a:lnTo>
                  <a:lnTo>
                    <a:pt x="141033" y="820953"/>
                  </a:lnTo>
                  <a:lnTo>
                    <a:pt x="175209" y="852030"/>
                  </a:lnTo>
                  <a:lnTo>
                    <a:pt x="212242" y="879741"/>
                  </a:lnTo>
                  <a:lnTo>
                    <a:pt x="251904" y="903859"/>
                  </a:lnTo>
                  <a:lnTo>
                    <a:pt x="293941" y="924140"/>
                  </a:lnTo>
                  <a:lnTo>
                    <a:pt x="338112" y="940333"/>
                  </a:lnTo>
                  <a:lnTo>
                    <a:pt x="384175" y="952207"/>
                  </a:lnTo>
                  <a:lnTo>
                    <a:pt x="431888" y="959497"/>
                  </a:lnTo>
                  <a:lnTo>
                    <a:pt x="480999" y="961986"/>
                  </a:lnTo>
                  <a:lnTo>
                    <a:pt x="530110" y="959497"/>
                  </a:lnTo>
                  <a:lnTo>
                    <a:pt x="577824" y="952207"/>
                  </a:lnTo>
                  <a:lnTo>
                    <a:pt x="623887" y="940333"/>
                  </a:lnTo>
                  <a:lnTo>
                    <a:pt x="654735" y="929017"/>
                  </a:lnTo>
                  <a:lnTo>
                    <a:pt x="668070" y="924140"/>
                  </a:lnTo>
                  <a:lnTo>
                    <a:pt x="710107" y="903859"/>
                  </a:lnTo>
                  <a:lnTo>
                    <a:pt x="749769" y="879741"/>
                  </a:lnTo>
                  <a:lnTo>
                    <a:pt x="786815" y="852030"/>
                  </a:lnTo>
                  <a:lnTo>
                    <a:pt x="820991" y="820953"/>
                  </a:lnTo>
                  <a:lnTo>
                    <a:pt x="852055" y="786790"/>
                  </a:lnTo>
                  <a:lnTo>
                    <a:pt x="879767" y="749744"/>
                  </a:lnTo>
                  <a:lnTo>
                    <a:pt x="903884" y="710082"/>
                  </a:lnTo>
                  <a:lnTo>
                    <a:pt x="924166" y="668045"/>
                  </a:lnTo>
                  <a:lnTo>
                    <a:pt x="940371" y="623874"/>
                  </a:lnTo>
                  <a:lnTo>
                    <a:pt x="952233" y="577811"/>
                  </a:lnTo>
                  <a:lnTo>
                    <a:pt x="959535" y="530098"/>
                  </a:lnTo>
                  <a:lnTo>
                    <a:pt x="962025" y="480987"/>
                  </a:lnTo>
                  <a:close/>
                </a:path>
              </a:pathLst>
            </a:custGeom>
            <a:solidFill>
              <a:srgbClr val="42B0F1"/>
            </a:solidFill>
          </p:spPr>
          <p:txBody>
            <a:bodyPr wrap="square" lIns="0" tIns="0" rIns="0" bIns="0" rtlCol="0"/>
            <a:lstStyle/>
            <a:p>
              <a:endParaRPr/>
            </a:p>
          </p:txBody>
        </p:sp>
        <p:sp>
          <p:nvSpPr>
            <p:cNvPr id="10" name="object 9"/>
            <p:cNvSpPr/>
            <p:nvPr/>
          </p:nvSpPr>
          <p:spPr>
            <a:xfrm>
              <a:off x="7787391" y="4118128"/>
              <a:ext cx="356870" cy="570230"/>
            </a:xfrm>
            <a:custGeom>
              <a:avLst/>
              <a:gdLst/>
              <a:ahLst/>
              <a:cxnLst/>
              <a:rect l="l" t="t" r="r" b="b"/>
              <a:pathLst>
                <a:path w="356870" h="570230">
                  <a:moveTo>
                    <a:pt x="355699" y="569788"/>
                  </a:moveTo>
                  <a:lnTo>
                    <a:pt x="6888" y="568691"/>
                  </a:lnTo>
                  <a:lnTo>
                    <a:pt x="7369" y="425397"/>
                  </a:lnTo>
                  <a:lnTo>
                    <a:pt x="38278" y="425465"/>
                  </a:lnTo>
                  <a:lnTo>
                    <a:pt x="47853" y="424703"/>
                  </a:lnTo>
                  <a:lnTo>
                    <a:pt x="77941" y="392025"/>
                  </a:lnTo>
                  <a:lnTo>
                    <a:pt x="79184" y="198821"/>
                  </a:lnTo>
                  <a:lnTo>
                    <a:pt x="0" y="198561"/>
                  </a:lnTo>
                  <a:lnTo>
                    <a:pt x="346" y="71084"/>
                  </a:lnTo>
                  <a:lnTo>
                    <a:pt x="45475" y="66023"/>
                  </a:lnTo>
                  <a:lnTo>
                    <a:pt x="85300" y="47533"/>
                  </a:lnTo>
                  <a:lnTo>
                    <a:pt x="106931" y="10320"/>
                  </a:lnTo>
                  <a:lnTo>
                    <a:pt x="107621" y="0"/>
                  </a:lnTo>
                  <a:lnTo>
                    <a:pt x="286491" y="615"/>
                  </a:lnTo>
                  <a:lnTo>
                    <a:pt x="285269" y="384540"/>
                  </a:lnTo>
                  <a:lnTo>
                    <a:pt x="286004" y="396361"/>
                  </a:lnTo>
                  <a:lnTo>
                    <a:pt x="288315" y="405934"/>
                  </a:lnTo>
                  <a:lnTo>
                    <a:pt x="329955" y="426398"/>
                  </a:lnTo>
                  <a:lnTo>
                    <a:pt x="356247" y="426465"/>
                  </a:lnTo>
                  <a:lnTo>
                    <a:pt x="355699" y="569788"/>
                  </a:lnTo>
                  <a:close/>
                </a:path>
              </a:pathLst>
            </a:custGeom>
            <a:solidFill>
              <a:srgbClr val="1D3C58"/>
            </a:solidFill>
          </p:spPr>
          <p:txBody>
            <a:bodyPr wrap="square" lIns="0" tIns="0" rIns="0" bIns="0" rtlCol="0"/>
            <a:lstStyle/>
            <a:p>
              <a:endParaRPr/>
            </a:p>
          </p:txBody>
        </p:sp>
        <p:sp>
          <p:nvSpPr>
            <p:cNvPr id="11" name="object 10"/>
            <p:cNvSpPr/>
            <p:nvPr/>
          </p:nvSpPr>
          <p:spPr>
            <a:xfrm>
              <a:off x="7455117" y="5859962"/>
              <a:ext cx="962024" cy="961996"/>
            </a:xfrm>
            <a:prstGeom prst="rect">
              <a:avLst/>
            </a:prstGeom>
            <a:blipFill>
              <a:blip r:embed="rId3" cstate="print"/>
              <a:stretch>
                <a:fillRect/>
              </a:stretch>
            </a:blipFill>
          </p:spPr>
          <p:txBody>
            <a:bodyPr wrap="square" lIns="0" tIns="0" rIns="0" bIns="0" rtlCol="0"/>
            <a:lstStyle/>
            <a:p>
              <a:endParaRPr dirty="0"/>
            </a:p>
          </p:txBody>
        </p:sp>
      </p:grpSp>
      <p:sp>
        <p:nvSpPr>
          <p:cNvPr id="17" name="object 10"/>
          <p:cNvSpPr txBox="1"/>
          <p:nvPr/>
        </p:nvSpPr>
        <p:spPr>
          <a:xfrm>
            <a:off x="2722876" y="6068412"/>
            <a:ext cx="13860151" cy="751488"/>
          </a:xfrm>
          <a:prstGeom prst="rect">
            <a:avLst/>
          </a:prstGeom>
        </p:spPr>
        <p:txBody>
          <a:bodyPr vert="horz" wrap="square" lIns="0" tIns="12700" rIns="0" bIns="0" rtlCol="0">
            <a:spAutoFit/>
          </a:bodyPr>
          <a:lstStyle/>
          <a:p>
            <a:r>
              <a:rPr lang="en-US" sz="2400" dirty="0">
                <a:solidFill>
                  <a:schemeClr val="bg1">
                    <a:lumMod val="95000"/>
                  </a:schemeClr>
                </a:solidFill>
                <a:latin typeface="Verdana" panose="020B0604030504040204" pitchFamily="34" charset="0"/>
                <a:ea typeface="Verdana" panose="020B0604030504040204" pitchFamily="34" charset="0"/>
              </a:rPr>
              <a:t>The tracked video will be then passed to the OSNet model for the re-identification and then after reidentification, complete video will be saved in directory.</a:t>
            </a:r>
          </a:p>
        </p:txBody>
      </p:sp>
      <p:sp>
        <p:nvSpPr>
          <p:cNvPr id="18" name="Google Shape;516;p47">
            <a:extLst>
              <a:ext uri="{FF2B5EF4-FFF2-40B4-BE49-F238E27FC236}">
                <a16:creationId xmlns:a16="http://schemas.microsoft.com/office/drawing/2014/main" id="{E4AF644B-F52F-432B-851D-1C3922A762B6}"/>
              </a:ext>
            </a:extLst>
          </p:cNvPr>
          <p:cNvSpPr txBox="1">
            <a:spLocks/>
          </p:cNvSpPr>
          <p:nvPr/>
        </p:nvSpPr>
        <p:spPr>
          <a:xfrm>
            <a:off x="4191000" y="581551"/>
            <a:ext cx="10356789" cy="1225541"/>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6000" kern="0" dirty="0">
                <a:solidFill>
                  <a:schemeClr val="bg1">
                    <a:lumMod val="95000"/>
                  </a:schemeClr>
                </a:solidFill>
              </a:rPr>
              <a:t>Integration of Models</a:t>
            </a:r>
          </a:p>
        </p:txBody>
      </p:sp>
      <p:sp>
        <p:nvSpPr>
          <p:cNvPr id="19" name="Google Shape;516;p47">
            <a:extLst>
              <a:ext uri="{FF2B5EF4-FFF2-40B4-BE49-F238E27FC236}">
                <a16:creationId xmlns:a16="http://schemas.microsoft.com/office/drawing/2014/main" id="{720F6D6B-D530-4CE8-B0EE-011B00B31ED2}"/>
              </a:ext>
            </a:extLst>
          </p:cNvPr>
          <p:cNvSpPr txBox="1">
            <a:spLocks/>
          </p:cNvSpPr>
          <p:nvPr/>
        </p:nvSpPr>
        <p:spPr>
          <a:xfrm>
            <a:off x="7234572" y="1987225"/>
            <a:ext cx="4836758" cy="774682"/>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3600" kern="0" dirty="0">
                <a:solidFill>
                  <a:srgbClr val="00B0F0"/>
                </a:solidFill>
              </a:rPr>
              <a:t>YOLO - OSNet</a:t>
            </a:r>
          </a:p>
        </p:txBody>
      </p:sp>
      <p:sp>
        <p:nvSpPr>
          <p:cNvPr id="15" name="Rectangle 14">
            <a:extLst>
              <a:ext uri="{FF2B5EF4-FFF2-40B4-BE49-F238E27FC236}">
                <a16:creationId xmlns:a16="http://schemas.microsoft.com/office/drawing/2014/main" id="{0919F8DB-545A-4915-ADBE-B6D5895FFAAB}"/>
              </a:ext>
            </a:extLst>
          </p:cNvPr>
          <p:cNvSpPr/>
          <p:nvPr/>
        </p:nvSpPr>
        <p:spPr>
          <a:xfrm>
            <a:off x="6761115" y="7734300"/>
            <a:ext cx="2764652" cy="1752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Verdana" panose="020B0604030504040204" pitchFamily="34" charset="0"/>
                <a:ea typeface="Verdana" panose="020B0604030504040204" pitchFamily="34" charset="0"/>
              </a:rPr>
              <a:t>YOLO V3</a:t>
            </a:r>
          </a:p>
        </p:txBody>
      </p:sp>
      <p:sp>
        <p:nvSpPr>
          <p:cNvPr id="21" name="Arrow: Right 20">
            <a:extLst>
              <a:ext uri="{FF2B5EF4-FFF2-40B4-BE49-F238E27FC236}">
                <a16:creationId xmlns:a16="http://schemas.microsoft.com/office/drawing/2014/main" id="{39071741-435E-46F6-9537-B54F5B0CFD63}"/>
              </a:ext>
            </a:extLst>
          </p:cNvPr>
          <p:cNvSpPr/>
          <p:nvPr/>
        </p:nvSpPr>
        <p:spPr>
          <a:xfrm>
            <a:off x="10131646" y="8321650"/>
            <a:ext cx="3200400" cy="751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C29A75-24D3-43BF-9A5B-67CF67142F3B}"/>
              </a:ext>
            </a:extLst>
          </p:cNvPr>
          <p:cNvSpPr/>
          <p:nvPr/>
        </p:nvSpPr>
        <p:spPr>
          <a:xfrm>
            <a:off x="13618348" y="7664873"/>
            <a:ext cx="2764652" cy="1752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Verdana" panose="020B0604030504040204" pitchFamily="34" charset="0"/>
                <a:ea typeface="Verdana" panose="020B0604030504040204" pitchFamily="34" charset="0"/>
              </a:rPr>
              <a:t>OSNet</a:t>
            </a:r>
          </a:p>
        </p:txBody>
      </p:sp>
      <p:sp>
        <p:nvSpPr>
          <p:cNvPr id="25" name="Google Shape;516;p47">
            <a:extLst>
              <a:ext uri="{FF2B5EF4-FFF2-40B4-BE49-F238E27FC236}">
                <a16:creationId xmlns:a16="http://schemas.microsoft.com/office/drawing/2014/main" id="{7C9A05FC-850D-454C-9846-88FA93378E41}"/>
              </a:ext>
            </a:extLst>
          </p:cNvPr>
          <p:cNvSpPr txBox="1">
            <a:spLocks/>
          </p:cNvSpPr>
          <p:nvPr/>
        </p:nvSpPr>
        <p:spPr>
          <a:xfrm>
            <a:off x="9982039" y="7670466"/>
            <a:ext cx="3200400" cy="774682"/>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2400" kern="0" dirty="0">
                <a:solidFill>
                  <a:schemeClr val="bg1"/>
                </a:solidFill>
              </a:rPr>
              <a:t>Tracked video</a:t>
            </a:r>
          </a:p>
        </p:txBody>
      </p:sp>
      <p:sp>
        <p:nvSpPr>
          <p:cNvPr id="16" name="Arrow: Right 15">
            <a:extLst>
              <a:ext uri="{FF2B5EF4-FFF2-40B4-BE49-F238E27FC236}">
                <a16:creationId xmlns:a16="http://schemas.microsoft.com/office/drawing/2014/main" id="{45989590-BCA9-4EBA-80F0-9DF0B821B3FA}"/>
              </a:ext>
            </a:extLst>
          </p:cNvPr>
          <p:cNvSpPr/>
          <p:nvPr/>
        </p:nvSpPr>
        <p:spPr>
          <a:xfrm>
            <a:off x="2953908" y="8234856"/>
            <a:ext cx="3200400" cy="751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Google Shape;516;p47">
            <a:extLst>
              <a:ext uri="{FF2B5EF4-FFF2-40B4-BE49-F238E27FC236}">
                <a16:creationId xmlns:a16="http://schemas.microsoft.com/office/drawing/2014/main" id="{5C246A43-979F-46A4-A13E-DEFBC96450D0}"/>
              </a:ext>
            </a:extLst>
          </p:cNvPr>
          <p:cNvSpPr txBox="1">
            <a:spLocks/>
          </p:cNvSpPr>
          <p:nvPr/>
        </p:nvSpPr>
        <p:spPr>
          <a:xfrm>
            <a:off x="2769588" y="7679584"/>
            <a:ext cx="3112943" cy="702848"/>
          </a:xfrm>
          <a:prstGeom prst="rect">
            <a:avLst/>
          </a:prstGeom>
        </p:spPr>
        <p:txBody>
          <a:bodyPr spcFirstLastPara="1" wrap="square" lIns="182850" tIns="182850" rIns="182850" bIns="182850" anchor="b" anchorCtr="0">
            <a:noAutofit/>
          </a:bodyPr>
          <a:lstStyle>
            <a:lvl1pPr lvl="0" rtl="0">
              <a:spcBef>
                <a:spcPts val="0"/>
              </a:spcBef>
              <a:spcAft>
                <a:spcPts val="0"/>
              </a:spcAft>
              <a:buSzPts val="2000"/>
              <a:buNone/>
              <a:defRPr sz="2800" b="1" i="0">
                <a:solidFill>
                  <a:srgbClr val="42B0F1"/>
                </a:solidFill>
                <a:latin typeface="Verdana"/>
                <a:ea typeface="+mj-ea"/>
                <a:cs typeface="Verdana"/>
              </a:defRPr>
            </a:lvl1pPr>
            <a:lvl2pPr lvl="1" rtl="0">
              <a:spcBef>
                <a:spcPts val="0"/>
              </a:spcBef>
              <a:spcAft>
                <a:spcPts val="0"/>
              </a:spcAft>
              <a:buSzPts val="2000"/>
              <a:buNone/>
              <a:defRPr sz="4000"/>
            </a:lvl2pPr>
            <a:lvl3pPr lvl="2" rtl="0">
              <a:spcBef>
                <a:spcPts val="0"/>
              </a:spcBef>
              <a:spcAft>
                <a:spcPts val="0"/>
              </a:spcAft>
              <a:buSzPts val="2000"/>
              <a:buNone/>
              <a:defRPr sz="4000"/>
            </a:lvl3pPr>
            <a:lvl4pPr lvl="3" rtl="0">
              <a:spcBef>
                <a:spcPts val="0"/>
              </a:spcBef>
              <a:spcAft>
                <a:spcPts val="0"/>
              </a:spcAft>
              <a:buSzPts val="2000"/>
              <a:buNone/>
              <a:defRPr sz="4000"/>
            </a:lvl4pPr>
            <a:lvl5pPr lvl="4" rtl="0">
              <a:spcBef>
                <a:spcPts val="0"/>
              </a:spcBef>
              <a:spcAft>
                <a:spcPts val="0"/>
              </a:spcAft>
              <a:buSzPts val="2000"/>
              <a:buNone/>
              <a:defRPr sz="4000"/>
            </a:lvl5pPr>
            <a:lvl6pPr lvl="5" rtl="0">
              <a:spcBef>
                <a:spcPts val="0"/>
              </a:spcBef>
              <a:spcAft>
                <a:spcPts val="0"/>
              </a:spcAft>
              <a:buSzPts val="2000"/>
              <a:buNone/>
              <a:defRPr sz="4000"/>
            </a:lvl6pPr>
            <a:lvl7pPr lvl="6" rtl="0">
              <a:spcBef>
                <a:spcPts val="0"/>
              </a:spcBef>
              <a:spcAft>
                <a:spcPts val="0"/>
              </a:spcAft>
              <a:buSzPts val="2000"/>
              <a:buNone/>
              <a:defRPr sz="4000"/>
            </a:lvl7pPr>
            <a:lvl8pPr lvl="7" rtl="0">
              <a:spcBef>
                <a:spcPts val="0"/>
              </a:spcBef>
              <a:spcAft>
                <a:spcPts val="0"/>
              </a:spcAft>
              <a:buSzPts val="2000"/>
              <a:buNone/>
              <a:defRPr sz="4000"/>
            </a:lvl8pPr>
            <a:lvl9pPr lvl="8" rtl="0">
              <a:spcBef>
                <a:spcPts val="0"/>
              </a:spcBef>
              <a:spcAft>
                <a:spcPts val="0"/>
              </a:spcAft>
              <a:buSzPts val="2000"/>
              <a:buNone/>
              <a:defRPr sz="4000"/>
            </a:lvl9pPr>
          </a:lstStyle>
          <a:p>
            <a:pPr algn="ctr"/>
            <a:r>
              <a:rPr lang="en-US" sz="2400" kern="0" dirty="0">
                <a:solidFill>
                  <a:schemeClr val="bg1"/>
                </a:solidFill>
              </a:rPr>
              <a:t>Input video</a:t>
            </a:r>
          </a:p>
        </p:txBody>
      </p:sp>
    </p:spTree>
    <p:extLst>
      <p:ext uri="{BB962C8B-B14F-4D97-AF65-F5344CB8AC3E}">
        <p14:creationId xmlns:p14="http://schemas.microsoft.com/office/powerpoint/2010/main" val="39680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5" grpId="0" animBg="1"/>
      <p:bldP spid="21" grpId="0" animBg="1"/>
      <p:bldP spid="22" grpId="0" animBg="1"/>
      <p:bldP spid="25" grpId="0"/>
      <p:bldP spid="16"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idx="6"/>
          </p:nvPr>
        </p:nvSpPr>
        <p:spPr>
          <a:xfrm>
            <a:off x="1270485" y="457386"/>
            <a:ext cx="15408000" cy="1145400"/>
          </a:xfrm>
          <a:prstGeom prst="rect">
            <a:avLst/>
          </a:prstGeom>
        </p:spPr>
        <p:txBody>
          <a:bodyPr spcFirstLastPara="1" wrap="square" lIns="182850" tIns="182850" rIns="182850" bIns="182850" anchor="t" anchorCtr="0">
            <a:noAutofit/>
          </a:bodyPr>
          <a:lstStyle/>
          <a:p>
            <a:r>
              <a:rPr lang="en" dirty="0">
                <a:solidFill>
                  <a:schemeClr val="bg1">
                    <a:lumMod val="95000"/>
                  </a:schemeClr>
                </a:solidFill>
              </a:rPr>
              <a:t>Challenges we faced</a:t>
            </a:r>
            <a:endParaRPr dirty="0">
              <a:solidFill>
                <a:schemeClr val="bg1">
                  <a:lumMod val="95000"/>
                </a:schemeClr>
              </a:solidFill>
            </a:endParaRPr>
          </a:p>
        </p:txBody>
      </p:sp>
      <p:sp>
        <p:nvSpPr>
          <p:cNvPr id="161" name="Google Shape;161;p29"/>
          <p:cNvSpPr txBox="1">
            <a:spLocks noGrp="1"/>
          </p:cNvSpPr>
          <p:nvPr>
            <p:ph type="subTitle" idx="1"/>
          </p:nvPr>
        </p:nvSpPr>
        <p:spPr>
          <a:xfrm>
            <a:off x="1152315" y="2577835"/>
            <a:ext cx="4943685" cy="1145400"/>
          </a:xfrm>
          <a:prstGeom prst="rect">
            <a:avLst/>
          </a:prstGeom>
        </p:spPr>
        <p:txBody>
          <a:bodyPr spcFirstLastPara="1" wrap="square" lIns="182850" tIns="182850" rIns="182850" bIns="182850" anchor="ctr" anchorCtr="0">
            <a:noAutofit/>
          </a:bodyPr>
          <a:lstStyle/>
          <a:p>
            <a:pPr>
              <a:spcAft>
                <a:spcPts val="3200"/>
              </a:spcAft>
            </a:pPr>
            <a:r>
              <a:rPr lang="en-US" sz="3600" b="0" dirty="0">
                <a:solidFill>
                  <a:srgbClr val="F3F3F3"/>
                </a:solidFill>
              </a:rPr>
              <a:t>Google </a:t>
            </a:r>
            <a:r>
              <a:rPr lang="en-US" sz="3600" b="0" dirty="0"/>
              <a:t>Collab</a:t>
            </a:r>
            <a:r>
              <a:rPr lang="en-US" sz="3600" b="0" dirty="0">
                <a:solidFill>
                  <a:srgbClr val="F3F3F3"/>
                </a:solidFill>
              </a:rPr>
              <a:t> limitation</a:t>
            </a:r>
            <a:endParaRPr sz="3600" b="0" dirty="0">
              <a:solidFill>
                <a:srgbClr val="F3F3F3"/>
              </a:solidFill>
            </a:endParaRPr>
          </a:p>
        </p:txBody>
      </p:sp>
      <p:sp>
        <p:nvSpPr>
          <p:cNvPr id="164" name="Google Shape;164;p29"/>
          <p:cNvSpPr txBox="1">
            <a:spLocks noGrp="1"/>
          </p:cNvSpPr>
          <p:nvPr>
            <p:ph type="title"/>
          </p:nvPr>
        </p:nvSpPr>
        <p:spPr>
          <a:xfrm>
            <a:off x="3263529" y="4891516"/>
            <a:ext cx="1089704" cy="1013984"/>
          </a:xfrm>
          <a:prstGeom prst="rect">
            <a:avLst/>
          </a:prstGeom>
        </p:spPr>
        <p:txBody>
          <a:bodyPr spcFirstLastPara="1" wrap="square" lIns="0" tIns="0" rIns="0" bIns="0" anchor="ctr" anchorCtr="0">
            <a:noAutofit/>
          </a:bodyPr>
          <a:lstStyle/>
          <a:p>
            <a:r>
              <a:rPr lang="en-US" dirty="0"/>
              <a:t>1</a:t>
            </a:r>
            <a:endParaRPr dirty="0"/>
          </a:p>
        </p:txBody>
      </p:sp>
      <p:sp>
        <p:nvSpPr>
          <p:cNvPr id="20" name="Google Shape;161;p29">
            <a:extLst>
              <a:ext uri="{FF2B5EF4-FFF2-40B4-BE49-F238E27FC236}">
                <a16:creationId xmlns:a16="http://schemas.microsoft.com/office/drawing/2014/main" id="{F195E374-99C3-4CB1-A2B0-158E4222A8F3}"/>
              </a:ext>
            </a:extLst>
          </p:cNvPr>
          <p:cNvSpPr txBox="1">
            <a:spLocks/>
          </p:cNvSpPr>
          <p:nvPr/>
        </p:nvSpPr>
        <p:spPr>
          <a:xfrm>
            <a:off x="1219200" y="6362700"/>
            <a:ext cx="4943685" cy="1145400"/>
          </a:xfrm>
          <a:prstGeom prst="rect">
            <a:avLst/>
          </a:prstGeom>
          <a:noFill/>
          <a:ln>
            <a:noFill/>
          </a:ln>
        </p:spPr>
        <p:txBody>
          <a:bodyPr spcFirstLastPara="1" wrap="square" lIns="182850" tIns="182850" rIns="182850" bIns="182850" anchor="ctr" anchorCtr="0">
            <a:noAutofit/>
          </a:bodyPr>
          <a:lstStyle>
            <a:lvl1pPr marL="0" lvl="0" algn="ctr" rtl="0">
              <a:lnSpc>
                <a:spcPct val="100000"/>
              </a:lnSpc>
              <a:spcBef>
                <a:spcPts val="0"/>
              </a:spcBef>
              <a:spcAft>
                <a:spcPts val="0"/>
              </a:spcAft>
              <a:buNone/>
              <a:defRPr sz="2800" b="1" i="0">
                <a:solidFill>
                  <a:srgbClr val="F3F3F3"/>
                </a:solidFill>
                <a:latin typeface="Verdana"/>
                <a:ea typeface="+mn-ea"/>
                <a:cs typeface="Verdana"/>
              </a:defRPr>
            </a:lvl1pPr>
            <a:lvl2pPr marL="457200" lvl="1" algn="ctr" rtl="0">
              <a:lnSpc>
                <a:spcPct val="100000"/>
              </a:lnSpc>
              <a:spcBef>
                <a:spcPts val="3200"/>
              </a:spcBef>
              <a:spcAft>
                <a:spcPts val="0"/>
              </a:spcAft>
              <a:buNone/>
              <a:defRPr sz="2800">
                <a:solidFill>
                  <a:srgbClr val="F3F3F3"/>
                </a:solidFill>
                <a:latin typeface="+mn-lt"/>
                <a:ea typeface="+mn-ea"/>
                <a:cs typeface="+mn-cs"/>
              </a:defRPr>
            </a:lvl2pPr>
            <a:lvl3pPr marL="914400" lvl="2" algn="ctr" rtl="0">
              <a:lnSpc>
                <a:spcPct val="100000"/>
              </a:lnSpc>
              <a:spcBef>
                <a:spcPts val="3200"/>
              </a:spcBef>
              <a:spcAft>
                <a:spcPts val="0"/>
              </a:spcAft>
              <a:buNone/>
              <a:defRPr sz="2800">
                <a:solidFill>
                  <a:srgbClr val="F3F3F3"/>
                </a:solidFill>
                <a:latin typeface="+mn-lt"/>
                <a:ea typeface="+mn-ea"/>
                <a:cs typeface="+mn-cs"/>
              </a:defRPr>
            </a:lvl3pPr>
            <a:lvl4pPr marL="1371600" lvl="3" algn="ctr" rtl="0">
              <a:lnSpc>
                <a:spcPct val="100000"/>
              </a:lnSpc>
              <a:spcBef>
                <a:spcPts val="3200"/>
              </a:spcBef>
              <a:spcAft>
                <a:spcPts val="0"/>
              </a:spcAft>
              <a:buNone/>
              <a:defRPr sz="2800">
                <a:solidFill>
                  <a:srgbClr val="F3F3F3"/>
                </a:solidFill>
                <a:latin typeface="+mn-lt"/>
                <a:ea typeface="+mn-ea"/>
                <a:cs typeface="+mn-cs"/>
              </a:defRPr>
            </a:lvl4pPr>
            <a:lvl5pPr marL="1828800" lvl="4" algn="ctr" rtl="0">
              <a:lnSpc>
                <a:spcPct val="100000"/>
              </a:lnSpc>
              <a:spcBef>
                <a:spcPts val="3200"/>
              </a:spcBef>
              <a:spcAft>
                <a:spcPts val="0"/>
              </a:spcAft>
              <a:buNone/>
              <a:defRPr sz="2800">
                <a:solidFill>
                  <a:srgbClr val="F3F3F3"/>
                </a:solidFill>
                <a:latin typeface="+mn-lt"/>
                <a:ea typeface="+mn-ea"/>
                <a:cs typeface="+mn-cs"/>
              </a:defRPr>
            </a:lvl5pPr>
            <a:lvl6pPr marL="2286000" lvl="5" algn="ctr" rtl="0">
              <a:lnSpc>
                <a:spcPct val="100000"/>
              </a:lnSpc>
              <a:spcBef>
                <a:spcPts val="3200"/>
              </a:spcBef>
              <a:spcAft>
                <a:spcPts val="0"/>
              </a:spcAft>
              <a:buNone/>
              <a:defRPr sz="2800">
                <a:solidFill>
                  <a:srgbClr val="F3F3F3"/>
                </a:solidFill>
                <a:latin typeface="+mn-lt"/>
                <a:ea typeface="+mn-ea"/>
                <a:cs typeface="+mn-cs"/>
              </a:defRPr>
            </a:lvl6pPr>
            <a:lvl7pPr marL="2743200" lvl="6" algn="ctr" rtl="0">
              <a:lnSpc>
                <a:spcPct val="100000"/>
              </a:lnSpc>
              <a:spcBef>
                <a:spcPts val="3200"/>
              </a:spcBef>
              <a:spcAft>
                <a:spcPts val="0"/>
              </a:spcAft>
              <a:buNone/>
              <a:defRPr sz="2800">
                <a:solidFill>
                  <a:srgbClr val="F3F3F3"/>
                </a:solidFill>
                <a:latin typeface="+mn-lt"/>
                <a:ea typeface="+mn-ea"/>
                <a:cs typeface="+mn-cs"/>
              </a:defRPr>
            </a:lvl7pPr>
            <a:lvl8pPr marL="3200400" lvl="7" algn="ctr" rtl="0">
              <a:lnSpc>
                <a:spcPct val="100000"/>
              </a:lnSpc>
              <a:spcBef>
                <a:spcPts val="3200"/>
              </a:spcBef>
              <a:spcAft>
                <a:spcPts val="0"/>
              </a:spcAft>
              <a:buNone/>
              <a:defRPr sz="2800">
                <a:solidFill>
                  <a:srgbClr val="F3F3F3"/>
                </a:solidFill>
                <a:latin typeface="+mn-lt"/>
                <a:ea typeface="+mn-ea"/>
                <a:cs typeface="+mn-cs"/>
              </a:defRPr>
            </a:lvl8pPr>
            <a:lvl9pPr marL="3657600" lvl="8" algn="ctr" rtl="0">
              <a:lnSpc>
                <a:spcPct val="100000"/>
              </a:lnSpc>
              <a:spcBef>
                <a:spcPts val="3200"/>
              </a:spcBef>
              <a:spcAft>
                <a:spcPts val="3200"/>
              </a:spcAft>
              <a:buNone/>
              <a:defRPr sz="2800">
                <a:solidFill>
                  <a:srgbClr val="F3F3F3"/>
                </a:solidFill>
                <a:latin typeface="+mn-lt"/>
                <a:ea typeface="+mn-ea"/>
                <a:cs typeface="+mn-cs"/>
              </a:defRPr>
            </a:lvl9pPr>
          </a:lstStyle>
          <a:p>
            <a:pPr>
              <a:spcAft>
                <a:spcPts val="3200"/>
              </a:spcAft>
            </a:pPr>
            <a:r>
              <a:rPr lang="en-US" sz="3600" b="0" kern="0" dirty="0"/>
              <a:t>Use of OSnet Model</a:t>
            </a:r>
          </a:p>
        </p:txBody>
      </p:sp>
      <p:sp>
        <p:nvSpPr>
          <p:cNvPr id="21" name="Google Shape;164;p29">
            <a:extLst>
              <a:ext uri="{FF2B5EF4-FFF2-40B4-BE49-F238E27FC236}">
                <a16:creationId xmlns:a16="http://schemas.microsoft.com/office/drawing/2014/main" id="{D878548D-A961-4D76-83AF-772527222470}"/>
              </a:ext>
            </a:extLst>
          </p:cNvPr>
          <p:cNvSpPr txBox="1">
            <a:spLocks/>
          </p:cNvSpPr>
          <p:nvPr/>
        </p:nvSpPr>
        <p:spPr>
          <a:xfrm>
            <a:off x="3263529" y="8320516"/>
            <a:ext cx="1089704" cy="1013984"/>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3600" b="1" i="0">
                <a:solidFill>
                  <a:srgbClr val="F3F3F3"/>
                </a:solidFill>
                <a:latin typeface="Verdana"/>
                <a:ea typeface="+mj-ea"/>
                <a:cs typeface="Verdana"/>
              </a:defRPr>
            </a:lvl1pPr>
            <a:lvl2pPr lvl="1" algn="ctr" rtl="0">
              <a:spcBef>
                <a:spcPts val="0"/>
              </a:spcBef>
              <a:spcAft>
                <a:spcPts val="0"/>
              </a:spcAft>
              <a:buSzPts val="1400"/>
              <a:buNone/>
              <a:defRPr sz="2800"/>
            </a:lvl2pPr>
            <a:lvl3pPr lvl="2" algn="ctr" rtl="0">
              <a:spcBef>
                <a:spcPts val="0"/>
              </a:spcBef>
              <a:spcAft>
                <a:spcPts val="0"/>
              </a:spcAft>
              <a:buSzPts val="1400"/>
              <a:buNone/>
              <a:defRPr sz="2800"/>
            </a:lvl3pPr>
            <a:lvl4pPr lvl="3" algn="ctr" rtl="0">
              <a:spcBef>
                <a:spcPts val="0"/>
              </a:spcBef>
              <a:spcAft>
                <a:spcPts val="0"/>
              </a:spcAft>
              <a:buSzPts val="1400"/>
              <a:buNone/>
              <a:defRPr sz="2800"/>
            </a:lvl4pPr>
            <a:lvl5pPr lvl="4" algn="ctr" rtl="0">
              <a:spcBef>
                <a:spcPts val="0"/>
              </a:spcBef>
              <a:spcAft>
                <a:spcPts val="0"/>
              </a:spcAft>
              <a:buSzPts val="1400"/>
              <a:buNone/>
              <a:defRPr sz="2800"/>
            </a:lvl5pPr>
            <a:lvl6pPr lvl="5" algn="ctr" rtl="0">
              <a:spcBef>
                <a:spcPts val="0"/>
              </a:spcBef>
              <a:spcAft>
                <a:spcPts val="0"/>
              </a:spcAft>
              <a:buSzPts val="1400"/>
              <a:buNone/>
              <a:defRPr sz="2800"/>
            </a:lvl6pPr>
            <a:lvl7pPr lvl="6" algn="ctr" rtl="0">
              <a:spcBef>
                <a:spcPts val="0"/>
              </a:spcBef>
              <a:spcAft>
                <a:spcPts val="0"/>
              </a:spcAft>
              <a:buSzPts val="1400"/>
              <a:buNone/>
              <a:defRPr sz="2800"/>
            </a:lvl7pPr>
            <a:lvl8pPr lvl="7" algn="ctr" rtl="0">
              <a:spcBef>
                <a:spcPts val="0"/>
              </a:spcBef>
              <a:spcAft>
                <a:spcPts val="0"/>
              </a:spcAft>
              <a:buSzPts val="1400"/>
              <a:buNone/>
              <a:defRPr sz="2800"/>
            </a:lvl8pPr>
            <a:lvl9pPr lvl="8" algn="ctr" rtl="0">
              <a:spcBef>
                <a:spcPts val="0"/>
              </a:spcBef>
              <a:spcAft>
                <a:spcPts val="0"/>
              </a:spcAft>
              <a:buSzPts val="1400"/>
              <a:buNone/>
              <a:defRPr sz="2800"/>
            </a:lvl9pPr>
          </a:lstStyle>
          <a:p>
            <a:r>
              <a:rPr lang="en-US" kern="0" dirty="0"/>
              <a:t>4</a:t>
            </a:r>
          </a:p>
        </p:txBody>
      </p:sp>
      <p:sp>
        <p:nvSpPr>
          <p:cNvPr id="31" name="Google Shape;161;p29">
            <a:extLst>
              <a:ext uri="{FF2B5EF4-FFF2-40B4-BE49-F238E27FC236}">
                <a16:creationId xmlns:a16="http://schemas.microsoft.com/office/drawing/2014/main" id="{8949B9C7-B3FA-4B5C-A20E-7CC9B4A0EF53}"/>
              </a:ext>
            </a:extLst>
          </p:cNvPr>
          <p:cNvSpPr txBox="1">
            <a:spLocks/>
          </p:cNvSpPr>
          <p:nvPr/>
        </p:nvSpPr>
        <p:spPr>
          <a:xfrm>
            <a:off x="6562515" y="2552700"/>
            <a:ext cx="4943685" cy="1145400"/>
          </a:xfrm>
          <a:prstGeom prst="rect">
            <a:avLst/>
          </a:prstGeom>
          <a:noFill/>
          <a:ln>
            <a:noFill/>
          </a:ln>
        </p:spPr>
        <p:txBody>
          <a:bodyPr spcFirstLastPara="1" wrap="square" lIns="182850" tIns="182850" rIns="182850" bIns="182850" anchor="ctr" anchorCtr="0">
            <a:noAutofit/>
          </a:bodyPr>
          <a:lstStyle>
            <a:lvl1pPr marL="0" lvl="0" algn="ctr" rtl="0">
              <a:lnSpc>
                <a:spcPct val="100000"/>
              </a:lnSpc>
              <a:spcBef>
                <a:spcPts val="0"/>
              </a:spcBef>
              <a:spcAft>
                <a:spcPts val="0"/>
              </a:spcAft>
              <a:buNone/>
              <a:defRPr sz="2800" b="1" i="0">
                <a:solidFill>
                  <a:srgbClr val="F3F3F3"/>
                </a:solidFill>
                <a:latin typeface="Verdana"/>
                <a:ea typeface="+mn-ea"/>
                <a:cs typeface="Verdana"/>
              </a:defRPr>
            </a:lvl1pPr>
            <a:lvl2pPr marL="457200" lvl="1" algn="ctr" rtl="0">
              <a:lnSpc>
                <a:spcPct val="100000"/>
              </a:lnSpc>
              <a:spcBef>
                <a:spcPts val="3200"/>
              </a:spcBef>
              <a:spcAft>
                <a:spcPts val="0"/>
              </a:spcAft>
              <a:buNone/>
              <a:defRPr sz="2800">
                <a:solidFill>
                  <a:srgbClr val="F3F3F3"/>
                </a:solidFill>
                <a:latin typeface="+mn-lt"/>
                <a:ea typeface="+mn-ea"/>
                <a:cs typeface="+mn-cs"/>
              </a:defRPr>
            </a:lvl2pPr>
            <a:lvl3pPr marL="914400" lvl="2" algn="ctr" rtl="0">
              <a:lnSpc>
                <a:spcPct val="100000"/>
              </a:lnSpc>
              <a:spcBef>
                <a:spcPts val="3200"/>
              </a:spcBef>
              <a:spcAft>
                <a:spcPts val="0"/>
              </a:spcAft>
              <a:buNone/>
              <a:defRPr sz="2800">
                <a:solidFill>
                  <a:srgbClr val="F3F3F3"/>
                </a:solidFill>
                <a:latin typeface="+mn-lt"/>
                <a:ea typeface="+mn-ea"/>
                <a:cs typeface="+mn-cs"/>
              </a:defRPr>
            </a:lvl3pPr>
            <a:lvl4pPr marL="1371600" lvl="3" algn="ctr" rtl="0">
              <a:lnSpc>
                <a:spcPct val="100000"/>
              </a:lnSpc>
              <a:spcBef>
                <a:spcPts val="3200"/>
              </a:spcBef>
              <a:spcAft>
                <a:spcPts val="0"/>
              </a:spcAft>
              <a:buNone/>
              <a:defRPr sz="2800">
                <a:solidFill>
                  <a:srgbClr val="F3F3F3"/>
                </a:solidFill>
                <a:latin typeface="+mn-lt"/>
                <a:ea typeface="+mn-ea"/>
                <a:cs typeface="+mn-cs"/>
              </a:defRPr>
            </a:lvl4pPr>
            <a:lvl5pPr marL="1828800" lvl="4" algn="ctr" rtl="0">
              <a:lnSpc>
                <a:spcPct val="100000"/>
              </a:lnSpc>
              <a:spcBef>
                <a:spcPts val="3200"/>
              </a:spcBef>
              <a:spcAft>
                <a:spcPts val="0"/>
              </a:spcAft>
              <a:buNone/>
              <a:defRPr sz="2800">
                <a:solidFill>
                  <a:srgbClr val="F3F3F3"/>
                </a:solidFill>
                <a:latin typeface="+mn-lt"/>
                <a:ea typeface="+mn-ea"/>
                <a:cs typeface="+mn-cs"/>
              </a:defRPr>
            </a:lvl5pPr>
            <a:lvl6pPr marL="2286000" lvl="5" algn="ctr" rtl="0">
              <a:lnSpc>
                <a:spcPct val="100000"/>
              </a:lnSpc>
              <a:spcBef>
                <a:spcPts val="3200"/>
              </a:spcBef>
              <a:spcAft>
                <a:spcPts val="0"/>
              </a:spcAft>
              <a:buNone/>
              <a:defRPr sz="2800">
                <a:solidFill>
                  <a:srgbClr val="F3F3F3"/>
                </a:solidFill>
                <a:latin typeface="+mn-lt"/>
                <a:ea typeface="+mn-ea"/>
                <a:cs typeface="+mn-cs"/>
              </a:defRPr>
            </a:lvl6pPr>
            <a:lvl7pPr marL="2743200" lvl="6" algn="ctr" rtl="0">
              <a:lnSpc>
                <a:spcPct val="100000"/>
              </a:lnSpc>
              <a:spcBef>
                <a:spcPts val="3200"/>
              </a:spcBef>
              <a:spcAft>
                <a:spcPts val="0"/>
              </a:spcAft>
              <a:buNone/>
              <a:defRPr sz="2800">
                <a:solidFill>
                  <a:srgbClr val="F3F3F3"/>
                </a:solidFill>
                <a:latin typeface="+mn-lt"/>
                <a:ea typeface="+mn-ea"/>
                <a:cs typeface="+mn-cs"/>
              </a:defRPr>
            </a:lvl7pPr>
            <a:lvl8pPr marL="3200400" lvl="7" algn="ctr" rtl="0">
              <a:lnSpc>
                <a:spcPct val="100000"/>
              </a:lnSpc>
              <a:spcBef>
                <a:spcPts val="3200"/>
              </a:spcBef>
              <a:spcAft>
                <a:spcPts val="0"/>
              </a:spcAft>
              <a:buNone/>
              <a:defRPr sz="2800">
                <a:solidFill>
                  <a:srgbClr val="F3F3F3"/>
                </a:solidFill>
                <a:latin typeface="+mn-lt"/>
                <a:ea typeface="+mn-ea"/>
                <a:cs typeface="+mn-cs"/>
              </a:defRPr>
            </a:lvl8pPr>
            <a:lvl9pPr marL="3657600" lvl="8" algn="ctr" rtl="0">
              <a:lnSpc>
                <a:spcPct val="100000"/>
              </a:lnSpc>
              <a:spcBef>
                <a:spcPts val="3200"/>
              </a:spcBef>
              <a:spcAft>
                <a:spcPts val="3200"/>
              </a:spcAft>
              <a:buNone/>
              <a:defRPr sz="2800">
                <a:solidFill>
                  <a:srgbClr val="F3F3F3"/>
                </a:solidFill>
                <a:latin typeface="+mn-lt"/>
                <a:ea typeface="+mn-ea"/>
                <a:cs typeface="+mn-cs"/>
              </a:defRPr>
            </a:lvl9pPr>
          </a:lstStyle>
          <a:p>
            <a:pPr>
              <a:spcAft>
                <a:spcPts val="3200"/>
              </a:spcAft>
            </a:pPr>
            <a:r>
              <a:rPr lang="en-US" sz="3600" b="0" kern="0" dirty="0"/>
              <a:t>Efficiency Issue</a:t>
            </a:r>
          </a:p>
        </p:txBody>
      </p:sp>
      <p:sp>
        <p:nvSpPr>
          <p:cNvPr id="32" name="Google Shape;164;p29">
            <a:extLst>
              <a:ext uri="{FF2B5EF4-FFF2-40B4-BE49-F238E27FC236}">
                <a16:creationId xmlns:a16="http://schemas.microsoft.com/office/drawing/2014/main" id="{11EC1862-024D-4AC3-925E-D5F5A3140536}"/>
              </a:ext>
            </a:extLst>
          </p:cNvPr>
          <p:cNvSpPr txBox="1">
            <a:spLocks/>
          </p:cNvSpPr>
          <p:nvPr/>
        </p:nvSpPr>
        <p:spPr>
          <a:xfrm>
            <a:off x="8663896" y="4662916"/>
            <a:ext cx="1089704" cy="1013984"/>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3600" b="1" i="0">
                <a:solidFill>
                  <a:srgbClr val="F3F3F3"/>
                </a:solidFill>
                <a:latin typeface="Verdana"/>
                <a:ea typeface="+mj-ea"/>
                <a:cs typeface="Verdana"/>
              </a:defRPr>
            </a:lvl1pPr>
            <a:lvl2pPr lvl="1" algn="ctr" rtl="0">
              <a:spcBef>
                <a:spcPts val="0"/>
              </a:spcBef>
              <a:spcAft>
                <a:spcPts val="0"/>
              </a:spcAft>
              <a:buSzPts val="1400"/>
              <a:buNone/>
              <a:defRPr sz="2800"/>
            </a:lvl2pPr>
            <a:lvl3pPr lvl="2" algn="ctr" rtl="0">
              <a:spcBef>
                <a:spcPts val="0"/>
              </a:spcBef>
              <a:spcAft>
                <a:spcPts val="0"/>
              </a:spcAft>
              <a:buSzPts val="1400"/>
              <a:buNone/>
              <a:defRPr sz="2800"/>
            </a:lvl3pPr>
            <a:lvl4pPr lvl="3" algn="ctr" rtl="0">
              <a:spcBef>
                <a:spcPts val="0"/>
              </a:spcBef>
              <a:spcAft>
                <a:spcPts val="0"/>
              </a:spcAft>
              <a:buSzPts val="1400"/>
              <a:buNone/>
              <a:defRPr sz="2800"/>
            </a:lvl4pPr>
            <a:lvl5pPr lvl="4" algn="ctr" rtl="0">
              <a:spcBef>
                <a:spcPts val="0"/>
              </a:spcBef>
              <a:spcAft>
                <a:spcPts val="0"/>
              </a:spcAft>
              <a:buSzPts val="1400"/>
              <a:buNone/>
              <a:defRPr sz="2800"/>
            </a:lvl5pPr>
            <a:lvl6pPr lvl="5" algn="ctr" rtl="0">
              <a:spcBef>
                <a:spcPts val="0"/>
              </a:spcBef>
              <a:spcAft>
                <a:spcPts val="0"/>
              </a:spcAft>
              <a:buSzPts val="1400"/>
              <a:buNone/>
              <a:defRPr sz="2800"/>
            </a:lvl6pPr>
            <a:lvl7pPr lvl="6" algn="ctr" rtl="0">
              <a:spcBef>
                <a:spcPts val="0"/>
              </a:spcBef>
              <a:spcAft>
                <a:spcPts val="0"/>
              </a:spcAft>
              <a:buSzPts val="1400"/>
              <a:buNone/>
              <a:defRPr sz="2800"/>
            </a:lvl7pPr>
            <a:lvl8pPr lvl="7" algn="ctr" rtl="0">
              <a:spcBef>
                <a:spcPts val="0"/>
              </a:spcBef>
              <a:spcAft>
                <a:spcPts val="0"/>
              </a:spcAft>
              <a:buSzPts val="1400"/>
              <a:buNone/>
              <a:defRPr sz="2800"/>
            </a:lvl8pPr>
            <a:lvl9pPr lvl="8" algn="ctr" rtl="0">
              <a:spcBef>
                <a:spcPts val="0"/>
              </a:spcBef>
              <a:spcAft>
                <a:spcPts val="0"/>
              </a:spcAft>
              <a:buSzPts val="1400"/>
              <a:buNone/>
              <a:defRPr sz="2800"/>
            </a:lvl9pPr>
          </a:lstStyle>
          <a:p>
            <a:r>
              <a:rPr lang="en-US" kern="0" dirty="0"/>
              <a:t>2</a:t>
            </a:r>
          </a:p>
        </p:txBody>
      </p:sp>
      <p:sp>
        <p:nvSpPr>
          <p:cNvPr id="35" name="Google Shape;161;p29">
            <a:extLst>
              <a:ext uri="{FF2B5EF4-FFF2-40B4-BE49-F238E27FC236}">
                <a16:creationId xmlns:a16="http://schemas.microsoft.com/office/drawing/2014/main" id="{DB2AD84A-51F9-45C3-8730-34C9E27DFC26}"/>
              </a:ext>
            </a:extLst>
          </p:cNvPr>
          <p:cNvSpPr txBox="1">
            <a:spLocks/>
          </p:cNvSpPr>
          <p:nvPr/>
        </p:nvSpPr>
        <p:spPr>
          <a:xfrm>
            <a:off x="6714915" y="6431296"/>
            <a:ext cx="4943685" cy="1145400"/>
          </a:xfrm>
          <a:prstGeom prst="rect">
            <a:avLst/>
          </a:prstGeom>
          <a:noFill/>
          <a:ln>
            <a:noFill/>
          </a:ln>
        </p:spPr>
        <p:txBody>
          <a:bodyPr spcFirstLastPara="1" wrap="square" lIns="182850" tIns="182850" rIns="182850" bIns="182850" anchor="ctr" anchorCtr="0">
            <a:noAutofit/>
          </a:bodyPr>
          <a:lstStyle>
            <a:lvl1pPr marL="0" lvl="0" algn="ctr" rtl="0">
              <a:lnSpc>
                <a:spcPct val="100000"/>
              </a:lnSpc>
              <a:spcBef>
                <a:spcPts val="0"/>
              </a:spcBef>
              <a:spcAft>
                <a:spcPts val="0"/>
              </a:spcAft>
              <a:buNone/>
              <a:defRPr sz="2800" b="1" i="0">
                <a:solidFill>
                  <a:srgbClr val="F3F3F3"/>
                </a:solidFill>
                <a:latin typeface="Verdana"/>
                <a:ea typeface="+mn-ea"/>
                <a:cs typeface="Verdana"/>
              </a:defRPr>
            </a:lvl1pPr>
            <a:lvl2pPr marL="457200" lvl="1" algn="ctr" rtl="0">
              <a:lnSpc>
                <a:spcPct val="100000"/>
              </a:lnSpc>
              <a:spcBef>
                <a:spcPts val="3200"/>
              </a:spcBef>
              <a:spcAft>
                <a:spcPts val="0"/>
              </a:spcAft>
              <a:buNone/>
              <a:defRPr sz="2800">
                <a:solidFill>
                  <a:srgbClr val="F3F3F3"/>
                </a:solidFill>
                <a:latin typeface="+mn-lt"/>
                <a:ea typeface="+mn-ea"/>
                <a:cs typeface="+mn-cs"/>
              </a:defRPr>
            </a:lvl2pPr>
            <a:lvl3pPr marL="914400" lvl="2" algn="ctr" rtl="0">
              <a:lnSpc>
                <a:spcPct val="100000"/>
              </a:lnSpc>
              <a:spcBef>
                <a:spcPts val="3200"/>
              </a:spcBef>
              <a:spcAft>
                <a:spcPts val="0"/>
              </a:spcAft>
              <a:buNone/>
              <a:defRPr sz="2800">
                <a:solidFill>
                  <a:srgbClr val="F3F3F3"/>
                </a:solidFill>
                <a:latin typeface="+mn-lt"/>
                <a:ea typeface="+mn-ea"/>
                <a:cs typeface="+mn-cs"/>
              </a:defRPr>
            </a:lvl3pPr>
            <a:lvl4pPr marL="1371600" lvl="3" algn="ctr" rtl="0">
              <a:lnSpc>
                <a:spcPct val="100000"/>
              </a:lnSpc>
              <a:spcBef>
                <a:spcPts val="3200"/>
              </a:spcBef>
              <a:spcAft>
                <a:spcPts val="0"/>
              </a:spcAft>
              <a:buNone/>
              <a:defRPr sz="2800">
                <a:solidFill>
                  <a:srgbClr val="F3F3F3"/>
                </a:solidFill>
                <a:latin typeface="+mn-lt"/>
                <a:ea typeface="+mn-ea"/>
                <a:cs typeface="+mn-cs"/>
              </a:defRPr>
            </a:lvl4pPr>
            <a:lvl5pPr marL="1828800" lvl="4" algn="ctr" rtl="0">
              <a:lnSpc>
                <a:spcPct val="100000"/>
              </a:lnSpc>
              <a:spcBef>
                <a:spcPts val="3200"/>
              </a:spcBef>
              <a:spcAft>
                <a:spcPts val="0"/>
              </a:spcAft>
              <a:buNone/>
              <a:defRPr sz="2800">
                <a:solidFill>
                  <a:srgbClr val="F3F3F3"/>
                </a:solidFill>
                <a:latin typeface="+mn-lt"/>
                <a:ea typeface="+mn-ea"/>
                <a:cs typeface="+mn-cs"/>
              </a:defRPr>
            </a:lvl5pPr>
            <a:lvl6pPr marL="2286000" lvl="5" algn="ctr" rtl="0">
              <a:lnSpc>
                <a:spcPct val="100000"/>
              </a:lnSpc>
              <a:spcBef>
                <a:spcPts val="3200"/>
              </a:spcBef>
              <a:spcAft>
                <a:spcPts val="0"/>
              </a:spcAft>
              <a:buNone/>
              <a:defRPr sz="2800">
                <a:solidFill>
                  <a:srgbClr val="F3F3F3"/>
                </a:solidFill>
                <a:latin typeface="+mn-lt"/>
                <a:ea typeface="+mn-ea"/>
                <a:cs typeface="+mn-cs"/>
              </a:defRPr>
            </a:lvl6pPr>
            <a:lvl7pPr marL="2743200" lvl="6" algn="ctr" rtl="0">
              <a:lnSpc>
                <a:spcPct val="100000"/>
              </a:lnSpc>
              <a:spcBef>
                <a:spcPts val="3200"/>
              </a:spcBef>
              <a:spcAft>
                <a:spcPts val="0"/>
              </a:spcAft>
              <a:buNone/>
              <a:defRPr sz="2800">
                <a:solidFill>
                  <a:srgbClr val="F3F3F3"/>
                </a:solidFill>
                <a:latin typeface="+mn-lt"/>
                <a:ea typeface="+mn-ea"/>
                <a:cs typeface="+mn-cs"/>
              </a:defRPr>
            </a:lvl7pPr>
            <a:lvl8pPr marL="3200400" lvl="7" algn="ctr" rtl="0">
              <a:lnSpc>
                <a:spcPct val="100000"/>
              </a:lnSpc>
              <a:spcBef>
                <a:spcPts val="3200"/>
              </a:spcBef>
              <a:spcAft>
                <a:spcPts val="0"/>
              </a:spcAft>
              <a:buNone/>
              <a:defRPr sz="2800">
                <a:solidFill>
                  <a:srgbClr val="F3F3F3"/>
                </a:solidFill>
                <a:latin typeface="+mn-lt"/>
                <a:ea typeface="+mn-ea"/>
                <a:cs typeface="+mn-cs"/>
              </a:defRPr>
            </a:lvl8pPr>
            <a:lvl9pPr marL="3657600" lvl="8" algn="ctr" rtl="0">
              <a:lnSpc>
                <a:spcPct val="100000"/>
              </a:lnSpc>
              <a:spcBef>
                <a:spcPts val="3200"/>
              </a:spcBef>
              <a:spcAft>
                <a:spcPts val="3200"/>
              </a:spcAft>
              <a:buNone/>
              <a:defRPr sz="2800">
                <a:solidFill>
                  <a:srgbClr val="F3F3F3"/>
                </a:solidFill>
                <a:latin typeface="+mn-lt"/>
                <a:ea typeface="+mn-ea"/>
                <a:cs typeface="+mn-cs"/>
              </a:defRPr>
            </a:lvl9pPr>
          </a:lstStyle>
          <a:p>
            <a:pPr>
              <a:spcAft>
                <a:spcPts val="3200"/>
              </a:spcAft>
            </a:pPr>
            <a:r>
              <a:rPr lang="en-US" sz="3600" b="0" kern="0" dirty="0"/>
              <a:t>Integration of Yolo and OSnet</a:t>
            </a:r>
          </a:p>
        </p:txBody>
      </p:sp>
      <p:sp>
        <p:nvSpPr>
          <p:cNvPr id="36" name="Google Shape;164;p29">
            <a:extLst>
              <a:ext uri="{FF2B5EF4-FFF2-40B4-BE49-F238E27FC236}">
                <a16:creationId xmlns:a16="http://schemas.microsoft.com/office/drawing/2014/main" id="{FB00D7C7-90C5-4CFB-AFD6-9D20853EB969}"/>
              </a:ext>
            </a:extLst>
          </p:cNvPr>
          <p:cNvSpPr txBox="1">
            <a:spLocks/>
          </p:cNvSpPr>
          <p:nvPr/>
        </p:nvSpPr>
        <p:spPr>
          <a:xfrm>
            <a:off x="8759244" y="8648700"/>
            <a:ext cx="1089704" cy="1013984"/>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3600" b="1" i="0">
                <a:solidFill>
                  <a:srgbClr val="F3F3F3"/>
                </a:solidFill>
                <a:latin typeface="Verdana"/>
                <a:ea typeface="+mj-ea"/>
                <a:cs typeface="Verdana"/>
              </a:defRPr>
            </a:lvl1pPr>
            <a:lvl2pPr lvl="1" algn="ctr" rtl="0">
              <a:spcBef>
                <a:spcPts val="0"/>
              </a:spcBef>
              <a:spcAft>
                <a:spcPts val="0"/>
              </a:spcAft>
              <a:buSzPts val="1400"/>
              <a:buNone/>
              <a:defRPr sz="2800"/>
            </a:lvl2pPr>
            <a:lvl3pPr lvl="2" algn="ctr" rtl="0">
              <a:spcBef>
                <a:spcPts val="0"/>
              </a:spcBef>
              <a:spcAft>
                <a:spcPts val="0"/>
              </a:spcAft>
              <a:buSzPts val="1400"/>
              <a:buNone/>
              <a:defRPr sz="2800"/>
            </a:lvl3pPr>
            <a:lvl4pPr lvl="3" algn="ctr" rtl="0">
              <a:spcBef>
                <a:spcPts val="0"/>
              </a:spcBef>
              <a:spcAft>
                <a:spcPts val="0"/>
              </a:spcAft>
              <a:buSzPts val="1400"/>
              <a:buNone/>
              <a:defRPr sz="2800"/>
            </a:lvl4pPr>
            <a:lvl5pPr lvl="4" algn="ctr" rtl="0">
              <a:spcBef>
                <a:spcPts val="0"/>
              </a:spcBef>
              <a:spcAft>
                <a:spcPts val="0"/>
              </a:spcAft>
              <a:buSzPts val="1400"/>
              <a:buNone/>
              <a:defRPr sz="2800"/>
            </a:lvl5pPr>
            <a:lvl6pPr lvl="5" algn="ctr" rtl="0">
              <a:spcBef>
                <a:spcPts val="0"/>
              </a:spcBef>
              <a:spcAft>
                <a:spcPts val="0"/>
              </a:spcAft>
              <a:buSzPts val="1400"/>
              <a:buNone/>
              <a:defRPr sz="2800"/>
            </a:lvl6pPr>
            <a:lvl7pPr lvl="6" algn="ctr" rtl="0">
              <a:spcBef>
                <a:spcPts val="0"/>
              </a:spcBef>
              <a:spcAft>
                <a:spcPts val="0"/>
              </a:spcAft>
              <a:buSzPts val="1400"/>
              <a:buNone/>
              <a:defRPr sz="2800"/>
            </a:lvl7pPr>
            <a:lvl8pPr lvl="7" algn="ctr" rtl="0">
              <a:spcBef>
                <a:spcPts val="0"/>
              </a:spcBef>
              <a:spcAft>
                <a:spcPts val="0"/>
              </a:spcAft>
              <a:buSzPts val="1400"/>
              <a:buNone/>
              <a:defRPr sz="2800"/>
            </a:lvl8pPr>
            <a:lvl9pPr lvl="8" algn="ctr" rtl="0">
              <a:spcBef>
                <a:spcPts val="0"/>
              </a:spcBef>
              <a:spcAft>
                <a:spcPts val="0"/>
              </a:spcAft>
              <a:buSzPts val="1400"/>
              <a:buNone/>
              <a:defRPr sz="2800"/>
            </a:lvl9pPr>
          </a:lstStyle>
          <a:p>
            <a:r>
              <a:rPr lang="en-US" kern="0" dirty="0"/>
              <a:t>5</a:t>
            </a:r>
          </a:p>
        </p:txBody>
      </p:sp>
      <p:sp>
        <p:nvSpPr>
          <p:cNvPr id="38" name="Google Shape;161;p29">
            <a:extLst>
              <a:ext uri="{FF2B5EF4-FFF2-40B4-BE49-F238E27FC236}">
                <a16:creationId xmlns:a16="http://schemas.microsoft.com/office/drawing/2014/main" id="{3FD2F4F0-3F56-46D7-99F4-85741D121724}"/>
              </a:ext>
            </a:extLst>
          </p:cNvPr>
          <p:cNvSpPr txBox="1">
            <a:spLocks/>
          </p:cNvSpPr>
          <p:nvPr/>
        </p:nvSpPr>
        <p:spPr>
          <a:xfrm>
            <a:off x="11667915" y="2628900"/>
            <a:ext cx="4943685" cy="1145400"/>
          </a:xfrm>
          <a:prstGeom prst="rect">
            <a:avLst/>
          </a:prstGeom>
          <a:noFill/>
          <a:ln>
            <a:noFill/>
          </a:ln>
        </p:spPr>
        <p:txBody>
          <a:bodyPr spcFirstLastPara="1" wrap="square" lIns="182850" tIns="182850" rIns="182850" bIns="182850" anchor="ctr" anchorCtr="0">
            <a:noAutofit/>
          </a:bodyPr>
          <a:lstStyle>
            <a:lvl1pPr marL="0" lvl="0" algn="ctr" rtl="0">
              <a:lnSpc>
                <a:spcPct val="100000"/>
              </a:lnSpc>
              <a:spcBef>
                <a:spcPts val="0"/>
              </a:spcBef>
              <a:spcAft>
                <a:spcPts val="0"/>
              </a:spcAft>
              <a:buNone/>
              <a:defRPr sz="2800" b="1" i="0">
                <a:solidFill>
                  <a:srgbClr val="F3F3F3"/>
                </a:solidFill>
                <a:latin typeface="Verdana"/>
                <a:ea typeface="+mn-ea"/>
                <a:cs typeface="Verdana"/>
              </a:defRPr>
            </a:lvl1pPr>
            <a:lvl2pPr marL="457200" lvl="1" algn="ctr" rtl="0">
              <a:lnSpc>
                <a:spcPct val="100000"/>
              </a:lnSpc>
              <a:spcBef>
                <a:spcPts val="3200"/>
              </a:spcBef>
              <a:spcAft>
                <a:spcPts val="0"/>
              </a:spcAft>
              <a:buNone/>
              <a:defRPr sz="2800">
                <a:solidFill>
                  <a:srgbClr val="F3F3F3"/>
                </a:solidFill>
                <a:latin typeface="+mn-lt"/>
                <a:ea typeface="+mn-ea"/>
                <a:cs typeface="+mn-cs"/>
              </a:defRPr>
            </a:lvl2pPr>
            <a:lvl3pPr marL="914400" lvl="2" algn="ctr" rtl="0">
              <a:lnSpc>
                <a:spcPct val="100000"/>
              </a:lnSpc>
              <a:spcBef>
                <a:spcPts val="3200"/>
              </a:spcBef>
              <a:spcAft>
                <a:spcPts val="0"/>
              </a:spcAft>
              <a:buNone/>
              <a:defRPr sz="2800">
                <a:solidFill>
                  <a:srgbClr val="F3F3F3"/>
                </a:solidFill>
                <a:latin typeface="+mn-lt"/>
                <a:ea typeface="+mn-ea"/>
                <a:cs typeface="+mn-cs"/>
              </a:defRPr>
            </a:lvl3pPr>
            <a:lvl4pPr marL="1371600" lvl="3" algn="ctr" rtl="0">
              <a:lnSpc>
                <a:spcPct val="100000"/>
              </a:lnSpc>
              <a:spcBef>
                <a:spcPts val="3200"/>
              </a:spcBef>
              <a:spcAft>
                <a:spcPts val="0"/>
              </a:spcAft>
              <a:buNone/>
              <a:defRPr sz="2800">
                <a:solidFill>
                  <a:srgbClr val="F3F3F3"/>
                </a:solidFill>
                <a:latin typeface="+mn-lt"/>
                <a:ea typeface="+mn-ea"/>
                <a:cs typeface="+mn-cs"/>
              </a:defRPr>
            </a:lvl4pPr>
            <a:lvl5pPr marL="1828800" lvl="4" algn="ctr" rtl="0">
              <a:lnSpc>
                <a:spcPct val="100000"/>
              </a:lnSpc>
              <a:spcBef>
                <a:spcPts val="3200"/>
              </a:spcBef>
              <a:spcAft>
                <a:spcPts val="0"/>
              </a:spcAft>
              <a:buNone/>
              <a:defRPr sz="2800">
                <a:solidFill>
                  <a:srgbClr val="F3F3F3"/>
                </a:solidFill>
                <a:latin typeface="+mn-lt"/>
                <a:ea typeface="+mn-ea"/>
                <a:cs typeface="+mn-cs"/>
              </a:defRPr>
            </a:lvl5pPr>
            <a:lvl6pPr marL="2286000" lvl="5" algn="ctr" rtl="0">
              <a:lnSpc>
                <a:spcPct val="100000"/>
              </a:lnSpc>
              <a:spcBef>
                <a:spcPts val="3200"/>
              </a:spcBef>
              <a:spcAft>
                <a:spcPts val="0"/>
              </a:spcAft>
              <a:buNone/>
              <a:defRPr sz="2800">
                <a:solidFill>
                  <a:srgbClr val="F3F3F3"/>
                </a:solidFill>
                <a:latin typeface="+mn-lt"/>
                <a:ea typeface="+mn-ea"/>
                <a:cs typeface="+mn-cs"/>
              </a:defRPr>
            </a:lvl6pPr>
            <a:lvl7pPr marL="2743200" lvl="6" algn="ctr" rtl="0">
              <a:lnSpc>
                <a:spcPct val="100000"/>
              </a:lnSpc>
              <a:spcBef>
                <a:spcPts val="3200"/>
              </a:spcBef>
              <a:spcAft>
                <a:spcPts val="0"/>
              </a:spcAft>
              <a:buNone/>
              <a:defRPr sz="2800">
                <a:solidFill>
                  <a:srgbClr val="F3F3F3"/>
                </a:solidFill>
                <a:latin typeface="+mn-lt"/>
                <a:ea typeface="+mn-ea"/>
                <a:cs typeface="+mn-cs"/>
              </a:defRPr>
            </a:lvl7pPr>
            <a:lvl8pPr marL="3200400" lvl="7" algn="ctr" rtl="0">
              <a:lnSpc>
                <a:spcPct val="100000"/>
              </a:lnSpc>
              <a:spcBef>
                <a:spcPts val="3200"/>
              </a:spcBef>
              <a:spcAft>
                <a:spcPts val="0"/>
              </a:spcAft>
              <a:buNone/>
              <a:defRPr sz="2800">
                <a:solidFill>
                  <a:srgbClr val="F3F3F3"/>
                </a:solidFill>
                <a:latin typeface="+mn-lt"/>
                <a:ea typeface="+mn-ea"/>
                <a:cs typeface="+mn-cs"/>
              </a:defRPr>
            </a:lvl8pPr>
            <a:lvl9pPr marL="3657600" lvl="8" algn="ctr" rtl="0">
              <a:lnSpc>
                <a:spcPct val="100000"/>
              </a:lnSpc>
              <a:spcBef>
                <a:spcPts val="3200"/>
              </a:spcBef>
              <a:spcAft>
                <a:spcPts val="3200"/>
              </a:spcAft>
              <a:buNone/>
              <a:defRPr sz="2800">
                <a:solidFill>
                  <a:srgbClr val="F3F3F3"/>
                </a:solidFill>
                <a:latin typeface="+mn-lt"/>
                <a:ea typeface="+mn-ea"/>
                <a:cs typeface="+mn-cs"/>
              </a:defRPr>
            </a:lvl9pPr>
          </a:lstStyle>
          <a:p>
            <a:pPr>
              <a:spcAft>
                <a:spcPts val="3200"/>
              </a:spcAft>
            </a:pPr>
            <a:r>
              <a:rPr lang="en-US" sz="3600" b="0" kern="0" dirty="0"/>
              <a:t>Real Time Application</a:t>
            </a:r>
          </a:p>
        </p:txBody>
      </p:sp>
      <p:sp>
        <p:nvSpPr>
          <p:cNvPr id="39" name="Google Shape;164;p29">
            <a:extLst>
              <a:ext uri="{FF2B5EF4-FFF2-40B4-BE49-F238E27FC236}">
                <a16:creationId xmlns:a16="http://schemas.microsoft.com/office/drawing/2014/main" id="{D9EECBFC-08EF-43E8-AADB-1466B3519066}"/>
              </a:ext>
            </a:extLst>
          </p:cNvPr>
          <p:cNvSpPr txBox="1">
            <a:spLocks/>
          </p:cNvSpPr>
          <p:nvPr/>
        </p:nvSpPr>
        <p:spPr>
          <a:xfrm>
            <a:off x="13769296" y="4891516"/>
            <a:ext cx="1089704" cy="1013984"/>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3600" b="1" i="0">
                <a:solidFill>
                  <a:srgbClr val="F3F3F3"/>
                </a:solidFill>
                <a:latin typeface="Verdana"/>
                <a:ea typeface="+mj-ea"/>
                <a:cs typeface="Verdana"/>
              </a:defRPr>
            </a:lvl1pPr>
            <a:lvl2pPr lvl="1" algn="ctr" rtl="0">
              <a:spcBef>
                <a:spcPts val="0"/>
              </a:spcBef>
              <a:spcAft>
                <a:spcPts val="0"/>
              </a:spcAft>
              <a:buSzPts val="1400"/>
              <a:buNone/>
              <a:defRPr sz="2800"/>
            </a:lvl2pPr>
            <a:lvl3pPr lvl="2" algn="ctr" rtl="0">
              <a:spcBef>
                <a:spcPts val="0"/>
              </a:spcBef>
              <a:spcAft>
                <a:spcPts val="0"/>
              </a:spcAft>
              <a:buSzPts val="1400"/>
              <a:buNone/>
              <a:defRPr sz="2800"/>
            </a:lvl3pPr>
            <a:lvl4pPr lvl="3" algn="ctr" rtl="0">
              <a:spcBef>
                <a:spcPts val="0"/>
              </a:spcBef>
              <a:spcAft>
                <a:spcPts val="0"/>
              </a:spcAft>
              <a:buSzPts val="1400"/>
              <a:buNone/>
              <a:defRPr sz="2800"/>
            </a:lvl4pPr>
            <a:lvl5pPr lvl="4" algn="ctr" rtl="0">
              <a:spcBef>
                <a:spcPts val="0"/>
              </a:spcBef>
              <a:spcAft>
                <a:spcPts val="0"/>
              </a:spcAft>
              <a:buSzPts val="1400"/>
              <a:buNone/>
              <a:defRPr sz="2800"/>
            </a:lvl5pPr>
            <a:lvl6pPr lvl="5" algn="ctr" rtl="0">
              <a:spcBef>
                <a:spcPts val="0"/>
              </a:spcBef>
              <a:spcAft>
                <a:spcPts val="0"/>
              </a:spcAft>
              <a:buSzPts val="1400"/>
              <a:buNone/>
              <a:defRPr sz="2800"/>
            </a:lvl6pPr>
            <a:lvl7pPr lvl="6" algn="ctr" rtl="0">
              <a:spcBef>
                <a:spcPts val="0"/>
              </a:spcBef>
              <a:spcAft>
                <a:spcPts val="0"/>
              </a:spcAft>
              <a:buSzPts val="1400"/>
              <a:buNone/>
              <a:defRPr sz="2800"/>
            </a:lvl7pPr>
            <a:lvl8pPr lvl="7" algn="ctr" rtl="0">
              <a:spcBef>
                <a:spcPts val="0"/>
              </a:spcBef>
              <a:spcAft>
                <a:spcPts val="0"/>
              </a:spcAft>
              <a:buSzPts val="1400"/>
              <a:buNone/>
              <a:defRPr sz="2800"/>
            </a:lvl8pPr>
            <a:lvl9pPr lvl="8" algn="ctr" rtl="0">
              <a:spcBef>
                <a:spcPts val="0"/>
              </a:spcBef>
              <a:spcAft>
                <a:spcPts val="0"/>
              </a:spcAft>
              <a:buSzPts val="1400"/>
              <a:buNone/>
              <a:defRPr sz="2800"/>
            </a:lvl9pPr>
          </a:lstStyle>
          <a:p>
            <a:r>
              <a:rPr lang="en-US" kern="0" dirty="0"/>
              <a:t>3</a:t>
            </a:r>
          </a:p>
        </p:txBody>
      </p:sp>
      <p:sp>
        <p:nvSpPr>
          <p:cNvPr id="41" name="Google Shape;161;p29">
            <a:extLst>
              <a:ext uri="{FF2B5EF4-FFF2-40B4-BE49-F238E27FC236}">
                <a16:creationId xmlns:a16="http://schemas.microsoft.com/office/drawing/2014/main" id="{10467188-E5EE-4ABD-827A-4CA9E33ACFC1}"/>
              </a:ext>
            </a:extLst>
          </p:cNvPr>
          <p:cNvSpPr txBox="1">
            <a:spLocks/>
          </p:cNvSpPr>
          <p:nvPr/>
        </p:nvSpPr>
        <p:spPr>
          <a:xfrm>
            <a:off x="11820315" y="6360300"/>
            <a:ext cx="4943685" cy="1145400"/>
          </a:xfrm>
          <a:prstGeom prst="rect">
            <a:avLst/>
          </a:prstGeom>
          <a:noFill/>
          <a:ln>
            <a:noFill/>
          </a:ln>
        </p:spPr>
        <p:txBody>
          <a:bodyPr spcFirstLastPara="1" wrap="square" lIns="182850" tIns="182850" rIns="182850" bIns="182850" anchor="ctr" anchorCtr="0">
            <a:noAutofit/>
          </a:bodyPr>
          <a:lstStyle>
            <a:lvl1pPr marL="0" lvl="0" algn="ctr" rtl="0">
              <a:lnSpc>
                <a:spcPct val="100000"/>
              </a:lnSpc>
              <a:spcBef>
                <a:spcPts val="0"/>
              </a:spcBef>
              <a:spcAft>
                <a:spcPts val="0"/>
              </a:spcAft>
              <a:buNone/>
              <a:defRPr sz="2800" b="1" i="0">
                <a:solidFill>
                  <a:srgbClr val="F3F3F3"/>
                </a:solidFill>
                <a:latin typeface="Verdana"/>
                <a:ea typeface="+mn-ea"/>
                <a:cs typeface="Verdana"/>
              </a:defRPr>
            </a:lvl1pPr>
            <a:lvl2pPr marL="457200" lvl="1" algn="ctr" rtl="0">
              <a:lnSpc>
                <a:spcPct val="100000"/>
              </a:lnSpc>
              <a:spcBef>
                <a:spcPts val="3200"/>
              </a:spcBef>
              <a:spcAft>
                <a:spcPts val="0"/>
              </a:spcAft>
              <a:buNone/>
              <a:defRPr sz="2800">
                <a:solidFill>
                  <a:srgbClr val="F3F3F3"/>
                </a:solidFill>
                <a:latin typeface="+mn-lt"/>
                <a:ea typeface="+mn-ea"/>
                <a:cs typeface="+mn-cs"/>
              </a:defRPr>
            </a:lvl2pPr>
            <a:lvl3pPr marL="914400" lvl="2" algn="ctr" rtl="0">
              <a:lnSpc>
                <a:spcPct val="100000"/>
              </a:lnSpc>
              <a:spcBef>
                <a:spcPts val="3200"/>
              </a:spcBef>
              <a:spcAft>
                <a:spcPts val="0"/>
              </a:spcAft>
              <a:buNone/>
              <a:defRPr sz="2800">
                <a:solidFill>
                  <a:srgbClr val="F3F3F3"/>
                </a:solidFill>
                <a:latin typeface="+mn-lt"/>
                <a:ea typeface="+mn-ea"/>
                <a:cs typeface="+mn-cs"/>
              </a:defRPr>
            </a:lvl3pPr>
            <a:lvl4pPr marL="1371600" lvl="3" algn="ctr" rtl="0">
              <a:lnSpc>
                <a:spcPct val="100000"/>
              </a:lnSpc>
              <a:spcBef>
                <a:spcPts val="3200"/>
              </a:spcBef>
              <a:spcAft>
                <a:spcPts val="0"/>
              </a:spcAft>
              <a:buNone/>
              <a:defRPr sz="2800">
                <a:solidFill>
                  <a:srgbClr val="F3F3F3"/>
                </a:solidFill>
                <a:latin typeface="+mn-lt"/>
                <a:ea typeface="+mn-ea"/>
                <a:cs typeface="+mn-cs"/>
              </a:defRPr>
            </a:lvl4pPr>
            <a:lvl5pPr marL="1828800" lvl="4" algn="ctr" rtl="0">
              <a:lnSpc>
                <a:spcPct val="100000"/>
              </a:lnSpc>
              <a:spcBef>
                <a:spcPts val="3200"/>
              </a:spcBef>
              <a:spcAft>
                <a:spcPts val="0"/>
              </a:spcAft>
              <a:buNone/>
              <a:defRPr sz="2800">
                <a:solidFill>
                  <a:srgbClr val="F3F3F3"/>
                </a:solidFill>
                <a:latin typeface="+mn-lt"/>
                <a:ea typeface="+mn-ea"/>
                <a:cs typeface="+mn-cs"/>
              </a:defRPr>
            </a:lvl5pPr>
            <a:lvl6pPr marL="2286000" lvl="5" algn="ctr" rtl="0">
              <a:lnSpc>
                <a:spcPct val="100000"/>
              </a:lnSpc>
              <a:spcBef>
                <a:spcPts val="3200"/>
              </a:spcBef>
              <a:spcAft>
                <a:spcPts val="0"/>
              </a:spcAft>
              <a:buNone/>
              <a:defRPr sz="2800">
                <a:solidFill>
                  <a:srgbClr val="F3F3F3"/>
                </a:solidFill>
                <a:latin typeface="+mn-lt"/>
                <a:ea typeface="+mn-ea"/>
                <a:cs typeface="+mn-cs"/>
              </a:defRPr>
            </a:lvl6pPr>
            <a:lvl7pPr marL="2743200" lvl="6" algn="ctr" rtl="0">
              <a:lnSpc>
                <a:spcPct val="100000"/>
              </a:lnSpc>
              <a:spcBef>
                <a:spcPts val="3200"/>
              </a:spcBef>
              <a:spcAft>
                <a:spcPts val="0"/>
              </a:spcAft>
              <a:buNone/>
              <a:defRPr sz="2800">
                <a:solidFill>
                  <a:srgbClr val="F3F3F3"/>
                </a:solidFill>
                <a:latin typeface="+mn-lt"/>
                <a:ea typeface="+mn-ea"/>
                <a:cs typeface="+mn-cs"/>
              </a:defRPr>
            </a:lvl7pPr>
            <a:lvl8pPr marL="3200400" lvl="7" algn="ctr" rtl="0">
              <a:lnSpc>
                <a:spcPct val="100000"/>
              </a:lnSpc>
              <a:spcBef>
                <a:spcPts val="3200"/>
              </a:spcBef>
              <a:spcAft>
                <a:spcPts val="0"/>
              </a:spcAft>
              <a:buNone/>
              <a:defRPr sz="2800">
                <a:solidFill>
                  <a:srgbClr val="F3F3F3"/>
                </a:solidFill>
                <a:latin typeface="+mn-lt"/>
                <a:ea typeface="+mn-ea"/>
                <a:cs typeface="+mn-cs"/>
              </a:defRPr>
            </a:lvl8pPr>
            <a:lvl9pPr marL="3657600" lvl="8" algn="ctr" rtl="0">
              <a:lnSpc>
                <a:spcPct val="100000"/>
              </a:lnSpc>
              <a:spcBef>
                <a:spcPts val="3200"/>
              </a:spcBef>
              <a:spcAft>
                <a:spcPts val="3200"/>
              </a:spcAft>
              <a:buNone/>
              <a:defRPr sz="2800">
                <a:solidFill>
                  <a:srgbClr val="F3F3F3"/>
                </a:solidFill>
                <a:latin typeface="+mn-lt"/>
                <a:ea typeface="+mn-ea"/>
                <a:cs typeface="+mn-cs"/>
              </a:defRPr>
            </a:lvl9pPr>
          </a:lstStyle>
          <a:p>
            <a:pPr>
              <a:spcAft>
                <a:spcPts val="3200"/>
              </a:spcAft>
            </a:pPr>
            <a:r>
              <a:rPr lang="en-US" sz="3600" b="0" kern="0" dirty="0"/>
              <a:t>Time Efficiency</a:t>
            </a:r>
          </a:p>
        </p:txBody>
      </p:sp>
      <p:sp>
        <p:nvSpPr>
          <p:cNvPr id="42" name="Google Shape;164;p29">
            <a:extLst>
              <a:ext uri="{FF2B5EF4-FFF2-40B4-BE49-F238E27FC236}">
                <a16:creationId xmlns:a16="http://schemas.microsoft.com/office/drawing/2014/main" id="{AB303894-9A52-4960-B50C-142AA1B85218}"/>
              </a:ext>
            </a:extLst>
          </p:cNvPr>
          <p:cNvSpPr txBox="1">
            <a:spLocks/>
          </p:cNvSpPr>
          <p:nvPr/>
        </p:nvSpPr>
        <p:spPr>
          <a:xfrm>
            <a:off x="13801515" y="8472916"/>
            <a:ext cx="1089704" cy="1013984"/>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3600" b="1" i="0">
                <a:solidFill>
                  <a:srgbClr val="F3F3F3"/>
                </a:solidFill>
                <a:latin typeface="Verdana"/>
                <a:ea typeface="+mj-ea"/>
                <a:cs typeface="Verdana"/>
              </a:defRPr>
            </a:lvl1pPr>
            <a:lvl2pPr lvl="1" algn="ctr" rtl="0">
              <a:spcBef>
                <a:spcPts val="0"/>
              </a:spcBef>
              <a:spcAft>
                <a:spcPts val="0"/>
              </a:spcAft>
              <a:buSzPts val="1400"/>
              <a:buNone/>
              <a:defRPr sz="2800"/>
            </a:lvl2pPr>
            <a:lvl3pPr lvl="2" algn="ctr" rtl="0">
              <a:spcBef>
                <a:spcPts val="0"/>
              </a:spcBef>
              <a:spcAft>
                <a:spcPts val="0"/>
              </a:spcAft>
              <a:buSzPts val="1400"/>
              <a:buNone/>
              <a:defRPr sz="2800"/>
            </a:lvl3pPr>
            <a:lvl4pPr lvl="3" algn="ctr" rtl="0">
              <a:spcBef>
                <a:spcPts val="0"/>
              </a:spcBef>
              <a:spcAft>
                <a:spcPts val="0"/>
              </a:spcAft>
              <a:buSzPts val="1400"/>
              <a:buNone/>
              <a:defRPr sz="2800"/>
            </a:lvl4pPr>
            <a:lvl5pPr lvl="4" algn="ctr" rtl="0">
              <a:spcBef>
                <a:spcPts val="0"/>
              </a:spcBef>
              <a:spcAft>
                <a:spcPts val="0"/>
              </a:spcAft>
              <a:buSzPts val="1400"/>
              <a:buNone/>
              <a:defRPr sz="2800"/>
            </a:lvl5pPr>
            <a:lvl6pPr lvl="5" algn="ctr" rtl="0">
              <a:spcBef>
                <a:spcPts val="0"/>
              </a:spcBef>
              <a:spcAft>
                <a:spcPts val="0"/>
              </a:spcAft>
              <a:buSzPts val="1400"/>
              <a:buNone/>
              <a:defRPr sz="2800"/>
            </a:lvl6pPr>
            <a:lvl7pPr lvl="6" algn="ctr" rtl="0">
              <a:spcBef>
                <a:spcPts val="0"/>
              </a:spcBef>
              <a:spcAft>
                <a:spcPts val="0"/>
              </a:spcAft>
              <a:buSzPts val="1400"/>
              <a:buNone/>
              <a:defRPr sz="2800"/>
            </a:lvl7pPr>
            <a:lvl8pPr lvl="7" algn="ctr" rtl="0">
              <a:spcBef>
                <a:spcPts val="0"/>
              </a:spcBef>
              <a:spcAft>
                <a:spcPts val="0"/>
              </a:spcAft>
              <a:buSzPts val="1400"/>
              <a:buNone/>
              <a:defRPr sz="2800"/>
            </a:lvl8pPr>
            <a:lvl9pPr lvl="8" algn="ctr" rtl="0">
              <a:spcBef>
                <a:spcPts val="0"/>
              </a:spcBef>
              <a:spcAft>
                <a:spcPts val="0"/>
              </a:spcAft>
              <a:buSzPts val="1400"/>
              <a:buNone/>
              <a:defRPr sz="2800"/>
            </a:lvl9pPr>
          </a:lstStyle>
          <a:p>
            <a:r>
              <a:rPr lang="en-US" kern="0" dirty="0"/>
              <a:t>6</a:t>
            </a:r>
          </a:p>
        </p:txBody>
      </p:sp>
      <p:sp>
        <p:nvSpPr>
          <p:cNvPr id="44" name="object 5">
            <a:extLst>
              <a:ext uri="{FF2B5EF4-FFF2-40B4-BE49-F238E27FC236}">
                <a16:creationId xmlns:a16="http://schemas.microsoft.com/office/drawing/2014/main" id="{02356681-5FDD-4299-9B6D-4645378162FC}"/>
              </a:ext>
            </a:extLst>
          </p:cNvPr>
          <p:cNvSpPr/>
          <p:nvPr/>
        </p:nvSpPr>
        <p:spPr>
          <a:xfrm rot="5400000">
            <a:off x="3236880" y="4203984"/>
            <a:ext cx="1143000" cy="278831"/>
          </a:xfrm>
          <a:custGeom>
            <a:avLst/>
            <a:gdLst/>
            <a:ahLst/>
            <a:cxnLst/>
            <a:rect l="l" t="t" r="r" b="b"/>
            <a:pathLst>
              <a:path w="2883535" h="682625">
                <a:moveTo>
                  <a:pt x="2540470" y="682418"/>
                </a:moveTo>
                <a:lnTo>
                  <a:pt x="2490956" y="678936"/>
                </a:lnTo>
                <a:lnTo>
                  <a:pt x="2443600" y="668803"/>
                </a:lnTo>
                <a:lnTo>
                  <a:pt x="2398899" y="652491"/>
                </a:lnTo>
                <a:lnTo>
                  <a:pt x="2357352" y="630469"/>
                </a:lnTo>
                <a:lnTo>
                  <a:pt x="2319456" y="603208"/>
                </a:lnTo>
                <a:lnTo>
                  <a:pt x="2285708" y="571179"/>
                </a:lnTo>
                <a:lnTo>
                  <a:pt x="2256608" y="534852"/>
                </a:lnTo>
                <a:lnTo>
                  <a:pt x="2232652" y="494698"/>
                </a:lnTo>
                <a:lnTo>
                  <a:pt x="2214339" y="451186"/>
                </a:lnTo>
                <a:lnTo>
                  <a:pt x="2202166" y="404788"/>
                </a:lnTo>
                <a:lnTo>
                  <a:pt x="0" y="404788"/>
                </a:lnTo>
                <a:lnTo>
                  <a:pt x="0" y="277629"/>
                </a:lnTo>
                <a:lnTo>
                  <a:pt x="2200039" y="277629"/>
                </a:lnTo>
                <a:lnTo>
                  <a:pt x="2212728" y="231746"/>
                </a:lnTo>
                <a:lnTo>
                  <a:pt x="2231341" y="188533"/>
                </a:lnTo>
                <a:lnTo>
                  <a:pt x="2255418" y="148500"/>
                </a:lnTo>
                <a:lnTo>
                  <a:pt x="2284500" y="112153"/>
                </a:lnTo>
                <a:lnTo>
                  <a:pt x="2318126" y="80003"/>
                </a:lnTo>
                <a:lnTo>
                  <a:pt x="2355837" y="52558"/>
                </a:lnTo>
                <a:lnTo>
                  <a:pt x="2397174" y="30327"/>
                </a:lnTo>
                <a:lnTo>
                  <a:pt x="2441677" y="13817"/>
                </a:lnTo>
                <a:lnTo>
                  <a:pt x="2488886" y="3539"/>
                </a:lnTo>
                <a:lnTo>
                  <a:pt x="2538342" y="0"/>
                </a:lnTo>
                <a:lnTo>
                  <a:pt x="2585351" y="3111"/>
                </a:lnTo>
                <a:lnTo>
                  <a:pt x="2630365" y="12176"/>
                </a:lnTo>
                <a:lnTo>
                  <a:pt x="2672985" y="26789"/>
                </a:lnTo>
                <a:lnTo>
                  <a:pt x="2712813" y="46546"/>
                </a:lnTo>
                <a:lnTo>
                  <a:pt x="2749449" y="71042"/>
                </a:lnTo>
                <a:lnTo>
                  <a:pt x="2782495" y="99872"/>
                </a:lnTo>
                <a:lnTo>
                  <a:pt x="2811551" y="132632"/>
                </a:lnTo>
                <a:lnTo>
                  <a:pt x="2836219" y="168916"/>
                </a:lnTo>
                <a:lnTo>
                  <a:pt x="2856100" y="208321"/>
                </a:lnTo>
                <a:lnTo>
                  <a:pt x="2870794" y="250441"/>
                </a:lnTo>
                <a:lnTo>
                  <a:pt x="2879903" y="294872"/>
                </a:lnTo>
                <a:lnTo>
                  <a:pt x="2883028" y="341209"/>
                </a:lnTo>
                <a:lnTo>
                  <a:pt x="2879904" y="387545"/>
                </a:lnTo>
                <a:lnTo>
                  <a:pt x="2870804" y="431976"/>
                </a:lnTo>
                <a:lnTo>
                  <a:pt x="2856133" y="474096"/>
                </a:lnTo>
                <a:lnTo>
                  <a:pt x="2836298" y="513501"/>
                </a:lnTo>
                <a:lnTo>
                  <a:pt x="2811705" y="549785"/>
                </a:lnTo>
                <a:lnTo>
                  <a:pt x="2782761" y="582545"/>
                </a:lnTo>
                <a:lnTo>
                  <a:pt x="2749871" y="611375"/>
                </a:lnTo>
                <a:lnTo>
                  <a:pt x="2713443" y="635871"/>
                </a:lnTo>
                <a:lnTo>
                  <a:pt x="2673883" y="655628"/>
                </a:lnTo>
                <a:lnTo>
                  <a:pt x="2631596" y="670241"/>
                </a:lnTo>
                <a:lnTo>
                  <a:pt x="2586989" y="679306"/>
                </a:lnTo>
                <a:lnTo>
                  <a:pt x="2540470" y="682418"/>
                </a:lnTo>
                <a:close/>
              </a:path>
            </a:pathLst>
          </a:custGeom>
          <a:solidFill>
            <a:srgbClr val="42B0F1"/>
          </a:solidFill>
        </p:spPr>
        <p:txBody>
          <a:bodyPr wrap="square" lIns="0" tIns="0" rIns="0" bIns="0" rtlCol="0"/>
          <a:lstStyle/>
          <a:p>
            <a:endParaRPr/>
          </a:p>
        </p:txBody>
      </p:sp>
      <p:sp>
        <p:nvSpPr>
          <p:cNvPr id="45" name="object 5">
            <a:extLst>
              <a:ext uri="{FF2B5EF4-FFF2-40B4-BE49-F238E27FC236}">
                <a16:creationId xmlns:a16="http://schemas.microsoft.com/office/drawing/2014/main" id="{47753DC5-5818-4A93-8119-A6B7326358B5}"/>
              </a:ext>
            </a:extLst>
          </p:cNvPr>
          <p:cNvSpPr/>
          <p:nvPr/>
        </p:nvSpPr>
        <p:spPr>
          <a:xfrm rot="5400000">
            <a:off x="8635716" y="3975384"/>
            <a:ext cx="1143000" cy="278831"/>
          </a:xfrm>
          <a:custGeom>
            <a:avLst/>
            <a:gdLst/>
            <a:ahLst/>
            <a:cxnLst/>
            <a:rect l="l" t="t" r="r" b="b"/>
            <a:pathLst>
              <a:path w="2883535" h="682625">
                <a:moveTo>
                  <a:pt x="2540470" y="682418"/>
                </a:moveTo>
                <a:lnTo>
                  <a:pt x="2490956" y="678936"/>
                </a:lnTo>
                <a:lnTo>
                  <a:pt x="2443600" y="668803"/>
                </a:lnTo>
                <a:lnTo>
                  <a:pt x="2398899" y="652491"/>
                </a:lnTo>
                <a:lnTo>
                  <a:pt x="2357352" y="630469"/>
                </a:lnTo>
                <a:lnTo>
                  <a:pt x="2319456" y="603208"/>
                </a:lnTo>
                <a:lnTo>
                  <a:pt x="2285708" y="571179"/>
                </a:lnTo>
                <a:lnTo>
                  <a:pt x="2256608" y="534852"/>
                </a:lnTo>
                <a:lnTo>
                  <a:pt x="2232652" y="494698"/>
                </a:lnTo>
                <a:lnTo>
                  <a:pt x="2214339" y="451186"/>
                </a:lnTo>
                <a:lnTo>
                  <a:pt x="2202166" y="404788"/>
                </a:lnTo>
                <a:lnTo>
                  <a:pt x="0" y="404788"/>
                </a:lnTo>
                <a:lnTo>
                  <a:pt x="0" y="277629"/>
                </a:lnTo>
                <a:lnTo>
                  <a:pt x="2200039" y="277629"/>
                </a:lnTo>
                <a:lnTo>
                  <a:pt x="2212728" y="231746"/>
                </a:lnTo>
                <a:lnTo>
                  <a:pt x="2231341" y="188533"/>
                </a:lnTo>
                <a:lnTo>
                  <a:pt x="2255418" y="148500"/>
                </a:lnTo>
                <a:lnTo>
                  <a:pt x="2284500" y="112153"/>
                </a:lnTo>
                <a:lnTo>
                  <a:pt x="2318126" y="80003"/>
                </a:lnTo>
                <a:lnTo>
                  <a:pt x="2355837" y="52558"/>
                </a:lnTo>
                <a:lnTo>
                  <a:pt x="2397174" y="30327"/>
                </a:lnTo>
                <a:lnTo>
                  <a:pt x="2441677" y="13817"/>
                </a:lnTo>
                <a:lnTo>
                  <a:pt x="2488886" y="3539"/>
                </a:lnTo>
                <a:lnTo>
                  <a:pt x="2538342" y="0"/>
                </a:lnTo>
                <a:lnTo>
                  <a:pt x="2585351" y="3111"/>
                </a:lnTo>
                <a:lnTo>
                  <a:pt x="2630365" y="12176"/>
                </a:lnTo>
                <a:lnTo>
                  <a:pt x="2672985" y="26789"/>
                </a:lnTo>
                <a:lnTo>
                  <a:pt x="2712813" y="46546"/>
                </a:lnTo>
                <a:lnTo>
                  <a:pt x="2749449" y="71042"/>
                </a:lnTo>
                <a:lnTo>
                  <a:pt x="2782495" y="99872"/>
                </a:lnTo>
                <a:lnTo>
                  <a:pt x="2811551" y="132632"/>
                </a:lnTo>
                <a:lnTo>
                  <a:pt x="2836219" y="168916"/>
                </a:lnTo>
                <a:lnTo>
                  <a:pt x="2856100" y="208321"/>
                </a:lnTo>
                <a:lnTo>
                  <a:pt x="2870794" y="250441"/>
                </a:lnTo>
                <a:lnTo>
                  <a:pt x="2879903" y="294872"/>
                </a:lnTo>
                <a:lnTo>
                  <a:pt x="2883028" y="341209"/>
                </a:lnTo>
                <a:lnTo>
                  <a:pt x="2879904" y="387545"/>
                </a:lnTo>
                <a:lnTo>
                  <a:pt x="2870804" y="431976"/>
                </a:lnTo>
                <a:lnTo>
                  <a:pt x="2856133" y="474096"/>
                </a:lnTo>
                <a:lnTo>
                  <a:pt x="2836298" y="513501"/>
                </a:lnTo>
                <a:lnTo>
                  <a:pt x="2811705" y="549785"/>
                </a:lnTo>
                <a:lnTo>
                  <a:pt x="2782761" y="582545"/>
                </a:lnTo>
                <a:lnTo>
                  <a:pt x="2749871" y="611375"/>
                </a:lnTo>
                <a:lnTo>
                  <a:pt x="2713443" y="635871"/>
                </a:lnTo>
                <a:lnTo>
                  <a:pt x="2673883" y="655628"/>
                </a:lnTo>
                <a:lnTo>
                  <a:pt x="2631596" y="670241"/>
                </a:lnTo>
                <a:lnTo>
                  <a:pt x="2586989" y="679306"/>
                </a:lnTo>
                <a:lnTo>
                  <a:pt x="2540470" y="682418"/>
                </a:lnTo>
                <a:close/>
              </a:path>
            </a:pathLst>
          </a:custGeom>
          <a:solidFill>
            <a:srgbClr val="42B0F1"/>
          </a:solidFill>
        </p:spPr>
        <p:txBody>
          <a:bodyPr wrap="square" lIns="0" tIns="0" rIns="0" bIns="0" rtlCol="0"/>
          <a:lstStyle/>
          <a:p>
            <a:endParaRPr/>
          </a:p>
        </p:txBody>
      </p:sp>
      <p:sp>
        <p:nvSpPr>
          <p:cNvPr id="46" name="object 5">
            <a:extLst>
              <a:ext uri="{FF2B5EF4-FFF2-40B4-BE49-F238E27FC236}">
                <a16:creationId xmlns:a16="http://schemas.microsoft.com/office/drawing/2014/main" id="{D34C399C-7B9A-4DAA-A154-2154ED4A43DA}"/>
              </a:ext>
            </a:extLst>
          </p:cNvPr>
          <p:cNvSpPr/>
          <p:nvPr/>
        </p:nvSpPr>
        <p:spPr>
          <a:xfrm rot="5400000">
            <a:off x="13767084" y="4127784"/>
            <a:ext cx="1143000" cy="278831"/>
          </a:xfrm>
          <a:custGeom>
            <a:avLst/>
            <a:gdLst/>
            <a:ahLst/>
            <a:cxnLst/>
            <a:rect l="l" t="t" r="r" b="b"/>
            <a:pathLst>
              <a:path w="2883535" h="682625">
                <a:moveTo>
                  <a:pt x="2540470" y="682418"/>
                </a:moveTo>
                <a:lnTo>
                  <a:pt x="2490956" y="678936"/>
                </a:lnTo>
                <a:lnTo>
                  <a:pt x="2443600" y="668803"/>
                </a:lnTo>
                <a:lnTo>
                  <a:pt x="2398899" y="652491"/>
                </a:lnTo>
                <a:lnTo>
                  <a:pt x="2357352" y="630469"/>
                </a:lnTo>
                <a:lnTo>
                  <a:pt x="2319456" y="603208"/>
                </a:lnTo>
                <a:lnTo>
                  <a:pt x="2285708" y="571179"/>
                </a:lnTo>
                <a:lnTo>
                  <a:pt x="2256608" y="534852"/>
                </a:lnTo>
                <a:lnTo>
                  <a:pt x="2232652" y="494698"/>
                </a:lnTo>
                <a:lnTo>
                  <a:pt x="2214339" y="451186"/>
                </a:lnTo>
                <a:lnTo>
                  <a:pt x="2202166" y="404788"/>
                </a:lnTo>
                <a:lnTo>
                  <a:pt x="0" y="404788"/>
                </a:lnTo>
                <a:lnTo>
                  <a:pt x="0" y="277629"/>
                </a:lnTo>
                <a:lnTo>
                  <a:pt x="2200039" y="277629"/>
                </a:lnTo>
                <a:lnTo>
                  <a:pt x="2212728" y="231746"/>
                </a:lnTo>
                <a:lnTo>
                  <a:pt x="2231341" y="188533"/>
                </a:lnTo>
                <a:lnTo>
                  <a:pt x="2255418" y="148500"/>
                </a:lnTo>
                <a:lnTo>
                  <a:pt x="2284500" y="112153"/>
                </a:lnTo>
                <a:lnTo>
                  <a:pt x="2318126" y="80003"/>
                </a:lnTo>
                <a:lnTo>
                  <a:pt x="2355837" y="52558"/>
                </a:lnTo>
                <a:lnTo>
                  <a:pt x="2397174" y="30327"/>
                </a:lnTo>
                <a:lnTo>
                  <a:pt x="2441677" y="13817"/>
                </a:lnTo>
                <a:lnTo>
                  <a:pt x="2488886" y="3539"/>
                </a:lnTo>
                <a:lnTo>
                  <a:pt x="2538342" y="0"/>
                </a:lnTo>
                <a:lnTo>
                  <a:pt x="2585351" y="3111"/>
                </a:lnTo>
                <a:lnTo>
                  <a:pt x="2630365" y="12176"/>
                </a:lnTo>
                <a:lnTo>
                  <a:pt x="2672985" y="26789"/>
                </a:lnTo>
                <a:lnTo>
                  <a:pt x="2712813" y="46546"/>
                </a:lnTo>
                <a:lnTo>
                  <a:pt x="2749449" y="71042"/>
                </a:lnTo>
                <a:lnTo>
                  <a:pt x="2782495" y="99872"/>
                </a:lnTo>
                <a:lnTo>
                  <a:pt x="2811551" y="132632"/>
                </a:lnTo>
                <a:lnTo>
                  <a:pt x="2836219" y="168916"/>
                </a:lnTo>
                <a:lnTo>
                  <a:pt x="2856100" y="208321"/>
                </a:lnTo>
                <a:lnTo>
                  <a:pt x="2870794" y="250441"/>
                </a:lnTo>
                <a:lnTo>
                  <a:pt x="2879903" y="294872"/>
                </a:lnTo>
                <a:lnTo>
                  <a:pt x="2883028" y="341209"/>
                </a:lnTo>
                <a:lnTo>
                  <a:pt x="2879904" y="387545"/>
                </a:lnTo>
                <a:lnTo>
                  <a:pt x="2870804" y="431976"/>
                </a:lnTo>
                <a:lnTo>
                  <a:pt x="2856133" y="474096"/>
                </a:lnTo>
                <a:lnTo>
                  <a:pt x="2836298" y="513501"/>
                </a:lnTo>
                <a:lnTo>
                  <a:pt x="2811705" y="549785"/>
                </a:lnTo>
                <a:lnTo>
                  <a:pt x="2782761" y="582545"/>
                </a:lnTo>
                <a:lnTo>
                  <a:pt x="2749871" y="611375"/>
                </a:lnTo>
                <a:lnTo>
                  <a:pt x="2713443" y="635871"/>
                </a:lnTo>
                <a:lnTo>
                  <a:pt x="2673883" y="655628"/>
                </a:lnTo>
                <a:lnTo>
                  <a:pt x="2631596" y="670241"/>
                </a:lnTo>
                <a:lnTo>
                  <a:pt x="2586989" y="679306"/>
                </a:lnTo>
                <a:lnTo>
                  <a:pt x="2540470" y="682418"/>
                </a:lnTo>
                <a:close/>
              </a:path>
            </a:pathLst>
          </a:custGeom>
          <a:solidFill>
            <a:srgbClr val="42B0F1"/>
          </a:solidFill>
        </p:spPr>
        <p:txBody>
          <a:bodyPr wrap="square" lIns="0" tIns="0" rIns="0" bIns="0" rtlCol="0"/>
          <a:lstStyle/>
          <a:p>
            <a:endParaRPr/>
          </a:p>
        </p:txBody>
      </p:sp>
      <p:sp>
        <p:nvSpPr>
          <p:cNvPr id="47" name="object 5">
            <a:extLst>
              <a:ext uri="{FF2B5EF4-FFF2-40B4-BE49-F238E27FC236}">
                <a16:creationId xmlns:a16="http://schemas.microsoft.com/office/drawing/2014/main" id="{42ECBEB2-5C60-41C8-871B-E81B3722391C}"/>
              </a:ext>
            </a:extLst>
          </p:cNvPr>
          <p:cNvSpPr/>
          <p:nvPr/>
        </p:nvSpPr>
        <p:spPr>
          <a:xfrm rot="5400000">
            <a:off x="3314700" y="7632984"/>
            <a:ext cx="1143000" cy="278831"/>
          </a:xfrm>
          <a:custGeom>
            <a:avLst/>
            <a:gdLst/>
            <a:ahLst/>
            <a:cxnLst/>
            <a:rect l="l" t="t" r="r" b="b"/>
            <a:pathLst>
              <a:path w="2883535" h="682625">
                <a:moveTo>
                  <a:pt x="2540470" y="682418"/>
                </a:moveTo>
                <a:lnTo>
                  <a:pt x="2490956" y="678936"/>
                </a:lnTo>
                <a:lnTo>
                  <a:pt x="2443600" y="668803"/>
                </a:lnTo>
                <a:lnTo>
                  <a:pt x="2398899" y="652491"/>
                </a:lnTo>
                <a:lnTo>
                  <a:pt x="2357352" y="630469"/>
                </a:lnTo>
                <a:lnTo>
                  <a:pt x="2319456" y="603208"/>
                </a:lnTo>
                <a:lnTo>
                  <a:pt x="2285708" y="571179"/>
                </a:lnTo>
                <a:lnTo>
                  <a:pt x="2256608" y="534852"/>
                </a:lnTo>
                <a:lnTo>
                  <a:pt x="2232652" y="494698"/>
                </a:lnTo>
                <a:lnTo>
                  <a:pt x="2214339" y="451186"/>
                </a:lnTo>
                <a:lnTo>
                  <a:pt x="2202166" y="404788"/>
                </a:lnTo>
                <a:lnTo>
                  <a:pt x="0" y="404788"/>
                </a:lnTo>
                <a:lnTo>
                  <a:pt x="0" y="277629"/>
                </a:lnTo>
                <a:lnTo>
                  <a:pt x="2200039" y="277629"/>
                </a:lnTo>
                <a:lnTo>
                  <a:pt x="2212728" y="231746"/>
                </a:lnTo>
                <a:lnTo>
                  <a:pt x="2231341" y="188533"/>
                </a:lnTo>
                <a:lnTo>
                  <a:pt x="2255418" y="148500"/>
                </a:lnTo>
                <a:lnTo>
                  <a:pt x="2284500" y="112153"/>
                </a:lnTo>
                <a:lnTo>
                  <a:pt x="2318126" y="80003"/>
                </a:lnTo>
                <a:lnTo>
                  <a:pt x="2355837" y="52558"/>
                </a:lnTo>
                <a:lnTo>
                  <a:pt x="2397174" y="30327"/>
                </a:lnTo>
                <a:lnTo>
                  <a:pt x="2441677" y="13817"/>
                </a:lnTo>
                <a:lnTo>
                  <a:pt x="2488886" y="3539"/>
                </a:lnTo>
                <a:lnTo>
                  <a:pt x="2538342" y="0"/>
                </a:lnTo>
                <a:lnTo>
                  <a:pt x="2585351" y="3111"/>
                </a:lnTo>
                <a:lnTo>
                  <a:pt x="2630365" y="12176"/>
                </a:lnTo>
                <a:lnTo>
                  <a:pt x="2672985" y="26789"/>
                </a:lnTo>
                <a:lnTo>
                  <a:pt x="2712813" y="46546"/>
                </a:lnTo>
                <a:lnTo>
                  <a:pt x="2749449" y="71042"/>
                </a:lnTo>
                <a:lnTo>
                  <a:pt x="2782495" y="99872"/>
                </a:lnTo>
                <a:lnTo>
                  <a:pt x="2811551" y="132632"/>
                </a:lnTo>
                <a:lnTo>
                  <a:pt x="2836219" y="168916"/>
                </a:lnTo>
                <a:lnTo>
                  <a:pt x="2856100" y="208321"/>
                </a:lnTo>
                <a:lnTo>
                  <a:pt x="2870794" y="250441"/>
                </a:lnTo>
                <a:lnTo>
                  <a:pt x="2879903" y="294872"/>
                </a:lnTo>
                <a:lnTo>
                  <a:pt x="2883028" y="341209"/>
                </a:lnTo>
                <a:lnTo>
                  <a:pt x="2879904" y="387545"/>
                </a:lnTo>
                <a:lnTo>
                  <a:pt x="2870804" y="431976"/>
                </a:lnTo>
                <a:lnTo>
                  <a:pt x="2856133" y="474096"/>
                </a:lnTo>
                <a:lnTo>
                  <a:pt x="2836298" y="513501"/>
                </a:lnTo>
                <a:lnTo>
                  <a:pt x="2811705" y="549785"/>
                </a:lnTo>
                <a:lnTo>
                  <a:pt x="2782761" y="582545"/>
                </a:lnTo>
                <a:lnTo>
                  <a:pt x="2749871" y="611375"/>
                </a:lnTo>
                <a:lnTo>
                  <a:pt x="2713443" y="635871"/>
                </a:lnTo>
                <a:lnTo>
                  <a:pt x="2673883" y="655628"/>
                </a:lnTo>
                <a:lnTo>
                  <a:pt x="2631596" y="670241"/>
                </a:lnTo>
                <a:lnTo>
                  <a:pt x="2586989" y="679306"/>
                </a:lnTo>
                <a:lnTo>
                  <a:pt x="2540470" y="682418"/>
                </a:lnTo>
                <a:close/>
              </a:path>
            </a:pathLst>
          </a:custGeom>
          <a:solidFill>
            <a:srgbClr val="42B0F1"/>
          </a:solidFill>
        </p:spPr>
        <p:txBody>
          <a:bodyPr wrap="square" lIns="0" tIns="0" rIns="0" bIns="0" rtlCol="0"/>
          <a:lstStyle/>
          <a:p>
            <a:endParaRPr/>
          </a:p>
        </p:txBody>
      </p:sp>
      <p:sp>
        <p:nvSpPr>
          <p:cNvPr id="48" name="object 5">
            <a:extLst>
              <a:ext uri="{FF2B5EF4-FFF2-40B4-BE49-F238E27FC236}">
                <a16:creationId xmlns:a16="http://schemas.microsoft.com/office/drawing/2014/main" id="{8A534296-FEEE-425F-B767-66DAEF16780F}"/>
              </a:ext>
            </a:extLst>
          </p:cNvPr>
          <p:cNvSpPr/>
          <p:nvPr/>
        </p:nvSpPr>
        <p:spPr>
          <a:xfrm rot="5400000">
            <a:off x="8732596" y="7937784"/>
            <a:ext cx="1143000" cy="278831"/>
          </a:xfrm>
          <a:custGeom>
            <a:avLst/>
            <a:gdLst/>
            <a:ahLst/>
            <a:cxnLst/>
            <a:rect l="l" t="t" r="r" b="b"/>
            <a:pathLst>
              <a:path w="2883535" h="682625">
                <a:moveTo>
                  <a:pt x="2540470" y="682418"/>
                </a:moveTo>
                <a:lnTo>
                  <a:pt x="2490956" y="678936"/>
                </a:lnTo>
                <a:lnTo>
                  <a:pt x="2443600" y="668803"/>
                </a:lnTo>
                <a:lnTo>
                  <a:pt x="2398899" y="652491"/>
                </a:lnTo>
                <a:lnTo>
                  <a:pt x="2357352" y="630469"/>
                </a:lnTo>
                <a:lnTo>
                  <a:pt x="2319456" y="603208"/>
                </a:lnTo>
                <a:lnTo>
                  <a:pt x="2285708" y="571179"/>
                </a:lnTo>
                <a:lnTo>
                  <a:pt x="2256608" y="534852"/>
                </a:lnTo>
                <a:lnTo>
                  <a:pt x="2232652" y="494698"/>
                </a:lnTo>
                <a:lnTo>
                  <a:pt x="2214339" y="451186"/>
                </a:lnTo>
                <a:lnTo>
                  <a:pt x="2202166" y="404788"/>
                </a:lnTo>
                <a:lnTo>
                  <a:pt x="0" y="404788"/>
                </a:lnTo>
                <a:lnTo>
                  <a:pt x="0" y="277629"/>
                </a:lnTo>
                <a:lnTo>
                  <a:pt x="2200039" y="277629"/>
                </a:lnTo>
                <a:lnTo>
                  <a:pt x="2212728" y="231746"/>
                </a:lnTo>
                <a:lnTo>
                  <a:pt x="2231341" y="188533"/>
                </a:lnTo>
                <a:lnTo>
                  <a:pt x="2255418" y="148500"/>
                </a:lnTo>
                <a:lnTo>
                  <a:pt x="2284500" y="112153"/>
                </a:lnTo>
                <a:lnTo>
                  <a:pt x="2318126" y="80003"/>
                </a:lnTo>
                <a:lnTo>
                  <a:pt x="2355837" y="52558"/>
                </a:lnTo>
                <a:lnTo>
                  <a:pt x="2397174" y="30327"/>
                </a:lnTo>
                <a:lnTo>
                  <a:pt x="2441677" y="13817"/>
                </a:lnTo>
                <a:lnTo>
                  <a:pt x="2488886" y="3539"/>
                </a:lnTo>
                <a:lnTo>
                  <a:pt x="2538342" y="0"/>
                </a:lnTo>
                <a:lnTo>
                  <a:pt x="2585351" y="3111"/>
                </a:lnTo>
                <a:lnTo>
                  <a:pt x="2630365" y="12176"/>
                </a:lnTo>
                <a:lnTo>
                  <a:pt x="2672985" y="26789"/>
                </a:lnTo>
                <a:lnTo>
                  <a:pt x="2712813" y="46546"/>
                </a:lnTo>
                <a:lnTo>
                  <a:pt x="2749449" y="71042"/>
                </a:lnTo>
                <a:lnTo>
                  <a:pt x="2782495" y="99872"/>
                </a:lnTo>
                <a:lnTo>
                  <a:pt x="2811551" y="132632"/>
                </a:lnTo>
                <a:lnTo>
                  <a:pt x="2836219" y="168916"/>
                </a:lnTo>
                <a:lnTo>
                  <a:pt x="2856100" y="208321"/>
                </a:lnTo>
                <a:lnTo>
                  <a:pt x="2870794" y="250441"/>
                </a:lnTo>
                <a:lnTo>
                  <a:pt x="2879903" y="294872"/>
                </a:lnTo>
                <a:lnTo>
                  <a:pt x="2883028" y="341209"/>
                </a:lnTo>
                <a:lnTo>
                  <a:pt x="2879904" y="387545"/>
                </a:lnTo>
                <a:lnTo>
                  <a:pt x="2870804" y="431976"/>
                </a:lnTo>
                <a:lnTo>
                  <a:pt x="2856133" y="474096"/>
                </a:lnTo>
                <a:lnTo>
                  <a:pt x="2836298" y="513501"/>
                </a:lnTo>
                <a:lnTo>
                  <a:pt x="2811705" y="549785"/>
                </a:lnTo>
                <a:lnTo>
                  <a:pt x="2782761" y="582545"/>
                </a:lnTo>
                <a:lnTo>
                  <a:pt x="2749871" y="611375"/>
                </a:lnTo>
                <a:lnTo>
                  <a:pt x="2713443" y="635871"/>
                </a:lnTo>
                <a:lnTo>
                  <a:pt x="2673883" y="655628"/>
                </a:lnTo>
                <a:lnTo>
                  <a:pt x="2631596" y="670241"/>
                </a:lnTo>
                <a:lnTo>
                  <a:pt x="2586989" y="679306"/>
                </a:lnTo>
                <a:lnTo>
                  <a:pt x="2540470" y="682418"/>
                </a:lnTo>
                <a:close/>
              </a:path>
            </a:pathLst>
          </a:custGeom>
          <a:solidFill>
            <a:srgbClr val="42B0F1"/>
          </a:solidFill>
        </p:spPr>
        <p:txBody>
          <a:bodyPr wrap="square" lIns="0" tIns="0" rIns="0" bIns="0" rtlCol="0"/>
          <a:lstStyle/>
          <a:p>
            <a:endParaRPr/>
          </a:p>
        </p:txBody>
      </p:sp>
      <p:sp>
        <p:nvSpPr>
          <p:cNvPr id="49" name="object 5">
            <a:extLst>
              <a:ext uri="{FF2B5EF4-FFF2-40B4-BE49-F238E27FC236}">
                <a16:creationId xmlns:a16="http://schemas.microsoft.com/office/drawing/2014/main" id="{A650430B-7923-43FE-B360-9C1634640F97}"/>
              </a:ext>
            </a:extLst>
          </p:cNvPr>
          <p:cNvSpPr/>
          <p:nvPr/>
        </p:nvSpPr>
        <p:spPr>
          <a:xfrm rot="5400000">
            <a:off x="13812300" y="7734488"/>
            <a:ext cx="1143000" cy="278831"/>
          </a:xfrm>
          <a:custGeom>
            <a:avLst/>
            <a:gdLst/>
            <a:ahLst/>
            <a:cxnLst/>
            <a:rect l="l" t="t" r="r" b="b"/>
            <a:pathLst>
              <a:path w="2883535" h="682625">
                <a:moveTo>
                  <a:pt x="2540470" y="682418"/>
                </a:moveTo>
                <a:lnTo>
                  <a:pt x="2490956" y="678936"/>
                </a:lnTo>
                <a:lnTo>
                  <a:pt x="2443600" y="668803"/>
                </a:lnTo>
                <a:lnTo>
                  <a:pt x="2398899" y="652491"/>
                </a:lnTo>
                <a:lnTo>
                  <a:pt x="2357352" y="630469"/>
                </a:lnTo>
                <a:lnTo>
                  <a:pt x="2319456" y="603208"/>
                </a:lnTo>
                <a:lnTo>
                  <a:pt x="2285708" y="571179"/>
                </a:lnTo>
                <a:lnTo>
                  <a:pt x="2256608" y="534852"/>
                </a:lnTo>
                <a:lnTo>
                  <a:pt x="2232652" y="494698"/>
                </a:lnTo>
                <a:lnTo>
                  <a:pt x="2214339" y="451186"/>
                </a:lnTo>
                <a:lnTo>
                  <a:pt x="2202166" y="404788"/>
                </a:lnTo>
                <a:lnTo>
                  <a:pt x="0" y="404788"/>
                </a:lnTo>
                <a:lnTo>
                  <a:pt x="0" y="277629"/>
                </a:lnTo>
                <a:lnTo>
                  <a:pt x="2200039" y="277629"/>
                </a:lnTo>
                <a:lnTo>
                  <a:pt x="2212728" y="231746"/>
                </a:lnTo>
                <a:lnTo>
                  <a:pt x="2231341" y="188533"/>
                </a:lnTo>
                <a:lnTo>
                  <a:pt x="2255418" y="148500"/>
                </a:lnTo>
                <a:lnTo>
                  <a:pt x="2284500" y="112153"/>
                </a:lnTo>
                <a:lnTo>
                  <a:pt x="2318126" y="80003"/>
                </a:lnTo>
                <a:lnTo>
                  <a:pt x="2355837" y="52558"/>
                </a:lnTo>
                <a:lnTo>
                  <a:pt x="2397174" y="30327"/>
                </a:lnTo>
                <a:lnTo>
                  <a:pt x="2441677" y="13817"/>
                </a:lnTo>
                <a:lnTo>
                  <a:pt x="2488886" y="3539"/>
                </a:lnTo>
                <a:lnTo>
                  <a:pt x="2538342" y="0"/>
                </a:lnTo>
                <a:lnTo>
                  <a:pt x="2585351" y="3111"/>
                </a:lnTo>
                <a:lnTo>
                  <a:pt x="2630365" y="12176"/>
                </a:lnTo>
                <a:lnTo>
                  <a:pt x="2672985" y="26789"/>
                </a:lnTo>
                <a:lnTo>
                  <a:pt x="2712813" y="46546"/>
                </a:lnTo>
                <a:lnTo>
                  <a:pt x="2749449" y="71042"/>
                </a:lnTo>
                <a:lnTo>
                  <a:pt x="2782495" y="99872"/>
                </a:lnTo>
                <a:lnTo>
                  <a:pt x="2811551" y="132632"/>
                </a:lnTo>
                <a:lnTo>
                  <a:pt x="2836219" y="168916"/>
                </a:lnTo>
                <a:lnTo>
                  <a:pt x="2856100" y="208321"/>
                </a:lnTo>
                <a:lnTo>
                  <a:pt x="2870794" y="250441"/>
                </a:lnTo>
                <a:lnTo>
                  <a:pt x="2879903" y="294872"/>
                </a:lnTo>
                <a:lnTo>
                  <a:pt x="2883028" y="341209"/>
                </a:lnTo>
                <a:lnTo>
                  <a:pt x="2879904" y="387545"/>
                </a:lnTo>
                <a:lnTo>
                  <a:pt x="2870804" y="431976"/>
                </a:lnTo>
                <a:lnTo>
                  <a:pt x="2856133" y="474096"/>
                </a:lnTo>
                <a:lnTo>
                  <a:pt x="2836298" y="513501"/>
                </a:lnTo>
                <a:lnTo>
                  <a:pt x="2811705" y="549785"/>
                </a:lnTo>
                <a:lnTo>
                  <a:pt x="2782761" y="582545"/>
                </a:lnTo>
                <a:lnTo>
                  <a:pt x="2749871" y="611375"/>
                </a:lnTo>
                <a:lnTo>
                  <a:pt x="2713443" y="635871"/>
                </a:lnTo>
                <a:lnTo>
                  <a:pt x="2673883" y="655628"/>
                </a:lnTo>
                <a:lnTo>
                  <a:pt x="2631596" y="670241"/>
                </a:lnTo>
                <a:lnTo>
                  <a:pt x="2586989" y="679306"/>
                </a:lnTo>
                <a:lnTo>
                  <a:pt x="2540470" y="682418"/>
                </a:lnTo>
                <a:close/>
              </a:path>
            </a:pathLst>
          </a:custGeom>
          <a:solidFill>
            <a:srgbClr val="42B0F1"/>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1">
                                            <p:txEl>
                                              <p:pRg st="0" end="0"/>
                                            </p:txEl>
                                          </p:spTgt>
                                        </p:tgtEl>
                                        <p:attrNameLst>
                                          <p:attrName>style.visibility</p:attrName>
                                        </p:attrNameLst>
                                      </p:cBhvr>
                                      <p:to>
                                        <p:strVal val="visible"/>
                                      </p:to>
                                    </p:set>
                                    <p:animEffect transition="in" filter="fade">
                                      <p:cBhvr>
                                        <p:cTn id="10" dur="500"/>
                                        <p:tgtEl>
                                          <p:spTgt spid="16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4"/>
                                        </p:tgtEl>
                                        <p:attrNameLst>
                                          <p:attrName>style.visibility</p:attrName>
                                        </p:attrNameLst>
                                      </p:cBhvr>
                                      <p:to>
                                        <p:strVal val="visible"/>
                                      </p:to>
                                    </p:set>
                                    <p:animEffect transition="in" filter="fade">
                                      <p:cBhvr>
                                        <p:cTn id="13" dur="500"/>
                                        <p:tgtEl>
                                          <p:spTgt spid="16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build="p"/>
      <p:bldP spid="164" grpId="0"/>
      <p:bldP spid="20" grpId="0"/>
      <p:bldP spid="21" grpId="0"/>
      <p:bldP spid="31" grpId="0"/>
      <p:bldP spid="32" grpId="0"/>
      <p:bldP spid="35" grpId="0"/>
      <p:bldP spid="36" grpId="0"/>
      <p:bldP spid="38" grpId="0"/>
      <p:bldP spid="39" grpId="0"/>
      <p:bldP spid="41" grpId="0"/>
      <p:bldP spid="42" grpId="0"/>
      <p:bldP spid="44" grpId="0" animBg="1"/>
      <p:bldP spid="45" grpId="0" animBg="1"/>
      <p:bldP spid="46" grpId="0" animBg="1"/>
      <p:bldP spid="47" grpId="0" animBg="1"/>
      <p:bldP spid="48" grpId="0" animBg="1"/>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162800" y="446934"/>
            <a:ext cx="6629400" cy="1028487"/>
          </a:xfrm>
          <a:prstGeom prst="rect">
            <a:avLst/>
          </a:prstGeom>
        </p:spPr>
        <p:txBody>
          <a:bodyPr vert="horz" wrap="square" lIns="0" tIns="12700" rIns="0" bIns="0" rtlCol="0">
            <a:spAutoFit/>
          </a:bodyPr>
          <a:lstStyle/>
          <a:p>
            <a:pPr marL="12700">
              <a:lnSpc>
                <a:spcPct val="100000"/>
              </a:lnSpc>
              <a:spcBef>
                <a:spcPts val="100"/>
              </a:spcBef>
            </a:pPr>
            <a:r>
              <a:rPr lang="en-US" sz="6600" spc="90" dirty="0">
                <a:solidFill>
                  <a:srgbClr val="E7EDF1"/>
                </a:solidFill>
              </a:rPr>
              <a:t>PIPELINING</a:t>
            </a:r>
            <a:endParaRPr sz="6600" spc="65" dirty="0">
              <a:solidFill>
                <a:srgbClr val="E7EDF1"/>
              </a:solidFill>
            </a:endParaRPr>
          </a:p>
        </p:txBody>
      </p:sp>
      <p:sp>
        <p:nvSpPr>
          <p:cNvPr id="4" name="object 4"/>
          <p:cNvSpPr txBox="1"/>
          <p:nvPr/>
        </p:nvSpPr>
        <p:spPr>
          <a:xfrm>
            <a:off x="3071813" y="1021225"/>
            <a:ext cx="13335000" cy="1479892"/>
          </a:xfrm>
          <a:prstGeom prst="rect">
            <a:avLst/>
          </a:prstGeom>
        </p:spPr>
        <p:txBody>
          <a:bodyPr vert="horz" wrap="square" lIns="0" tIns="205740" rIns="0" bIns="0" rtlCol="0">
            <a:spAutoFit/>
          </a:bodyPr>
          <a:lstStyle/>
          <a:p>
            <a:pPr marL="690880" marR="683260" indent="1191260">
              <a:lnSpc>
                <a:spcPts val="11850"/>
              </a:lnSpc>
              <a:spcBef>
                <a:spcPts val="1620"/>
              </a:spcBef>
            </a:pPr>
            <a:r>
              <a:rPr lang="en-US" sz="4800" b="1" dirty="0">
                <a:solidFill>
                  <a:srgbClr val="42B0F1"/>
                </a:solidFill>
                <a:latin typeface="Verdana"/>
                <a:cs typeface="Verdana"/>
              </a:rPr>
              <a:t>PICTORIAL REPRESENTATION</a:t>
            </a:r>
            <a:endParaRPr sz="4800" b="1" dirty="0">
              <a:latin typeface="Verdana"/>
              <a:cs typeface="Verdana"/>
            </a:endParaRPr>
          </a:p>
        </p:txBody>
      </p:sp>
      <p:sp>
        <p:nvSpPr>
          <p:cNvPr id="8" name="object 7"/>
          <p:cNvSpPr/>
          <p:nvPr/>
        </p:nvSpPr>
        <p:spPr>
          <a:xfrm>
            <a:off x="54213" y="74153"/>
            <a:ext cx="1687339" cy="10286987"/>
          </a:xfrm>
          <a:prstGeom prst="rect">
            <a:avLst/>
          </a:prstGeom>
          <a:blipFill>
            <a:blip r:embed="rId3" cstate="print"/>
            <a:stretch>
              <a:fillRect/>
            </a:stretch>
          </a:blipFill>
        </p:spPr>
        <p:txBody>
          <a:bodyPr wrap="square" lIns="0" tIns="0" rIns="0" bIns="0" rtlCol="0"/>
          <a:lstStyle/>
          <a:p>
            <a:endParaRPr/>
          </a:p>
        </p:txBody>
      </p:sp>
      <p:sp>
        <p:nvSpPr>
          <p:cNvPr id="16" name="object 10"/>
          <p:cNvSpPr txBox="1"/>
          <p:nvPr/>
        </p:nvSpPr>
        <p:spPr>
          <a:xfrm>
            <a:off x="2722876" y="8038508"/>
            <a:ext cx="13860151" cy="382156"/>
          </a:xfrm>
          <a:prstGeom prst="rect">
            <a:avLst/>
          </a:prstGeom>
        </p:spPr>
        <p:txBody>
          <a:bodyPr vert="horz" wrap="square" lIns="0" tIns="12700" rIns="0" bIns="0" rtlCol="0">
            <a:spAutoFit/>
          </a:bodyPr>
          <a:lstStyle/>
          <a:p>
            <a:endParaRPr lang="en-US" sz="2400" dirty="0">
              <a:solidFill>
                <a:schemeClr val="bg1">
                  <a:lumMod val="95000"/>
                </a:schemeClr>
              </a:solidFill>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3075408"/>
            <a:ext cx="13687427" cy="6640092"/>
          </a:xfrm>
          <a:prstGeom prst="rect">
            <a:avLst/>
          </a:prstGeom>
        </p:spPr>
      </p:pic>
    </p:spTree>
    <p:extLst>
      <p:ext uri="{BB962C8B-B14F-4D97-AF65-F5344CB8AC3E}">
        <p14:creationId xmlns:p14="http://schemas.microsoft.com/office/powerpoint/2010/main" val="1732825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3023553" y="951704"/>
            <a:ext cx="13258800" cy="689932"/>
          </a:xfrm>
          <a:prstGeom prst="rect">
            <a:avLst/>
          </a:prstGeom>
        </p:spPr>
        <p:txBody>
          <a:bodyPr vert="horz" wrap="square" lIns="0" tIns="12700" rIns="0" bIns="0" rtlCol="0">
            <a:spAutoFit/>
          </a:bodyPr>
          <a:lstStyle/>
          <a:p>
            <a:pPr marL="12700">
              <a:lnSpc>
                <a:spcPct val="100000"/>
              </a:lnSpc>
              <a:spcBef>
                <a:spcPts val="100"/>
              </a:spcBef>
            </a:pPr>
            <a:r>
              <a:rPr lang="en-US" sz="4400" spc="90" dirty="0">
                <a:solidFill>
                  <a:srgbClr val="E7EDF1"/>
                </a:solidFill>
              </a:rPr>
              <a:t>MAKING OUR PROJECT TIME EFFICIENT</a:t>
            </a:r>
            <a:endParaRPr sz="4400" spc="65" dirty="0">
              <a:solidFill>
                <a:srgbClr val="E7EDF1"/>
              </a:solidFill>
            </a:endParaRPr>
          </a:p>
        </p:txBody>
      </p:sp>
      <p:sp>
        <p:nvSpPr>
          <p:cNvPr id="4" name="object 4"/>
          <p:cNvSpPr txBox="1"/>
          <p:nvPr/>
        </p:nvSpPr>
        <p:spPr>
          <a:xfrm>
            <a:off x="4184773" y="1576097"/>
            <a:ext cx="9743440" cy="1586203"/>
          </a:xfrm>
          <a:prstGeom prst="rect">
            <a:avLst/>
          </a:prstGeom>
        </p:spPr>
        <p:txBody>
          <a:bodyPr vert="horz" wrap="square" lIns="0" tIns="205740" rIns="0" bIns="0" rtlCol="0">
            <a:spAutoFit/>
          </a:bodyPr>
          <a:lstStyle/>
          <a:p>
            <a:pPr marL="690880" marR="683260" indent="1191260" algn="ctr">
              <a:lnSpc>
                <a:spcPts val="11850"/>
              </a:lnSpc>
              <a:spcBef>
                <a:spcPts val="1620"/>
              </a:spcBef>
            </a:pPr>
            <a:r>
              <a:rPr lang="en-US" sz="7000" b="1" dirty="0">
                <a:solidFill>
                  <a:srgbClr val="42B0F1"/>
                </a:solidFill>
                <a:latin typeface="Verdana"/>
                <a:cs typeface="Verdana"/>
              </a:rPr>
              <a:t>PIPELINING</a:t>
            </a:r>
            <a:endParaRPr sz="7000" dirty="0">
              <a:latin typeface="Verdana"/>
              <a:cs typeface="Verdana"/>
            </a:endParaRPr>
          </a:p>
        </p:txBody>
      </p:sp>
      <p:sp>
        <p:nvSpPr>
          <p:cNvPr id="5" name="object 5"/>
          <p:cNvSpPr txBox="1"/>
          <p:nvPr/>
        </p:nvSpPr>
        <p:spPr>
          <a:xfrm>
            <a:off x="2722878" y="3913529"/>
            <a:ext cx="14097000" cy="1120178"/>
          </a:xfrm>
          <a:prstGeom prst="rect">
            <a:avLst/>
          </a:prstGeom>
        </p:spPr>
        <p:txBody>
          <a:bodyPr vert="horz" wrap="square" lIns="0" tIns="12065" rIns="0" bIns="0" rtlCol="0">
            <a:spAutoFit/>
          </a:bodyPr>
          <a:lstStyle/>
          <a:p>
            <a:r>
              <a:rPr lang="en-US" sz="2400" dirty="0">
                <a:solidFill>
                  <a:schemeClr val="bg1">
                    <a:lumMod val="95000"/>
                  </a:schemeClr>
                </a:solidFill>
                <a:latin typeface="Verdana" panose="020B0604030504040204" pitchFamily="34" charset="0"/>
                <a:ea typeface="Verdana" panose="020B0604030504040204" pitchFamily="34" charset="0"/>
              </a:rPr>
              <a:t>The main issue that we faced during our project was of time complexity. After getting video from the user, we divide the video into no. of chunks depending upon the no. of cores user’s CPU has. Total frames of the video will then be divided by no. of chunks made. </a:t>
            </a:r>
          </a:p>
        </p:txBody>
      </p:sp>
      <p:grpSp>
        <p:nvGrpSpPr>
          <p:cNvPr id="7" name="object 6"/>
          <p:cNvGrpSpPr/>
          <p:nvPr/>
        </p:nvGrpSpPr>
        <p:grpSpPr>
          <a:xfrm>
            <a:off x="54218" y="74153"/>
            <a:ext cx="2035824" cy="10286987"/>
            <a:chOff x="6423568" y="11"/>
            <a:chExt cx="1999639" cy="10286987"/>
          </a:xfrm>
        </p:grpSpPr>
        <p:sp>
          <p:nvSpPr>
            <p:cNvPr id="8" name="object 7"/>
            <p:cNvSpPr/>
            <p:nvPr/>
          </p:nvSpPr>
          <p:spPr>
            <a:xfrm>
              <a:off x="6423568" y="11"/>
              <a:ext cx="1657349" cy="10286987"/>
            </a:xfrm>
            <a:prstGeom prst="rect">
              <a:avLst/>
            </a:prstGeom>
            <a:blipFill>
              <a:blip r:embed="rId3" cstate="print"/>
              <a:stretch>
                <a:fillRect/>
              </a:stretch>
            </a:blipFill>
          </p:spPr>
          <p:txBody>
            <a:bodyPr wrap="square" lIns="0" tIns="0" rIns="0" bIns="0" rtlCol="0"/>
            <a:lstStyle/>
            <a:p>
              <a:endParaRPr/>
            </a:p>
          </p:txBody>
        </p:sp>
        <p:sp>
          <p:nvSpPr>
            <p:cNvPr id="9" name="object 8"/>
            <p:cNvSpPr/>
            <p:nvPr/>
          </p:nvSpPr>
          <p:spPr>
            <a:xfrm>
              <a:off x="7461182" y="3926358"/>
              <a:ext cx="962025" cy="962025"/>
            </a:xfrm>
            <a:custGeom>
              <a:avLst/>
              <a:gdLst/>
              <a:ahLst/>
              <a:cxnLst/>
              <a:rect l="l" t="t" r="r" b="b"/>
              <a:pathLst>
                <a:path w="962025" h="962025">
                  <a:moveTo>
                    <a:pt x="910310" y="480974"/>
                  </a:moveTo>
                  <a:lnTo>
                    <a:pt x="908240" y="438899"/>
                  </a:lnTo>
                  <a:lnTo>
                    <a:pt x="902055" y="397230"/>
                  </a:lnTo>
                  <a:lnTo>
                    <a:pt x="891819" y="356362"/>
                  </a:lnTo>
                  <a:lnTo>
                    <a:pt x="877633" y="316699"/>
                  </a:lnTo>
                  <a:lnTo>
                    <a:pt x="859624" y="278625"/>
                  </a:lnTo>
                  <a:lnTo>
                    <a:pt x="837958" y="242481"/>
                  </a:lnTo>
                  <a:lnTo>
                    <a:pt x="812863" y="208648"/>
                  </a:lnTo>
                  <a:lnTo>
                    <a:pt x="784580" y="177431"/>
                  </a:lnTo>
                  <a:lnTo>
                    <a:pt x="753364" y="149148"/>
                  </a:lnTo>
                  <a:lnTo>
                    <a:pt x="719518" y="124053"/>
                  </a:lnTo>
                  <a:lnTo>
                    <a:pt x="683387" y="102387"/>
                  </a:lnTo>
                  <a:lnTo>
                    <a:pt x="645312" y="84378"/>
                  </a:lnTo>
                  <a:lnTo>
                    <a:pt x="605650" y="70192"/>
                  </a:lnTo>
                  <a:lnTo>
                    <a:pt x="564781" y="59956"/>
                  </a:lnTo>
                  <a:lnTo>
                    <a:pt x="523113" y="53771"/>
                  </a:lnTo>
                  <a:lnTo>
                    <a:pt x="481037" y="51701"/>
                  </a:lnTo>
                  <a:lnTo>
                    <a:pt x="470496" y="51828"/>
                  </a:lnTo>
                  <a:lnTo>
                    <a:pt x="428485" y="54927"/>
                  </a:lnTo>
                  <a:lnTo>
                    <a:pt x="386969" y="62141"/>
                  </a:lnTo>
                  <a:lnTo>
                    <a:pt x="346379" y="73367"/>
                  </a:lnTo>
                  <a:lnTo>
                    <a:pt x="307073" y="88531"/>
                  </a:lnTo>
                  <a:lnTo>
                    <a:pt x="269443" y="107480"/>
                  </a:lnTo>
                  <a:lnTo>
                    <a:pt x="233845" y="130009"/>
                  </a:lnTo>
                  <a:lnTo>
                    <a:pt x="200634" y="155930"/>
                  </a:lnTo>
                  <a:lnTo>
                    <a:pt x="170129" y="184975"/>
                  </a:lnTo>
                  <a:lnTo>
                    <a:pt x="142608" y="216877"/>
                  </a:lnTo>
                  <a:lnTo>
                    <a:pt x="118351" y="251320"/>
                  </a:lnTo>
                  <a:lnTo>
                    <a:pt x="97586" y="287972"/>
                  </a:lnTo>
                  <a:lnTo>
                    <a:pt x="80518" y="326491"/>
                  </a:lnTo>
                  <a:lnTo>
                    <a:pt x="67310" y="366483"/>
                  </a:lnTo>
                  <a:lnTo>
                    <a:pt x="58077" y="407593"/>
                  </a:lnTo>
                  <a:lnTo>
                    <a:pt x="52920" y="449402"/>
                  </a:lnTo>
                  <a:lnTo>
                    <a:pt x="51752" y="480974"/>
                  </a:lnTo>
                  <a:lnTo>
                    <a:pt x="51892" y="491515"/>
                  </a:lnTo>
                  <a:lnTo>
                    <a:pt x="54991" y="533527"/>
                  </a:lnTo>
                  <a:lnTo>
                    <a:pt x="62191" y="575043"/>
                  </a:lnTo>
                  <a:lnTo>
                    <a:pt x="73431" y="615632"/>
                  </a:lnTo>
                  <a:lnTo>
                    <a:pt x="88582" y="654939"/>
                  </a:lnTo>
                  <a:lnTo>
                    <a:pt x="107530" y="692569"/>
                  </a:lnTo>
                  <a:lnTo>
                    <a:pt x="130060" y="728167"/>
                  </a:lnTo>
                  <a:lnTo>
                    <a:pt x="155981" y="761377"/>
                  </a:lnTo>
                  <a:lnTo>
                    <a:pt x="185039" y="791883"/>
                  </a:lnTo>
                  <a:lnTo>
                    <a:pt x="216928" y="819404"/>
                  </a:lnTo>
                  <a:lnTo>
                    <a:pt x="251371" y="843661"/>
                  </a:lnTo>
                  <a:lnTo>
                    <a:pt x="288023" y="864425"/>
                  </a:lnTo>
                  <a:lnTo>
                    <a:pt x="326542" y="881494"/>
                  </a:lnTo>
                  <a:lnTo>
                    <a:pt x="366547" y="894702"/>
                  </a:lnTo>
                  <a:lnTo>
                    <a:pt x="407644" y="903935"/>
                  </a:lnTo>
                  <a:lnTo>
                    <a:pt x="449453" y="909091"/>
                  </a:lnTo>
                  <a:lnTo>
                    <a:pt x="481037" y="910259"/>
                  </a:lnTo>
                  <a:lnTo>
                    <a:pt x="491566" y="910120"/>
                  </a:lnTo>
                  <a:lnTo>
                    <a:pt x="533577" y="907021"/>
                  </a:lnTo>
                  <a:lnTo>
                    <a:pt x="575094" y="899820"/>
                  </a:lnTo>
                  <a:lnTo>
                    <a:pt x="615696" y="888580"/>
                  </a:lnTo>
                  <a:lnTo>
                    <a:pt x="654989" y="873429"/>
                  </a:lnTo>
                  <a:lnTo>
                    <a:pt x="692619" y="854481"/>
                  </a:lnTo>
                  <a:lnTo>
                    <a:pt x="728218" y="831951"/>
                  </a:lnTo>
                  <a:lnTo>
                    <a:pt x="761428" y="806030"/>
                  </a:lnTo>
                  <a:lnTo>
                    <a:pt x="791933" y="776973"/>
                  </a:lnTo>
                  <a:lnTo>
                    <a:pt x="819454" y="745083"/>
                  </a:lnTo>
                  <a:lnTo>
                    <a:pt x="843711" y="710641"/>
                  </a:lnTo>
                  <a:lnTo>
                    <a:pt x="864476" y="673989"/>
                  </a:lnTo>
                  <a:lnTo>
                    <a:pt x="881545" y="635469"/>
                  </a:lnTo>
                  <a:lnTo>
                    <a:pt x="894753" y="595464"/>
                  </a:lnTo>
                  <a:lnTo>
                    <a:pt x="903986" y="554367"/>
                  </a:lnTo>
                  <a:lnTo>
                    <a:pt x="909142" y="512559"/>
                  </a:lnTo>
                  <a:lnTo>
                    <a:pt x="910310" y="480974"/>
                  </a:lnTo>
                  <a:close/>
                </a:path>
                <a:path w="962025" h="962025">
                  <a:moveTo>
                    <a:pt x="962025" y="480987"/>
                  </a:moveTo>
                  <a:lnTo>
                    <a:pt x="959535" y="431876"/>
                  </a:lnTo>
                  <a:lnTo>
                    <a:pt x="952233" y="384175"/>
                  </a:lnTo>
                  <a:lnTo>
                    <a:pt x="940358" y="338112"/>
                  </a:lnTo>
                  <a:lnTo>
                    <a:pt x="929055" y="307289"/>
                  </a:lnTo>
                  <a:lnTo>
                    <a:pt x="929055" y="480987"/>
                  </a:lnTo>
                  <a:lnTo>
                    <a:pt x="926426" y="529742"/>
                  </a:lnTo>
                  <a:lnTo>
                    <a:pt x="918705" y="576999"/>
                  </a:lnTo>
                  <a:lnTo>
                    <a:pt x="906183" y="622465"/>
                  </a:lnTo>
                  <a:lnTo>
                    <a:pt x="889114" y="665873"/>
                  </a:lnTo>
                  <a:lnTo>
                    <a:pt x="867803" y="706958"/>
                  </a:lnTo>
                  <a:lnTo>
                    <a:pt x="842505" y="745439"/>
                  </a:lnTo>
                  <a:lnTo>
                    <a:pt x="813485" y="781024"/>
                  </a:lnTo>
                  <a:lnTo>
                    <a:pt x="781050" y="813473"/>
                  </a:lnTo>
                  <a:lnTo>
                    <a:pt x="745451" y="842467"/>
                  </a:lnTo>
                  <a:lnTo>
                    <a:pt x="706970" y="867778"/>
                  </a:lnTo>
                  <a:lnTo>
                    <a:pt x="665886" y="889088"/>
                  </a:lnTo>
                  <a:lnTo>
                    <a:pt x="622477" y="906145"/>
                  </a:lnTo>
                  <a:lnTo>
                    <a:pt x="576999" y="918667"/>
                  </a:lnTo>
                  <a:lnTo>
                    <a:pt x="529755" y="926388"/>
                  </a:lnTo>
                  <a:lnTo>
                    <a:pt x="480999" y="929017"/>
                  </a:lnTo>
                  <a:lnTo>
                    <a:pt x="432257" y="926388"/>
                  </a:lnTo>
                  <a:lnTo>
                    <a:pt x="385013" y="918667"/>
                  </a:lnTo>
                  <a:lnTo>
                    <a:pt x="339547" y="906145"/>
                  </a:lnTo>
                  <a:lnTo>
                    <a:pt x="296138" y="889088"/>
                  </a:lnTo>
                  <a:lnTo>
                    <a:pt x="255054" y="867778"/>
                  </a:lnTo>
                  <a:lnTo>
                    <a:pt x="216585" y="842479"/>
                  </a:lnTo>
                  <a:lnTo>
                    <a:pt x="180987" y="813473"/>
                  </a:lnTo>
                  <a:lnTo>
                    <a:pt x="148539" y="781037"/>
                  </a:lnTo>
                  <a:lnTo>
                    <a:pt x="119532" y="745439"/>
                  </a:lnTo>
                  <a:lnTo>
                    <a:pt x="94234" y="706958"/>
                  </a:lnTo>
                  <a:lnTo>
                    <a:pt x="72910" y="665873"/>
                  </a:lnTo>
                  <a:lnTo>
                    <a:pt x="55854" y="622465"/>
                  </a:lnTo>
                  <a:lnTo>
                    <a:pt x="43319" y="576999"/>
                  </a:lnTo>
                  <a:lnTo>
                    <a:pt x="35598" y="529742"/>
                  </a:lnTo>
                  <a:lnTo>
                    <a:pt x="32969" y="480987"/>
                  </a:lnTo>
                  <a:lnTo>
                    <a:pt x="35598" y="432244"/>
                  </a:lnTo>
                  <a:lnTo>
                    <a:pt x="43319" y="385000"/>
                  </a:lnTo>
                  <a:lnTo>
                    <a:pt x="55854" y="339534"/>
                  </a:lnTo>
                  <a:lnTo>
                    <a:pt x="72910" y="296125"/>
                  </a:lnTo>
                  <a:lnTo>
                    <a:pt x="94234" y="255041"/>
                  </a:lnTo>
                  <a:lnTo>
                    <a:pt x="119532" y="216560"/>
                  </a:lnTo>
                  <a:lnTo>
                    <a:pt x="148539" y="180962"/>
                  </a:lnTo>
                  <a:lnTo>
                    <a:pt x="180987" y="148526"/>
                  </a:lnTo>
                  <a:lnTo>
                    <a:pt x="216573" y="119519"/>
                  </a:lnTo>
                  <a:lnTo>
                    <a:pt x="255054" y="94221"/>
                  </a:lnTo>
                  <a:lnTo>
                    <a:pt x="296138" y="72898"/>
                  </a:lnTo>
                  <a:lnTo>
                    <a:pt x="339547" y="55841"/>
                  </a:lnTo>
                  <a:lnTo>
                    <a:pt x="385013" y="43319"/>
                  </a:lnTo>
                  <a:lnTo>
                    <a:pt x="432244" y="35598"/>
                  </a:lnTo>
                  <a:lnTo>
                    <a:pt x="480999" y="32969"/>
                  </a:lnTo>
                  <a:lnTo>
                    <a:pt x="529755" y="35598"/>
                  </a:lnTo>
                  <a:lnTo>
                    <a:pt x="576999" y="43319"/>
                  </a:lnTo>
                  <a:lnTo>
                    <a:pt x="622477" y="55841"/>
                  </a:lnTo>
                  <a:lnTo>
                    <a:pt x="665886" y="72898"/>
                  </a:lnTo>
                  <a:lnTo>
                    <a:pt x="706983" y="94221"/>
                  </a:lnTo>
                  <a:lnTo>
                    <a:pt x="745464" y="119519"/>
                  </a:lnTo>
                  <a:lnTo>
                    <a:pt x="781062" y="148526"/>
                  </a:lnTo>
                  <a:lnTo>
                    <a:pt x="813498" y="180962"/>
                  </a:lnTo>
                  <a:lnTo>
                    <a:pt x="842505" y="216560"/>
                  </a:lnTo>
                  <a:lnTo>
                    <a:pt x="867816" y="255041"/>
                  </a:lnTo>
                  <a:lnTo>
                    <a:pt x="889127" y="296125"/>
                  </a:lnTo>
                  <a:lnTo>
                    <a:pt x="906195" y="339534"/>
                  </a:lnTo>
                  <a:lnTo>
                    <a:pt x="918718" y="385000"/>
                  </a:lnTo>
                  <a:lnTo>
                    <a:pt x="926426" y="432244"/>
                  </a:lnTo>
                  <a:lnTo>
                    <a:pt x="929055" y="480987"/>
                  </a:lnTo>
                  <a:lnTo>
                    <a:pt x="929055" y="307289"/>
                  </a:lnTo>
                  <a:lnTo>
                    <a:pt x="903884" y="251904"/>
                  </a:lnTo>
                  <a:lnTo>
                    <a:pt x="879767" y="212242"/>
                  </a:lnTo>
                  <a:lnTo>
                    <a:pt x="852043" y="175209"/>
                  </a:lnTo>
                  <a:lnTo>
                    <a:pt x="820978" y="141033"/>
                  </a:lnTo>
                  <a:lnTo>
                    <a:pt x="786803" y="109969"/>
                  </a:lnTo>
                  <a:lnTo>
                    <a:pt x="749757" y="82245"/>
                  </a:lnTo>
                  <a:lnTo>
                    <a:pt x="710095" y="58127"/>
                  </a:lnTo>
                  <a:lnTo>
                    <a:pt x="668058" y="37858"/>
                  </a:lnTo>
                  <a:lnTo>
                    <a:pt x="654723" y="32969"/>
                  </a:lnTo>
                  <a:lnTo>
                    <a:pt x="623874" y="21653"/>
                  </a:lnTo>
                  <a:lnTo>
                    <a:pt x="577811" y="9779"/>
                  </a:lnTo>
                  <a:lnTo>
                    <a:pt x="530110" y="2489"/>
                  </a:lnTo>
                  <a:lnTo>
                    <a:pt x="480999" y="0"/>
                  </a:lnTo>
                  <a:lnTo>
                    <a:pt x="431888" y="2489"/>
                  </a:lnTo>
                  <a:lnTo>
                    <a:pt x="384175" y="9779"/>
                  </a:lnTo>
                  <a:lnTo>
                    <a:pt x="338112" y="21653"/>
                  </a:lnTo>
                  <a:lnTo>
                    <a:pt x="293941" y="37858"/>
                  </a:lnTo>
                  <a:lnTo>
                    <a:pt x="251904" y="58127"/>
                  </a:lnTo>
                  <a:lnTo>
                    <a:pt x="212242" y="82245"/>
                  </a:lnTo>
                  <a:lnTo>
                    <a:pt x="175209" y="109969"/>
                  </a:lnTo>
                  <a:lnTo>
                    <a:pt x="141033" y="141033"/>
                  </a:lnTo>
                  <a:lnTo>
                    <a:pt x="109969" y="175209"/>
                  </a:lnTo>
                  <a:lnTo>
                    <a:pt x="82257" y="212242"/>
                  </a:lnTo>
                  <a:lnTo>
                    <a:pt x="58140" y="251904"/>
                  </a:lnTo>
                  <a:lnTo>
                    <a:pt x="37858" y="293941"/>
                  </a:lnTo>
                  <a:lnTo>
                    <a:pt x="21666" y="338112"/>
                  </a:lnTo>
                  <a:lnTo>
                    <a:pt x="9791" y="384175"/>
                  </a:lnTo>
                  <a:lnTo>
                    <a:pt x="2489" y="431876"/>
                  </a:lnTo>
                  <a:lnTo>
                    <a:pt x="0" y="480987"/>
                  </a:lnTo>
                  <a:lnTo>
                    <a:pt x="2489" y="530098"/>
                  </a:lnTo>
                  <a:lnTo>
                    <a:pt x="9791" y="577811"/>
                  </a:lnTo>
                  <a:lnTo>
                    <a:pt x="21666" y="623874"/>
                  </a:lnTo>
                  <a:lnTo>
                    <a:pt x="37858" y="668045"/>
                  </a:lnTo>
                  <a:lnTo>
                    <a:pt x="58140" y="710082"/>
                  </a:lnTo>
                  <a:lnTo>
                    <a:pt x="82257" y="749744"/>
                  </a:lnTo>
                  <a:lnTo>
                    <a:pt x="109969" y="786790"/>
                  </a:lnTo>
                  <a:lnTo>
                    <a:pt x="141033" y="820953"/>
                  </a:lnTo>
                  <a:lnTo>
                    <a:pt x="175209" y="852030"/>
                  </a:lnTo>
                  <a:lnTo>
                    <a:pt x="212242" y="879741"/>
                  </a:lnTo>
                  <a:lnTo>
                    <a:pt x="251904" y="903859"/>
                  </a:lnTo>
                  <a:lnTo>
                    <a:pt x="293941" y="924140"/>
                  </a:lnTo>
                  <a:lnTo>
                    <a:pt x="338112" y="940333"/>
                  </a:lnTo>
                  <a:lnTo>
                    <a:pt x="384175" y="952207"/>
                  </a:lnTo>
                  <a:lnTo>
                    <a:pt x="431888" y="959497"/>
                  </a:lnTo>
                  <a:lnTo>
                    <a:pt x="480999" y="961986"/>
                  </a:lnTo>
                  <a:lnTo>
                    <a:pt x="530110" y="959497"/>
                  </a:lnTo>
                  <a:lnTo>
                    <a:pt x="577824" y="952207"/>
                  </a:lnTo>
                  <a:lnTo>
                    <a:pt x="623887" y="940333"/>
                  </a:lnTo>
                  <a:lnTo>
                    <a:pt x="654735" y="929017"/>
                  </a:lnTo>
                  <a:lnTo>
                    <a:pt x="668070" y="924140"/>
                  </a:lnTo>
                  <a:lnTo>
                    <a:pt x="710107" y="903859"/>
                  </a:lnTo>
                  <a:lnTo>
                    <a:pt x="749769" y="879741"/>
                  </a:lnTo>
                  <a:lnTo>
                    <a:pt x="786815" y="852030"/>
                  </a:lnTo>
                  <a:lnTo>
                    <a:pt x="820991" y="820953"/>
                  </a:lnTo>
                  <a:lnTo>
                    <a:pt x="852055" y="786790"/>
                  </a:lnTo>
                  <a:lnTo>
                    <a:pt x="879767" y="749744"/>
                  </a:lnTo>
                  <a:lnTo>
                    <a:pt x="903884" y="710082"/>
                  </a:lnTo>
                  <a:lnTo>
                    <a:pt x="924166" y="668045"/>
                  </a:lnTo>
                  <a:lnTo>
                    <a:pt x="940371" y="623874"/>
                  </a:lnTo>
                  <a:lnTo>
                    <a:pt x="952233" y="577811"/>
                  </a:lnTo>
                  <a:lnTo>
                    <a:pt x="959535" y="530098"/>
                  </a:lnTo>
                  <a:lnTo>
                    <a:pt x="962025" y="480987"/>
                  </a:lnTo>
                  <a:close/>
                </a:path>
              </a:pathLst>
            </a:custGeom>
            <a:solidFill>
              <a:srgbClr val="42B0F1"/>
            </a:solidFill>
          </p:spPr>
          <p:txBody>
            <a:bodyPr wrap="square" lIns="0" tIns="0" rIns="0" bIns="0" rtlCol="0"/>
            <a:lstStyle/>
            <a:p>
              <a:endParaRPr/>
            </a:p>
          </p:txBody>
        </p:sp>
        <p:sp>
          <p:nvSpPr>
            <p:cNvPr id="10" name="object 9"/>
            <p:cNvSpPr/>
            <p:nvPr/>
          </p:nvSpPr>
          <p:spPr>
            <a:xfrm>
              <a:off x="7787391" y="4118128"/>
              <a:ext cx="356870" cy="570230"/>
            </a:xfrm>
            <a:custGeom>
              <a:avLst/>
              <a:gdLst/>
              <a:ahLst/>
              <a:cxnLst/>
              <a:rect l="l" t="t" r="r" b="b"/>
              <a:pathLst>
                <a:path w="356870" h="570230">
                  <a:moveTo>
                    <a:pt x="355699" y="569788"/>
                  </a:moveTo>
                  <a:lnTo>
                    <a:pt x="6888" y="568691"/>
                  </a:lnTo>
                  <a:lnTo>
                    <a:pt x="7369" y="425397"/>
                  </a:lnTo>
                  <a:lnTo>
                    <a:pt x="38278" y="425465"/>
                  </a:lnTo>
                  <a:lnTo>
                    <a:pt x="47853" y="424703"/>
                  </a:lnTo>
                  <a:lnTo>
                    <a:pt x="77941" y="392025"/>
                  </a:lnTo>
                  <a:lnTo>
                    <a:pt x="79184" y="198821"/>
                  </a:lnTo>
                  <a:lnTo>
                    <a:pt x="0" y="198561"/>
                  </a:lnTo>
                  <a:lnTo>
                    <a:pt x="346" y="71084"/>
                  </a:lnTo>
                  <a:lnTo>
                    <a:pt x="45475" y="66023"/>
                  </a:lnTo>
                  <a:lnTo>
                    <a:pt x="85300" y="47533"/>
                  </a:lnTo>
                  <a:lnTo>
                    <a:pt x="106931" y="10320"/>
                  </a:lnTo>
                  <a:lnTo>
                    <a:pt x="107621" y="0"/>
                  </a:lnTo>
                  <a:lnTo>
                    <a:pt x="286491" y="615"/>
                  </a:lnTo>
                  <a:lnTo>
                    <a:pt x="285269" y="384540"/>
                  </a:lnTo>
                  <a:lnTo>
                    <a:pt x="286004" y="396361"/>
                  </a:lnTo>
                  <a:lnTo>
                    <a:pt x="288315" y="405934"/>
                  </a:lnTo>
                  <a:lnTo>
                    <a:pt x="329955" y="426398"/>
                  </a:lnTo>
                  <a:lnTo>
                    <a:pt x="356247" y="426465"/>
                  </a:lnTo>
                  <a:lnTo>
                    <a:pt x="355699" y="569788"/>
                  </a:lnTo>
                  <a:close/>
                </a:path>
              </a:pathLst>
            </a:custGeom>
            <a:solidFill>
              <a:srgbClr val="1D3C58"/>
            </a:solidFill>
          </p:spPr>
          <p:txBody>
            <a:bodyPr wrap="square" lIns="0" tIns="0" rIns="0" bIns="0" rtlCol="0"/>
            <a:lstStyle/>
            <a:p>
              <a:endParaRPr/>
            </a:p>
          </p:txBody>
        </p:sp>
        <p:sp>
          <p:nvSpPr>
            <p:cNvPr id="13" name="object 12"/>
            <p:cNvSpPr/>
            <p:nvPr/>
          </p:nvSpPr>
          <p:spPr>
            <a:xfrm>
              <a:off x="7699634" y="7964958"/>
              <a:ext cx="560705" cy="593090"/>
            </a:xfrm>
            <a:custGeom>
              <a:avLst/>
              <a:gdLst/>
              <a:ahLst/>
              <a:cxnLst/>
              <a:rect l="l" t="t" r="r" b="b"/>
              <a:pathLst>
                <a:path w="560704" h="593089">
                  <a:moveTo>
                    <a:pt x="274860" y="592626"/>
                  </a:moveTo>
                  <a:lnTo>
                    <a:pt x="205236" y="588415"/>
                  </a:lnTo>
                  <a:lnTo>
                    <a:pt x="147026" y="576339"/>
                  </a:lnTo>
                  <a:lnTo>
                    <a:pt x="99450" y="558091"/>
                  </a:lnTo>
                  <a:lnTo>
                    <a:pt x="61781" y="535318"/>
                  </a:lnTo>
                  <a:lnTo>
                    <a:pt x="33566" y="508621"/>
                  </a:lnTo>
                  <a:lnTo>
                    <a:pt x="8054" y="462655"/>
                  </a:lnTo>
                  <a:lnTo>
                    <a:pt x="0" y="414401"/>
                  </a:lnTo>
                  <a:lnTo>
                    <a:pt x="527" y="401784"/>
                  </a:lnTo>
                  <a:lnTo>
                    <a:pt x="12401" y="357973"/>
                  </a:lnTo>
                  <a:lnTo>
                    <a:pt x="37238" y="326873"/>
                  </a:lnTo>
                  <a:lnTo>
                    <a:pt x="71881" y="309606"/>
                  </a:lnTo>
                  <a:lnTo>
                    <a:pt x="101541" y="305779"/>
                  </a:lnTo>
                  <a:lnTo>
                    <a:pt x="114132" y="306262"/>
                  </a:lnTo>
                  <a:lnTo>
                    <a:pt x="153989" y="316601"/>
                  </a:lnTo>
                  <a:lnTo>
                    <a:pt x="183004" y="342086"/>
                  </a:lnTo>
                  <a:lnTo>
                    <a:pt x="194030" y="379499"/>
                  </a:lnTo>
                  <a:lnTo>
                    <a:pt x="182925" y="419631"/>
                  </a:lnTo>
                  <a:lnTo>
                    <a:pt x="142738" y="449568"/>
                  </a:lnTo>
                  <a:lnTo>
                    <a:pt x="131191" y="453835"/>
                  </a:lnTo>
                  <a:lnTo>
                    <a:pt x="152157" y="464210"/>
                  </a:lnTo>
                  <a:lnTo>
                    <a:pt x="176512" y="471655"/>
                  </a:lnTo>
                  <a:lnTo>
                    <a:pt x="204258" y="476169"/>
                  </a:lnTo>
                  <a:lnTo>
                    <a:pt x="235397" y="477751"/>
                  </a:lnTo>
                  <a:lnTo>
                    <a:pt x="260642" y="476549"/>
                  </a:lnTo>
                  <a:lnTo>
                    <a:pt x="300364" y="466442"/>
                  </a:lnTo>
                  <a:lnTo>
                    <a:pt x="333915" y="432664"/>
                  </a:lnTo>
                  <a:lnTo>
                    <a:pt x="340316" y="398903"/>
                  </a:lnTo>
                  <a:lnTo>
                    <a:pt x="339876" y="389767"/>
                  </a:lnTo>
                  <a:lnTo>
                    <a:pt x="324174" y="354187"/>
                  </a:lnTo>
                  <a:lnTo>
                    <a:pt x="284913" y="332273"/>
                  </a:lnTo>
                  <a:lnTo>
                    <a:pt x="225796" y="328214"/>
                  </a:lnTo>
                  <a:lnTo>
                    <a:pt x="226085" y="244383"/>
                  </a:lnTo>
                  <a:lnTo>
                    <a:pt x="271436" y="243350"/>
                  </a:lnTo>
                  <a:lnTo>
                    <a:pt x="310753" y="225748"/>
                  </a:lnTo>
                  <a:lnTo>
                    <a:pt x="329811" y="181360"/>
                  </a:lnTo>
                  <a:lnTo>
                    <a:pt x="329361" y="171908"/>
                  </a:lnTo>
                  <a:lnTo>
                    <a:pt x="313697" y="135960"/>
                  </a:lnTo>
                  <a:lnTo>
                    <a:pt x="273994" y="115529"/>
                  </a:lnTo>
                  <a:lnTo>
                    <a:pt x="239322" y="112326"/>
                  </a:lnTo>
                  <a:lnTo>
                    <a:pt x="220721" y="112798"/>
                  </a:lnTo>
                  <a:lnTo>
                    <a:pt x="180187" y="120820"/>
                  </a:lnTo>
                  <a:lnTo>
                    <a:pt x="151153" y="137146"/>
                  </a:lnTo>
                  <a:lnTo>
                    <a:pt x="156559" y="137656"/>
                  </a:lnTo>
                  <a:lnTo>
                    <a:pt x="162553" y="139041"/>
                  </a:lnTo>
                  <a:lnTo>
                    <a:pt x="197378" y="161071"/>
                  </a:lnTo>
                  <a:lnTo>
                    <a:pt x="205148" y="210702"/>
                  </a:lnTo>
                  <a:lnTo>
                    <a:pt x="184237" y="245412"/>
                  </a:lnTo>
                  <a:lnTo>
                    <a:pt x="139218" y="262637"/>
                  </a:lnTo>
                  <a:lnTo>
                    <a:pt x="99057" y="262078"/>
                  </a:lnTo>
                  <a:lnTo>
                    <a:pt x="62586" y="249160"/>
                  </a:lnTo>
                  <a:lnTo>
                    <a:pt x="34511" y="223305"/>
                  </a:lnTo>
                  <a:lnTo>
                    <a:pt x="18607" y="184841"/>
                  </a:lnTo>
                  <a:lnTo>
                    <a:pt x="16604" y="160638"/>
                  </a:lnTo>
                  <a:lnTo>
                    <a:pt x="17790" y="142912"/>
                  </a:lnTo>
                  <a:lnTo>
                    <a:pt x="34988" y="94644"/>
                  </a:lnTo>
                  <a:lnTo>
                    <a:pt x="71250" y="54797"/>
                  </a:lnTo>
                  <a:lnTo>
                    <a:pt x="105218" y="33593"/>
                  </a:lnTo>
                  <a:lnTo>
                    <a:pt x="146409" y="17298"/>
                  </a:lnTo>
                  <a:lnTo>
                    <a:pt x="194611" y="6129"/>
                  </a:lnTo>
                  <a:lnTo>
                    <a:pt x="248892" y="613"/>
                  </a:lnTo>
                  <a:lnTo>
                    <a:pt x="278275" y="0"/>
                  </a:lnTo>
                  <a:lnTo>
                    <a:pt x="303094" y="547"/>
                  </a:lnTo>
                  <a:lnTo>
                    <a:pt x="352157" y="4477"/>
                  </a:lnTo>
                  <a:lnTo>
                    <a:pt x="399857" y="12353"/>
                  </a:lnTo>
                  <a:lnTo>
                    <a:pt x="442699" y="25343"/>
                  </a:lnTo>
                  <a:lnTo>
                    <a:pt x="479893" y="43693"/>
                  </a:lnTo>
                  <a:lnTo>
                    <a:pt x="510039" y="67733"/>
                  </a:lnTo>
                  <a:lnTo>
                    <a:pt x="539527" y="115094"/>
                  </a:lnTo>
                  <a:lnTo>
                    <a:pt x="545121" y="155001"/>
                  </a:lnTo>
                  <a:lnTo>
                    <a:pt x="543028" y="180710"/>
                  </a:lnTo>
                  <a:lnTo>
                    <a:pt x="526871" y="224123"/>
                  </a:lnTo>
                  <a:lnTo>
                    <a:pt x="494664" y="256815"/>
                  </a:lnTo>
                  <a:lnTo>
                    <a:pt x="446111" y="278483"/>
                  </a:lnTo>
                  <a:lnTo>
                    <a:pt x="415700" y="285163"/>
                  </a:lnTo>
                  <a:lnTo>
                    <a:pt x="415671" y="289405"/>
                  </a:lnTo>
                  <a:lnTo>
                    <a:pt x="474305" y="303996"/>
                  </a:lnTo>
                  <a:lnTo>
                    <a:pt x="520465" y="331869"/>
                  </a:lnTo>
                  <a:lnTo>
                    <a:pt x="550299" y="373982"/>
                  </a:lnTo>
                  <a:lnTo>
                    <a:pt x="560090" y="431275"/>
                  </a:lnTo>
                  <a:lnTo>
                    <a:pt x="559128" y="445245"/>
                  </a:lnTo>
                  <a:lnTo>
                    <a:pt x="545246" y="487814"/>
                  </a:lnTo>
                  <a:lnTo>
                    <a:pt x="512448" y="527854"/>
                  </a:lnTo>
                  <a:lnTo>
                    <a:pt x="478634" y="550952"/>
                  </a:lnTo>
                  <a:lnTo>
                    <a:pt x="434530" y="570012"/>
                  </a:lnTo>
                  <a:lnTo>
                    <a:pt x="379758" y="584491"/>
                  </a:lnTo>
                  <a:lnTo>
                    <a:pt x="312913" y="591806"/>
                  </a:lnTo>
                  <a:lnTo>
                    <a:pt x="274860" y="592626"/>
                  </a:lnTo>
                  <a:close/>
                </a:path>
              </a:pathLst>
            </a:custGeom>
            <a:solidFill>
              <a:srgbClr val="1D3C58"/>
            </a:solidFill>
          </p:spPr>
          <p:txBody>
            <a:bodyPr wrap="square" lIns="0" tIns="0" rIns="0" bIns="0" rtlCol="0"/>
            <a:lstStyle/>
            <a:p>
              <a:endParaRPr dirty="0"/>
            </a:p>
          </p:txBody>
        </p:sp>
      </p:grpSp>
      <p:sp>
        <p:nvSpPr>
          <p:cNvPr id="15" name="Rectangle 14">
            <a:extLst>
              <a:ext uri="{FF2B5EF4-FFF2-40B4-BE49-F238E27FC236}">
                <a16:creationId xmlns:a16="http://schemas.microsoft.com/office/drawing/2014/main" id="{BEFB4A9F-67AD-4E32-83D9-C93EE0CCEE49}"/>
              </a:ext>
            </a:extLst>
          </p:cNvPr>
          <p:cNvSpPr/>
          <p:nvPr/>
        </p:nvSpPr>
        <p:spPr>
          <a:xfrm>
            <a:off x="7523144" y="5590882"/>
            <a:ext cx="2916255" cy="828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Verdana" panose="020B0604030504040204" pitchFamily="34" charset="0"/>
                <a:ea typeface="Verdana" panose="020B0604030504040204" pitchFamily="34" charset="0"/>
              </a:rPr>
              <a:t>VIDEO</a:t>
            </a:r>
          </a:p>
        </p:txBody>
      </p:sp>
      <p:sp>
        <p:nvSpPr>
          <p:cNvPr id="18" name="Arrow: Down 17">
            <a:extLst>
              <a:ext uri="{FF2B5EF4-FFF2-40B4-BE49-F238E27FC236}">
                <a16:creationId xmlns:a16="http://schemas.microsoft.com/office/drawing/2014/main" id="{766D43B9-CD07-4E3D-BDA6-6DB6C3585A3A}"/>
              </a:ext>
            </a:extLst>
          </p:cNvPr>
          <p:cNvSpPr/>
          <p:nvPr/>
        </p:nvSpPr>
        <p:spPr>
          <a:xfrm>
            <a:off x="8666144" y="6495933"/>
            <a:ext cx="537205" cy="690709"/>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F2B9ABD-7761-4433-A978-1B0E6909813C}"/>
              </a:ext>
            </a:extLst>
          </p:cNvPr>
          <p:cNvSpPr/>
          <p:nvPr/>
        </p:nvSpPr>
        <p:spPr>
          <a:xfrm>
            <a:off x="6837344" y="7257933"/>
            <a:ext cx="4220895" cy="828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Verdana" panose="020B0604030504040204" pitchFamily="34" charset="0"/>
                <a:ea typeface="Verdana" panose="020B0604030504040204" pitchFamily="34" charset="0"/>
              </a:rPr>
              <a:t>No. OF CORES</a:t>
            </a:r>
          </a:p>
        </p:txBody>
      </p:sp>
      <p:sp>
        <p:nvSpPr>
          <p:cNvPr id="20" name="Arrow: Down 19">
            <a:extLst>
              <a:ext uri="{FF2B5EF4-FFF2-40B4-BE49-F238E27FC236}">
                <a16:creationId xmlns:a16="http://schemas.microsoft.com/office/drawing/2014/main" id="{ADAA1613-2F82-4B47-BBA0-32DB6F7646C6}"/>
              </a:ext>
            </a:extLst>
          </p:cNvPr>
          <p:cNvSpPr/>
          <p:nvPr/>
        </p:nvSpPr>
        <p:spPr>
          <a:xfrm>
            <a:off x="6761144" y="8096133"/>
            <a:ext cx="537205" cy="690709"/>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04C90126-FBAC-4E20-BE37-8416414903BE}"/>
              </a:ext>
            </a:extLst>
          </p:cNvPr>
          <p:cNvSpPr/>
          <p:nvPr/>
        </p:nvSpPr>
        <p:spPr>
          <a:xfrm>
            <a:off x="8056544" y="8096133"/>
            <a:ext cx="537205" cy="690709"/>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8ABB450D-D514-4351-9A5B-F1B44F26C6D1}"/>
              </a:ext>
            </a:extLst>
          </p:cNvPr>
          <p:cNvSpPr/>
          <p:nvPr/>
        </p:nvSpPr>
        <p:spPr>
          <a:xfrm>
            <a:off x="9351944" y="8099597"/>
            <a:ext cx="537205" cy="690709"/>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B71E1145-FC3A-429C-BCD6-E708B3DD1C85}"/>
              </a:ext>
            </a:extLst>
          </p:cNvPr>
          <p:cNvSpPr/>
          <p:nvPr/>
        </p:nvSpPr>
        <p:spPr>
          <a:xfrm>
            <a:off x="10571144" y="8096133"/>
            <a:ext cx="537205" cy="690709"/>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6F008AC-7121-4AA2-A454-C6F77B2B7F05}"/>
              </a:ext>
            </a:extLst>
          </p:cNvPr>
          <p:cNvSpPr/>
          <p:nvPr/>
        </p:nvSpPr>
        <p:spPr>
          <a:xfrm>
            <a:off x="6564045" y="8844042"/>
            <a:ext cx="997666" cy="55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CHUNK1</a:t>
            </a:r>
            <a:endParaRPr lang="en-US" sz="1400" dirty="0"/>
          </a:p>
        </p:txBody>
      </p:sp>
      <p:sp>
        <p:nvSpPr>
          <p:cNvPr id="25" name="Rectangle 24">
            <a:extLst>
              <a:ext uri="{FF2B5EF4-FFF2-40B4-BE49-F238E27FC236}">
                <a16:creationId xmlns:a16="http://schemas.microsoft.com/office/drawing/2014/main" id="{EFD74605-ABF5-4C05-9E4D-92F94CF51786}"/>
              </a:ext>
            </a:extLst>
          </p:cNvPr>
          <p:cNvSpPr/>
          <p:nvPr/>
        </p:nvSpPr>
        <p:spPr>
          <a:xfrm>
            <a:off x="7827945" y="8858133"/>
            <a:ext cx="997666" cy="55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CHUNK2</a:t>
            </a:r>
            <a:endParaRPr lang="en-US" sz="1400" dirty="0"/>
          </a:p>
        </p:txBody>
      </p:sp>
      <p:sp>
        <p:nvSpPr>
          <p:cNvPr id="26" name="Rectangle 25">
            <a:extLst>
              <a:ext uri="{FF2B5EF4-FFF2-40B4-BE49-F238E27FC236}">
                <a16:creationId xmlns:a16="http://schemas.microsoft.com/office/drawing/2014/main" id="{0197C9E9-5ECA-4A8E-ADE5-8A90F05A18B7}"/>
              </a:ext>
            </a:extLst>
          </p:cNvPr>
          <p:cNvSpPr/>
          <p:nvPr/>
        </p:nvSpPr>
        <p:spPr>
          <a:xfrm>
            <a:off x="9123345" y="8858133"/>
            <a:ext cx="997666" cy="55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CHUNK3</a:t>
            </a:r>
            <a:endParaRPr lang="en-US" sz="1400" dirty="0"/>
          </a:p>
        </p:txBody>
      </p:sp>
      <p:sp>
        <p:nvSpPr>
          <p:cNvPr id="27" name="Rectangle 26">
            <a:extLst>
              <a:ext uri="{FF2B5EF4-FFF2-40B4-BE49-F238E27FC236}">
                <a16:creationId xmlns:a16="http://schemas.microsoft.com/office/drawing/2014/main" id="{2AAB2DE8-D72F-4F01-A547-1D8973AF7AAA}"/>
              </a:ext>
            </a:extLst>
          </p:cNvPr>
          <p:cNvSpPr/>
          <p:nvPr/>
        </p:nvSpPr>
        <p:spPr>
          <a:xfrm>
            <a:off x="10342545" y="8858133"/>
            <a:ext cx="997666" cy="55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CHUNK4</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00100"/>
            <a:ext cx="18288000" cy="10287000"/>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3023553" y="951704"/>
            <a:ext cx="13258800" cy="689932"/>
          </a:xfrm>
          <a:prstGeom prst="rect">
            <a:avLst/>
          </a:prstGeom>
        </p:spPr>
        <p:txBody>
          <a:bodyPr vert="horz" wrap="square" lIns="0" tIns="12700" rIns="0" bIns="0" rtlCol="0">
            <a:spAutoFit/>
          </a:bodyPr>
          <a:lstStyle/>
          <a:p>
            <a:pPr marL="12700">
              <a:lnSpc>
                <a:spcPct val="100000"/>
              </a:lnSpc>
              <a:spcBef>
                <a:spcPts val="100"/>
              </a:spcBef>
            </a:pPr>
            <a:r>
              <a:rPr lang="en-US" sz="4400" spc="90" dirty="0">
                <a:solidFill>
                  <a:srgbClr val="E7EDF1"/>
                </a:solidFill>
              </a:rPr>
              <a:t>MAKING OUR PROJECT TIME EFFICIENT</a:t>
            </a:r>
            <a:endParaRPr sz="4400" spc="65" dirty="0">
              <a:solidFill>
                <a:srgbClr val="E7EDF1"/>
              </a:solidFill>
            </a:endParaRPr>
          </a:p>
        </p:txBody>
      </p:sp>
      <p:sp>
        <p:nvSpPr>
          <p:cNvPr id="4" name="object 4"/>
          <p:cNvSpPr txBox="1"/>
          <p:nvPr/>
        </p:nvSpPr>
        <p:spPr>
          <a:xfrm>
            <a:off x="4184773" y="1576097"/>
            <a:ext cx="9743440" cy="1586203"/>
          </a:xfrm>
          <a:prstGeom prst="rect">
            <a:avLst/>
          </a:prstGeom>
        </p:spPr>
        <p:txBody>
          <a:bodyPr vert="horz" wrap="square" lIns="0" tIns="205740" rIns="0" bIns="0" rtlCol="0">
            <a:spAutoFit/>
          </a:bodyPr>
          <a:lstStyle/>
          <a:p>
            <a:pPr marL="690880" marR="683260" indent="1191260" algn="ctr">
              <a:lnSpc>
                <a:spcPts val="11850"/>
              </a:lnSpc>
              <a:spcBef>
                <a:spcPts val="1620"/>
              </a:spcBef>
            </a:pPr>
            <a:r>
              <a:rPr lang="en-US" sz="7000" b="1" dirty="0">
                <a:solidFill>
                  <a:srgbClr val="42B0F1"/>
                </a:solidFill>
                <a:latin typeface="Verdana"/>
                <a:cs typeface="Verdana"/>
              </a:rPr>
              <a:t>PIPELINING</a:t>
            </a:r>
            <a:endParaRPr sz="7000" dirty="0">
              <a:latin typeface="Verdana"/>
              <a:cs typeface="Verdana"/>
            </a:endParaRPr>
          </a:p>
        </p:txBody>
      </p:sp>
      <p:sp>
        <p:nvSpPr>
          <p:cNvPr id="5" name="object 5"/>
          <p:cNvSpPr txBox="1"/>
          <p:nvPr/>
        </p:nvSpPr>
        <p:spPr>
          <a:xfrm>
            <a:off x="2726476" y="3478494"/>
            <a:ext cx="14097000" cy="1858842"/>
          </a:xfrm>
          <a:prstGeom prst="rect">
            <a:avLst/>
          </a:prstGeom>
        </p:spPr>
        <p:txBody>
          <a:bodyPr vert="horz" wrap="square" lIns="0" tIns="12065" rIns="0" bIns="0" rtlCol="0">
            <a:spAutoFit/>
          </a:bodyPr>
          <a:lstStyle/>
          <a:p>
            <a:r>
              <a:rPr lang="en-US" sz="2400" dirty="0">
                <a:solidFill>
                  <a:schemeClr val="bg1">
                    <a:lumMod val="95000"/>
                  </a:schemeClr>
                </a:solidFill>
                <a:latin typeface="Verdana" panose="020B0604030504040204" pitchFamily="34" charset="0"/>
                <a:ea typeface="Verdana" panose="020B0604030504040204" pitchFamily="34" charset="0"/>
              </a:rPr>
              <a:t>Number of these chunks were handled dynamically i.e.; they are dependent on no. of cores users' system has. For example, if the video is run on a quad-core processor, video will be divided into four chunks as quad-core processor has four cores.</a:t>
            </a:r>
          </a:p>
          <a:p>
            <a:r>
              <a:rPr lang="en-US" sz="2400" dirty="0">
                <a:solidFill>
                  <a:schemeClr val="bg1">
                    <a:lumMod val="95000"/>
                  </a:schemeClr>
                </a:solidFill>
                <a:latin typeface="Verdana" panose="020B0604030504040204" pitchFamily="34" charset="0"/>
                <a:ea typeface="Verdana" panose="020B0604030504040204" pitchFamily="34" charset="0"/>
              </a:rPr>
              <a:t>				 No. of chunks = No. of CPU cores</a:t>
            </a:r>
          </a:p>
          <a:p>
            <a:r>
              <a:rPr lang="en-US" sz="2400" dirty="0">
                <a:solidFill>
                  <a:schemeClr val="bg1">
                    <a:lumMod val="95000"/>
                  </a:schemeClr>
                </a:solidFill>
                <a:latin typeface="Verdana" panose="020B0604030504040204" pitchFamily="34" charset="0"/>
                <a:ea typeface="Verdana" panose="020B0604030504040204" pitchFamily="34" charset="0"/>
              </a:rPr>
              <a:t>. </a:t>
            </a:r>
          </a:p>
        </p:txBody>
      </p:sp>
      <p:grpSp>
        <p:nvGrpSpPr>
          <p:cNvPr id="7" name="object 6"/>
          <p:cNvGrpSpPr/>
          <p:nvPr/>
        </p:nvGrpSpPr>
        <p:grpSpPr>
          <a:xfrm>
            <a:off x="54219" y="74153"/>
            <a:ext cx="1870009" cy="10286987"/>
            <a:chOff x="6423568" y="11"/>
            <a:chExt cx="1836771" cy="10286987"/>
          </a:xfrm>
        </p:grpSpPr>
        <p:sp>
          <p:nvSpPr>
            <p:cNvPr id="8" name="object 7"/>
            <p:cNvSpPr/>
            <p:nvPr/>
          </p:nvSpPr>
          <p:spPr>
            <a:xfrm>
              <a:off x="6423568" y="11"/>
              <a:ext cx="1657349" cy="10286987"/>
            </a:xfrm>
            <a:prstGeom prst="rect">
              <a:avLst/>
            </a:prstGeom>
            <a:blipFill>
              <a:blip r:embed="rId3" cstate="print"/>
              <a:stretch>
                <a:fillRect/>
              </a:stretch>
            </a:blipFill>
          </p:spPr>
          <p:txBody>
            <a:bodyPr wrap="square" lIns="0" tIns="0" rIns="0" bIns="0" rtlCol="0"/>
            <a:lstStyle/>
            <a:p>
              <a:endParaRPr/>
            </a:p>
          </p:txBody>
        </p:sp>
        <p:sp>
          <p:nvSpPr>
            <p:cNvPr id="10" name="object 9"/>
            <p:cNvSpPr/>
            <p:nvPr/>
          </p:nvSpPr>
          <p:spPr>
            <a:xfrm>
              <a:off x="7787391" y="4118128"/>
              <a:ext cx="356870" cy="570230"/>
            </a:xfrm>
            <a:custGeom>
              <a:avLst/>
              <a:gdLst/>
              <a:ahLst/>
              <a:cxnLst/>
              <a:rect l="l" t="t" r="r" b="b"/>
              <a:pathLst>
                <a:path w="356870" h="570230">
                  <a:moveTo>
                    <a:pt x="355699" y="569788"/>
                  </a:moveTo>
                  <a:lnTo>
                    <a:pt x="6888" y="568691"/>
                  </a:lnTo>
                  <a:lnTo>
                    <a:pt x="7369" y="425397"/>
                  </a:lnTo>
                  <a:lnTo>
                    <a:pt x="38278" y="425465"/>
                  </a:lnTo>
                  <a:lnTo>
                    <a:pt x="47853" y="424703"/>
                  </a:lnTo>
                  <a:lnTo>
                    <a:pt x="77941" y="392025"/>
                  </a:lnTo>
                  <a:lnTo>
                    <a:pt x="79184" y="198821"/>
                  </a:lnTo>
                  <a:lnTo>
                    <a:pt x="0" y="198561"/>
                  </a:lnTo>
                  <a:lnTo>
                    <a:pt x="346" y="71084"/>
                  </a:lnTo>
                  <a:lnTo>
                    <a:pt x="45475" y="66023"/>
                  </a:lnTo>
                  <a:lnTo>
                    <a:pt x="85300" y="47533"/>
                  </a:lnTo>
                  <a:lnTo>
                    <a:pt x="106931" y="10320"/>
                  </a:lnTo>
                  <a:lnTo>
                    <a:pt x="107621" y="0"/>
                  </a:lnTo>
                  <a:lnTo>
                    <a:pt x="286491" y="615"/>
                  </a:lnTo>
                  <a:lnTo>
                    <a:pt x="285269" y="384540"/>
                  </a:lnTo>
                  <a:lnTo>
                    <a:pt x="286004" y="396361"/>
                  </a:lnTo>
                  <a:lnTo>
                    <a:pt x="288315" y="405934"/>
                  </a:lnTo>
                  <a:lnTo>
                    <a:pt x="329955" y="426398"/>
                  </a:lnTo>
                  <a:lnTo>
                    <a:pt x="356247" y="426465"/>
                  </a:lnTo>
                  <a:lnTo>
                    <a:pt x="355699" y="569788"/>
                  </a:lnTo>
                  <a:close/>
                </a:path>
              </a:pathLst>
            </a:custGeom>
            <a:solidFill>
              <a:srgbClr val="1D3C58"/>
            </a:solidFill>
          </p:spPr>
          <p:txBody>
            <a:bodyPr wrap="square" lIns="0" tIns="0" rIns="0" bIns="0" rtlCol="0"/>
            <a:lstStyle/>
            <a:p>
              <a:endParaRPr dirty="0"/>
            </a:p>
          </p:txBody>
        </p:sp>
        <p:sp>
          <p:nvSpPr>
            <p:cNvPr id="13" name="object 12"/>
            <p:cNvSpPr/>
            <p:nvPr/>
          </p:nvSpPr>
          <p:spPr>
            <a:xfrm>
              <a:off x="7699634" y="7964958"/>
              <a:ext cx="560705" cy="593090"/>
            </a:xfrm>
            <a:custGeom>
              <a:avLst/>
              <a:gdLst/>
              <a:ahLst/>
              <a:cxnLst/>
              <a:rect l="l" t="t" r="r" b="b"/>
              <a:pathLst>
                <a:path w="560704" h="593089">
                  <a:moveTo>
                    <a:pt x="274860" y="592626"/>
                  </a:moveTo>
                  <a:lnTo>
                    <a:pt x="205236" y="588415"/>
                  </a:lnTo>
                  <a:lnTo>
                    <a:pt x="147026" y="576339"/>
                  </a:lnTo>
                  <a:lnTo>
                    <a:pt x="99450" y="558091"/>
                  </a:lnTo>
                  <a:lnTo>
                    <a:pt x="61781" y="535318"/>
                  </a:lnTo>
                  <a:lnTo>
                    <a:pt x="33566" y="508621"/>
                  </a:lnTo>
                  <a:lnTo>
                    <a:pt x="8054" y="462655"/>
                  </a:lnTo>
                  <a:lnTo>
                    <a:pt x="0" y="414401"/>
                  </a:lnTo>
                  <a:lnTo>
                    <a:pt x="527" y="401784"/>
                  </a:lnTo>
                  <a:lnTo>
                    <a:pt x="12401" y="357973"/>
                  </a:lnTo>
                  <a:lnTo>
                    <a:pt x="37238" y="326873"/>
                  </a:lnTo>
                  <a:lnTo>
                    <a:pt x="71881" y="309606"/>
                  </a:lnTo>
                  <a:lnTo>
                    <a:pt x="101541" y="305779"/>
                  </a:lnTo>
                  <a:lnTo>
                    <a:pt x="114132" y="306262"/>
                  </a:lnTo>
                  <a:lnTo>
                    <a:pt x="153989" y="316601"/>
                  </a:lnTo>
                  <a:lnTo>
                    <a:pt x="183004" y="342086"/>
                  </a:lnTo>
                  <a:lnTo>
                    <a:pt x="194030" y="379499"/>
                  </a:lnTo>
                  <a:lnTo>
                    <a:pt x="182925" y="419631"/>
                  </a:lnTo>
                  <a:lnTo>
                    <a:pt x="142738" y="449568"/>
                  </a:lnTo>
                  <a:lnTo>
                    <a:pt x="131191" y="453835"/>
                  </a:lnTo>
                  <a:lnTo>
                    <a:pt x="152157" y="464210"/>
                  </a:lnTo>
                  <a:lnTo>
                    <a:pt x="176512" y="471655"/>
                  </a:lnTo>
                  <a:lnTo>
                    <a:pt x="204258" y="476169"/>
                  </a:lnTo>
                  <a:lnTo>
                    <a:pt x="235397" y="477751"/>
                  </a:lnTo>
                  <a:lnTo>
                    <a:pt x="260642" y="476549"/>
                  </a:lnTo>
                  <a:lnTo>
                    <a:pt x="300364" y="466442"/>
                  </a:lnTo>
                  <a:lnTo>
                    <a:pt x="333915" y="432664"/>
                  </a:lnTo>
                  <a:lnTo>
                    <a:pt x="340316" y="398903"/>
                  </a:lnTo>
                  <a:lnTo>
                    <a:pt x="339876" y="389767"/>
                  </a:lnTo>
                  <a:lnTo>
                    <a:pt x="324174" y="354187"/>
                  </a:lnTo>
                  <a:lnTo>
                    <a:pt x="284913" y="332273"/>
                  </a:lnTo>
                  <a:lnTo>
                    <a:pt x="225796" y="328214"/>
                  </a:lnTo>
                  <a:lnTo>
                    <a:pt x="226085" y="244383"/>
                  </a:lnTo>
                  <a:lnTo>
                    <a:pt x="271436" y="243350"/>
                  </a:lnTo>
                  <a:lnTo>
                    <a:pt x="310753" y="225748"/>
                  </a:lnTo>
                  <a:lnTo>
                    <a:pt x="329811" y="181360"/>
                  </a:lnTo>
                  <a:lnTo>
                    <a:pt x="329361" y="171908"/>
                  </a:lnTo>
                  <a:lnTo>
                    <a:pt x="313697" y="135960"/>
                  </a:lnTo>
                  <a:lnTo>
                    <a:pt x="273994" y="115529"/>
                  </a:lnTo>
                  <a:lnTo>
                    <a:pt x="239322" y="112326"/>
                  </a:lnTo>
                  <a:lnTo>
                    <a:pt x="220721" y="112798"/>
                  </a:lnTo>
                  <a:lnTo>
                    <a:pt x="180187" y="120820"/>
                  </a:lnTo>
                  <a:lnTo>
                    <a:pt x="151153" y="137146"/>
                  </a:lnTo>
                  <a:lnTo>
                    <a:pt x="156559" y="137656"/>
                  </a:lnTo>
                  <a:lnTo>
                    <a:pt x="162553" y="139041"/>
                  </a:lnTo>
                  <a:lnTo>
                    <a:pt x="197378" y="161071"/>
                  </a:lnTo>
                  <a:lnTo>
                    <a:pt x="205148" y="210702"/>
                  </a:lnTo>
                  <a:lnTo>
                    <a:pt x="184237" y="245412"/>
                  </a:lnTo>
                  <a:lnTo>
                    <a:pt x="139218" y="262637"/>
                  </a:lnTo>
                  <a:lnTo>
                    <a:pt x="99057" y="262078"/>
                  </a:lnTo>
                  <a:lnTo>
                    <a:pt x="62586" y="249160"/>
                  </a:lnTo>
                  <a:lnTo>
                    <a:pt x="34511" y="223305"/>
                  </a:lnTo>
                  <a:lnTo>
                    <a:pt x="18607" y="184841"/>
                  </a:lnTo>
                  <a:lnTo>
                    <a:pt x="16604" y="160638"/>
                  </a:lnTo>
                  <a:lnTo>
                    <a:pt x="17790" y="142912"/>
                  </a:lnTo>
                  <a:lnTo>
                    <a:pt x="34988" y="94644"/>
                  </a:lnTo>
                  <a:lnTo>
                    <a:pt x="71250" y="54797"/>
                  </a:lnTo>
                  <a:lnTo>
                    <a:pt x="105218" y="33593"/>
                  </a:lnTo>
                  <a:lnTo>
                    <a:pt x="146409" y="17298"/>
                  </a:lnTo>
                  <a:lnTo>
                    <a:pt x="194611" y="6129"/>
                  </a:lnTo>
                  <a:lnTo>
                    <a:pt x="248892" y="613"/>
                  </a:lnTo>
                  <a:lnTo>
                    <a:pt x="278275" y="0"/>
                  </a:lnTo>
                  <a:lnTo>
                    <a:pt x="303094" y="547"/>
                  </a:lnTo>
                  <a:lnTo>
                    <a:pt x="352157" y="4477"/>
                  </a:lnTo>
                  <a:lnTo>
                    <a:pt x="399857" y="12353"/>
                  </a:lnTo>
                  <a:lnTo>
                    <a:pt x="442699" y="25343"/>
                  </a:lnTo>
                  <a:lnTo>
                    <a:pt x="479893" y="43693"/>
                  </a:lnTo>
                  <a:lnTo>
                    <a:pt x="510039" y="67733"/>
                  </a:lnTo>
                  <a:lnTo>
                    <a:pt x="539527" y="115094"/>
                  </a:lnTo>
                  <a:lnTo>
                    <a:pt x="545121" y="155001"/>
                  </a:lnTo>
                  <a:lnTo>
                    <a:pt x="543028" y="180710"/>
                  </a:lnTo>
                  <a:lnTo>
                    <a:pt x="526871" y="224123"/>
                  </a:lnTo>
                  <a:lnTo>
                    <a:pt x="494664" y="256815"/>
                  </a:lnTo>
                  <a:lnTo>
                    <a:pt x="446111" y="278483"/>
                  </a:lnTo>
                  <a:lnTo>
                    <a:pt x="415700" y="285163"/>
                  </a:lnTo>
                  <a:lnTo>
                    <a:pt x="415671" y="289405"/>
                  </a:lnTo>
                  <a:lnTo>
                    <a:pt x="474305" y="303996"/>
                  </a:lnTo>
                  <a:lnTo>
                    <a:pt x="520465" y="331869"/>
                  </a:lnTo>
                  <a:lnTo>
                    <a:pt x="550299" y="373982"/>
                  </a:lnTo>
                  <a:lnTo>
                    <a:pt x="560090" y="431275"/>
                  </a:lnTo>
                  <a:lnTo>
                    <a:pt x="559128" y="445245"/>
                  </a:lnTo>
                  <a:lnTo>
                    <a:pt x="545246" y="487814"/>
                  </a:lnTo>
                  <a:lnTo>
                    <a:pt x="512448" y="527854"/>
                  </a:lnTo>
                  <a:lnTo>
                    <a:pt x="478634" y="550952"/>
                  </a:lnTo>
                  <a:lnTo>
                    <a:pt x="434530" y="570012"/>
                  </a:lnTo>
                  <a:lnTo>
                    <a:pt x="379758" y="584491"/>
                  </a:lnTo>
                  <a:lnTo>
                    <a:pt x="312913" y="591806"/>
                  </a:lnTo>
                  <a:lnTo>
                    <a:pt x="274860" y="592626"/>
                  </a:lnTo>
                  <a:close/>
                </a:path>
              </a:pathLst>
            </a:custGeom>
            <a:solidFill>
              <a:srgbClr val="1D3C58"/>
            </a:solidFill>
          </p:spPr>
          <p:txBody>
            <a:bodyPr wrap="square" lIns="0" tIns="0" rIns="0" bIns="0" rtlCol="0"/>
            <a:lstStyle/>
            <a:p>
              <a:endParaRPr dirty="0"/>
            </a:p>
          </p:txBody>
        </p:sp>
      </p:grpSp>
      <p:sp>
        <p:nvSpPr>
          <p:cNvPr id="28" name="object 10">
            <a:extLst>
              <a:ext uri="{FF2B5EF4-FFF2-40B4-BE49-F238E27FC236}">
                <a16:creationId xmlns:a16="http://schemas.microsoft.com/office/drawing/2014/main" id="{E2226ABA-8104-4780-9D30-F9A1CCE2249E}"/>
              </a:ext>
            </a:extLst>
          </p:cNvPr>
          <p:cNvSpPr/>
          <p:nvPr/>
        </p:nvSpPr>
        <p:spPr>
          <a:xfrm>
            <a:off x="1155852" y="3614999"/>
            <a:ext cx="1078165" cy="961996"/>
          </a:xfrm>
          <a:prstGeom prst="rect">
            <a:avLst/>
          </a:prstGeom>
          <a:blipFill>
            <a:blip r:embed="rId4" cstate="print"/>
            <a:stretch>
              <a:fillRect/>
            </a:stretch>
          </a:blipFill>
        </p:spPr>
        <p:txBody>
          <a:bodyPr wrap="square" lIns="0" tIns="0" rIns="0" bIns="0" rtlCol="0"/>
          <a:lstStyle/>
          <a:p>
            <a:endParaRPr dirty="0"/>
          </a:p>
        </p:txBody>
      </p:sp>
      <p:sp>
        <p:nvSpPr>
          <p:cNvPr id="29" name="Rectangle 28">
            <a:extLst>
              <a:ext uri="{FF2B5EF4-FFF2-40B4-BE49-F238E27FC236}">
                <a16:creationId xmlns:a16="http://schemas.microsoft.com/office/drawing/2014/main" id="{221FAFCD-506C-4300-B8BD-EE31AD0C7514}"/>
              </a:ext>
            </a:extLst>
          </p:cNvPr>
          <p:cNvSpPr/>
          <p:nvPr/>
        </p:nvSpPr>
        <p:spPr>
          <a:xfrm>
            <a:off x="6564045" y="5143500"/>
            <a:ext cx="997666" cy="55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CHUNK1</a:t>
            </a:r>
            <a:endParaRPr lang="en-US" sz="1400" dirty="0"/>
          </a:p>
        </p:txBody>
      </p:sp>
      <p:sp>
        <p:nvSpPr>
          <p:cNvPr id="30" name="Rectangle 29">
            <a:extLst>
              <a:ext uri="{FF2B5EF4-FFF2-40B4-BE49-F238E27FC236}">
                <a16:creationId xmlns:a16="http://schemas.microsoft.com/office/drawing/2014/main" id="{525868BE-223B-4862-9D68-6D8C374B54EE}"/>
              </a:ext>
            </a:extLst>
          </p:cNvPr>
          <p:cNvSpPr/>
          <p:nvPr/>
        </p:nvSpPr>
        <p:spPr>
          <a:xfrm>
            <a:off x="7827945" y="5157591"/>
            <a:ext cx="997666" cy="55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CHUNK2</a:t>
            </a:r>
            <a:endParaRPr lang="en-US" sz="1400" dirty="0"/>
          </a:p>
        </p:txBody>
      </p:sp>
      <p:sp>
        <p:nvSpPr>
          <p:cNvPr id="31" name="Rectangle 30">
            <a:extLst>
              <a:ext uri="{FF2B5EF4-FFF2-40B4-BE49-F238E27FC236}">
                <a16:creationId xmlns:a16="http://schemas.microsoft.com/office/drawing/2014/main" id="{BE985222-F40D-4D1A-9CF6-08D50184FBB9}"/>
              </a:ext>
            </a:extLst>
          </p:cNvPr>
          <p:cNvSpPr/>
          <p:nvPr/>
        </p:nvSpPr>
        <p:spPr>
          <a:xfrm>
            <a:off x="9123345" y="5157591"/>
            <a:ext cx="997666" cy="55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CHUNK3</a:t>
            </a:r>
            <a:endParaRPr lang="en-US" sz="1400" dirty="0"/>
          </a:p>
        </p:txBody>
      </p:sp>
      <p:sp>
        <p:nvSpPr>
          <p:cNvPr id="32" name="Rectangle 31">
            <a:extLst>
              <a:ext uri="{FF2B5EF4-FFF2-40B4-BE49-F238E27FC236}">
                <a16:creationId xmlns:a16="http://schemas.microsoft.com/office/drawing/2014/main" id="{07EC7CCB-6B54-4DF1-BCA6-85524CD59C58}"/>
              </a:ext>
            </a:extLst>
          </p:cNvPr>
          <p:cNvSpPr/>
          <p:nvPr/>
        </p:nvSpPr>
        <p:spPr>
          <a:xfrm>
            <a:off x="10342545" y="5157591"/>
            <a:ext cx="997666" cy="55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Verdana" panose="020B0604030504040204" pitchFamily="34" charset="0"/>
                <a:ea typeface="Verdana" panose="020B0604030504040204" pitchFamily="34" charset="0"/>
              </a:rPr>
              <a:t>CHUNK4</a:t>
            </a:r>
            <a:endParaRPr lang="en-US" sz="1400" dirty="0"/>
          </a:p>
        </p:txBody>
      </p:sp>
      <p:sp>
        <p:nvSpPr>
          <p:cNvPr id="33" name="Rectangle 32">
            <a:extLst>
              <a:ext uri="{FF2B5EF4-FFF2-40B4-BE49-F238E27FC236}">
                <a16:creationId xmlns:a16="http://schemas.microsoft.com/office/drawing/2014/main" id="{FB9A280E-286A-4F95-8A64-19FC8EC20CE8}"/>
              </a:ext>
            </a:extLst>
          </p:cNvPr>
          <p:cNvSpPr/>
          <p:nvPr/>
        </p:nvSpPr>
        <p:spPr>
          <a:xfrm>
            <a:off x="5625211" y="6210300"/>
            <a:ext cx="6566789" cy="55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YOLO</a:t>
            </a:r>
            <a:r>
              <a:rPr lang="en-US" sz="2400" b="1" dirty="0">
                <a:latin typeface="Verdana" panose="020B0604030504040204" pitchFamily="34" charset="0"/>
                <a:ea typeface="Verdana" panose="020B0604030504040204" pitchFamily="34" charset="0"/>
              </a:rPr>
              <a:t> </a:t>
            </a:r>
          </a:p>
        </p:txBody>
      </p:sp>
      <p:sp>
        <p:nvSpPr>
          <p:cNvPr id="34" name="Arrow: Down 33">
            <a:extLst>
              <a:ext uri="{FF2B5EF4-FFF2-40B4-BE49-F238E27FC236}">
                <a16:creationId xmlns:a16="http://schemas.microsoft.com/office/drawing/2014/main" id="{38247562-5A53-4AC5-B210-2FC6012C5D2F}"/>
              </a:ext>
            </a:extLst>
          </p:cNvPr>
          <p:cNvSpPr/>
          <p:nvPr/>
        </p:nvSpPr>
        <p:spPr>
          <a:xfrm>
            <a:off x="6777995" y="5703925"/>
            <a:ext cx="537205" cy="471764"/>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2D106C8B-9216-4F40-A6E3-775FF3992A8B}"/>
              </a:ext>
            </a:extLst>
          </p:cNvPr>
          <p:cNvSpPr/>
          <p:nvPr/>
        </p:nvSpPr>
        <p:spPr>
          <a:xfrm>
            <a:off x="8073395" y="5725369"/>
            <a:ext cx="537205" cy="42887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04BE54C2-804B-4518-AFE5-30F57FD1B783}"/>
              </a:ext>
            </a:extLst>
          </p:cNvPr>
          <p:cNvSpPr/>
          <p:nvPr/>
        </p:nvSpPr>
        <p:spPr>
          <a:xfrm>
            <a:off x="9368795" y="5728833"/>
            <a:ext cx="537205" cy="42887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851A485D-405D-4CEA-91EB-D15B124ABEF3}"/>
              </a:ext>
            </a:extLst>
          </p:cNvPr>
          <p:cNvSpPr/>
          <p:nvPr/>
        </p:nvSpPr>
        <p:spPr>
          <a:xfrm>
            <a:off x="10587995" y="5725369"/>
            <a:ext cx="537205" cy="42887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6A7234B-2B86-404E-8528-8C150567E222}"/>
              </a:ext>
            </a:extLst>
          </p:cNvPr>
          <p:cNvSpPr/>
          <p:nvPr/>
        </p:nvSpPr>
        <p:spPr>
          <a:xfrm>
            <a:off x="5625211" y="7200900"/>
            <a:ext cx="6566789" cy="634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Verdana" panose="020B0604030504040204" pitchFamily="34" charset="0"/>
                <a:ea typeface="Verdana" panose="020B0604030504040204" pitchFamily="34" charset="0"/>
              </a:rPr>
              <a:t>Tracked video   </a:t>
            </a:r>
            <a:r>
              <a:rPr lang="en-US" sz="1600" b="1" dirty="0">
                <a:latin typeface="Verdana" panose="020B0604030504040204" pitchFamily="34" charset="0"/>
                <a:ea typeface="Verdana" panose="020B0604030504040204" pitchFamily="34" charset="0"/>
              </a:rPr>
              <a:t>+</a:t>
            </a:r>
            <a:r>
              <a:rPr lang="en-US" sz="1200" b="1" dirty="0">
                <a:latin typeface="Verdana" panose="020B0604030504040204" pitchFamily="34" charset="0"/>
                <a:ea typeface="Verdana" panose="020B0604030504040204" pitchFamily="34" charset="0"/>
              </a:rPr>
              <a:t>   Tracked video   </a:t>
            </a:r>
            <a:r>
              <a:rPr lang="en-US" sz="1600" b="1" dirty="0">
                <a:latin typeface="Verdana" panose="020B0604030504040204" pitchFamily="34" charset="0"/>
                <a:ea typeface="Verdana" panose="020B0604030504040204" pitchFamily="34" charset="0"/>
              </a:rPr>
              <a:t>+</a:t>
            </a:r>
            <a:r>
              <a:rPr lang="en-US" sz="1200" b="1" dirty="0">
                <a:latin typeface="Verdana" panose="020B0604030504040204" pitchFamily="34" charset="0"/>
                <a:ea typeface="Verdana" panose="020B0604030504040204" pitchFamily="34" charset="0"/>
              </a:rPr>
              <a:t>    Tracked video   </a:t>
            </a:r>
            <a:r>
              <a:rPr lang="en-US" sz="1600" b="1" dirty="0">
                <a:latin typeface="Verdana" panose="020B0604030504040204" pitchFamily="34" charset="0"/>
                <a:ea typeface="Verdana" panose="020B0604030504040204" pitchFamily="34" charset="0"/>
              </a:rPr>
              <a:t>+</a:t>
            </a:r>
            <a:r>
              <a:rPr lang="en-US" sz="1200" b="1" dirty="0">
                <a:latin typeface="Verdana" panose="020B0604030504040204" pitchFamily="34" charset="0"/>
                <a:ea typeface="Verdana" panose="020B0604030504040204" pitchFamily="34" charset="0"/>
              </a:rPr>
              <a:t>    Tracked video</a:t>
            </a:r>
          </a:p>
        </p:txBody>
      </p:sp>
      <p:sp>
        <p:nvSpPr>
          <p:cNvPr id="39" name="Arrow: Down 38">
            <a:extLst>
              <a:ext uri="{FF2B5EF4-FFF2-40B4-BE49-F238E27FC236}">
                <a16:creationId xmlns:a16="http://schemas.microsoft.com/office/drawing/2014/main" id="{A8831FF3-DAC6-4F0F-924A-E24061B4F60C}"/>
              </a:ext>
            </a:extLst>
          </p:cNvPr>
          <p:cNvSpPr/>
          <p:nvPr/>
        </p:nvSpPr>
        <p:spPr>
          <a:xfrm>
            <a:off x="6172200" y="6756792"/>
            <a:ext cx="537205" cy="471764"/>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D1A2C2D1-5F35-481F-A630-9CF78FE03263}"/>
              </a:ext>
            </a:extLst>
          </p:cNvPr>
          <p:cNvSpPr/>
          <p:nvPr/>
        </p:nvSpPr>
        <p:spPr>
          <a:xfrm>
            <a:off x="7848600" y="6772024"/>
            <a:ext cx="537205" cy="42887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47AC7668-D578-424B-A6A5-D225A4DB6C6C}"/>
              </a:ext>
            </a:extLst>
          </p:cNvPr>
          <p:cNvSpPr/>
          <p:nvPr/>
        </p:nvSpPr>
        <p:spPr>
          <a:xfrm>
            <a:off x="9444995" y="6772024"/>
            <a:ext cx="537205" cy="42887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3F0661DB-4159-4609-89D7-D8DF1D02F52C}"/>
              </a:ext>
            </a:extLst>
          </p:cNvPr>
          <p:cNvSpPr/>
          <p:nvPr/>
        </p:nvSpPr>
        <p:spPr>
          <a:xfrm>
            <a:off x="11121395" y="6772024"/>
            <a:ext cx="537205" cy="42887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42">
            <a:extLst>
              <a:ext uri="{FF2B5EF4-FFF2-40B4-BE49-F238E27FC236}">
                <a16:creationId xmlns:a16="http://schemas.microsoft.com/office/drawing/2014/main" id="{71BAE725-77FB-4D6A-9160-AC70C9A166B1}"/>
              </a:ext>
            </a:extLst>
          </p:cNvPr>
          <p:cNvSpPr/>
          <p:nvPr/>
        </p:nvSpPr>
        <p:spPr>
          <a:xfrm>
            <a:off x="8557008" y="7886700"/>
            <a:ext cx="537205" cy="42887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995F6A1-274B-47D2-B4A1-F4628BB89104}"/>
              </a:ext>
            </a:extLst>
          </p:cNvPr>
          <p:cNvSpPr/>
          <p:nvPr/>
        </p:nvSpPr>
        <p:spPr>
          <a:xfrm>
            <a:off x="5542215" y="8343900"/>
            <a:ext cx="6566789" cy="55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OSNET</a:t>
            </a:r>
            <a:r>
              <a:rPr lang="en-US" sz="2400" b="1" dirty="0">
                <a:latin typeface="Verdana" panose="020B0604030504040204" pitchFamily="34" charset="0"/>
                <a:ea typeface="Verdana" panose="020B0604030504040204" pitchFamily="34" charset="0"/>
              </a:rPr>
              <a:t> </a:t>
            </a:r>
          </a:p>
        </p:txBody>
      </p:sp>
      <p:sp>
        <p:nvSpPr>
          <p:cNvPr id="45" name="Arrow: Down 44">
            <a:extLst>
              <a:ext uri="{FF2B5EF4-FFF2-40B4-BE49-F238E27FC236}">
                <a16:creationId xmlns:a16="http://schemas.microsoft.com/office/drawing/2014/main" id="{69C45425-EF1C-4E44-B4E5-CCD06E19F551}"/>
              </a:ext>
            </a:extLst>
          </p:cNvPr>
          <p:cNvSpPr/>
          <p:nvPr/>
        </p:nvSpPr>
        <p:spPr>
          <a:xfrm>
            <a:off x="8586140" y="8933237"/>
            <a:ext cx="537205" cy="428876"/>
          </a:xfrm>
          <a:prstGeom prst="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F7BBD33-1298-4B1B-BC0F-1BD82E8A829E}"/>
              </a:ext>
            </a:extLst>
          </p:cNvPr>
          <p:cNvSpPr/>
          <p:nvPr/>
        </p:nvSpPr>
        <p:spPr>
          <a:xfrm>
            <a:off x="7367481" y="9405342"/>
            <a:ext cx="2916255" cy="490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Verdana" panose="020B0604030504040204" pitchFamily="34" charset="0"/>
                <a:ea typeface="Verdana" panose="020B0604030504040204" pitchFamily="34" charset="0"/>
              </a:rPr>
              <a:t>COMBINED VIDEO</a:t>
            </a:r>
          </a:p>
        </p:txBody>
      </p:sp>
    </p:spTree>
    <p:extLst>
      <p:ext uri="{BB962C8B-B14F-4D97-AF65-F5344CB8AC3E}">
        <p14:creationId xmlns:p14="http://schemas.microsoft.com/office/powerpoint/2010/main" val="152683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ctrTitle"/>
          </p:nvPr>
        </p:nvSpPr>
        <p:spPr>
          <a:xfrm>
            <a:off x="6771750" y="4197300"/>
            <a:ext cx="4744800" cy="1892400"/>
          </a:xfrm>
          <a:prstGeom prst="rect">
            <a:avLst/>
          </a:prstGeom>
        </p:spPr>
        <p:txBody>
          <a:bodyPr spcFirstLastPara="1" wrap="square" lIns="182850" tIns="182850" rIns="182850" bIns="182850" anchor="ctr" anchorCtr="0">
            <a:noAutofit/>
          </a:bodyPr>
          <a:lstStyle/>
          <a:p>
            <a:r>
              <a:rPr lang="en" sz="5000" dirty="0">
                <a:solidFill>
                  <a:schemeClr val="bg1">
                    <a:lumMod val="95000"/>
                  </a:schemeClr>
                </a:solidFill>
              </a:rPr>
              <a:t>TABLE OF CONTENTS</a:t>
            </a:r>
            <a:endParaRPr sz="5000" dirty="0">
              <a:solidFill>
                <a:schemeClr val="bg1">
                  <a:lumMod val="95000"/>
                </a:schemeClr>
              </a:solidFill>
            </a:endParaRPr>
          </a:p>
        </p:txBody>
      </p:sp>
      <p:sp>
        <p:nvSpPr>
          <p:cNvPr id="171" name="Google Shape;171;p27"/>
          <p:cNvSpPr txBox="1">
            <a:spLocks noGrp="1"/>
          </p:cNvSpPr>
          <p:nvPr>
            <p:ph type="ctrTitle" idx="2"/>
          </p:nvPr>
        </p:nvSpPr>
        <p:spPr>
          <a:xfrm>
            <a:off x="523840" y="2522696"/>
            <a:ext cx="4117968" cy="1155600"/>
          </a:xfrm>
          <a:prstGeom prst="rect">
            <a:avLst/>
          </a:prstGeom>
        </p:spPr>
        <p:txBody>
          <a:bodyPr spcFirstLastPara="1" wrap="square" lIns="182850" tIns="182850" rIns="182850" bIns="182850" anchor="b" anchorCtr="0">
            <a:noAutofit/>
          </a:bodyPr>
          <a:lstStyle/>
          <a:p>
            <a:r>
              <a:rPr lang="en-US" dirty="0"/>
              <a:t>Proposed Solution</a:t>
            </a:r>
            <a:endParaRPr dirty="0"/>
          </a:p>
        </p:txBody>
      </p:sp>
      <p:sp>
        <p:nvSpPr>
          <p:cNvPr id="172" name="Google Shape;172;p27"/>
          <p:cNvSpPr txBox="1">
            <a:spLocks noGrp="1"/>
          </p:cNvSpPr>
          <p:nvPr>
            <p:ph type="subTitle" idx="1"/>
          </p:nvPr>
        </p:nvSpPr>
        <p:spPr>
          <a:xfrm>
            <a:off x="1261092" y="3481387"/>
            <a:ext cx="3348600" cy="1144800"/>
          </a:xfrm>
          <a:prstGeom prst="rect">
            <a:avLst/>
          </a:prstGeom>
        </p:spPr>
        <p:txBody>
          <a:bodyPr spcFirstLastPara="1" wrap="square" lIns="182850" tIns="182850" rIns="182850" bIns="182850" anchor="t" anchorCtr="0">
            <a:noAutofit/>
          </a:bodyPr>
          <a:lstStyle/>
          <a:p>
            <a:r>
              <a:rPr lang="en-US" dirty="0"/>
              <a:t>Proposed solution against the problem</a:t>
            </a:r>
            <a:endParaRPr dirty="0"/>
          </a:p>
        </p:txBody>
      </p:sp>
      <p:sp>
        <p:nvSpPr>
          <p:cNvPr id="173" name="Google Shape;173;p27"/>
          <p:cNvSpPr txBox="1">
            <a:spLocks noGrp="1"/>
          </p:cNvSpPr>
          <p:nvPr>
            <p:ph type="ctrTitle" idx="9"/>
          </p:nvPr>
        </p:nvSpPr>
        <p:spPr>
          <a:xfrm>
            <a:off x="609600" y="635100"/>
            <a:ext cx="3948600" cy="1155600"/>
          </a:xfrm>
          <a:prstGeom prst="rect">
            <a:avLst/>
          </a:prstGeom>
        </p:spPr>
        <p:txBody>
          <a:bodyPr spcFirstLastPara="1" wrap="square" lIns="182850" tIns="182850" rIns="182850" bIns="182850" anchor="b" anchorCtr="0">
            <a:noAutofit/>
          </a:bodyPr>
          <a:lstStyle/>
          <a:p>
            <a:r>
              <a:rPr lang="en" dirty="0"/>
              <a:t>Problem</a:t>
            </a:r>
            <a:endParaRPr dirty="0"/>
          </a:p>
        </p:txBody>
      </p:sp>
      <p:sp>
        <p:nvSpPr>
          <p:cNvPr id="174" name="Google Shape;174;p27"/>
          <p:cNvSpPr txBox="1">
            <a:spLocks noGrp="1"/>
          </p:cNvSpPr>
          <p:nvPr>
            <p:ph type="subTitle" idx="13"/>
          </p:nvPr>
        </p:nvSpPr>
        <p:spPr>
          <a:xfrm>
            <a:off x="1223400" y="1560300"/>
            <a:ext cx="3348600" cy="1144800"/>
          </a:xfrm>
          <a:prstGeom prst="rect">
            <a:avLst/>
          </a:prstGeom>
        </p:spPr>
        <p:txBody>
          <a:bodyPr spcFirstLastPara="1" wrap="square" lIns="182850" tIns="182850" rIns="182850" bIns="182850" anchor="t" anchorCtr="0">
            <a:noAutofit/>
          </a:bodyPr>
          <a:lstStyle/>
          <a:p>
            <a:r>
              <a:rPr lang="en" dirty="0"/>
              <a:t>The problem that caused this solution to be created</a:t>
            </a:r>
            <a:endParaRPr dirty="0"/>
          </a:p>
        </p:txBody>
      </p:sp>
      <p:sp>
        <p:nvSpPr>
          <p:cNvPr id="175" name="Google Shape;175;p27"/>
          <p:cNvSpPr txBox="1">
            <a:spLocks noGrp="1"/>
          </p:cNvSpPr>
          <p:nvPr>
            <p:ph type="title" idx="3"/>
          </p:nvPr>
        </p:nvSpPr>
        <p:spPr>
          <a:xfrm>
            <a:off x="4717872" y="1409700"/>
            <a:ext cx="1756662" cy="1155600"/>
          </a:xfrm>
          <a:prstGeom prst="rect">
            <a:avLst/>
          </a:prstGeom>
        </p:spPr>
        <p:txBody>
          <a:bodyPr spcFirstLastPara="1" wrap="square" lIns="182850" tIns="182850" rIns="182850" bIns="182850" anchor="ctr" anchorCtr="0">
            <a:noAutofit/>
          </a:bodyPr>
          <a:lstStyle/>
          <a:p>
            <a:r>
              <a:rPr lang="en" sz="6600" dirty="0">
                <a:solidFill>
                  <a:schemeClr val="bg1"/>
                </a:solidFill>
              </a:rPr>
              <a:t>01</a:t>
            </a:r>
            <a:endParaRPr sz="6600" dirty="0">
              <a:solidFill>
                <a:schemeClr val="bg1"/>
              </a:solidFill>
            </a:endParaRPr>
          </a:p>
        </p:txBody>
      </p:sp>
      <p:sp>
        <p:nvSpPr>
          <p:cNvPr id="176" name="Google Shape;176;p27"/>
          <p:cNvSpPr txBox="1">
            <a:spLocks noGrp="1"/>
          </p:cNvSpPr>
          <p:nvPr>
            <p:ph type="title" idx="5"/>
          </p:nvPr>
        </p:nvSpPr>
        <p:spPr>
          <a:xfrm>
            <a:off x="4669350" y="5143500"/>
            <a:ext cx="1756662" cy="1155600"/>
          </a:xfrm>
          <a:prstGeom prst="rect">
            <a:avLst/>
          </a:prstGeom>
        </p:spPr>
        <p:txBody>
          <a:bodyPr spcFirstLastPara="1" wrap="square" lIns="182850" tIns="182850" rIns="182850" bIns="182850" anchor="ctr" anchorCtr="0">
            <a:noAutofit/>
          </a:bodyPr>
          <a:lstStyle/>
          <a:p>
            <a:r>
              <a:rPr lang="en" sz="6600" dirty="0">
                <a:solidFill>
                  <a:schemeClr val="bg1"/>
                </a:solidFill>
              </a:rPr>
              <a:t>03</a:t>
            </a:r>
            <a:endParaRPr sz="6600" dirty="0">
              <a:solidFill>
                <a:schemeClr val="bg1"/>
              </a:solidFill>
            </a:endParaRPr>
          </a:p>
        </p:txBody>
      </p:sp>
      <p:sp>
        <p:nvSpPr>
          <p:cNvPr id="177" name="Google Shape;177;p27"/>
          <p:cNvSpPr txBox="1">
            <a:spLocks noGrp="1"/>
          </p:cNvSpPr>
          <p:nvPr>
            <p:ph type="title" idx="4"/>
          </p:nvPr>
        </p:nvSpPr>
        <p:spPr>
          <a:xfrm>
            <a:off x="4648200" y="3225900"/>
            <a:ext cx="1756662" cy="1155600"/>
          </a:xfrm>
          <a:prstGeom prst="rect">
            <a:avLst/>
          </a:prstGeom>
        </p:spPr>
        <p:txBody>
          <a:bodyPr spcFirstLastPara="1" wrap="square" lIns="182850" tIns="182850" rIns="182850" bIns="182850" anchor="ctr" anchorCtr="0">
            <a:noAutofit/>
          </a:bodyPr>
          <a:lstStyle/>
          <a:p>
            <a:r>
              <a:rPr lang="en" sz="6600" dirty="0">
                <a:solidFill>
                  <a:schemeClr val="bg1"/>
                </a:solidFill>
              </a:rPr>
              <a:t>02</a:t>
            </a:r>
            <a:endParaRPr sz="6600" dirty="0">
              <a:solidFill>
                <a:schemeClr val="bg1"/>
              </a:solidFill>
            </a:endParaRPr>
          </a:p>
        </p:txBody>
      </p:sp>
      <p:cxnSp>
        <p:nvCxnSpPr>
          <p:cNvPr id="178" name="Google Shape;178;p27"/>
          <p:cNvCxnSpPr>
            <a:cxnSpLocks/>
          </p:cNvCxnSpPr>
          <p:nvPr/>
        </p:nvCxnSpPr>
        <p:spPr>
          <a:xfrm flipH="1">
            <a:off x="6628801" y="0"/>
            <a:ext cx="599" cy="7685010"/>
          </a:xfrm>
          <a:prstGeom prst="straightConnector1">
            <a:avLst/>
          </a:prstGeom>
          <a:noFill/>
          <a:ln w="9525" cap="flat" cmpd="sng">
            <a:solidFill>
              <a:schemeClr val="bg1">
                <a:lumMod val="65000"/>
              </a:schemeClr>
            </a:solidFill>
            <a:prstDash val="solid"/>
            <a:round/>
            <a:headEnd type="none" w="med" len="med"/>
            <a:tailEnd type="none" w="med" len="med"/>
          </a:ln>
        </p:spPr>
      </p:cxnSp>
      <p:cxnSp>
        <p:nvCxnSpPr>
          <p:cNvPr id="179" name="Google Shape;179;p27"/>
          <p:cNvCxnSpPr>
            <a:cxnSpLocks/>
          </p:cNvCxnSpPr>
          <p:nvPr/>
        </p:nvCxnSpPr>
        <p:spPr>
          <a:xfrm>
            <a:off x="11658600" y="3061936"/>
            <a:ext cx="0" cy="7261264"/>
          </a:xfrm>
          <a:prstGeom prst="straightConnector1">
            <a:avLst/>
          </a:prstGeom>
          <a:noFill/>
          <a:ln w="9525" cap="flat" cmpd="sng">
            <a:solidFill>
              <a:schemeClr val="bg1">
                <a:lumMod val="65000"/>
              </a:schemeClr>
            </a:solidFill>
            <a:prstDash val="solid"/>
            <a:round/>
            <a:headEnd type="none" w="med" len="med"/>
            <a:tailEnd type="none" w="med" len="med"/>
          </a:ln>
        </p:spPr>
      </p:cxnSp>
      <p:sp>
        <p:nvSpPr>
          <p:cNvPr id="180" name="Google Shape;180;p27"/>
          <p:cNvSpPr txBox="1">
            <a:spLocks noGrp="1"/>
          </p:cNvSpPr>
          <p:nvPr>
            <p:ph type="title" idx="8"/>
          </p:nvPr>
        </p:nvSpPr>
        <p:spPr>
          <a:xfrm>
            <a:off x="11844016" y="4377866"/>
            <a:ext cx="1777300" cy="1155600"/>
          </a:xfrm>
          <a:prstGeom prst="rect">
            <a:avLst/>
          </a:prstGeom>
        </p:spPr>
        <p:txBody>
          <a:bodyPr spcFirstLastPara="1" wrap="square" lIns="182850" tIns="182850" rIns="182850" bIns="182850" anchor="ctr" anchorCtr="0">
            <a:noAutofit/>
          </a:bodyPr>
          <a:lstStyle/>
          <a:p>
            <a:pPr algn="l"/>
            <a:r>
              <a:rPr lang="en" sz="6600" dirty="0">
                <a:solidFill>
                  <a:schemeClr val="bg1"/>
                </a:solidFill>
              </a:rPr>
              <a:t>08</a:t>
            </a:r>
            <a:endParaRPr sz="6600" dirty="0">
              <a:solidFill>
                <a:schemeClr val="bg1"/>
              </a:solidFill>
            </a:endParaRPr>
          </a:p>
        </p:txBody>
      </p:sp>
      <p:sp>
        <p:nvSpPr>
          <p:cNvPr id="181" name="Google Shape;181;p27"/>
          <p:cNvSpPr txBox="1">
            <a:spLocks noGrp="1"/>
          </p:cNvSpPr>
          <p:nvPr>
            <p:ph type="ctrTitle" idx="14"/>
          </p:nvPr>
        </p:nvSpPr>
        <p:spPr>
          <a:xfrm>
            <a:off x="819850" y="4838700"/>
            <a:ext cx="3948600" cy="787200"/>
          </a:xfrm>
          <a:prstGeom prst="rect">
            <a:avLst/>
          </a:prstGeom>
        </p:spPr>
        <p:txBody>
          <a:bodyPr spcFirstLastPara="1" wrap="square" lIns="182850" tIns="182850" rIns="182850" bIns="182850" anchor="b" anchorCtr="0">
            <a:noAutofit/>
          </a:bodyPr>
          <a:lstStyle/>
          <a:p>
            <a:r>
              <a:rPr lang="en-US" dirty="0"/>
              <a:t>RAVEN</a:t>
            </a:r>
            <a:endParaRPr dirty="0"/>
          </a:p>
        </p:txBody>
      </p:sp>
      <p:sp>
        <p:nvSpPr>
          <p:cNvPr id="182" name="Google Shape;182;p27"/>
          <p:cNvSpPr txBox="1">
            <a:spLocks noGrp="1"/>
          </p:cNvSpPr>
          <p:nvPr>
            <p:ph type="subTitle" idx="15"/>
          </p:nvPr>
        </p:nvSpPr>
        <p:spPr>
          <a:xfrm>
            <a:off x="13716000" y="4760700"/>
            <a:ext cx="3348600" cy="1144800"/>
          </a:xfrm>
          <a:prstGeom prst="rect">
            <a:avLst/>
          </a:prstGeom>
        </p:spPr>
        <p:txBody>
          <a:bodyPr spcFirstLastPara="1" wrap="square" lIns="182850" tIns="182850" rIns="182850" bIns="182850" anchor="t" anchorCtr="0">
            <a:noAutofit/>
          </a:bodyPr>
          <a:lstStyle/>
          <a:p>
            <a:pPr algn="l"/>
            <a:r>
              <a:rPr lang="en-US" dirty="0"/>
              <a:t>Compare different Re-id models</a:t>
            </a:r>
            <a:endParaRPr dirty="0"/>
          </a:p>
        </p:txBody>
      </p:sp>
      <p:sp>
        <p:nvSpPr>
          <p:cNvPr id="183" name="Google Shape;183;p27"/>
          <p:cNvSpPr txBox="1">
            <a:spLocks noGrp="1"/>
          </p:cNvSpPr>
          <p:nvPr>
            <p:ph type="subTitle" idx="17"/>
          </p:nvPr>
        </p:nvSpPr>
        <p:spPr>
          <a:xfrm>
            <a:off x="1419866" y="5372100"/>
            <a:ext cx="3348600" cy="1144800"/>
          </a:xfrm>
          <a:prstGeom prst="rect">
            <a:avLst/>
          </a:prstGeom>
        </p:spPr>
        <p:txBody>
          <a:bodyPr spcFirstLastPara="1" wrap="square" lIns="182850" tIns="182850" rIns="182850" bIns="182850" anchor="t" anchorCtr="0">
            <a:noAutofit/>
          </a:bodyPr>
          <a:lstStyle/>
          <a:p>
            <a:pPr algn="r"/>
            <a:r>
              <a:rPr lang="en" dirty="0"/>
              <a:t>A Desktop application for person re-identification</a:t>
            </a:r>
            <a:endParaRPr dirty="0"/>
          </a:p>
        </p:txBody>
      </p:sp>
      <p:sp>
        <p:nvSpPr>
          <p:cNvPr id="184" name="Google Shape;184;p27"/>
          <p:cNvSpPr txBox="1">
            <a:spLocks noGrp="1"/>
          </p:cNvSpPr>
          <p:nvPr>
            <p:ph type="sldNum" idx="12"/>
          </p:nvPr>
        </p:nvSpPr>
        <p:spPr>
          <a:xfrm>
            <a:off x="17113568" y="9499702"/>
            <a:ext cx="1097400" cy="787200"/>
          </a:xfrm>
          <a:prstGeom prst="rect">
            <a:avLst/>
          </a:prstGeom>
        </p:spPr>
        <p:txBody>
          <a:bodyPr spcFirstLastPara="1" wrap="square" lIns="182850" tIns="182850" rIns="182850" bIns="182850" anchor="t" anchorCtr="0">
            <a:noAutofit/>
          </a:bodyPr>
          <a:lstStyle/>
          <a:p>
            <a:fld id="{00000000-1234-1234-1234-123412341234}" type="slidenum">
              <a:rPr lang="en"/>
              <a:pPr/>
              <a:t>2</a:t>
            </a:fld>
            <a:endParaRPr/>
          </a:p>
        </p:txBody>
      </p:sp>
      <p:sp>
        <p:nvSpPr>
          <p:cNvPr id="185" name="Google Shape;185;p27"/>
          <p:cNvSpPr txBox="1">
            <a:spLocks noGrp="1"/>
          </p:cNvSpPr>
          <p:nvPr>
            <p:ph type="title" idx="5"/>
          </p:nvPr>
        </p:nvSpPr>
        <p:spPr>
          <a:xfrm>
            <a:off x="4695434" y="6886928"/>
            <a:ext cx="1730578" cy="1155600"/>
          </a:xfrm>
          <a:prstGeom prst="rect">
            <a:avLst/>
          </a:prstGeom>
        </p:spPr>
        <p:txBody>
          <a:bodyPr spcFirstLastPara="1" wrap="square" lIns="182850" tIns="182850" rIns="182850" bIns="182850" anchor="ctr" anchorCtr="0">
            <a:noAutofit/>
          </a:bodyPr>
          <a:lstStyle/>
          <a:p>
            <a:r>
              <a:rPr lang="en" sz="6600" dirty="0">
                <a:solidFill>
                  <a:schemeClr val="bg1"/>
                </a:solidFill>
              </a:rPr>
              <a:t>04</a:t>
            </a:r>
            <a:endParaRPr sz="6600" dirty="0">
              <a:solidFill>
                <a:schemeClr val="bg1"/>
              </a:solidFill>
            </a:endParaRPr>
          </a:p>
        </p:txBody>
      </p:sp>
      <p:sp>
        <p:nvSpPr>
          <p:cNvPr id="186" name="Google Shape;186;p27"/>
          <p:cNvSpPr txBox="1">
            <a:spLocks noGrp="1"/>
          </p:cNvSpPr>
          <p:nvPr>
            <p:ph type="ctrTitle" idx="16"/>
          </p:nvPr>
        </p:nvSpPr>
        <p:spPr>
          <a:xfrm>
            <a:off x="13685315" y="4099500"/>
            <a:ext cx="3948600" cy="891600"/>
          </a:xfrm>
          <a:prstGeom prst="rect">
            <a:avLst/>
          </a:prstGeom>
        </p:spPr>
        <p:txBody>
          <a:bodyPr spcFirstLastPara="1" wrap="square" lIns="182850" tIns="182850" rIns="182850" bIns="182850" anchor="b" anchorCtr="0">
            <a:noAutofit/>
          </a:bodyPr>
          <a:lstStyle/>
          <a:p>
            <a:pPr algn="l"/>
            <a:r>
              <a:rPr lang="en-US" dirty="0"/>
              <a:t>Model</a:t>
            </a:r>
            <a:endParaRPr dirty="0"/>
          </a:p>
        </p:txBody>
      </p:sp>
      <p:sp>
        <p:nvSpPr>
          <p:cNvPr id="187" name="Google Shape;187;p27"/>
          <p:cNvSpPr txBox="1">
            <a:spLocks noGrp="1"/>
          </p:cNvSpPr>
          <p:nvPr>
            <p:ph type="title" idx="8"/>
          </p:nvPr>
        </p:nvSpPr>
        <p:spPr>
          <a:xfrm>
            <a:off x="11819216" y="2616300"/>
            <a:ext cx="1802700" cy="1155600"/>
          </a:xfrm>
          <a:prstGeom prst="rect">
            <a:avLst/>
          </a:prstGeom>
        </p:spPr>
        <p:txBody>
          <a:bodyPr spcFirstLastPara="1" wrap="square" lIns="182850" tIns="182850" rIns="182850" bIns="182850" anchor="ctr" anchorCtr="0">
            <a:noAutofit/>
          </a:bodyPr>
          <a:lstStyle/>
          <a:p>
            <a:pPr algn="l"/>
            <a:r>
              <a:rPr lang="en" sz="6600" dirty="0">
                <a:solidFill>
                  <a:schemeClr val="bg1"/>
                </a:solidFill>
              </a:rPr>
              <a:t>07</a:t>
            </a:r>
            <a:endParaRPr sz="6600" dirty="0">
              <a:solidFill>
                <a:schemeClr val="bg1"/>
              </a:solidFill>
            </a:endParaRPr>
          </a:p>
        </p:txBody>
      </p:sp>
      <p:sp>
        <p:nvSpPr>
          <p:cNvPr id="188" name="Google Shape;188;p27"/>
          <p:cNvSpPr txBox="1">
            <a:spLocks noGrp="1"/>
          </p:cNvSpPr>
          <p:nvPr>
            <p:ph type="ctrTitle" idx="20"/>
          </p:nvPr>
        </p:nvSpPr>
        <p:spPr>
          <a:xfrm>
            <a:off x="13639800" y="7645564"/>
            <a:ext cx="3948600" cy="787200"/>
          </a:xfrm>
          <a:prstGeom prst="rect">
            <a:avLst/>
          </a:prstGeom>
        </p:spPr>
        <p:txBody>
          <a:bodyPr spcFirstLastPara="1" wrap="square" lIns="182850" tIns="182850" rIns="182850" bIns="182850" anchor="b" anchorCtr="0">
            <a:noAutofit/>
          </a:bodyPr>
          <a:lstStyle/>
          <a:p>
            <a:pPr algn="l"/>
            <a:r>
              <a:rPr lang="en-US" dirty="0"/>
              <a:t>Future Work</a:t>
            </a:r>
            <a:endParaRPr dirty="0"/>
          </a:p>
        </p:txBody>
      </p:sp>
      <p:sp>
        <p:nvSpPr>
          <p:cNvPr id="189" name="Google Shape;189;p27"/>
          <p:cNvSpPr txBox="1">
            <a:spLocks noGrp="1"/>
          </p:cNvSpPr>
          <p:nvPr>
            <p:ph type="subTitle" idx="21"/>
          </p:nvPr>
        </p:nvSpPr>
        <p:spPr>
          <a:xfrm>
            <a:off x="13639800" y="8126164"/>
            <a:ext cx="3348600" cy="979736"/>
          </a:xfrm>
          <a:prstGeom prst="rect">
            <a:avLst/>
          </a:prstGeom>
        </p:spPr>
        <p:txBody>
          <a:bodyPr spcFirstLastPara="1" wrap="square" lIns="182850" tIns="182850" rIns="182850" bIns="182850" anchor="t" anchorCtr="0">
            <a:noAutofit/>
          </a:bodyPr>
          <a:lstStyle/>
          <a:p>
            <a:pPr algn="l"/>
            <a:r>
              <a:rPr lang="en-US" dirty="0"/>
              <a:t>Extension in current project</a:t>
            </a:r>
            <a:endParaRPr dirty="0"/>
          </a:p>
        </p:txBody>
      </p:sp>
      <p:sp>
        <p:nvSpPr>
          <p:cNvPr id="190" name="Google Shape;190;p27"/>
          <p:cNvSpPr txBox="1">
            <a:spLocks noGrp="1"/>
          </p:cNvSpPr>
          <p:nvPr>
            <p:ph type="ctrTitle" idx="20"/>
          </p:nvPr>
        </p:nvSpPr>
        <p:spPr>
          <a:xfrm>
            <a:off x="13639800" y="5829300"/>
            <a:ext cx="2589000" cy="685799"/>
          </a:xfrm>
          <a:prstGeom prst="rect">
            <a:avLst/>
          </a:prstGeom>
        </p:spPr>
        <p:txBody>
          <a:bodyPr spcFirstLastPara="1" wrap="square" lIns="182850" tIns="182850" rIns="182850" bIns="182850" anchor="b" anchorCtr="0">
            <a:noAutofit/>
          </a:bodyPr>
          <a:lstStyle/>
          <a:p>
            <a:pPr algn="l"/>
            <a:r>
              <a:rPr lang="en" dirty="0"/>
              <a:t>Challenges</a:t>
            </a:r>
            <a:endParaRPr dirty="0"/>
          </a:p>
        </p:txBody>
      </p:sp>
      <p:sp>
        <p:nvSpPr>
          <p:cNvPr id="191" name="Google Shape;191;p27"/>
          <p:cNvSpPr txBox="1">
            <a:spLocks noGrp="1"/>
          </p:cNvSpPr>
          <p:nvPr>
            <p:ph type="subTitle" idx="21"/>
          </p:nvPr>
        </p:nvSpPr>
        <p:spPr>
          <a:xfrm>
            <a:off x="13639800" y="6284700"/>
            <a:ext cx="3348600" cy="1144800"/>
          </a:xfrm>
          <a:prstGeom prst="rect">
            <a:avLst/>
          </a:prstGeom>
        </p:spPr>
        <p:txBody>
          <a:bodyPr spcFirstLastPara="1" wrap="square" lIns="182850" tIns="182850" rIns="182850" bIns="182850" anchor="t" anchorCtr="0">
            <a:noAutofit/>
          </a:bodyPr>
          <a:lstStyle/>
          <a:p>
            <a:pPr algn="l"/>
            <a:r>
              <a:rPr lang="en" dirty="0"/>
              <a:t>Challenges faced during the development</a:t>
            </a:r>
            <a:endParaRPr dirty="0"/>
          </a:p>
          <a:p>
            <a:pPr algn="l"/>
            <a:endParaRPr dirty="0"/>
          </a:p>
        </p:txBody>
      </p:sp>
      <p:sp>
        <p:nvSpPr>
          <p:cNvPr id="192" name="Google Shape;192;p27"/>
          <p:cNvSpPr txBox="1">
            <a:spLocks noGrp="1"/>
          </p:cNvSpPr>
          <p:nvPr>
            <p:ph type="title" idx="8"/>
          </p:nvPr>
        </p:nvSpPr>
        <p:spPr>
          <a:xfrm>
            <a:off x="11844016" y="861900"/>
            <a:ext cx="1778500" cy="1155600"/>
          </a:xfrm>
          <a:prstGeom prst="rect">
            <a:avLst/>
          </a:prstGeom>
        </p:spPr>
        <p:txBody>
          <a:bodyPr spcFirstLastPara="1" wrap="square" lIns="182850" tIns="182850" rIns="182850" bIns="182850" anchor="ctr" anchorCtr="0">
            <a:noAutofit/>
          </a:bodyPr>
          <a:lstStyle/>
          <a:p>
            <a:pPr algn="l"/>
            <a:r>
              <a:rPr lang="en" sz="6600" dirty="0">
                <a:solidFill>
                  <a:schemeClr val="bg1"/>
                </a:solidFill>
              </a:rPr>
              <a:t>06</a:t>
            </a:r>
            <a:endParaRPr sz="6600" dirty="0">
              <a:solidFill>
                <a:schemeClr val="bg1"/>
              </a:solidFill>
            </a:endParaRPr>
          </a:p>
        </p:txBody>
      </p:sp>
      <p:sp>
        <p:nvSpPr>
          <p:cNvPr id="193" name="Google Shape;193;p27"/>
          <p:cNvSpPr txBox="1">
            <a:spLocks noGrp="1"/>
          </p:cNvSpPr>
          <p:nvPr>
            <p:ph type="title" idx="8"/>
          </p:nvPr>
        </p:nvSpPr>
        <p:spPr>
          <a:xfrm>
            <a:off x="11844016" y="7823164"/>
            <a:ext cx="1776100" cy="1155600"/>
          </a:xfrm>
          <a:prstGeom prst="rect">
            <a:avLst/>
          </a:prstGeom>
        </p:spPr>
        <p:txBody>
          <a:bodyPr spcFirstLastPara="1" wrap="square" lIns="182850" tIns="182850" rIns="182850" bIns="182850" anchor="ctr" anchorCtr="0">
            <a:noAutofit/>
          </a:bodyPr>
          <a:lstStyle/>
          <a:p>
            <a:pPr algn="l"/>
            <a:r>
              <a:rPr lang="en" sz="6600" dirty="0">
                <a:solidFill>
                  <a:schemeClr val="bg1"/>
                </a:solidFill>
              </a:rPr>
              <a:t>10</a:t>
            </a:r>
            <a:endParaRPr sz="6600" dirty="0">
              <a:solidFill>
                <a:schemeClr val="bg1"/>
              </a:solidFill>
            </a:endParaRPr>
          </a:p>
        </p:txBody>
      </p:sp>
      <p:sp>
        <p:nvSpPr>
          <p:cNvPr id="194" name="Google Shape;194;p27"/>
          <p:cNvSpPr txBox="1">
            <a:spLocks noGrp="1"/>
          </p:cNvSpPr>
          <p:nvPr>
            <p:ph type="title" idx="8"/>
          </p:nvPr>
        </p:nvSpPr>
        <p:spPr>
          <a:xfrm>
            <a:off x="11819216" y="6121500"/>
            <a:ext cx="1800900" cy="1155600"/>
          </a:xfrm>
          <a:prstGeom prst="rect">
            <a:avLst/>
          </a:prstGeom>
        </p:spPr>
        <p:txBody>
          <a:bodyPr spcFirstLastPara="1" wrap="square" lIns="182850" tIns="182850" rIns="182850" bIns="182850" anchor="ctr" anchorCtr="0">
            <a:noAutofit/>
          </a:bodyPr>
          <a:lstStyle/>
          <a:p>
            <a:pPr algn="l"/>
            <a:r>
              <a:rPr lang="en" sz="6600" dirty="0">
                <a:solidFill>
                  <a:schemeClr val="bg1"/>
                </a:solidFill>
              </a:rPr>
              <a:t>09</a:t>
            </a:r>
            <a:endParaRPr sz="6600" dirty="0">
              <a:solidFill>
                <a:schemeClr val="bg1"/>
              </a:solidFill>
            </a:endParaRPr>
          </a:p>
        </p:txBody>
      </p:sp>
      <p:sp>
        <p:nvSpPr>
          <p:cNvPr id="195" name="Google Shape;195;p27"/>
          <p:cNvSpPr txBox="1">
            <a:spLocks noGrp="1"/>
          </p:cNvSpPr>
          <p:nvPr>
            <p:ph type="ctrTitle" idx="20"/>
          </p:nvPr>
        </p:nvSpPr>
        <p:spPr>
          <a:xfrm>
            <a:off x="13620116" y="480900"/>
            <a:ext cx="3948600" cy="1155600"/>
          </a:xfrm>
          <a:prstGeom prst="rect">
            <a:avLst/>
          </a:prstGeom>
        </p:spPr>
        <p:txBody>
          <a:bodyPr spcFirstLastPara="1" wrap="square" lIns="182850" tIns="182850" rIns="182850" bIns="182850" anchor="b" anchorCtr="0">
            <a:noAutofit/>
          </a:bodyPr>
          <a:lstStyle/>
          <a:p>
            <a:pPr algn="l"/>
            <a:r>
              <a:rPr lang="en" dirty="0"/>
              <a:t>Tools &amp; Technologies</a:t>
            </a:r>
            <a:endParaRPr dirty="0"/>
          </a:p>
        </p:txBody>
      </p:sp>
      <p:sp>
        <p:nvSpPr>
          <p:cNvPr id="196" name="Google Shape;196;p27"/>
          <p:cNvSpPr txBox="1">
            <a:spLocks noGrp="1"/>
          </p:cNvSpPr>
          <p:nvPr>
            <p:ph type="subTitle" idx="21"/>
          </p:nvPr>
        </p:nvSpPr>
        <p:spPr>
          <a:xfrm>
            <a:off x="13716000" y="1407900"/>
            <a:ext cx="3348600" cy="1144800"/>
          </a:xfrm>
          <a:prstGeom prst="rect">
            <a:avLst/>
          </a:prstGeom>
        </p:spPr>
        <p:txBody>
          <a:bodyPr spcFirstLastPara="1" wrap="square" lIns="182850" tIns="182850" rIns="182850" bIns="182850" anchor="t" anchorCtr="0">
            <a:noAutofit/>
          </a:bodyPr>
          <a:lstStyle/>
          <a:p>
            <a:pPr algn="l"/>
            <a:r>
              <a:rPr lang="en" dirty="0"/>
              <a:t>Tools &amp; technologies we used in development process</a:t>
            </a:r>
            <a:endParaRPr dirty="0"/>
          </a:p>
        </p:txBody>
      </p:sp>
      <p:sp>
        <p:nvSpPr>
          <p:cNvPr id="197" name="Google Shape;197;p27"/>
          <p:cNvSpPr txBox="1">
            <a:spLocks noGrp="1"/>
          </p:cNvSpPr>
          <p:nvPr>
            <p:ph type="ctrTitle" idx="14"/>
          </p:nvPr>
        </p:nvSpPr>
        <p:spPr>
          <a:xfrm>
            <a:off x="819842" y="6515100"/>
            <a:ext cx="3948600" cy="1155600"/>
          </a:xfrm>
          <a:prstGeom prst="rect">
            <a:avLst/>
          </a:prstGeom>
        </p:spPr>
        <p:txBody>
          <a:bodyPr spcFirstLastPara="1" wrap="square" lIns="182850" tIns="182850" rIns="182850" bIns="182850" anchor="b" anchorCtr="0">
            <a:noAutofit/>
          </a:bodyPr>
          <a:lstStyle/>
          <a:p>
            <a:r>
              <a:rPr lang="en-US" dirty="0"/>
              <a:t>Objectives</a:t>
            </a:r>
            <a:endParaRPr dirty="0"/>
          </a:p>
        </p:txBody>
      </p:sp>
      <p:sp>
        <p:nvSpPr>
          <p:cNvPr id="198" name="Google Shape;198;p27"/>
          <p:cNvSpPr txBox="1">
            <a:spLocks noGrp="1"/>
          </p:cNvSpPr>
          <p:nvPr>
            <p:ph type="subTitle" idx="17"/>
          </p:nvPr>
        </p:nvSpPr>
        <p:spPr>
          <a:xfrm>
            <a:off x="1399250" y="7487578"/>
            <a:ext cx="3348600" cy="879236"/>
          </a:xfrm>
          <a:prstGeom prst="rect">
            <a:avLst/>
          </a:prstGeom>
        </p:spPr>
        <p:txBody>
          <a:bodyPr spcFirstLastPara="1" wrap="square" lIns="182850" tIns="182850" rIns="182850" bIns="182850" anchor="t" anchorCtr="0">
            <a:noAutofit/>
          </a:bodyPr>
          <a:lstStyle/>
          <a:p>
            <a:pPr algn="r"/>
            <a:r>
              <a:rPr lang="en" dirty="0"/>
              <a:t>Objectives of application</a:t>
            </a:r>
            <a:endParaRPr dirty="0"/>
          </a:p>
        </p:txBody>
      </p:sp>
      <p:sp>
        <p:nvSpPr>
          <p:cNvPr id="199" name="Google Shape;199;p27"/>
          <p:cNvSpPr txBox="1">
            <a:spLocks noGrp="1"/>
          </p:cNvSpPr>
          <p:nvPr>
            <p:ph type="title" idx="5"/>
          </p:nvPr>
        </p:nvSpPr>
        <p:spPr>
          <a:xfrm>
            <a:off x="4687684" y="8724900"/>
            <a:ext cx="1756662" cy="1155600"/>
          </a:xfrm>
          <a:prstGeom prst="rect">
            <a:avLst/>
          </a:prstGeom>
        </p:spPr>
        <p:txBody>
          <a:bodyPr spcFirstLastPara="1" wrap="square" lIns="182850" tIns="182850" rIns="182850" bIns="182850" anchor="ctr" anchorCtr="0">
            <a:noAutofit/>
          </a:bodyPr>
          <a:lstStyle/>
          <a:p>
            <a:r>
              <a:rPr lang="en" sz="6600" dirty="0">
                <a:solidFill>
                  <a:schemeClr val="bg1"/>
                </a:solidFill>
              </a:rPr>
              <a:t>05</a:t>
            </a:r>
            <a:endParaRPr sz="6600" dirty="0">
              <a:solidFill>
                <a:schemeClr val="bg1"/>
              </a:solidFill>
            </a:endParaRPr>
          </a:p>
        </p:txBody>
      </p:sp>
      <p:sp>
        <p:nvSpPr>
          <p:cNvPr id="200" name="Google Shape;200;p27"/>
          <p:cNvSpPr txBox="1">
            <a:spLocks noGrp="1"/>
          </p:cNvSpPr>
          <p:nvPr>
            <p:ph type="subTitle" idx="17"/>
          </p:nvPr>
        </p:nvSpPr>
        <p:spPr>
          <a:xfrm>
            <a:off x="1399250" y="9051400"/>
            <a:ext cx="3348600" cy="1144800"/>
          </a:xfrm>
          <a:prstGeom prst="rect">
            <a:avLst/>
          </a:prstGeom>
        </p:spPr>
        <p:txBody>
          <a:bodyPr spcFirstLastPara="1" wrap="square" lIns="182850" tIns="182850" rIns="182850" bIns="182850" anchor="t" anchorCtr="0">
            <a:noAutofit/>
          </a:bodyPr>
          <a:lstStyle/>
          <a:p>
            <a:pPr algn="r"/>
            <a:r>
              <a:rPr lang="en" dirty="0"/>
              <a:t>Basic working flow of the application</a:t>
            </a:r>
            <a:endParaRPr dirty="0"/>
          </a:p>
        </p:txBody>
      </p:sp>
      <p:sp>
        <p:nvSpPr>
          <p:cNvPr id="201" name="Google Shape;201;p27"/>
          <p:cNvSpPr txBox="1">
            <a:spLocks noGrp="1"/>
          </p:cNvSpPr>
          <p:nvPr>
            <p:ph type="ctrTitle" idx="16"/>
          </p:nvPr>
        </p:nvSpPr>
        <p:spPr>
          <a:xfrm>
            <a:off x="838200" y="8115300"/>
            <a:ext cx="3948600" cy="1155600"/>
          </a:xfrm>
          <a:prstGeom prst="rect">
            <a:avLst/>
          </a:prstGeom>
        </p:spPr>
        <p:txBody>
          <a:bodyPr spcFirstLastPara="1" wrap="square" lIns="182850" tIns="182850" rIns="182850" bIns="182850" anchor="b" anchorCtr="0">
            <a:noAutofit/>
          </a:bodyPr>
          <a:lstStyle/>
          <a:p>
            <a:pPr algn="r"/>
            <a:r>
              <a:rPr lang="en-US" dirty="0"/>
              <a:t>Working Flow</a:t>
            </a:r>
            <a:endParaRPr dirty="0"/>
          </a:p>
        </p:txBody>
      </p:sp>
      <p:sp>
        <p:nvSpPr>
          <p:cNvPr id="202" name="Google Shape;202;p27"/>
          <p:cNvSpPr txBox="1">
            <a:spLocks noGrp="1"/>
          </p:cNvSpPr>
          <p:nvPr>
            <p:ph type="subTitle" idx="17"/>
          </p:nvPr>
        </p:nvSpPr>
        <p:spPr>
          <a:xfrm>
            <a:off x="13620116" y="3008100"/>
            <a:ext cx="3348600" cy="1144800"/>
          </a:xfrm>
          <a:prstGeom prst="rect">
            <a:avLst/>
          </a:prstGeom>
        </p:spPr>
        <p:txBody>
          <a:bodyPr spcFirstLastPara="1" wrap="square" lIns="182850" tIns="182850" rIns="182850" bIns="182850" anchor="t" anchorCtr="0">
            <a:noAutofit/>
          </a:bodyPr>
          <a:lstStyle/>
          <a:p>
            <a:pPr algn="l"/>
            <a:r>
              <a:rPr lang="en-US" dirty="0"/>
              <a:t>Comparing different datasets performance</a:t>
            </a:r>
            <a:endParaRPr dirty="0"/>
          </a:p>
        </p:txBody>
      </p:sp>
      <p:sp>
        <p:nvSpPr>
          <p:cNvPr id="203" name="Google Shape;203;p27"/>
          <p:cNvSpPr txBox="1">
            <a:spLocks noGrp="1"/>
          </p:cNvSpPr>
          <p:nvPr>
            <p:ph type="ctrTitle" idx="16"/>
          </p:nvPr>
        </p:nvSpPr>
        <p:spPr>
          <a:xfrm>
            <a:off x="13563600" y="2082900"/>
            <a:ext cx="3948600" cy="1155600"/>
          </a:xfrm>
          <a:prstGeom prst="rect">
            <a:avLst/>
          </a:prstGeom>
        </p:spPr>
        <p:txBody>
          <a:bodyPr spcFirstLastPara="1" wrap="square" lIns="182850" tIns="182850" rIns="182850" bIns="182850" anchor="b" anchorCtr="0">
            <a:noAutofit/>
          </a:bodyPr>
          <a:lstStyle/>
          <a:p>
            <a:pPr algn="l"/>
            <a:r>
              <a:rPr lang="en-US" dirty="0"/>
              <a:t>Dataset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18592" y="11"/>
            <a:ext cx="13869408" cy="10259049"/>
          </a:xfrm>
          <a:custGeom>
            <a:avLst/>
            <a:gdLst/>
            <a:ahLst/>
            <a:cxnLst/>
            <a:rect l="l" t="t" r="r" b="b"/>
            <a:pathLst>
              <a:path w="13182600" h="10287000">
                <a:moveTo>
                  <a:pt x="0" y="10287000"/>
                </a:moveTo>
                <a:lnTo>
                  <a:pt x="13182599" y="10287000"/>
                </a:lnTo>
                <a:lnTo>
                  <a:pt x="13182599" y="0"/>
                </a:lnTo>
                <a:lnTo>
                  <a:pt x="0" y="0"/>
                </a:lnTo>
                <a:lnTo>
                  <a:pt x="0" y="10287000"/>
                </a:lnTo>
                <a:close/>
              </a:path>
            </a:pathLst>
          </a:custGeom>
          <a:solidFill>
            <a:srgbClr val="1D3C58"/>
          </a:solidFill>
        </p:spPr>
        <p:txBody>
          <a:bodyPr wrap="square" lIns="0" tIns="0" rIns="0" bIns="0" rtlCol="0"/>
          <a:lstStyle/>
          <a:p>
            <a:endParaRPr/>
          </a:p>
        </p:txBody>
      </p:sp>
      <p:grpSp>
        <p:nvGrpSpPr>
          <p:cNvPr id="3" name="object 3"/>
          <p:cNvGrpSpPr/>
          <p:nvPr/>
        </p:nvGrpSpPr>
        <p:grpSpPr>
          <a:xfrm>
            <a:off x="5080" y="-6602"/>
            <a:ext cx="18288000" cy="10287000"/>
            <a:chOff x="0" y="12"/>
            <a:chExt cx="18288000" cy="10287000"/>
          </a:xfrm>
        </p:grpSpPr>
        <p:sp>
          <p:nvSpPr>
            <p:cNvPr id="4" name="object 4"/>
            <p:cNvSpPr/>
            <p:nvPr/>
          </p:nvSpPr>
          <p:spPr>
            <a:xfrm>
              <a:off x="6287927" y="13"/>
              <a:ext cx="12000073" cy="3339746"/>
            </a:xfrm>
            <a:custGeom>
              <a:avLst/>
              <a:gdLst/>
              <a:ahLst/>
              <a:cxnLst/>
              <a:rect l="l" t="t" r="r" b="b"/>
              <a:pathLst>
                <a:path w="13182600" h="5143500">
                  <a:moveTo>
                    <a:pt x="0" y="5143488"/>
                  </a:moveTo>
                  <a:lnTo>
                    <a:pt x="13182599" y="5143488"/>
                  </a:lnTo>
                  <a:lnTo>
                    <a:pt x="13182599" y="0"/>
                  </a:lnTo>
                  <a:lnTo>
                    <a:pt x="0" y="0"/>
                  </a:lnTo>
                  <a:lnTo>
                    <a:pt x="0" y="5143488"/>
                  </a:lnTo>
                  <a:close/>
                </a:path>
              </a:pathLst>
            </a:custGeom>
            <a:solidFill>
              <a:srgbClr val="E7EDF1">
                <a:alpha val="9799"/>
              </a:srgbClr>
            </a:solidFill>
          </p:spPr>
          <p:txBody>
            <a:bodyPr wrap="square" lIns="0" tIns="0" rIns="0" bIns="0" rtlCol="0"/>
            <a:lstStyle/>
            <a:p>
              <a:endParaRPr/>
            </a:p>
          </p:txBody>
        </p:sp>
        <p:sp>
          <p:nvSpPr>
            <p:cNvPr id="6" name="object 6"/>
            <p:cNvSpPr/>
            <p:nvPr/>
          </p:nvSpPr>
          <p:spPr>
            <a:xfrm>
              <a:off x="0" y="12"/>
              <a:ext cx="4418592" cy="10287000"/>
            </a:xfrm>
            <a:custGeom>
              <a:avLst/>
              <a:gdLst/>
              <a:ahLst/>
              <a:cxnLst/>
              <a:rect l="l" t="t" r="r" b="b"/>
              <a:pathLst>
                <a:path w="5105400" h="10287000">
                  <a:moveTo>
                    <a:pt x="0" y="10286988"/>
                  </a:moveTo>
                  <a:lnTo>
                    <a:pt x="0" y="0"/>
                  </a:lnTo>
                  <a:lnTo>
                    <a:pt x="5105400" y="0"/>
                  </a:lnTo>
                  <a:lnTo>
                    <a:pt x="5105400" y="10286988"/>
                  </a:lnTo>
                  <a:lnTo>
                    <a:pt x="0" y="10286988"/>
                  </a:lnTo>
                  <a:close/>
                </a:path>
              </a:pathLst>
            </a:custGeom>
            <a:solidFill>
              <a:srgbClr val="42B0F1"/>
            </a:solidFill>
          </p:spPr>
          <p:txBody>
            <a:bodyPr wrap="square" lIns="0" tIns="0" rIns="0" bIns="0" rtlCol="0"/>
            <a:lstStyle/>
            <a:p>
              <a:endParaRPr/>
            </a:p>
          </p:txBody>
        </p:sp>
      </p:grpSp>
      <p:sp>
        <p:nvSpPr>
          <p:cNvPr id="7" name="object 7"/>
          <p:cNvSpPr txBox="1"/>
          <p:nvPr/>
        </p:nvSpPr>
        <p:spPr>
          <a:xfrm>
            <a:off x="533400" y="4061565"/>
            <a:ext cx="3333881" cy="1933606"/>
          </a:xfrm>
          <a:prstGeom prst="rect">
            <a:avLst/>
          </a:prstGeom>
        </p:spPr>
        <p:txBody>
          <a:bodyPr vert="horz" wrap="square" lIns="0" tIns="12700" rIns="0" bIns="0" rtlCol="0">
            <a:spAutoFit/>
          </a:bodyPr>
          <a:lstStyle/>
          <a:p>
            <a:pPr marL="12700" marR="5080">
              <a:lnSpc>
                <a:spcPct val="109100"/>
              </a:lnSpc>
              <a:spcBef>
                <a:spcPts val="100"/>
              </a:spcBef>
            </a:pPr>
            <a:r>
              <a:rPr sz="6000" b="1" spc="-245" dirty="0">
                <a:solidFill>
                  <a:schemeClr val="bg1">
                    <a:lumMod val="95000"/>
                  </a:schemeClr>
                </a:solidFill>
                <a:latin typeface="Verdana"/>
                <a:cs typeface="Verdana"/>
              </a:rPr>
              <a:t>TO </a:t>
            </a:r>
            <a:r>
              <a:rPr sz="6000" b="1" spc="-140" dirty="0">
                <a:solidFill>
                  <a:schemeClr val="bg1">
                    <a:lumMod val="95000"/>
                  </a:schemeClr>
                </a:solidFill>
                <a:latin typeface="Verdana"/>
                <a:cs typeface="Verdana"/>
              </a:rPr>
              <a:t>THE  </a:t>
            </a:r>
            <a:r>
              <a:rPr sz="6000" b="1" spc="-105" dirty="0">
                <a:solidFill>
                  <a:schemeClr val="bg1">
                    <a:lumMod val="95000"/>
                  </a:schemeClr>
                </a:solidFill>
                <a:latin typeface="Verdana"/>
                <a:cs typeface="Verdana"/>
              </a:rPr>
              <a:t>F</a:t>
            </a:r>
            <a:r>
              <a:rPr sz="6000" b="1" spc="-145" dirty="0">
                <a:solidFill>
                  <a:schemeClr val="bg1">
                    <a:lumMod val="95000"/>
                  </a:schemeClr>
                </a:solidFill>
                <a:latin typeface="Verdana"/>
                <a:cs typeface="Verdana"/>
              </a:rPr>
              <a:t>U</a:t>
            </a:r>
            <a:r>
              <a:rPr sz="6000" b="1" spc="-235" dirty="0">
                <a:solidFill>
                  <a:schemeClr val="bg1">
                    <a:lumMod val="95000"/>
                  </a:schemeClr>
                </a:solidFill>
                <a:latin typeface="Verdana"/>
                <a:cs typeface="Verdana"/>
              </a:rPr>
              <a:t>T</a:t>
            </a:r>
            <a:r>
              <a:rPr sz="6000" b="1" spc="-145" dirty="0">
                <a:solidFill>
                  <a:schemeClr val="bg1">
                    <a:lumMod val="95000"/>
                  </a:schemeClr>
                </a:solidFill>
                <a:latin typeface="Verdana"/>
                <a:cs typeface="Verdana"/>
              </a:rPr>
              <a:t>U</a:t>
            </a:r>
            <a:r>
              <a:rPr sz="6000" b="1" spc="-170" dirty="0">
                <a:solidFill>
                  <a:schemeClr val="bg1">
                    <a:lumMod val="95000"/>
                  </a:schemeClr>
                </a:solidFill>
                <a:latin typeface="Verdana"/>
                <a:cs typeface="Verdana"/>
              </a:rPr>
              <a:t>R</a:t>
            </a:r>
            <a:r>
              <a:rPr sz="6000" b="1" spc="-55" dirty="0">
                <a:solidFill>
                  <a:schemeClr val="bg1">
                    <a:lumMod val="95000"/>
                  </a:schemeClr>
                </a:solidFill>
                <a:latin typeface="Verdana"/>
                <a:cs typeface="Verdana"/>
              </a:rPr>
              <a:t>E</a:t>
            </a:r>
            <a:endParaRPr sz="6000" dirty="0">
              <a:solidFill>
                <a:schemeClr val="bg1">
                  <a:lumMod val="95000"/>
                </a:schemeClr>
              </a:solidFill>
              <a:latin typeface="Verdana"/>
              <a:cs typeface="Verdana"/>
            </a:endParaRPr>
          </a:p>
        </p:txBody>
      </p:sp>
      <p:sp>
        <p:nvSpPr>
          <p:cNvPr id="8" name="object 8"/>
          <p:cNvSpPr txBox="1"/>
          <p:nvPr/>
        </p:nvSpPr>
        <p:spPr>
          <a:xfrm>
            <a:off x="7253301" y="4350093"/>
            <a:ext cx="9410700" cy="1220206"/>
          </a:xfrm>
          <a:prstGeom prst="rect">
            <a:avLst/>
          </a:prstGeom>
        </p:spPr>
        <p:txBody>
          <a:bodyPr vert="horz" wrap="square" lIns="0" tIns="12700" rIns="0" bIns="0" rtlCol="0">
            <a:spAutoFit/>
          </a:bodyPr>
          <a:lstStyle/>
          <a:p>
            <a:pPr marL="12700">
              <a:lnSpc>
                <a:spcPct val="100000"/>
              </a:lnSpc>
              <a:spcBef>
                <a:spcPts val="100"/>
              </a:spcBef>
            </a:pPr>
            <a:r>
              <a:rPr lang="en-US" sz="2800" b="1" spc="355" dirty="0">
                <a:solidFill>
                  <a:srgbClr val="00B0F0"/>
                </a:solidFill>
                <a:latin typeface="Verdana"/>
                <a:cs typeface="Verdana"/>
              </a:rPr>
              <a:t>CLOUD BASED PRODUCT</a:t>
            </a:r>
            <a:endParaRPr sz="2800" b="1" dirty="0">
              <a:solidFill>
                <a:srgbClr val="00B0F0"/>
              </a:solidFill>
              <a:latin typeface="Verdana"/>
              <a:cs typeface="Verdana"/>
            </a:endParaRPr>
          </a:p>
          <a:p>
            <a:pPr marL="12700" marR="5080">
              <a:lnSpc>
                <a:spcPct val="122400"/>
              </a:lnSpc>
              <a:spcBef>
                <a:spcPts val="2445"/>
              </a:spcBef>
            </a:pPr>
            <a:r>
              <a:rPr lang="en-US" sz="2800" spc="75" dirty="0">
                <a:solidFill>
                  <a:srgbClr val="E7EDF1"/>
                </a:solidFill>
                <a:latin typeface="Verdana"/>
                <a:cs typeface="Verdana"/>
              </a:rPr>
              <a:t>Could provide cloud-based services</a:t>
            </a:r>
            <a:r>
              <a:rPr lang="en-US" sz="2450" spc="75" dirty="0">
                <a:solidFill>
                  <a:srgbClr val="E7EDF1"/>
                </a:solidFill>
                <a:latin typeface="Verdana"/>
                <a:cs typeface="Verdana"/>
              </a:rPr>
              <a:t>.</a:t>
            </a:r>
            <a:endParaRPr sz="2000" dirty="0">
              <a:latin typeface="Arial"/>
              <a:cs typeface="Arial"/>
            </a:endParaRPr>
          </a:p>
        </p:txBody>
      </p:sp>
      <p:sp>
        <p:nvSpPr>
          <p:cNvPr id="9" name="object 9"/>
          <p:cNvSpPr txBox="1">
            <a:spLocks noGrp="1"/>
          </p:cNvSpPr>
          <p:nvPr>
            <p:ph type="title"/>
          </p:nvPr>
        </p:nvSpPr>
        <p:spPr>
          <a:xfrm>
            <a:off x="7266928" y="859231"/>
            <a:ext cx="7409160" cy="443711"/>
          </a:xfrm>
          <a:prstGeom prst="rect">
            <a:avLst/>
          </a:prstGeom>
        </p:spPr>
        <p:txBody>
          <a:bodyPr vert="horz" wrap="square" lIns="0" tIns="12700" rIns="0" bIns="0" rtlCol="0">
            <a:spAutoFit/>
          </a:bodyPr>
          <a:lstStyle/>
          <a:p>
            <a:pPr marL="12700">
              <a:lnSpc>
                <a:spcPct val="100000"/>
              </a:lnSpc>
              <a:spcBef>
                <a:spcPts val="100"/>
              </a:spcBef>
            </a:pPr>
            <a:r>
              <a:rPr lang="en-US" sz="2800" spc="380" dirty="0">
                <a:solidFill>
                  <a:srgbClr val="00B0F0"/>
                </a:solidFill>
                <a:latin typeface="Verdana"/>
                <a:cs typeface="Verdana"/>
              </a:rPr>
              <a:t>MOBILE BASED APPLICATION</a:t>
            </a:r>
            <a:endParaRPr sz="2800" dirty="0">
              <a:solidFill>
                <a:srgbClr val="00B0F0"/>
              </a:solidFill>
              <a:latin typeface="Verdana"/>
              <a:cs typeface="Verdana"/>
            </a:endParaRPr>
          </a:p>
        </p:txBody>
      </p:sp>
      <p:sp>
        <p:nvSpPr>
          <p:cNvPr id="10" name="object 10"/>
          <p:cNvSpPr txBox="1"/>
          <p:nvPr/>
        </p:nvSpPr>
        <p:spPr>
          <a:xfrm>
            <a:off x="7266928" y="1534550"/>
            <a:ext cx="9410700" cy="1007199"/>
          </a:xfrm>
          <a:prstGeom prst="rect">
            <a:avLst/>
          </a:prstGeom>
        </p:spPr>
        <p:txBody>
          <a:bodyPr vert="horz" wrap="square" lIns="0" tIns="12700" rIns="0" bIns="0" rtlCol="0">
            <a:spAutoFit/>
          </a:bodyPr>
          <a:lstStyle/>
          <a:p>
            <a:pPr marL="12700" marR="5080">
              <a:lnSpc>
                <a:spcPct val="122400"/>
              </a:lnSpc>
              <a:spcBef>
                <a:spcPts val="100"/>
              </a:spcBef>
            </a:pPr>
            <a:r>
              <a:rPr lang="en-US" sz="28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Could be extended to a mobile based </a:t>
            </a:r>
            <a:br>
              <a:rPr lang="en-US" sz="28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br>
            <a:r>
              <a:rPr lang="en-US" sz="28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application.</a:t>
            </a:r>
          </a:p>
        </p:txBody>
      </p:sp>
      <p:sp>
        <p:nvSpPr>
          <p:cNvPr id="13" name="object 13"/>
          <p:cNvSpPr/>
          <p:nvPr/>
        </p:nvSpPr>
        <p:spPr>
          <a:xfrm>
            <a:off x="-18699" y="8760423"/>
            <a:ext cx="2210435" cy="682625"/>
          </a:xfrm>
          <a:custGeom>
            <a:avLst/>
            <a:gdLst/>
            <a:ahLst/>
            <a:cxnLst/>
            <a:rect l="l" t="t" r="r" b="b"/>
            <a:pathLst>
              <a:path w="2210435" h="682625">
                <a:moveTo>
                  <a:pt x="1867449" y="682418"/>
                </a:moveTo>
                <a:lnTo>
                  <a:pt x="1817936" y="678936"/>
                </a:lnTo>
                <a:lnTo>
                  <a:pt x="1770580" y="668803"/>
                </a:lnTo>
                <a:lnTo>
                  <a:pt x="1725879" y="652491"/>
                </a:lnTo>
                <a:lnTo>
                  <a:pt x="1684332" y="630469"/>
                </a:lnTo>
                <a:lnTo>
                  <a:pt x="1646435" y="603208"/>
                </a:lnTo>
                <a:lnTo>
                  <a:pt x="1612688" y="571179"/>
                </a:lnTo>
                <a:lnTo>
                  <a:pt x="1583588" y="534852"/>
                </a:lnTo>
                <a:lnTo>
                  <a:pt x="1559632" y="494698"/>
                </a:lnTo>
                <a:lnTo>
                  <a:pt x="1541319" y="451186"/>
                </a:lnTo>
                <a:lnTo>
                  <a:pt x="1529146" y="404788"/>
                </a:lnTo>
                <a:lnTo>
                  <a:pt x="0" y="404788"/>
                </a:lnTo>
                <a:lnTo>
                  <a:pt x="0" y="277629"/>
                </a:lnTo>
                <a:lnTo>
                  <a:pt x="1527019" y="277629"/>
                </a:lnTo>
                <a:lnTo>
                  <a:pt x="1539708" y="231746"/>
                </a:lnTo>
                <a:lnTo>
                  <a:pt x="1558321" y="188533"/>
                </a:lnTo>
                <a:lnTo>
                  <a:pt x="1582398" y="148500"/>
                </a:lnTo>
                <a:lnTo>
                  <a:pt x="1611479" y="112153"/>
                </a:lnTo>
                <a:lnTo>
                  <a:pt x="1645106" y="80003"/>
                </a:lnTo>
                <a:lnTo>
                  <a:pt x="1682817" y="52558"/>
                </a:lnTo>
                <a:lnTo>
                  <a:pt x="1724154" y="30327"/>
                </a:lnTo>
                <a:lnTo>
                  <a:pt x="1768656" y="13817"/>
                </a:lnTo>
                <a:lnTo>
                  <a:pt x="1815866" y="3539"/>
                </a:lnTo>
                <a:lnTo>
                  <a:pt x="1865322" y="0"/>
                </a:lnTo>
                <a:lnTo>
                  <a:pt x="1912330" y="3111"/>
                </a:lnTo>
                <a:lnTo>
                  <a:pt x="1957344" y="12176"/>
                </a:lnTo>
                <a:lnTo>
                  <a:pt x="1999965" y="26789"/>
                </a:lnTo>
                <a:lnTo>
                  <a:pt x="2039793" y="46546"/>
                </a:lnTo>
                <a:lnTo>
                  <a:pt x="2076429" y="71042"/>
                </a:lnTo>
                <a:lnTo>
                  <a:pt x="2109475" y="99872"/>
                </a:lnTo>
                <a:lnTo>
                  <a:pt x="2138531" y="132632"/>
                </a:lnTo>
                <a:lnTo>
                  <a:pt x="2163199" y="168916"/>
                </a:lnTo>
                <a:lnTo>
                  <a:pt x="2183079" y="208321"/>
                </a:lnTo>
                <a:lnTo>
                  <a:pt x="2197774" y="250441"/>
                </a:lnTo>
                <a:lnTo>
                  <a:pt x="2206883" y="294872"/>
                </a:lnTo>
                <a:lnTo>
                  <a:pt x="2210008" y="341209"/>
                </a:lnTo>
                <a:lnTo>
                  <a:pt x="2206884" y="387545"/>
                </a:lnTo>
                <a:lnTo>
                  <a:pt x="2197784" y="431976"/>
                </a:lnTo>
                <a:lnTo>
                  <a:pt x="2183113" y="474096"/>
                </a:lnTo>
                <a:lnTo>
                  <a:pt x="2163278" y="513501"/>
                </a:lnTo>
                <a:lnTo>
                  <a:pt x="2138685" y="549785"/>
                </a:lnTo>
                <a:lnTo>
                  <a:pt x="2109740" y="582545"/>
                </a:lnTo>
                <a:lnTo>
                  <a:pt x="2076851" y="611375"/>
                </a:lnTo>
                <a:lnTo>
                  <a:pt x="2040423" y="635871"/>
                </a:lnTo>
                <a:lnTo>
                  <a:pt x="2000862" y="655628"/>
                </a:lnTo>
                <a:lnTo>
                  <a:pt x="1958576" y="670241"/>
                </a:lnTo>
                <a:lnTo>
                  <a:pt x="1913969" y="679306"/>
                </a:lnTo>
                <a:lnTo>
                  <a:pt x="1867449" y="682418"/>
                </a:lnTo>
                <a:close/>
              </a:path>
            </a:pathLst>
          </a:custGeom>
          <a:solidFill>
            <a:srgbClr val="1D3C58"/>
          </a:solidFill>
        </p:spPr>
        <p:txBody>
          <a:bodyPr wrap="square" lIns="0" tIns="0" rIns="0" bIns="0" rtlCol="0"/>
          <a:lstStyle/>
          <a:p>
            <a:endParaRPr/>
          </a:p>
        </p:txBody>
      </p:sp>
      <p:grpSp>
        <p:nvGrpSpPr>
          <p:cNvPr id="14" name="object 6"/>
          <p:cNvGrpSpPr/>
          <p:nvPr/>
        </p:nvGrpSpPr>
        <p:grpSpPr>
          <a:xfrm>
            <a:off x="4483499" y="13"/>
            <a:ext cx="2318859" cy="10286987"/>
            <a:chOff x="6423568" y="11"/>
            <a:chExt cx="2069070" cy="10286987"/>
          </a:xfrm>
        </p:grpSpPr>
        <p:sp>
          <p:nvSpPr>
            <p:cNvPr id="15" name="object 7"/>
            <p:cNvSpPr/>
            <p:nvPr/>
          </p:nvSpPr>
          <p:spPr>
            <a:xfrm>
              <a:off x="6423568" y="11"/>
              <a:ext cx="1657349" cy="10286987"/>
            </a:xfrm>
            <a:prstGeom prst="rect">
              <a:avLst/>
            </a:prstGeom>
            <a:blipFill>
              <a:blip r:embed="rId2" cstate="print"/>
              <a:stretch>
                <a:fillRect/>
              </a:stretch>
            </a:blipFill>
          </p:spPr>
          <p:txBody>
            <a:bodyPr wrap="square" lIns="0" tIns="0" rIns="0" bIns="0" rtlCol="0"/>
            <a:lstStyle/>
            <a:p>
              <a:endParaRPr/>
            </a:p>
          </p:txBody>
        </p:sp>
        <p:sp>
          <p:nvSpPr>
            <p:cNvPr id="16" name="object 8"/>
            <p:cNvSpPr/>
            <p:nvPr/>
          </p:nvSpPr>
          <p:spPr>
            <a:xfrm>
              <a:off x="7530613" y="1133473"/>
              <a:ext cx="962025" cy="962025"/>
            </a:xfrm>
            <a:custGeom>
              <a:avLst/>
              <a:gdLst/>
              <a:ahLst/>
              <a:cxnLst/>
              <a:rect l="l" t="t" r="r" b="b"/>
              <a:pathLst>
                <a:path w="962025" h="962025">
                  <a:moveTo>
                    <a:pt x="910310" y="480974"/>
                  </a:moveTo>
                  <a:lnTo>
                    <a:pt x="908240" y="438899"/>
                  </a:lnTo>
                  <a:lnTo>
                    <a:pt x="902055" y="397230"/>
                  </a:lnTo>
                  <a:lnTo>
                    <a:pt x="891819" y="356362"/>
                  </a:lnTo>
                  <a:lnTo>
                    <a:pt x="877633" y="316699"/>
                  </a:lnTo>
                  <a:lnTo>
                    <a:pt x="859624" y="278625"/>
                  </a:lnTo>
                  <a:lnTo>
                    <a:pt x="837958" y="242481"/>
                  </a:lnTo>
                  <a:lnTo>
                    <a:pt x="812863" y="208648"/>
                  </a:lnTo>
                  <a:lnTo>
                    <a:pt x="784580" y="177431"/>
                  </a:lnTo>
                  <a:lnTo>
                    <a:pt x="753364" y="149148"/>
                  </a:lnTo>
                  <a:lnTo>
                    <a:pt x="719518" y="124053"/>
                  </a:lnTo>
                  <a:lnTo>
                    <a:pt x="683387" y="102387"/>
                  </a:lnTo>
                  <a:lnTo>
                    <a:pt x="645312" y="84378"/>
                  </a:lnTo>
                  <a:lnTo>
                    <a:pt x="605650" y="70192"/>
                  </a:lnTo>
                  <a:lnTo>
                    <a:pt x="564781" y="59956"/>
                  </a:lnTo>
                  <a:lnTo>
                    <a:pt x="523113" y="53771"/>
                  </a:lnTo>
                  <a:lnTo>
                    <a:pt x="481037" y="51701"/>
                  </a:lnTo>
                  <a:lnTo>
                    <a:pt x="470496" y="51828"/>
                  </a:lnTo>
                  <a:lnTo>
                    <a:pt x="428485" y="54927"/>
                  </a:lnTo>
                  <a:lnTo>
                    <a:pt x="386969" y="62141"/>
                  </a:lnTo>
                  <a:lnTo>
                    <a:pt x="346379" y="73367"/>
                  </a:lnTo>
                  <a:lnTo>
                    <a:pt x="307073" y="88531"/>
                  </a:lnTo>
                  <a:lnTo>
                    <a:pt x="269443" y="107480"/>
                  </a:lnTo>
                  <a:lnTo>
                    <a:pt x="233845" y="130009"/>
                  </a:lnTo>
                  <a:lnTo>
                    <a:pt x="200634" y="155930"/>
                  </a:lnTo>
                  <a:lnTo>
                    <a:pt x="170129" y="184975"/>
                  </a:lnTo>
                  <a:lnTo>
                    <a:pt x="142608" y="216877"/>
                  </a:lnTo>
                  <a:lnTo>
                    <a:pt x="118351" y="251320"/>
                  </a:lnTo>
                  <a:lnTo>
                    <a:pt x="97586" y="287972"/>
                  </a:lnTo>
                  <a:lnTo>
                    <a:pt x="80518" y="326491"/>
                  </a:lnTo>
                  <a:lnTo>
                    <a:pt x="67310" y="366483"/>
                  </a:lnTo>
                  <a:lnTo>
                    <a:pt x="58077" y="407593"/>
                  </a:lnTo>
                  <a:lnTo>
                    <a:pt x="52920" y="449402"/>
                  </a:lnTo>
                  <a:lnTo>
                    <a:pt x="51752" y="480974"/>
                  </a:lnTo>
                  <a:lnTo>
                    <a:pt x="51892" y="491515"/>
                  </a:lnTo>
                  <a:lnTo>
                    <a:pt x="54991" y="533527"/>
                  </a:lnTo>
                  <a:lnTo>
                    <a:pt x="62191" y="575043"/>
                  </a:lnTo>
                  <a:lnTo>
                    <a:pt x="73431" y="615632"/>
                  </a:lnTo>
                  <a:lnTo>
                    <a:pt x="88582" y="654939"/>
                  </a:lnTo>
                  <a:lnTo>
                    <a:pt x="107530" y="692569"/>
                  </a:lnTo>
                  <a:lnTo>
                    <a:pt x="130060" y="728167"/>
                  </a:lnTo>
                  <a:lnTo>
                    <a:pt x="155981" y="761377"/>
                  </a:lnTo>
                  <a:lnTo>
                    <a:pt x="185039" y="791883"/>
                  </a:lnTo>
                  <a:lnTo>
                    <a:pt x="216928" y="819404"/>
                  </a:lnTo>
                  <a:lnTo>
                    <a:pt x="251371" y="843661"/>
                  </a:lnTo>
                  <a:lnTo>
                    <a:pt x="288023" y="864425"/>
                  </a:lnTo>
                  <a:lnTo>
                    <a:pt x="326542" y="881494"/>
                  </a:lnTo>
                  <a:lnTo>
                    <a:pt x="366547" y="894702"/>
                  </a:lnTo>
                  <a:lnTo>
                    <a:pt x="407644" y="903935"/>
                  </a:lnTo>
                  <a:lnTo>
                    <a:pt x="449453" y="909091"/>
                  </a:lnTo>
                  <a:lnTo>
                    <a:pt x="481037" y="910259"/>
                  </a:lnTo>
                  <a:lnTo>
                    <a:pt x="491566" y="910120"/>
                  </a:lnTo>
                  <a:lnTo>
                    <a:pt x="533577" y="907021"/>
                  </a:lnTo>
                  <a:lnTo>
                    <a:pt x="575094" y="899820"/>
                  </a:lnTo>
                  <a:lnTo>
                    <a:pt x="615696" y="888580"/>
                  </a:lnTo>
                  <a:lnTo>
                    <a:pt x="654989" y="873429"/>
                  </a:lnTo>
                  <a:lnTo>
                    <a:pt x="692619" y="854481"/>
                  </a:lnTo>
                  <a:lnTo>
                    <a:pt x="728218" y="831951"/>
                  </a:lnTo>
                  <a:lnTo>
                    <a:pt x="761428" y="806030"/>
                  </a:lnTo>
                  <a:lnTo>
                    <a:pt x="791933" y="776973"/>
                  </a:lnTo>
                  <a:lnTo>
                    <a:pt x="819454" y="745083"/>
                  </a:lnTo>
                  <a:lnTo>
                    <a:pt x="843711" y="710641"/>
                  </a:lnTo>
                  <a:lnTo>
                    <a:pt x="864476" y="673989"/>
                  </a:lnTo>
                  <a:lnTo>
                    <a:pt x="881545" y="635469"/>
                  </a:lnTo>
                  <a:lnTo>
                    <a:pt x="894753" y="595464"/>
                  </a:lnTo>
                  <a:lnTo>
                    <a:pt x="903986" y="554367"/>
                  </a:lnTo>
                  <a:lnTo>
                    <a:pt x="909142" y="512559"/>
                  </a:lnTo>
                  <a:lnTo>
                    <a:pt x="910310" y="480974"/>
                  </a:lnTo>
                  <a:close/>
                </a:path>
                <a:path w="962025" h="962025">
                  <a:moveTo>
                    <a:pt x="962025" y="480987"/>
                  </a:moveTo>
                  <a:lnTo>
                    <a:pt x="959535" y="431876"/>
                  </a:lnTo>
                  <a:lnTo>
                    <a:pt x="952233" y="384175"/>
                  </a:lnTo>
                  <a:lnTo>
                    <a:pt x="940358" y="338112"/>
                  </a:lnTo>
                  <a:lnTo>
                    <a:pt x="929055" y="307289"/>
                  </a:lnTo>
                  <a:lnTo>
                    <a:pt x="929055" y="480987"/>
                  </a:lnTo>
                  <a:lnTo>
                    <a:pt x="926426" y="529742"/>
                  </a:lnTo>
                  <a:lnTo>
                    <a:pt x="918705" y="576999"/>
                  </a:lnTo>
                  <a:lnTo>
                    <a:pt x="906183" y="622465"/>
                  </a:lnTo>
                  <a:lnTo>
                    <a:pt x="889114" y="665873"/>
                  </a:lnTo>
                  <a:lnTo>
                    <a:pt x="867803" y="706958"/>
                  </a:lnTo>
                  <a:lnTo>
                    <a:pt x="842505" y="745439"/>
                  </a:lnTo>
                  <a:lnTo>
                    <a:pt x="813485" y="781024"/>
                  </a:lnTo>
                  <a:lnTo>
                    <a:pt x="781050" y="813473"/>
                  </a:lnTo>
                  <a:lnTo>
                    <a:pt x="745451" y="842467"/>
                  </a:lnTo>
                  <a:lnTo>
                    <a:pt x="706970" y="867778"/>
                  </a:lnTo>
                  <a:lnTo>
                    <a:pt x="665886" y="889088"/>
                  </a:lnTo>
                  <a:lnTo>
                    <a:pt x="622477" y="906145"/>
                  </a:lnTo>
                  <a:lnTo>
                    <a:pt x="576999" y="918667"/>
                  </a:lnTo>
                  <a:lnTo>
                    <a:pt x="529755" y="926388"/>
                  </a:lnTo>
                  <a:lnTo>
                    <a:pt x="480999" y="929017"/>
                  </a:lnTo>
                  <a:lnTo>
                    <a:pt x="432257" y="926388"/>
                  </a:lnTo>
                  <a:lnTo>
                    <a:pt x="385013" y="918667"/>
                  </a:lnTo>
                  <a:lnTo>
                    <a:pt x="339547" y="906145"/>
                  </a:lnTo>
                  <a:lnTo>
                    <a:pt x="296138" y="889088"/>
                  </a:lnTo>
                  <a:lnTo>
                    <a:pt x="255054" y="867778"/>
                  </a:lnTo>
                  <a:lnTo>
                    <a:pt x="216585" y="842479"/>
                  </a:lnTo>
                  <a:lnTo>
                    <a:pt x="180987" y="813473"/>
                  </a:lnTo>
                  <a:lnTo>
                    <a:pt x="148539" y="781037"/>
                  </a:lnTo>
                  <a:lnTo>
                    <a:pt x="119532" y="745439"/>
                  </a:lnTo>
                  <a:lnTo>
                    <a:pt x="94234" y="706958"/>
                  </a:lnTo>
                  <a:lnTo>
                    <a:pt x="72910" y="665873"/>
                  </a:lnTo>
                  <a:lnTo>
                    <a:pt x="55854" y="622465"/>
                  </a:lnTo>
                  <a:lnTo>
                    <a:pt x="43319" y="576999"/>
                  </a:lnTo>
                  <a:lnTo>
                    <a:pt x="35598" y="529742"/>
                  </a:lnTo>
                  <a:lnTo>
                    <a:pt x="32969" y="480987"/>
                  </a:lnTo>
                  <a:lnTo>
                    <a:pt x="35598" y="432244"/>
                  </a:lnTo>
                  <a:lnTo>
                    <a:pt x="43319" y="385000"/>
                  </a:lnTo>
                  <a:lnTo>
                    <a:pt x="55854" y="339534"/>
                  </a:lnTo>
                  <a:lnTo>
                    <a:pt x="72910" y="296125"/>
                  </a:lnTo>
                  <a:lnTo>
                    <a:pt x="94234" y="255041"/>
                  </a:lnTo>
                  <a:lnTo>
                    <a:pt x="119532" y="216560"/>
                  </a:lnTo>
                  <a:lnTo>
                    <a:pt x="148539" y="180962"/>
                  </a:lnTo>
                  <a:lnTo>
                    <a:pt x="180987" y="148526"/>
                  </a:lnTo>
                  <a:lnTo>
                    <a:pt x="216573" y="119519"/>
                  </a:lnTo>
                  <a:lnTo>
                    <a:pt x="255054" y="94221"/>
                  </a:lnTo>
                  <a:lnTo>
                    <a:pt x="296138" y="72898"/>
                  </a:lnTo>
                  <a:lnTo>
                    <a:pt x="339547" y="55841"/>
                  </a:lnTo>
                  <a:lnTo>
                    <a:pt x="385013" y="43319"/>
                  </a:lnTo>
                  <a:lnTo>
                    <a:pt x="432244" y="35598"/>
                  </a:lnTo>
                  <a:lnTo>
                    <a:pt x="480999" y="32969"/>
                  </a:lnTo>
                  <a:lnTo>
                    <a:pt x="529755" y="35598"/>
                  </a:lnTo>
                  <a:lnTo>
                    <a:pt x="576999" y="43319"/>
                  </a:lnTo>
                  <a:lnTo>
                    <a:pt x="622477" y="55841"/>
                  </a:lnTo>
                  <a:lnTo>
                    <a:pt x="665886" y="72898"/>
                  </a:lnTo>
                  <a:lnTo>
                    <a:pt x="706983" y="94221"/>
                  </a:lnTo>
                  <a:lnTo>
                    <a:pt x="745464" y="119519"/>
                  </a:lnTo>
                  <a:lnTo>
                    <a:pt x="781062" y="148526"/>
                  </a:lnTo>
                  <a:lnTo>
                    <a:pt x="813498" y="180962"/>
                  </a:lnTo>
                  <a:lnTo>
                    <a:pt x="842505" y="216560"/>
                  </a:lnTo>
                  <a:lnTo>
                    <a:pt x="867816" y="255041"/>
                  </a:lnTo>
                  <a:lnTo>
                    <a:pt x="889127" y="296125"/>
                  </a:lnTo>
                  <a:lnTo>
                    <a:pt x="906195" y="339534"/>
                  </a:lnTo>
                  <a:lnTo>
                    <a:pt x="918718" y="385000"/>
                  </a:lnTo>
                  <a:lnTo>
                    <a:pt x="926426" y="432244"/>
                  </a:lnTo>
                  <a:lnTo>
                    <a:pt x="929055" y="480987"/>
                  </a:lnTo>
                  <a:lnTo>
                    <a:pt x="929055" y="307289"/>
                  </a:lnTo>
                  <a:lnTo>
                    <a:pt x="903884" y="251904"/>
                  </a:lnTo>
                  <a:lnTo>
                    <a:pt x="879767" y="212242"/>
                  </a:lnTo>
                  <a:lnTo>
                    <a:pt x="852043" y="175209"/>
                  </a:lnTo>
                  <a:lnTo>
                    <a:pt x="820978" y="141033"/>
                  </a:lnTo>
                  <a:lnTo>
                    <a:pt x="786803" y="109969"/>
                  </a:lnTo>
                  <a:lnTo>
                    <a:pt x="749757" y="82245"/>
                  </a:lnTo>
                  <a:lnTo>
                    <a:pt x="710095" y="58127"/>
                  </a:lnTo>
                  <a:lnTo>
                    <a:pt x="668058" y="37858"/>
                  </a:lnTo>
                  <a:lnTo>
                    <a:pt x="654723" y="32969"/>
                  </a:lnTo>
                  <a:lnTo>
                    <a:pt x="623874" y="21653"/>
                  </a:lnTo>
                  <a:lnTo>
                    <a:pt x="577811" y="9779"/>
                  </a:lnTo>
                  <a:lnTo>
                    <a:pt x="530110" y="2489"/>
                  </a:lnTo>
                  <a:lnTo>
                    <a:pt x="480999" y="0"/>
                  </a:lnTo>
                  <a:lnTo>
                    <a:pt x="431888" y="2489"/>
                  </a:lnTo>
                  <a:lnTo>
                    <a:pt x="384175" y="9779"/>
                  </a:lnTo>
                  <a:lnTo>
                    <a:pt x="338112" y="21653"/>
                  </a:lnTo>
                  <a:lnTo>
                    <a:pt x="293941" y="37858"/>
                  </a:lnTo>
                  <a:lnTo>
                    <a:pt x="251904" y="58127"/>
                  </a:lnTo>
                  <a:lnTo>
                    <a:pt x="212242" y="82245"/>
                  </a:lnTo>
                  <a:lnTo>
                    <a:pt x="175209" y="109969"/>
                  </a:lnTo>
                  <a:lnTo>
                    <a:pt x="141033" y="141033"/>
                  </a:lnTo>
                  <a:lnTo>
                    <a:pt x="109969" y="175209"/>
                  </a:lnTo>
                  <a:lnTo>
                    <a:pt x="82257" y="212242"/>
                  </a:lnTo>
                  <a:lnTo>
                    <a:pt x="58140" y="251904"/>
                  </a:lnTo>
                  <a:lnTo>
                    <a:pt x="37858" y="293941"/>
                  </a:lnTo>
                  <a:lnTo>
                    <a:pt x="21666" y="338112"/>
                  </a:lnTo>
                  <a:lnTo>
                    <a:pt x="9791" y="384175"/>
                  </a:lnTo>
                  <a:lnTo>
                    <a:pt x="2489" y="431876"/>
                  </a:lnTo>
                  <a:lnTo>
                    <a:pt x="0" y="480987"/>
                  </a:lnTo>
                  <a:lnTo>
                    <a:pt x="2489" y="530098"/>
                  </a:lnTo>
                  <a:lnTo>
                    <a:pt x="9791" y="577811"/>
                  </a:lnTo>
                  <a:lnTo>
                    <a:pt x="21666" y="623874"/>
                  </a:lnTo>
                  <a:lnTo>
                    <a:pt x="37858" y="668045"/>
                  </a:lnTo>
                  <a:lnTo>
                    <a:pt x="58140" y="710082"/>
                  </a:lnTo>
                  <a:lnTo>
                    <a:pt x="82257" y="749744"/>
                  </a:lnTo>
                  <a:lnTo>
                    <a:pt x="109969" y="786790"/>
                  </a:lnTo>
                  <a:lnTo>
                    <a:pt x="141033" y="820953"/>
                  </a:lnTo>
                  <a:lnTo>
                    <a:pt x="175209" y="852030"/>
                  </a:lnTo>
                  <a:lnTo>
                    <a:pt x="212242" y="879741"/>
                  </a:lnTo>
                  <a:lnTo>
                    <a:pt x="251904" y="903859"/>
                  </a:lnTo>
                  <a:lnTo>
                    <a:pt x="293941" y="924140"/>
                  </a:lnTo>
                  <a:lnTo>
                    <a:pt x="338112" y="940333"/>
                  </a:lnTo>
                  <a:lnTo>
                    <a:pt x="384175" y="952207"/>
                  </a:lnTo>
                  <a:lnTo>
                    <a:pt x="431888" y="959497"/>
                  </a:lnTo>
                  <a:lnTo>
                    <a:pt x="480999" y="961986"/>
                  </a:lnTo>
                  <a:lnTo>
                    <a:pt x="530110" y="959497"/>
                  </a:lnTo>
                  <a:lnTo>
                    <a:pt x="577824" y="952207"/>
                  </a:lnTo>
                  <a:lnTo>
                    <a:pt x="623887" y="940333"/>
                  </a:lnTo>
                  <a:lnTo>
                    <a:pt x="654735" y="929017"/>
                  </a:lnTo>
                  <a:lnTo>
                    <a:pt x="668070" y="924140"/>
                  </a:lnTo>
                  <a:lnTo>
                    <a:pt x="710107" y="903859"/>
                  </a:lnTo>
                  <a:lnTo>
                    <a:pt x="749769" y="879741"/>
                  </a:lnTo>
                  <a:lnTo>
                    <a:pt x="786815" y="852030"/>
                  </a:lnTo>
                  <a:lnTo>
                    <a:pt x="820991" y="820953"/>
                  </a:lnTo>
                  <a:lnTo>
                    <a:pt x="852055" y="786790"/>
                  </a:lnTo>
                  <a:lnTo>
                    <a:pt x="879767" y="749744"/>
                  </a:lnTo>
                  <a:lnTo>
                    <a:pt x="903884" y="710082"/>
                  </a:lnTo>
                  <a:lnTo>
                    <a:pt x="924166" y="668045"/>
                  </a:lnTo>
                  <a:lnTo>
                    <a:pt x="940371" y="623874"/>
                  </a:lnTo>
                  <a:lnTo>
                    <a:pt x="952233" y="577811"/>
                  </a:lnTo>
                  <a:lnTo>
                    <a:pt x="959535" y="530098"/>
                  </a:lnTo>
                  <a:lnTo>
                    <a:pt x="962025" y="480987"/>
                  </a:lnTo>
                  <a:close/>
                </a:path>
              </a:pathLst>
            </a:custGeom>
            <a:solidFill>
              <a:srgbClr val="42B0F1"/>
            </a:solidFill>
          </p:spPr>
          <p:txBody>
            <a:bodyPr wrap="square" lIns="0" tIns="0" rIns="0" bIns="0" rtlCol="0"/>
            <a:lstStyle/>
            <a:p>
              <a:endParaRPr/>
            </a:p>
          </p:txBody>
        </p:sp>
        <p:sp>
          <p:nvSpPr>
            <p:cNvPr id="17" name="object 9"/>
            <p:cNvSpPr/>
            <p:nvPr/>
          </p:nvSpPr>
          <p:spPr>
            <a:xfrm>
              <a:off x="7853660" y="1296668"/>
              <a:ext cx="356870" cy="570230"/>
            </a:xfrm>
            <a:custGeom>
              <a:avLst/>
              <a:gdLst/>
              <a:ahLst/>
              <a:cxnLst/>
              <a:rect l="l" t="t" r="r" b="b"/>
              <a:pathLst>
                <a:path w="356870" h="570230">
                  <a:moveTo>
                    <a:pt x="355699" y="569788"/>
                  </a:moveTo>
                  <a:lnTo>
                    <a:pt x="6888" y="568691"/>
                  </a:lnTo>
                  <a:lnTo>
                    <a:pt x="7369" y="425397"/>
                  </a:lnTo>
                  <a:lnTo>
                    <a:pt x="38278" y="425465"/>
                  </a:lnTo>
                  <a:lnTo>
                    <a:pt x="47853" y="424703"/>
                  </a:lnTo>
                  <a:lnTo>
                    <a:pt x="77941" y="392025"/>
                  </a:lnTo>
                  <a:lnTo>
                    <a:pt x="79184" y="198821"/>
                  </a:lnTo>
                  <a:lnTo>
                    <a:pt x="0" y="198561"/>
                  </a:lnTo>
                  <a:lnTo>
                    <a:pt x="346" y="71084"/>
                  </a:lnTo>
                  <a:lnTo>
                    <a:pt x="45475" y="66023"/>
                  </a:lnTo>
                  <a:lnTo>
                    <a:pt x="85300" y="47533"/>
                  </a:lnTo>
                  <a:lnTo>
                    <a:pt x="106931" y="10320"/>
                  </a:lnTo>
                  <a:lnTo>
                    <a:pt x="107621" y="0"/>
                  </a:lnTo>
                  <a:lnTo>
                    <a:pt x="286491" y="615"/>
                  </a:lnTo>
                  <a:lnTo>
                    <a:pt x="285269" y="384540"/>
                  </a:lnTo>
                  <a:lnTo>
                    <a:pt x="286004" y="396361"/>
                  </a:lnTo>
                  <a:lnTo>
                    <a:pt x="288315" y="405934"/>
                  </a:lnTo>
                  <a:lnTo>
                    <a:pt x="329955" y="426398"/>
                  </a:lnTo>
                  <a:lnTo>
                    <a:pt x="356247" y="426465"/>
                  </a:lnTo>
                  <a:lnTo>
                    <a:pt x="355699" y="569788"/>
                  </a:lnTo>
                  <a:close/>
                </a:path>
              </a:pathLst>
            </a:custGeom>
            <a:solidFill>
              <a:srgbClr val="1D3C58"/>
            </a:solidFill>
          </p:spPr>
          <p:txBody>
            <a:bodyPr wrap="square" lIns="0" tIns="0" rIns="0" bIns="0" rtlCol="0"/>
            <a:lstStyle/>
            <a:p>
              <a:endParaRPr dirty="0"/>
            </a:p>
          </p:txBody>
        </p:sp>
      </p:grpSp>
      <p:sp>
        <p:nvSpPr>
          <p:cNvPr id="23" name="object 11"/>
          <p:cNvSpPr/>
          <p:nvPr/>
        </p:nvSpPr>
        <p:spPr>
          <a:xfrm>
            <a:off x="5769029" y="7686675"/>
            <a:ext cx="1061624" cy="962025"/>
          </a:xfrm>
          <a:custGeom>
            <a:avLst/>
            <a:gdLst/>
            <a:ahLst/>
            <a:cxnLst/>
            <a:rect l="l" t="t" r="r" b="b"/>
            <a:pathLst>
              <a:path w="962025" h="962025">
                <a:moveTo>
                  <a:pt x="910310" y="480987"/>
                </a:moveTo>
                <a:lnTo>
                  <a:pt x="908240" y="438912"/>
                </a:lnTo>
                <a:lnTo>
                  <a:pt x="902055" y="397230"/>
                </a:lnTo>
                <a:lnTo>
                  <a:pt x="891832" y="356374"/>
                </a:lnTo>
                <a:lnTo>
                  <a:pt x="877633" y="316699"/>
                </a:lnTo>
                <a:lnTo>
                  <a:pt x="859624" y="278625"/>
                </a:lnTo>
                <a:lnTo>
                  <a:pt x="837958" y="242493"/>
                </a:lnTo>
                <a:lnTo>
                  <a:pt x="812863" y="208648"/>
                </a:lnTo>
                <a:lnTo>
                  <a:pt x="784580" y="177444"/>
                </a:lnTo>
                <a:lnTo>
                  <a:pt x="753364" y="149148"/>
                </a:lnTo>
                <a:lnTo>
                  <a:pt x="719531" y="124053"/>
                </a:lnTo>
                <a:lnTo>
                  <a:pt x="683399" y="102400"/>
                </a:lnTo>
                <a:lnTo>
                  <a:pt x="645312" y="84378"/>
                </a:lnTo>
                <a:lnTo>
                  <a:pt x="605650" y="70192"/>
                </a:lnTo>
                <a:lnTo>
                  <a:pt x="564781" y="59956"/>
                </a:lnTo>
                <a:lnTo>
                  <a:pt x="523113" y="53771"/>
                </a:lnTo>
                <a:lnTo>
                  <a:pt x="481037" y="51701"/>
                </a:lnTo>
                <a:lnTo>
                  <a:pt x="470496" y="51841"/>
                </a:lnTo>
                <a:lnTo>
                  <a:pt x="428485" y="54940"/>
                </a:lnTo>
                <a:lnTo>
                  <a:pt x="386981" y="62141"/>
                </a:lnTo>
                <a:lnTo>
                  <a:pt x="346379" y="73380"/>
                </a:lnTo>
                <a:lnTo>
                  <a:pt x="307073" y="88531"/>
                </a:lnTo>
                <a:lnTo>
                  <a:pt x="269443" y="107480"/>
                </a:lnTo>
                <a:lnTo>
                  <a:pt x="233857" y="130009"/>
                </a:lnTo>
                <a:lnTo>
                  <a:pt x="200647" y="155930"/>
                </a:lnTo>
                <a:lnTo>
                  <a:pt x="170129" y="184988"/>
                </a:lnTo>
                <a:lnTo>
                  <a:pt x="142621" y="216877"/>
                </a:lnTo>
                <a:lnTo>
                  <a:pt x="118364" y="251320"/>
                </a:lnTo>
                <a:lnTo>
                  <a:pt x="97599" y="287972"/>
                </a:lnTo>
                <a:lnTo>
                  <a:pt x="80518" y="326491"/>
                </a:lnTo>
                <a:lnTo>
                  <a:pt x="67310" y="366496"/>
                </a:lnTo>
                <a:lnTo>
                  <a:pt x="58077" y="407593"/>
                </a:lnTo>
                <a:lnTo>
                  <a:pt x="52920" y="449402"/>
                </a:lnTo>
                <a:lnTo>
                  <a:pt x="51765" y="480987"/>
                </a:lnTo>
                <a:lnTo>
                  <a:pt x="51892" y="491515"/>
                </a:lnTo>
                <a:lnTo>
                  <a:pt x="54991" y="533527"/>
                </a:lnTo>
                <a:lnTo>
                  <a:pt x="62191" y="575043"/>
                </a:lnTo>
                <a:lnTo>
                  <a:pt x="73431" y="615645"/>
                </a:lnTo>
                <a:lnTo>
                  <a:pt x="88595" y="654939"/>
                </a:lnTo>
                <a:lnTo>
                  <a:pt x="107530" y="692569"/>
                </a:lnTo>
                <a:lnTo>
                  <a:pt x="130073" y="728167"/>
                </a:lnTo>
                <a:lnTo>
                  <a:pt x="155981" y="761377"/>
                </a:lnTo>
                <a:lnTo>
                  <a:pt x="185039" y="791883"/>
                </a:lnTo>
                <a:lnTo>
                  <a:pt x="216928" y="819404"/>
                </a:lnTo>
                <a:lnTo>
                  <a:pt x="251371" y="843661"/>
                </a:lnTo>
                <a:lnTo>
                  <a:pt x="288036" y="864425"/>
                </a:lnTo>
                <a:lnTo>
                  <a:pt x="326542" y="881494"/>
                </a:lnTo>
                <a:lnTo>
                  <a:pt x="366547" y="894702"/>
                </a:lnTo>
                <a:lnTo>
                  <a:pt x="407644" y="903935"/>
                </a:lnTo>
                <a:lnTo>
                  <a:pt x="449465" y="909091"/>
                </a:lnTo>
                <a:lnTo>
                  <a:pt x="481037" y="910259"/>
                </a:lnTo>
                <a:lnTo>
                  <a:pt x="491578" y="910132"/>
                </a:lnTo>
                <a:lnTo>
                  <a:pt x="533590" y="907034"/>
                </a:lnTo>
                <a:lnTo>
                  <a:pt x="575094" y="899820"/>
                </a:lnTo>
                <a:lnTo>
                  <a:pt x="615696" y="888593"/>
                </a:lnTo>
                <a:lnTo>
                  <a:pt x="655002" y="873429"/>
                </a:lnTo>
                <a:lnTo>
                  <a:pt x="692632" y="854481"/>
                </a:lnTo>
                <a:lnTo>
                  <a:pt x="728218" y="831951"/>
                </a:lnTo>
                <a:lnTo>
                  <a:pt x="761428" y="806030"/>
                </a:lnTo>
                <a:lnTo>
                  <a:pt x="791933" y="776986"/>
                </a:lnTo>
                <a:lnTo>
                  <a:pt x="819454" y="745083"/>
                </a:lnTo>
                <a:lnTo>
                  <a:pt x="843711" y="710641"/>
                </a:lnTo>
                <a:lnTo>
                  <a:pt x="864476" y="673989"/>
                </a:lnTo>
                <a:lnTo>
                  <a:pt x="881545" y="635469"/>
                </a:lnTo>
                <a:lnTo>
                  <a:pt x="894765" y="595477"/>
                </a:lnTo>
                <a:lnTo>
                  <a:pt x="903986" y="554367"/>
                </a:lnTo>
                <a:lnTo>
                  <a:pt x="909142" y="512559"/>
                </a:lnTo>
                <a:lnTo>
                  <a:pt x="910310" y="480987"/>
                </a:lnTo>
                <a:close/>
              </a:path>
              <a:path w="962025" h="962025">
                <a:moveTo>
                  <a:pt x="962025" y="480987"/>
                </a:moveTo>
                <a:lnTo>
                  <a:pt x="959535" y="431876"/>
                </a:lnTo>
                <a:lnTo>
                  <a:pt x="952233" y="384175"/>
                </a:lnTo>
                <a:lnTo>
                  <a:pt x="940371" y="338112"/>
                </a:lnTo>
                <a:lnTo>
                  <a:pt x="929055" y="307276"/>
                </a:lnTo>
                <a:lnTo>
                  <a:pt x="929055" y="480987"/>
                </a:lnTo>
                <a:lnTo>
                  <a:pt x="926426" y="529742"/>
                </a:lnTo>
                <a:lnTo>
                  <a:pt x="918705" y="576986"/>
                </a:lnTo>
                <a:lnTo>
                  <a:pt x="906183" y="622452"/>
                </a:lnTo>
                <a:lnTo>
                  <a:pt x="889127" y="665861"/>
                </a:lnTo>
                <a:lnTo>
                  <a:pt x="867803" y="706945"/>
                </a:lnTo>
                <a:lnTo>
                  <a:pt x="842505" y="745426"/>
                </a:lnTo>
                <a:lnTo>
                  <a:pt x="813498" y="781024"/>
                </a:lnTo>
                <a:lnTo>
                  <a:pt x="781050" y="813460"/>
                </a:lnTo>
                <a:lnTo>
                  <a:pt x="745451" y="842467"/>
                </a:lnTo>
                <a:lnTo>
                  <a:pt x="706983" y="867765"/>
                </a:lnTo>
                <a:lnTo>
                  <a:pt x="665899" y="889088"/>
                </a:lnTo>
                <a:lnTo>
                  <a:pt x="622477" y="906145"/>
                </a:lnTo>
                <a:lnTo>
                  <a:pt x="576999" y="918679"/>
                </a:lnTo>
                <a:lnTo>
                  <a:pt x="529755" y="926388"/>
                </a:lnTo>
                <a:lnTo>
                  <a:pt x="480999" y="929030"/>
                </a:lnTo>
                <a:lnTo>
                  <a:pt x="432257" y="926388"/>
                </a:lnTo>
                <a:lnTo>
                  <a:pt x="385013" y="918679"/>
                </a:lnTo>
                <a:lnTo>
                  <a:pt x="339547" y="906145"/>
                </a:lnTo>
                <a:lnTo>
                  <a:pt x="296138" y="889088"/>
                </a:lnTo>
                <a:lnTo>
                  <a:pt x="255066" y="867765"/>
                </a:lnTo>
                <a:lnTo>
                  <a:pt x="216585" y="842467"/>
                </a:lnTo>
                <a:lnTo>
                  <a:pt x="180987" y="813460"/>
                </a:lnTo>
                <a:lnTo>
                  <a:pt x="148551" y="781024"/>
                </a:lnTo>
                <a:lnTo>
                  <a:pt x="119532" y="745426"/>
                </a:lnTo>
                <a:lnTo>
                  <a:pt x="94234" y="706958"/>
                </a:lnTo>
                <a:lnTo>
                  <a:pt x="72910" y="665873"/>
                </a:lnTo>
                <a:lnTo>
                  <a:pt x="55854" y="622452"/>
                </a:lnTo>
                <a:lnTo>
                  <a:pt x="43319" y="576986"/>
                </a:lnTo>
                <a:lnTo>
                  <a:pt x="35610" y="529742"/>
                </a:lnTo>
                <a:lnTo>
                  <a:pt x="32969" y="480987"/>
                </a:lnTo>
                <a:lnTo>
                  <a:pt x="35610" y="432244"/>
                </a:lnTo>
                <a:lnTo>
                  <a:pt x="43319" y="385000"/>
                </a:lnTo>
                <a:lnTo>
                  <a:pt x="55854" y="339534"/>
                </a:lnTo>
                <a:lnTo>
                  <a:pt x="72910" y="296125"/>
                </a:lnTo>
                <a:lnTo>
                  <a:pt x="94234" y="255041"/>
                </a:lnTo>
                <a:lnTo>
                  <a:pt x="119532" y="216560"/>
                </a:lnTo>
                <a:lnTo>
                  <a:pt x="148539" y="180975"/>
                </a:lnTo>
                <a:lnTo>
                  <a:pt x="180987" y="148526"/>
                </a:lnTo>
                <a:lnTo>
                  <a:pt x="216585" y="119519"/>
                </a:lnTo>
                <a:lnTo>
                  <a:pt x="255054" y="94221"/>
                </a:lnTo>
                <a:lnTo>
                  <a:pt x="296138" y="72910"/>
                </a:lnTo>
                <a:lnTo>
                  <a:pt x="339547" y="55841"/>
                </a:lnTo>
                <a:lnTo>
                  <a:pt x="385013" y="43319"/>
                </a:lnTo>
                <a:lnTo>
                  <a:pt x="432257" y="35598"/>
                </a:lnTo>
                <a:lnTo>
                  <a:pt x="480999" y="32969"/>
                </a:lnTo>
                <a:lnTo>
                  <a:pt x="529755" y="35598"/>
                </a:lnTo>
                <a:lnTo>
                  <a:pt x="576999" y="43319"/>
                </a:lnTo>
                <a:lnTo>
                  <a:pt x="622477" y="55841"/>
                </a:lnTo>
                <a:lnTo>
                  <a:pt x="665886" y="72910"/>
                </a:lnTo>
                <a:lnTo>
                  <a:pt x="706970" y="94221"/>
                </a:lnTo>
                <a:lnTo>
                  <a:pt x="745451" y="119519"/>
                </a:lnTo>
                <a:lnTo>
                  <a:pt x="781050" y="148526"/>
                </a:lnTo>
                <a:lnTo>
                  <a:pt x="813485" y="180975"/>
                </a:lnTo>
                <a:lnTo>
                  <a:pt x="842505" y="216560"/>
                </a:lnTo>
                <a:lnTo>
                  <a:pt x="867803" y="255041"/>
                </a:lnTo>
                <a:lnTo>
                  <a:pt x="889114" y="296125"/>
                </a:lnTo>
                <a:lnTo>
                  <a:pt x="906183" y="339534"/>
                </a:lnTo>
                <a:lnTo>
                  <a:pt x="918705" y="385000"/>
                </a:lnTo>
                <a:lnTo>
                  <a:pt x="926426" y="432244"/>
                </a:lnTo>
                <a:lnTo>
                  <a:pt x="929055" y="480987"/>
                </a:lnTo>
                <a:lnTo>
                  <a:pt x="929055" y="307276"/>
                </a:lnTo>
                <a:lnTo>
                  <a:pt x="903884" y="251904"/>
                </a:lnTo>
                <a:lnTo>
                  <a:pt x="879767" y="212242"/>
                </a:lnTo>
                <a:lnTo>
                  <a:pt x="852043" y="175209"/>
                </a:lnTo>
                <a:lnTo>
                  <a:pt x="820978" y="141033"/>
                </a:lnTo>
                <a:lnTo>
                  <a:pt x="786803" y="109969"/>
                </a:lnTo>
                <a:lnTo>
                  <a:pt x="749757" y="82257"/>
                </a:lnTo>
                <a:lnTo>
                  <a:pt x="710095" y="58140"/>
                </a:lnTo>
                <a:lnTo>
                  <a:pt x="668058" y="37858"/>
                </a:lnTo>
                <a:lnTo>
                  <a:pt x="654723" y="32969"/>
                </a:lnTo>
                <a:lnTo>
                  <a:pt x="623887" y="21653"/>
                </a:lnTo>
                <a:lnTo>
                  <a:pt x="577824" y="9791"/>
                </a:lnTo>
                <a:lnTo>
                  <a:pt x="530110" y="2489"/>
                </a:lnTo>
                <a:lnTo>
                  <a:pt x="480999" y="0"/>
                </a:lnTo>
                <a:lnTo>
                  <a:pt x="431888" y="2489"/>
                </a:lnTo>
                <a:lnTo>
                  <a:pt x="384175" y="9791"/>
                </a:lnTo>
                <a:lnTo>
                  <a:pt x="338112" y="21653"/>
                </a:lnTo>
                <a:lnTo>
                  <a:pt x="293941" y="37858"/>
                </a:lnTo>
                <a:lnTo>
                  <a:pt x="251904" y="58140"/>
                </a:lnTo>
                <a:lnTo>
                  <a:pt x="212242" y="82257"/>
                </a:lnTo>
                <a:lnTo>
                  <a:pt x="175209" y="109969"/>
                </a:lnTo>
                <a:lnTo>
                  <a:pt x="141033" y="141033"/>
                </a:lnTo>
                <a:lnTo>
                  <a:pt x="109969" y="175209"/>
                </a:lnTo>
                <a:lnTo>
                  <a:pt x="82257" y="212242"/>
                </a:lnTo>
                <a:lnTo>
                  <a:pt x="58140" y="251904"/>
                </a:lnTo>
                <a:lnTo>
                  <a:pt x="37858" y="293941"/>
                </a:lnTo>
                <a:lnTo>
                  <a:pt x="21666" y="338112"/>
                </a:lnTo>
                <a:lnTo>
                  <a:pt x="9791" y="384175"/>
                </a:lnTo>
                <a:lnTo>
                  <a:pt x="2489" y="431876"/>
                </a:lnTo>
                <a:lnTo>
                  <a:pt x="0" y="480987"/>
                </a:lnTo>
                <a:lnTo>
                  <a:pt x="2489" y="530098"/>
                </a:lnTo>
                <a:lnTo>
                  <a:pt x="9791" y="577799"/>
                </a:lnTo>
                <a:lnTo>
                  <a:pt x="21666" y="623862"/>
                </a:lnTo>
                <a:lnTo>
                  <a:pt x="37858" y="668032"/>
                </a:lnTo>
                <a:lnTo>
                  <a:pt x="58140" y="710069"/>
                </a:lnTo>
                <a:lnTo>
                  <a:pt x="82257" y="749731"/>
                </a:lnTo>
                <a:lnTo>
                  <a:pt x="109969" y="786777"/>
                </a:lnTo>
                <a:lnTo>
                  <a:pt x="141033" y="820953"/>
                </a:lnTo>
                <a:lnTo>
                  <a:pt x="175209" y="852017"/>
                </a:lnTo>
                <a:lnTo>
                  <a:pt x="212242" y="879729"/>
                </a:lnTo>
                <a:lnTo>
                  <a:pt x="251904" y="903846"/>
                </a:lnTo>
                <a:lnTo>
                  <a:pt x="293941" y="924128"/>
                </a:lnTo>
                <a:lnTo>
                  <a:pt x="338112" y="940333"/>
                </a:lnTo>
                <a:lnTo>
                  <a:pt x="384175" y="952207"/>
                </a:lnTo>
                <a:lnTo>
                  <a:pt x="431888" y="959510"/>
                </a:lnTo>
                <a:lnTo>
                  <a:pt x="480999" y="961999"/>
                </a:lnTo>
                <a:lnTo>
                  <a:pt x="530110" y="959510"/>
                </a:lnTo>
                <a:lnTo>
                  <a:pt x="577824" y="952207"/>
                </a:lnTo>
                <a:lnTo>
                  <a:pt x="623900" y="940333"/>
                </a:lnTo>
                <a:lnTo>
                  <a:pt x="668070" y="924128"/>
                </a:lnTo>
                <a:lnTo>
                  <a:pt x="710120" y="903846"/>
                </a:lnTo>
                <a:lnTo>
                  <a:pt x="749782" y="879729"/>
                </a:lnTo>
                <a:lnTo>
                  <a:pt x="786815" y="852017"/>
                </a:lnTo>
                <a:lnTo>
                  <a:pt x="821004" y="820953"/>
                </a:lnTo>
                <a:lnTo>
                  <a:pt x="852068" y="786777"/>
                </a:lnTo>
                <a:lnTo>
                  <a:pt x="879779" y="749731"/>
                </a:lnTo>
                <a:lnTo>
                  <a:pt x="903909" y="710069"/>
                </a:lnTo>
                <a:lnTo>
                  <a:pt x="924179" y="668032"/>
                </a:lnTo>
                <a:lnTo>
                  <a:pt x="940384" y="623862"/>
                </a:lnTo>
                <a:lnTo>
                  <a:pt x="952246" y="577799"/>
                </a:lnTo>
                <a:lnTo>
                  <a:pt x="959548" y="530098"/>
                </a:lnTo>
                <a:lnTo>
                  <a:pt x="962025" y="480987"/>
                </a:lnTo>
                <a:close/>
              </a:path>
            </a:pathLst>
          </a:custGeom>
          <a:solidFill>
            <a:srgbClr val="42B0F1"/>
          </a:solidFill>
        </p:spPr>
        <p:txBody>
          <a:bodyPr wrap="square" lIns="0" tIns="0" rIns="0" bIns="0" rtlCol="0"/>
          <a:lstStyle/>
          <a:p>
            <a:endParaRPr/>
          </a:p>
        </p:txBody>
      </p:sp>
      <p:sp>
        <p:nvSpPr>
          <p:cNvPr id="25" name="object 12"/>
          <p:cNvSpPr/>
          <p:nvPr/>
        </p:nvSpPr>
        <p:spPr>
          <a:xfrm>
            <a:off x="5990464" y="7903210"/>
            <a:ext cx="618755" cy="593090"/>
          </a:xfrm>
          <a:custGeom>
            <a:avLst/>
            <a:gdLst/>
            <a:ahLst/>
            <a:cxnLst/>
            <a:rect l="l" t="t" r="r" b="b"/>
            <a:pathLst>
              <a:path w="560704" h="593089">
                <a:moveTo>
                  <a:pt x="274860" y="592626"/>
                </a:moveTo>
                <a:lnTo>
                  <a:pt x="205236" y="588415"/>
                </a:lnTo>
                <a:lnTo>
                  <a:pt x="147026" y="576339"/>
                </a:lnTo>
                <a:lnTo>
                  <a:pt x="99450" y="558091"/>
                </a:lnTo>
                <a:lnTo>
                  <a:pt x="61781" y="535318"/>
                </a:lnTo>
                <a:lnTo>
                  <a:pt x="33566" y="508621"/>
                </a:lnTo>
                <a:lnTo>
                  <a:pt x="8054" y="462655"/>
                </a:lnTo>
                <a:lnTo>
                  <a:pt x="0" y="414401"/>
                </a:lnTo>
                <a:lnTo>
                  <a:pt x="527" y="401784"/>
                </a:lnTo>
                <a:lnTo>
                  <a:pt x="12401" y="357973"/>
                </a:lnTo>
                <a:lnTo>
                  <a:pt x="37238" y="326873"/>
                </a:lnTo>
                <a:lnTo>
                  <a:pt x="71881" y="309606"/>
                </a:lnTo>
                <a:lnTo>
                  <a:pt x="101541" y="305779"/>
                </a:lnTo>
                <a:lnTo>
                  <a:pt x="114132" y="306262"/>
                </a:lnTo>
                <a:lnTo>
                  <a:pt x="153989" y="316601"/>
                </a:lnTo>
                <a:lnTo>
                  <a:pt x="183004" y="342086"/>
                </a:lnTo>
                <a:lnTo>
                  <a:pt x="194030" y="379499"/>
                </a:lnTo>
                <a:lnTo>
                  <a:pt x="182925" y="419631"/>
                </a:lnTo>
                <a:lnTo>
                  <a:pt x="142738" y="449568"/>
                </a:lnTo>
                <a:lnTo>
                  <a:pt x="131191" y="453835"/>
                </a:lnTo>
                <a:lnTo>
                  <a:pt x="152157" y="464210"/>
                </a:lnTo>
                <a:lnTo>
                  <a:pt x="176512" y="471655"/>
                </a:lnTo>
                <a:lnTo>
                  <a:pt x="204258" y="476169"/>
                </a:lnTo>
                <a:lnTo>
                  <a:pt x="235397" y="477751"/>
                </a:lnTo>
                <a:lnTo>
                  <a:pt x="260642" y="476549"/>
                </a:lnTo>
                <a:lnTo>
                  <a:pt x="300364" y="466442"/>
                </a:lnTo>
                <a:lnTo>
                  <a:pt x="333915" y="432664"/>
                </a:lnTo>
                <a:lnTo>
                  <a:pt x="340316" y="398903"/>
                </a:lnTo>
                <a:lnTo>
                  <a:pt x="339876" y="389767"/>
                </a:lnTo>
                <a:lnTo>
                  <a:pt x="324174" y="354187"/>
                </a:lnTo>
                <a:lnTo>
                  <a:pt x="284913" y="332273"/>
                </a:lnTo>
                <a:lnTo>
                  <a:pt x="225796" y="328214"/>
                </a:lnTo>
                <a:lnTo>
                  <a:pt x="226085" y="244383"/>
                </a:lnTo>
                <a:lnTo>
                  <a:pt x="271436" y="243350"/>
                </a:lnTo>
                <a:lnTo>
                  <a:pt x="310753" y="225748"/>
                </a:lnTo>
                <a:lnTo>
                  <a:pt x="329811" y="181360"/>
                </a:lnTo>
                <a:lnTo>
                  <a:pt x="329361" y="171908"/>
                </a:lnTo>
                <a:lnTo>
                  <a:pt x="313697" y="135960"/>
                </a:lnTo>
                <a:lnTo>
                  <a:pt x="273994" y="115529"/>
                </a:lnTo>
                <a:lnTo>
                  <a:pt x="239322" y="112326"/>
                </a:lnTo>
                <a:lnTo>
                  <a:pt x="220721" y="112798"/>
                </a:lnTo>
                <a:lnTo>
                  <a:pt x="180187" y="120820"/>
                </a:lnTo>
                <a:lnTo>
                  <a:pt x="151153" y="137146"/>
                </a:lnTo>
                <a:lnTo>
                  <a:pt x="156559" y="137656"/>
                </a:lnTo>
                <a:lnTo>
                  <a:pt x="162553" y="139041"/>
                </a:lnTo>
                <a:lnTo>
                  <a:pt x="197378" y="161071"/>
                </a:lnTo>
                <a:lnTo>
                  <a:pt x="205148" y="210702"/>
                </a:lnTo>
                <a:lnTo>
                  <a:pt x="184237" y="245412"/>
                </a:lnTo>
                <a:lnTo>
                  <a:pt x="139218" y="262637"/>
                </a:lnTo>
                <a:lnTo>
                  <a:pt x="99057" y="262078"/>
                </a:lnTo>
                <a:lnTo>
                  <a:pt x="62586" y="249160"/>
                </a:lnTo>
                <a:lnTo>
                  <a:pt x="34511" y="223305"/>
                </a:lnTo>
                <a:lnTo>
                  <a:pt x="18607" y="184841"/>
                </a:lnTo>
                <a:lnTo>
                  <a:pt x="16604" y="160638"/>
                </a:lnTo>
                <a:lnTo>
                  <a:pt x="17790" y="142912"/>
                </a:lnTo>
                <a:lnTo>
                  <a:pt x="34988" y="94644"/>
                </a:lnTo>
                <a:lnTo>
                  <a:pt x="71250" y="54797"/>
                </a:lnTo>
                <a:lnTo>
                  <a:pt x="105218" y="33593"/>
                </a:lnTo>
                <a:lnTo>
                  <a:pt x="146409" y="17298"/>
                </a:lnTo>
                <a:lnTo>
                  <a:pt x="194611" y="6129"/>
                </a:lnTo>
                <a:lnTo>
                  <a:pt x="248892" y="613"/>
                </a:lnTo>
                <a:lnTo>
                  <a:pt x="278275" y="0"/>
                </a:lnTo>
                <a:lnTo>
                  <a:pt x="303094" y="547"/>
                </a:lnTo>
                <a:lnTo>
                  <a:pt x="352157" y="4477"/>
                </a:lnTo>
                <a:lnTo>
                  <a:pt x="399857" y="12353"/>
                </a:lnTo>
                <a:lnTo>
                  <a:pt x="442699" y="25343"/>
                </a:lnTo>
                <a:lnTo>
                  <a:pt x="479893" y="43693"/>
                </a:lnTo>
                <a:lnTo>
                  <a:pt x="510039" y="67733"/>
                </a:lnTo>
                <a:lnTo>
                  <a:pt x="539527" y="115094"/>
                </a:lnTo>
                <a:lnTo>
                  <a:pt x="545121" y="155001"/>
                </a:lnTo>
                <a:lnTo>
                  <a:pt x="543028" y="180710"/>
                </a:lnTo>
                <a:lnTo>
                  <a:pt x="526871" y="224123"/>
                </a:lnTo>
                <a:lnTo>
                  <a:pt x="494664" y="256815"/>
                </a:lnTo>
                <a:lnTo>
                  <a:pt x="446111" y="278483"/>
                </a:lnTo>
                <a:lnTo>
                  <a:pt x="415700" y="285163"/>
                </a:lnTo>
                <a:lnTo>
                  <a:pt x="415671" y="289405"/>
                </a:lnTo>
                <a:lnTo>
                  <a:pt x="474305" y="303996"/>
                </a:lnTo>
                <a:lnTo>
                  <a:pt x="520465" y="331869"/>
                </a:lnTo>
                <a:lnTo>
                  <a:pt x="550299" y="373982"/>
                </a:lnTo>
                <a:lnTo>
                  <a:pt x="560090" y="431275"/>
                </a:lnTo>
                <a:lnTo>
                  <a:pt x="559128" y="445245"/>
                </a:lnTo>
                <a:lnTo>
                  <a:pt x="545246" y="487814"/>
                </a:lnTo>
                <a:lnTo>
                  <a:pt x="512448" y="527854"/>
                </a:lnTo>
                <a:lnTo>
                  <a:pt x="478634" y="550952"/>
                </a:lnTo>
                <a:lnTo>
                  <a:pt x="434530" y="570012"/>
                </a:lnTo>
                <a:lnTo>
                  <a:pt x="379758" y="584491"/>
                </a:lnTo>
                <a:lnTo>
                  <a:pt x="312913" y="591806"/>
                </a:lnTo>
                <a:lnTo>
                  <a:pt x="274860" y="592626"/>
                </a:lnTo>
                <a:close/>
              </a:path>
            </a:pathLst>
          </a:custGeom>
          <a:solidFill>
            <a:srgbClr val="1D3C58"/>
          </a:solidFill>
        </p:spPr>
        <p:txBody>
          <a:bodyPr wrap="square" lIns="0" tIns="0" rIns="0" bIns="0" rtlCol="0"/>
          <a:lstStyle/>
          <a:p>
            <a:r>
              <a:rPr lang="en-US" dirty="0"/>
              <a:t>C</a:t>
            </a:r>
            <a:endParaRPr dirty="0"/>
          </a:p>
        </p:txBody>
      </p:sp>
      <p:sp>
        <p:nvSpPr>
          <p:cNvPr id="26" name="object 4"/>
          <p:cNvSpPr/>
          <p:nvPr/>
        </p:nvSpPr>
        <p:spPr>
          <a:xfrm>
            <a:off x="6361381" y="7031290"/>
            <a:ext cx="12000073" cy="3222477"/>
          </a:xfrm>
          <a:custGeom>
            <a:avLst/>
            <a:gdLst/>
            <a:ahLst/>
            <a:cxnLst/>
            <a:rect l="l" t="t" r="r" b="b"/>
            <a:pathLst>
              <a:path w="13182600" h="5143500">
                <a:moveTo>
                  <a:pt x="0" y="5143488"/>
                </a:moveTo>
                <a:lnTo>
                  <a:pt x="13182599" y="5143488"/>
                </a:lnTo>
                <a:lnTo>
                  <a:pt x="13182599" y="0"/>
                </a:lnTo>
                <a:lnTo>
                  <a:pt x="0" y="0"/>
                </a:lnTo>
                <a:lnTo>
                  <a:pt x="0" y="5143488"/>
                </a:lnTo>
                <a:close/>
              </a:path>
            </a:pathLst>
          </a:custGeom>
          <a:solidFill>
            <a:srgbClr val="E7EDF1">
              <a:alpha val="9799"/>
            </a:srgbClr>
          </a:solidFill>
        </p:spPr>
        <p:txBody>
          <a:bodyPr wrap="square" lIns="0" tIns="0" rIns="0" bIns="0" rtlCol="0"/>
          <a:lstStyle/>
          <a:p>
            <a:endParaRPr/>
          </a:p>
        </p:txBody>
      </p:sp>
      <p:sp>
        <p:nvSpPr>
          <p:cNvPr id="27" name="object 9"/>
          <p:cNvSpPr txBox="1">
            <a:spLocks/>
          </p:cNvSpPr>
          <p:nvPr/>
        </p:nvSpPr>
        <p:spPr>
          <a:xfrm>
            <a:off x="7253301" y="7683087"/>
            <a:ext cx="7409160" cy="443711"/>
          </a:xfrm>
          <a:prstGeom prst="rect">
            <a:avLst/>
          </a:prstGeom>
        </p:spPr>
        <p:txBody>
          <a:bodyPr vert="horz" wrap="square" lIns="0" tIns="12700" rIns="0" bIns="0" rtlCol="0">
            <a:spAutoFit/>
          </a:bodyPr>
          <a:lstStyle>
            <a:lvl1pPr>
              <a:defRPr sz="3600" b="1" i="0">
                <a:solidFill>
                  <a:srgbClr val="42B0F1"/>
                </a:solidFill>
                <a:latin typeface="Verdana"/>
                <a:ea typeface="+mj-ea"/>
                <a:cs typeface="Verdana"/>
              </a:defRPr>
            </a:lvl1pPr>
          </a:lstStyle>
          <a:p>
            <a:pPr marL="12700">
              <a:spcBef>
                <a:spcPts val="100"/>
              </a:spcBef>
            </a:pPr>
            <a:r>
              <a:rPr lang="en-US" sz="2800" kern="0" spc="380" dirty="0">
                <a:solidFill>
                  <a:srgbClr val="00B0F0"/>
                </a:solidFill>
              </a:rPr>
              <a:t>INTEGRATING PIPELINING</a:t>
            </a:r>
            <a:endParaRPr lang="en-US" sz="2800" kern="0" dirty="0">
              <a:solidFill>
                <a:srgbClr val="00B0F0"/>
              </a:solidFill>
            </a:endParaRPr>
          </a:p>
        </p:txBody>
      </p:sp>
      <p:sp>
        <p:nvSpPr>
          <p:cNvPr id="29" name="object 10"/>
          <p:cNvSpPr txBox="1"/>
          <p:nvPr/>
        </p:nvSpPr>
        <p:spPr>
          <a:xfrm>
            <a:off x="7253301" y="8460644"/>
            <a:ext cx="9410700" cy="1007199"/>
          </a:xfrm>
          <a:prstGeom prst="rect">
            <a:avLst/>
          </a:prstGeom>
        </p:spPr>
        <p:txBody>
          <a:bodyPr vert="horz" wrap="square" lIns="0" tIns="12700" rIns="0" bIns="0" rtlCol="0">
            <a:spAutoFit/>
          </a:bodyPr>
          <a:lstStyle/>
          <a:p>
            <a:pPr marL="12700" marR="5080">
              <a:lnSpc>
                <a:spcPct val="122400"/>
              </a:lnSpc>
              <a:spcBef>
                <a:spcPts val="100"/>
              </a:spcBef>
            </a:pPr>
            <a:r>
              <a:rPr lang="en-US" sz="28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Integrating work done in pipelining with the application.</a:t>
            </a:r>
          </a:p>
        </p:txBody>
      </p:sp>
      <p:sp>
        <p:nvSpPr>
          <p:cNvPr id="21" name="object 10">
            <a:extLst>
              <a:ext uri="{FF2B5EF4-FFF2-40B4-BE49-F238E27FC236}">
                <a16:creationId xmlns:a16="http://schemas.microsoft.com/office/drawing/2014/main" id="{A44167AA-B0C1-4704-932C-F910C0708F4C}"/>
              </a:ext>
            </a:extLst>
          </p:cNvPr>
          <p:cNvSpPr/>
          <p:nvPr/>
        </p:nvSpPr>
        <p:spPr>
          <a:xfrm>
            <a:off x="5677389" y="4562504"/>
            <a:ext cx="1078165" cy="961996"/>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6104235" cy="10287000"/>
          </a:xfrm>
          <a:custGeom>
            <a:avLst/>
            <a:gdLst/>
            <a:ahLst/>
            <a:cxnLst/>
            <a:rect l="l" t="t" r="r" b="b"/>
            <a:pathLst>
              <a:path w="16104235" h="10287000">
                <a:moveTo>
                  <a:pt x="0" y="10287000"/>
                </a:moveTo>
                <a:lnTo>
                  <a:pt x="16104169" y="10287000"/>
                </a:lnTo>
                <a:lnTo>
                  <a:pt x="16104169" y="0"/>
                </a:lnTo>
                <a:lnTo>
                  <a:pt x="0" y="0"/>
                </a:lnTo>
                <a:lnTo>
                  <a:pt x="0" y="10287000"/>
                </a:lnTo>
                <a:close/>
              </a:path>
            </a:pathLst>
          </a:custGeom>
          <a:solidFill>
            <a:srgbClr val="1D3C58"/>
          </a:solidFill>
        </p:spPr>
        <p:txBody>
          <a:bodyPr wrap="square" lIns="0" tIns="0" rIns="0" bIns="0" rtlCol="0"/>
          <a:lstStyle/>
          <a:p>
            <a:endParaRPr dirty="0"/>
          </a:p>
        </p:txBody>
      </p:sp>
      <p:sp>
        <p:nvSpPr>
          <p:cNvPr id="3" name="object 3"/>
          <p:cNvSpPr txBox="1">
            <a:spLocks noGrp="1"/>
          </p:cNvSpPr>
          <p:nvPr>
            <p:ph type="title"/>
          </p:nvPr>
        </p:nvSpPr>
        <p:spPr>
          <a:xfrm>
            <a:off x="2724602" y="1806159"/>
            <a:ext cx="8392160" cy="863600"/>
          </a:xfrm>
          <a:prstGeom prst="rect">
            <a:avLst/>
          </a:prstGeom>
        </p:spPr>
        <p:txBody>
          <a:bodyPr vert="horz" wrap="square" lIns="0" tIns="12700" rIns="0" bIns="0" rtlCol="0">
            <a:spAutoFit/>
          </a:bodyPr>
          <a:lstStyle/>
          <a:p>
            <a:pPr marL="12700">
              <a:lnSpc>
                <a:spcPct val="100000"/>
              </a:lnSpc>
              <a:spcBef>
                <a:spcPts val="100"/>
              </a:spcBef>
            </a:pPr>
            <a:r>
              <a:rPr sz="5500" spc="-330" dirty="0">
                <a:solidFill>
                  <a:srgbClr val="E7EDF1"/>
                </a:solidFill>
              </a:rPr>
              <a:t>ADDITIONAL</a:t>
            </a:r>
            <a:r>
              <a:rPr sz="5500" spc="-355" dirty="0">
                <a:solidFill>
                  <a:srgbClr val="E7EDF1"/>
                </a:solidFill>
              </a:rPr>
              <a:t> </a:t>
            </a:r>
            <a:r>
              <a:rPr sz="5500" spc="-254" dirty="0">
                <a:solidFill>
                  <a:srgbClr val="E7EDF1"/>
                </a:solidFill>
              </a:rPr>
              <a:t>READING</a:t>
            </a:r>
            <a:endParaRPr sz="5500"/>
          </a:p>
        </p:txBody>
      </p:sp>
      <p:grpSp>
        <p:nvGrpSpPr>
          <p:cNvPr id="4" name="object 4"/>
          <p:cNvGrpSpPr/>
          <p:nvPr/>
        </p:nvGrpSpPr>
        <p:grpSpPr>
          <a:xfrm>
            <a:off x="15672692" y="0"/>
            <a:ext cx="2615565" cy="10287000"/>
            <a:chOff x="15672692" y="0"/>
            <a:chExt cx="2615565" cy="10287000"/>
          </a:xfrm>
        </p:grpSpPr>
        <p:sp>
          <p:nvSpPr>
            <p:cNvPr id="5" name="object 5"/>
            <p:cNvSpPr/>
            <p:nvPr/>
          </p:nvSpPr>
          <p:spPr>
            <a:xfrm>
              <a:off x="15672692" y="0"/>
              <a:ext cx="2362199" cy="1028699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104168" y="0"/>
              <a:ext cx="2184400" cy="10287000"/>
            </a:xfrm>
            <a:custGeom>
              <a:avLst/>
              <a:gdLst/>
              <a:ahLst/>
              <a:cxnLst/>
              <a:rect l="l" t="t" r="r" b="b"/>
              <a:pathLst>
                <a:path w="2184400" h="10287000">
                  <a:moveTo>
                    <a:pt x="0" y="10286999"/>
                  </a:moveTo>
                  <a:lnTo>
                    <a:pt x="0" y="0"/>
                  </a:lnTo>
                  <a:lnTo>
                    <a:pt x="2183831" y="0"/>
                  </a:lnTo>
                  <a:lnTo>
                    <a:pt x="2183831" y="10286999"/>
                  </a:lnTo>
                  <a:lnTo>
                    <a:pt x="0" y="10286999"/>
                  </a:lnTo>
                  <a:close/>
                </a:path>
              </a:pathLst>
            </a:custGeom>
            <a:solidFill>
              <a:srgbClr val="42B0F1"/>
            </a:solidFill>
          </p:spPr>
          <p:txBody>
            <a:bodyPr wrap="square" lIns="0" tIns="0" rIns="0" bIns="0" rtlCol="0"/>
            <a:lstStyle/>
            <a:p>
              <a:endParaRPr/>
            </a:p>
          </p:txBody>
        </p:sp>
      </p:grpSp>
      <p:sp>
        <p:nvSpPr>
          <p:cNvPr id="7" name="object 7"/>
          <p:cNvSpPr txBox="1"/>
          <p:nvPr/>
        </p:nvSpPr>
        <p:spPr>
          <a:xfrm>
            <a:off x="4038600" y="3263397"/>
            <a:ext cx="10820400" cy="5329023"/>
          </a:xfrm>
          <a:prstGeom prst="rect">
            <a:avLst/>
          </a:prstGeom>
        </p:spPr>
        <p:txBody>
          <a:bodyPr vert="horz" wrap="square" lIns="0" tIns="240665" rIns="0" bIns="0" rtlCol="0">
            <a:spAutoFit/>
          </a:bodyPr>
          <a:lstStyle/>
          <a:p>
            <a:pPr rtl="0"/>
            <a:r>
              <a:rPr lang="en-US" sz="3600" i="0" dirty="0">
                <a:solidFill>
                  <a:srgbClr val="00B0F0"/>
                </a:solidFill>
                <a:effectLst/>
                <a:latin typeface="Verdana" panose="020B0604030504040204" pitchFamily="34" charset="0"/>
                <a:ea typeface="Verdana" panose="020B0604030504040204" pitchFamily="34" charset="0"/>
              </a:rPr>
              <a:t>MPVIR Group - RAVEN</a:t>
            </a:r>
          </a:p>
          <a:p>
            <a:pPr marL="12700">
              <a:lnSpc>
                <a:spcPct val="100000"/>
              </a:lnSpc>
              <a:spcBef>
                <a:spcPts val="1360"/>
              </a:spcBef>
            </a:pPr>
            <a:r>
              <a:rPr lang="en-US" sz="2450" spc="235" dirty="0">
                <a:solidFill>
                  <a:srgbClr val="E7EDF1"/>
                </a:solidFill>
                <a:latin typeface="Arial"/>
                <a:cs typeface="Arial"/>
                <a:hlinkClick r:id="rId4"/>
              </a:rPr>
              <a:t>https://sites.google.com/view/mpvir/projects/raven?authuser=0</a:t>
            </a:r>
            <a:endParaRPr lang="en-US" sz="2450" dirty="0">
              <a:latin typeface="Arial"/>
              <a:cs typeface="Arial"/>
            </a:endParaRPr>
          </a:p>
          <a:p>
            <a:pPr>
              <a:lnSpc>
                <a:spcPct val="100000"/>
              </a:lnSpc>
            </a:pPr>
            <a:endParaRPr lang="en-US" sz="2400" dirty="0">
              <a:latin typeface="Arial"/>
              <a:cs typeface="Arial"/>
            </a:endParaRPr>
          </a:p>
          <a:p>
            <a:pPr>
              <a:lnSpc>
                <a:spcPct val="100000"/>
              </a:lnSpc>
              <a:spcBef>
                <a:spcPts val="35"/>
              </a:spcBef>
            </a:pPr>
            <a:endParaRPr lang="en-US" sz="2500" dirty="0">
              <a:latin typeface="Arial"/>
              <a:cs typeface="Arial"/>
            </a:endParaRPr>
          </a:p>
          <a:p>
            <a:pPr>
              <a:spcBef>
                <a:spcPts val="35"/>
              </a:spcBef>
            </a:pPr>
            <a:r>
              <a:rPr lang="en-US" sz="3600" dirty="0">
                <a:solidFill>
                  <a:srgbClr val="00B0F0"/>
                </a:solidFill>
                <a:latin typeface="Verdana" panose="020B0604030504040204" pitchFamily="34" charset="0"/>
                <a:ea typeface="Verdana" panose="020B0604030504040204" pitchFamily="34" charset="0"/>
                <a:cs typeface="Arial"/>
              </a:rPr>
              <a:t>Re-Id Datasets</a:t>
            </a:r>
            <a:endParaRPr sz="3600" dirty="0">
              <a:latin typeface="Verdana" panose="020B0604030504040204" pitchFamily="34" charset="0"/>
              <a:ea typeface="Verdana" panose="020B0604030504040204" pitchFamily="34" charset="0"/>
              <a:cs typeface="Arial"/>
            </a:endParaRPr>
          </a:p>
          <a:p>
            <a:pPr marL="12700">
              <a:lnSpc>
                <a:spcPct val="100000"/>
              </a:lnSpc>
              <a:spcBef>
                <a:spcPts val="1105"/>
              </a:spcBef>
            </a:pPr>
            <a:r>
              <a:rPr lang="en-US" sz="2450" spc="235" dirty="0">
                <a:solidFill>
                  <a:srgbClr val="E7EDF1"/>
                </a:solidFill>
                <a:latin typeface="Arial"/>
                <a:cs typeface="Arial"/>
                <a:hlinkClick r:id="rId5"/>
              </a:rPr>
              <a:t>https://kaiyangzhou.github.io/deep-person-reid/datasets.html#</a:t>
            </a:r>
            <a:endParaRPr sz="2450" dirty="0">
              <a:latin typeface="Arial"/>
              <a:cs typeface="Arial"/>
            </a:endParaRPr>
          </a:p>
          <a:p>
            <a:pPr>
              <a:lnSpc>
                <a:spcPct val="100000"/>
              </a:lnSpc>
            </a:pPr>
            <a:endParaRPr lang="en-US" sz="2400" spc="235" dirty="0">
              <a:solidFill>
                <a:srgbClr val="00B0F0"/>
              </a:solidFill>
              <a:latin typeface="Verdana" panose="020B0604030504040204" pitchFamily="34" charset="0"/>
              <a:ea typeface="Verdana" panose="020B0604030504040204" pitchFamily="34" charset="0"/>
              <a:cs typeface="Arial"/>
            </a:endParaRPr>
          </a:p>
          <a:p>
            <a:pPr>
              <a:lnSpc>
                <a:spcPct val="100000"/>
              </a:lnSpc>
            </a:pPr>
            <a:endParaRPr lang="en-US" sz="2400" spc="235" dirty="0">
              <a:solidFill>
                <a:srgbClr val="00B0F0"/>
              </a:solidFill>
              <a:latin typeface="Verdana" panose="020B0604030504040204" pitchFamily="34" charset="0"/>
              <a:ea typeface="Verdana" panose="020B0604030504040204" pitchFamily="34" charset="0"/>
              <a:cs typeface="Arial"/>
            </a:endParaRPr>
          </a:p>
          <a:p>
            <a:pPr>
              <a:lnSpc>
                <a:spcPct val="100000"/>
              </a:lnSpc>
            </a:pPr>
            <a:r>
              <a:rPr lang="en-US" sz="3600" spc="235" dirty="0">
                <a:solidFill>
                  <a:srgbClr val="00B0F0"/>
                </a:solidFill>
                <a:latin typeface="Verdana" panose="020B0604030504040204" pitchFamily="34" charset="0"/>
                <a:ea typeface="Verdana" panose="020B0604030504040204" pitchFamily="34" charset="0"/>
                <a:cs typeface="Arial"/>
              </a:rPr>
              <a:t>Model Zoo</a:t>
            </a:r>
            <a:endParaRPr sz="3600" dirty="0">
              <a:latin typeface="Arial"/>
              <a:cs typeface="Arial"/>
            </a:endParaRPr>
          </a:p>
          <a:p>
            <a:pPr marL="12700">
              <a:lnSpc>
                <a:spcPct val="100000"/>
              </a:lnSpc>
              <a:spcBef>
                <a:spcPts val="844"/>
              </a:spcBef>
            </a:pPr>
            <a:r>
              <a:rPr lang="en-US" sz="2450" spc="235" dirty="0">
                <a:solidFill>
                  <a:srgbClr val="E7EDF1"/>
                </a:solidFill>
                <a:latin typeface="Arial"/>
                <a:cs typeface="Arial"/>
                <a:hlinkClick r:id="rId6"/>
              </a:rPr>
              <a:t>https://kaiyangzhou.github.io/deep-personreid/pkg/models.html#reid-specific-models</a:t>
            </a:r>
            <a:endParaRPr sz="2450" dirty="0">
              <a:latin typeface="Arial"/>
              <a:cs typeface="Arial"/>
            </a:endParaRPr>
          </a:p>
        </p:txBody>
      </p:sp>
      <p:sp>
        <p:nvSpPr>
          <p:cNvPr id="8" name="object 8"/>
          <p:cNvSpPr/>
          <p:nvPr/>
        </p:nvSpPr>
        <p:spPr>
          <a:xfrm>
            <a:off x="2667000" y="5619750"/>
            <a:ext cx="666750" cy="666750"/>
          </a:xfrm>
          <a:custGeom>
            <a:avLst/>
            <a:gdLst/>
            <a:ahLst/>
            <a:cxnLst/>
            <a:rect l="l" t="t" r="r" b="b"/>
            <a:pathLst>
              <a:path w="666750" h="666750">
                <a:moveTo>
                  <a:pt x="543191" y="333375"/>
                </a:moveTo>
                <a:lnTo>
                  <a:pt x="537629" y="285330"/>
                </a:lnTo>
                <a:lnTo>
                  <a:pt x="521830" y="241185"/>
                </a:lnTo>
                <a:lnTo>
                  <a:pt x="497039" y="202222"/>
                </a:lnTo>
                <a:lnTo>
                  <a:pt x="491185" y="196380"/>
                </a:lnTo>
                <a:lnTo>
                  <a:pt x="491185" y="333375"/>
                </a:lnTo>
                <a:lnTo>
                  <a:pt x="483120" y="383197"/>
                </a:lnTo>
                <a:lnTo>
                  <a:pt x="460692" y="426504"/>
                </a:lnTo>
                <a:lnTo>
                  <a:pt x="426516" y="460692"/>
                </a:lnTo>
                <a:lnTo>
                  <a:pt x="383197" y="483120"/>
                </a:lnTo>
                <a:lnTo>
                  <a:pt x="333375" y="491172"/>
                </a:lnTo>
                <a:lnTo>
                  <a:pt x="283552" y="483120"/>
                </a:lnTo>
                <a:lnTo>
                  <a:pt x="240245" y="460692"/>
                </a:lnTo>
                <a:lnTo>
                  <a:pt x="206070" y="426504"/>
                </a:lnTo>
                <a:lnTo>
                  <a:pt x="183642" y="383197"/>
                </a:lnTo>
                <a:lnTo>
                  <a:pt x="175577" y="333375"/>
                </a:lnTo>
                <a:lnTo>
                  <a:pt x="183642" y="283552"/>
                </a:lnTo>
                <a:lnTo>
                  <a:pt x="206070" y="240233"/>
                </a:lnTo>
                <a:lnTo>
                  <a:pt x="240245" y="206057"/>
                </a:lnTo>
                <a:lnTo>
                  <a:pt x="283552" y="183629"/>
                </a:lnTo>
                <a:lnTo>
                  <a:pt x="333375" y="175577"/>
                </a:lnTo>
                <a:lnTo>
                  <a:pt x="383197" y="183629"/>
                </a:lnTo>
                <a:lnTo>
                  <a:pt x="426516" y="206057"/>
                </a:lnTo>
                <a:lnTo>
                  <a:pt x="460692" y="240233"/>
                </a:lnTo>
                <a:lnTo>
                  <a:pt x="483120" y="283552"/>
                </a:lnTo>
                <a:lnTo>
                  <a:pt x="491185" y="333375"/>
                </a:lnTo>
                <a:lnTo>
                  <a:pt x="491185" y="196380"/>
                </a:lnTo>
                <a:lnTo>
                  <a:pt x="470382" y="175577"/>
                </a:lnTo>
                <a:lnTo>
                  <a:pt x="464527" y="169722"/>
                </a:lnTo>
                <a:lnTo>
                  <a:pt x="425564" y="144919"/>
                </a:lnTo>
                <a:lnTo>
                  <a:pt x="381431" y="129120"/>
                </a:lnTo>
                <a:lnTo>
                  <a:pt x="333375" y="123571"/>
                </a:lnTo>
                <a:lnTo>
                  <a:pt x="285330" y="129120"/>
                </a:lnTo>
                <a:lnTo>
                  <a:pt x="241185" y="144919"/>
                </a:lnTo>
                <a:lnTo>
                  <a:pt x="202234" y="169722"/>
                </a:lnTo>
                <a:lnTo>
                  <a:pt x="169722" y="202222"/>
                </a:lnTo>
                <a:lnTo>
                  <a:pt x="144932" y="241185"/>
                </a:lnTo>
                <a:lnTo>
                  <a:pt x="129120" y="285330"/>
                </a:lnTo>
                <a:lnTo>
                  <a:pt x="123571" y="333375"/>
                </a:lnTo>
                <a:lnTo>
                  <a:pt x="129120" y="381419"/>
                </a:lnTo>
                <a:lnTo>
                  <a:pt x="144932" y="425564"/>
                </a:lnTo>
                <a:lnTo>
                  <a:pt x="169722" y="464515"/>
                </a:lnTo>
                <a:lnTo>
                  <a:pt x="202234" y="497027"/>
                </a:lnTo>
                <a:lnTo>
                  <a:pt x="241185" y="521817"/>
                </a:lnTo>
                <a:lnTo>
                  <a:pt x="285330" y="537629"/>
                </a:lnTo>
                <a:lnTo>
                  <a:pt x="333375" y="543179"/>
                </a:lnTo>
                <a:lnTo>
                  <a:pt x="381431" y="537629"/>
                </a:lnTo>
                <a:lnTo>
                  <a:pt x="425564" y="521817"/>
                </a:lnTo>
                <a:lnTo>
                  <a:pt x="464527" y="497027"/>
                </a:lnTo>
                <a:lnTo>
                  <a:pt x="470382" y="491172"/>
                </a:lnTo>
                <a:lnTo>
                  <a:pt x="497039" y="464515"/>
                </a:lnTo>
                <a:lnTo>
                  <a:pt x="521830" y="425564"/>
                </a:lnTo>
                <a:lnTo>
                  <a:pt x="537629" y="381419"/>
                </a:lnTo>
                <a:lnTo>
                  <a:pt x="543191" y="333375"/>
                </a:lnTo>
                <a:close/>
              </a:path>
              <a:path w="666750" h="666750">
                <a:moveTo>
                  <a:pt x="666750" y="374027"/>
                </a:moveTo>
                <a:lnTo>
                  <a:pt x="639965" y="348348"/>
                </a:lnTo>
                <a:lnTo>
                  <a:pt x="616140" y="329933"/>
                </a:lnTo>
                <a:lnTo>
                  <a:pt x="614172" y="299872"/>
                </a:lnTo>
                <a:lnTo>
                  <a:pt x="634911" y="279044"/>
                </a:lnTo>
                <a:lnTo>
                  <a:pt x="658596" y="249555"/>
                </a:lnTo>
                <a:lnTo>
                  <a:pt x="642416" y="201891"/>
                </a:lnTo>
                <a:lnTo>
                  <a:pt x="606374" y="193052"/>
                </a:lnTo>
                <a:lnTo>
                  <a:pt x="576541" y="189014"/>
                </a:lnTo>
                <a:lnTo>
                  <a:pt x="559803" y="163969"/>
                </a:lnTo>
                <a:lnTo>
                  <a:pt x="567347" y="135547"/>
                </a:lnTo>
                <a:lnTo>
                  <a:pt x="571258" y="110236"/>
                </a:lnTo>
                <a:lnTo>
                  <a:pt x="571766" y="106946"/>
                </a:lnTo>
                <a:lnTo>
                  <a:pt x="573112" y="98171"/>
                </a:lnTo>
                <a:lnTo>
                  <a:pt x="560108" y="86779"/>
                </a:lnTo>
                <a:lnTo>
                  <a:pt x="556526" y="83642"/>
                </a:lnTo>
                <a:lnTo>
                  <a:pt x="556526" y="333375"/>
                </a:lnTo>
                <a:lnTo>
                  <a:pt x="551980" y="378282"/>
                </a:lnTo>
                <a:lnTo>
                  <a:pt x="538962" y="420154"/>
                </a:lnTo>
                <a:lnTo>
                  <a:pt x="518363" y="458050"/>
                </a:lnTo>
                <a:lnTo>
                  <a:pt x="491096" y="491083"/>
                </a:lnTo>
                <a:lnTo>
                  <a:pt x="458050" y="518350"/>
                </a:lnTo>
                <a:lnTo>
                  <a:pt x="420154" y="538949"/>
                </a:lnTo>
                <a:lnTo>
                  <a:pt x="378294" y="551980"/>
                </a:lnTo>
                <a:lnTo>
                  <a:pt x="333375" y="556514"/>
                </a:lnTo>
                <a:lnTo>
                  <a:pt x="288467" y="551980"/>
                </a:lnTo>
                <a:lnTo>
                  <a:pt x="246608" y="538949"/>
                </a:lnTo>
                <a:lnTo>
                  <a:pt x="208699" y="518350"/>
                </a:lnTo>
                <a:lnTo>
                  <a:pt x="175666" y="491083"/>
                </a:lnTo>
                <a:lnTo>
                  <a:pt x="148399" y="458050"/>
                </a:lnTo>
                <a:lnTo>
                  <a:pt x="127800" y="420154"/>
                </a:lnTo>
                <a:lnTo>
                  <a:pt x="114782" y="378282"/>
                </a:lnTo>
                <a:lnTo>
                  <a:pt x="110236" y="333375"/>
                </a:lnTo>
                <a:lnTo>
                  <a:pt x="114782" y="288455"/>
                </a:lnTo>
                <a:lnTo>
                  <a:pt x="127800" y="246595"/>
                </a:lnTo>
                <a:lnTo>
                  <a:pt x="148399" y="208699"/>
                </a:lnTo>
                <a:lnTo>
                  <a:pt x="175666" y="175666"/>
                </a:lnTo>
                <a:lnTo>
                  <a:pt x="208699" y="148386"/>
                </a:lnTo>
                <a:lnTo>
                  <a:pt x="246608" y="127800"/>
                </a:lnTo>
                <a:lnTo>
                  <a:pt x="288467" y="114769"/>
                </a:lnTo>
                <a:lnTo>
                  <a:pt x="333375" y="110236"/>
                </a:lnTo>
                <a:lnTo>
                  <a:pt x="378294" y="114769"/>
                </a:lnTo>
                <a:lnTo>
                  <a:pt x="420154" y="127800"/>
                </a:lnTo>
                <a:lnTo>
                  <a:pt x="458050" y="148386"/>
                </a:lnTo>
                <a:lnTo>
                  <a:pt x="491096" y="175666"/>
                </a:lnTo>
                <a:lnTo>
                  <a:pt x="518363" y="208699"/>
                </a:lnTo>
                <a:lnTo>
                  <a:pt x="538962" y="246595"/>
                </a:lnTo>
                <a:lnTo>
                  <a:pt x="551980" y="288455"/>
                </a:lnTo>
                <a:lnTo>
                  <a:pt x="556526" y="333375"/>
                </a:lnTo>
                <a:lnTo>
                  <a:pt x="556526" y="83642"/>
                </a:lnTo>
                <a:lnTo>
                  <a:pt x="535266" y="64985"/>
                </a:lnTo>
                <a:lnTo>
                  <a:pt x="499643" y="75349"/>
                </a:lnTo>
                <a:lnTo>
                  <a:pt x="471779" y="86779"/>
                </a:lnTo>
                <a:lnTo>
                  <a:pt x="444766" y="73456"/>
                </a:lnTo>
                <a:lnTo>
                  <a:pt x="439115" y="52578"/>
                </a:lnTo>
                <a:lnTo>
                  <a:pt x="437083" y="45072"/>
                </a:lnTo>
                <a:lnTo>
                  <a:pt x="423405" y="9817"/>
                </a:lnTo>
                <a:lnTo>
                  <a:pt x="374027" y="0"/>
                </a:lnTo>
                <a:lnTo>
                  <a:pt x="348361" y="26784"/>
                </a:lnTo>
                <a:lnTo>
                  <a:pt x="329933" y="50609"/>
                </a:lnTo>
                <a:lnTo>
                  <a:pt x="299885" y="52578"/>
                </a:lnTo>
                <a:lnTo>
                  <a:pt x="279044" y="31838"/>
                </a:lnTo>
                <a:lnTo>
                  <a:pt x="249567" y="8153"/>
                </a:lnTo>
                <a:lnTo>
                  <a:pt x="201891" y="24333"/>
                </a:lnTo>
                <a:lnTo>
                  <a:pt x="193052" y="60375"/>
                </a:lnTo>
                <a:lnTo>
                  <a:pt x="189014" y="90208"/>
                </a:lnTo>
                <a:lnTo>
                  <a:pt x="163969" y="106946"/>
                </a:lnTo>
                <a:lnTo>
                  <a:pt x="135559" y="99402"/>
                </a:lnTo>
                <a:lnTo>
                  <a:pt x="98183" y="93637"/>
                </a:lnTo>
                <a:lnTo>
                  <a:pt x="64998" y="131483"/>
                </a:lnTo>
                <a:lnTo>
                  <a:pt x="75349" y="167106"/>
                </a:lnTo>
                <a:lnTo>
                  <a:pt x="86779" y="194970"/>
                </a:lnTo>
                <a:lnTo>
                  <a:pt x="73456" y="221983"/>
                </a:lnTo>
                <a:lnTo>
                  <a:pt x="45072" y="229666"/>
                </a:lnTo>
                <a:lnTo>
                  <a:pt x="9829" y="243357"/>
                </a:lnTo>
                <a:lnTo>
                  <a:pt x="0" y="292722"/>
                </a:lnTo>
                <a:lnTo>
                  <a:pt x="26797" y="318389"/>
                </a:lnTo>
                <a:lnTo>
                  <a:pt x="50609" y="336816"/>
                </a:lnTo>
                <a:lnTo>
                  <a:pt x="52590" y="366877"/>
                </a:lnTo>
                <a:lnTo>
                  <a:pt x="31838" y="387718"/>
                </a:lnTo>
                <a:lnTo>
                  <a:pt x="8166" y="417195"/>
                </a:lnTo>
                <a:lnTo>
                  <a:pt x="24345" y="464845"/>
                </a:lnTo>
                <a:lnTo>
                  <a:pt x="60375" y="473697"/>
                </a:lnTo>
                <a:lnTo>
                  <a:pt x="90220" y="477735"/>
                </a:lnTo>
                <a:lnTo>
                  <a:pt x="106959" y="502780"/>
                </a:lnTo>
                <a:lnTo>
                  <a:pt x="99415" y="531190"/>
                </a:lnTo>
                <a:lnTo>
                  <a:pt x="93637" y="568566"/>
                </a:lnTo>
                <a:lnTo>
                  <a:pt x="131483" y="601764"/>
                </a:lnTo>
                <a:lnTo>
                  <a:pt x="167119" y="591400"/>
                </a:lnTo>
                <a:lnTo>
                  <a:pt x="194983" y="579970"/>
                </a:lnTo>
                <a:lnTo>
                  <a:pt x="221996" y="593293"/>
                </a:lnTo>
                <a:lnTo>
                  <a:pt x="229666" y="621677"/>
                </a:lnTo>
                <a:lnTo>
                  <a:pt x="243357" y="656920"/>
                </a:lnTo>
                <a:lnTo>
                  <a:pt x="292722" y="666750"/>
                </a:lnTo>
                <a:lnTo>
                  <a:pt x="318401" y="639953"/>
                </a:lnTo>
                <a:lnTo>
                  <a:pt x="336816" y="616140"/>
                </a:lnTo>
                <a:lnTo>
                  <a:pt x="366877" y="614172"/>
                </a:lnTo>
                <a:lnTo>
                  <a:pt x="387718" y="634911"/>
                </a:lnTo>
                <a:lnTo>
                  <a:pt x="417195" y="658583"/>
                </a:lnTo>
                <a:lnTo>
                  <a:pt x="464858" y="642416"/>
                </a:lnTo>
                <a:lnTo>
                  <a:pt x="471792" y="614172"/>
                </a:lnTo>
                <a:lnTo>
                  <a:pt x="473697" y="606374"/>
                </a:lnTo>
                <a:lnTo>
                  <a:pt x="477266" y="579970"/>
                </a:lnTo>
                <a:lnTo>
                  <a:pt x="477735" y="576529"/>
                </a:lnTo>
                <a:lnTo>
                  <a:pt x="502780" y="559803"/>
                </a:lnTo>
                <a:lnTo>
                  <a:pt x="531202" y="567347"/>
                </a:lnTo>
                <a:lnTo>
                  <a:pt x="568566" y="573112"/>
                </a:lnTo>
                <a:lnTo>
                  <a:pt x="580237" y="559803"/>
                </a:lnTo>
                <a:lnTo>
                  <a:pt x="583120" y="556514"/>
                </a:lnTo>
                <a:lnTo>
                  <a:pt x="601764" y="535266"/>
                </a:lnTo>
                <a:lnTo>
                  <a:pt x="591400" y="499643"/>
                </a:lnTo>
                <a:lnTo>
                  <a:pt x="579970" y="471779"/>
                </a:lnTo>
                <a:lnTo>
                  <a:pt x="593293" y="444754"/>
                </a:lnTo>
                <a:lnTo>
                  <a:pt x="621677" y="437083"/>
                </a:lnTo>
                <a:lnTo>
                  <a:pt x="656932" y="423392"/>
                </a:lnTo>
                <a:lnTo>
                  <a:pt x="666750" y="374027"/>
                </a:lnTo>
                <a:close/>
              </a:path>
            </a:pathLst>
          </a:custGeom>
          <a:solidFill>
            <a:srgbClr val="E7EDF1"/>
          </a:solidFill>
        </p:spPr>
        <p:txBody>
          <a:bodyPr wrap="square" lIns="0" tIns="0" rIns="0" bIns="0" rtlCol="0"/>
          <a:lstStyle/>
          <a:p>
            <a:endParaRPr/>
          </a:p>
        </p:txBody>
      </p:sp>
      <p:sp>
        <p:nvSpPr>
          <p:cNvPr id="9" name="object 9"/>
          <p:cNvSpPr/>
          <p:nvPr/>
        </p:nvSpPr>
        <p:spPr>
          <a:xfrm>
            <a:off x="2479225" y="3611355"/>
            <a:ext cx="971549" cy="971549"/>
          </a:xfrm>
          <a:prstGeom prst="rect">
            <a:avLst/>
          </a:prstGeom>
          <a:blipFill>
            <a:blip r:embed="rId7" cstate="print"/>
            <a:stretch>
              <a:fillRect/>
            </a:stretch>
          </a:blipFill>
        </p:spPr>
        <p:txBody>
          <a:bodyPr wrap="square" lIns="0" tIns="0" rIns="0" bIns="0" rtlCol="0"/>
          <a:lstStyle/>
          <a:p>
            <a:endParaRPr/>
          </a:p>
        </p:txBody>
      </p:sp>
      <p:grpSp>
        <p:nvGrpSpPr>
          <p:cNvPr id="10" name="object 10"/>
          <p:cNvGrpSpPr/>
          <p:nvPr/>
        </p:nvGrpSpPr>
        <p:grpSpPr>
          <a:xfrm>
            <a:off x="2755959" y="7581900"/>
            <a:ext cx="582295" cy="581660"/>
            <a:chOff x="3792506" y="7547714"/>
            <a:chExt cx="582295" cy="581660"/>
          </a:xfrm>
        </p:grpSpPr>
        <p:sp>
          <p:nvSpPr>
            <p:cNvPr id="11" name="object 11"/>
            <p:cNvSpPr/>
            <p:nvPr/>
          </p:nvSpPr>
          <p:spPr>
            <a:xfrm>
              <a:off x="3792506" y="7921117"/>
              <a:ext cx="209041" cy="207837"/>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3924039" y="7547714"/>
              <a:ext cx="450850" cy="450850"/>
            </a:xfrm>
            <a:custGeom>
              <a:avLst/>
              <a:gdLst/>
              <a:ahLst/>
              <a:cxnLst/>
              <a:rect l="l" t="t" r="r" b="b"/>
              <a:pathLst>
                <a:path w="450850" h="450850">
                  <a:moveTo>
                    <a:pt x="96809" y="450846"/>
                  </a:moveTo>
                  <a:lnTo>
                    <a:pt x="0" y="354059"/>
                  </a:lnTo>
                  <a:lnTo>
                    <a:pt x="271106" y="82952"/>
                  </a:lnTo>
                  <a:lnTo>
                    <a:pt x="251717" y="63564"/>
                  </a:lnTo>
                  <a:lnTo>
                    <a:pt x="94180" y="221145"/>
                  </a:lnTo>
                  <a:lnTo>
                    <a:pt x="90675" y="222504"/>
                  </a:lnTo>
                  <a:lnTo>
                    <a:pt x="83664" y="222504"/>
                  </a:lnTo>
                  <a:lnTo>
                    <a:pt x="80159" y="221145"/>
                  </a:lnTo>
                  <a:lnTo>
                    <a:pt x="72141" y="213127"/>
                  </a:lnTo>
                  <a:lnTo>
                    <a:pt x="72141" y="204452"/>
                  </a:lnTo>
                  <a:lnTo>
                    <a:pt x="244641" y="31908"/>
                  </a:lnTo>
                  <a:lnTo>
                    <a:pt x="248125" y="30484"/>
                  </a:lnTo>
                  <a:lnTo>
                    <a:pt x="255398" y="30484"/>
                  </a:lnTo>
                  <a:lnTo>
                    <a:pt x="258859" y="31930"/>
                  </a:lnTo>
                  <a:lnTo>
                    <a:pt x="290472" y="63542"/>
                  </a:lnTo>
                  <a:lnTo>
                    <a:pt x="327298" y="26738"/>
                  </a:lnTo>
                  <a:lnTo>
                    <a:pt x="353668" y="8203"/>
                  </a:lnTo>
                  <a:lnTo>
                    <a:pt x="383031" y="0"/>
                  </a:lnTo>
                  <a:lnTo>
                    <a:pt x="411360" y="2541"/>
                  </a:lnTo>
                  <a:lnTo>
                    <a:pt x="434624" y="16244"/>
                  </a:lnTo>
                  <a:lnTo>
                    <a:pt x="448425" y="39726"/>
                  </a:lnTo>
                  <a:lnTo>
                    <a:pt x="450309" y="67746"/>
                  </a:lnTo>
                  <a:lnTo>
                    <a:pt x="441087" y="96846"/>
                  </a:lnTo>
                  <a:lnTo>
                    <a:pt x="421567" y="123569"/>
                  </a:lnTo>
                  <a:lnTo>
                    <a:pt x="382243" y="160396"/>
                  </a:lnTo>
                  <a:lnTo>
                    <a:pt x="382243" y="165785"/>
                  </a:lnTo>
                  <a:lnTo>
                    <a:pt x="390151" y="174438"/>
                  </a:lnTo>
                  <a:lnTo>
                    <a:pt x="379417" y="185129"/>
                  </a:lnTo>
                  <a:lnTo>
                    <a:pt x="373282" y="185129"/>
                  </a:lnTo>
                  <a:lnTo>
                    <a:pt x="367937" y="179784"/>
                  </a:lnTo>
                  <a:lnTo>
                    <a:pt x="96809" y="450846"/>
                  </a:lnTo>
                  <a:close/>
                </a:path>
              </a:pathLst>
            </a:custGeom>
            <a:solidFill>
              <a:srgbClr val="E7EDF1"/>
            </a:solidFill>
          </p:spPr>
          <p:txBody>
            <a:bodyPr wrap="square" lIns="0" tIns="0" rIns="0" bIns="0" rtlCol="0"/>
            <a:lstStyle/>
            <a:p>
              <a:endParaRPr/>
            </a:p>
          </p:txBody>
        </p:sp>
      </p:grpSp>
      <p:sp>
        <p:nvSpPr>
          <p:cNvPr id="13" name="object 13"/>
          <p:cNvSpPr/>
          <p:nvPr/>
        </p:nvSpPr>
        <p:spPr>
          <a:xfrm>
            <a:off x="0" y="1888528"/>
            <a:ext cx="1763395" cy="682625"/>
          </a:xfrm>
          <a:custGeom>
            <a:avLst/>
            <a:gdLst/>
            <a:ahLst/>
            <a:cxnLst/>
            <a:rect l="l" t="t" r="r" b="b"/>
            <a:pathLst>
              <a:path w="1763395" h="682625">
                <a:moveTo>
                  <a:pt x="1420405" y="682418"/>
                </a:moveTo>
                <a:lnTo>
                  <a:pt x="1370892" y="678936"/>
                </a:lnTo>
                <a:lnTo>
                  <a:pt x="1323536" y="668803"/>
                </a:lnTo>
                <a:lnTo>
                  <a:pt x="1278835" y="652491"/>
                </a:lnTo>
                <a:lnTo>
                  <a:pt x="1237288" y="630469"/>
                </a:lnTo>
                <a:lnTo>
                  <a:pt x="1199391" y="603208"/>
                </a:lnTo>
                <a:lnTo>
                  <a:pt x="1165644" y="571179"/>
                </a:lnTo>
                <a:lnTo>
                  <a:pt x="1136543" y="534852"/>
                </a:lnTo>
                <a:lnTo>
                  <a:pt x="1112588" y="494698"/>
                </a:lnTo>
                <a:lnTo>
                  <a:pt x="1094275" y="451186"/>
                </a:lnTo>
                <a:lnTo>
                  <a:pt x="1082102" y="404788"/>
                </a:lnTo>
                <a:lnTo>
                  <a:pt x="0" y="404788"/>
                </a:lnTo>
                <a:lnTo>
                  <a:pt x="0" y="277629"/>
                </a:lnTo>
                <a:lnTo>
                  <a:pt x="1079975" y="277629"/>
                </a:lnTo>
                <a:lnTo>
                  <a:pt x="1092664" y="231746"/>
                </a:lnTo>
                <a:lnTo>
                  <a:pt x="1111277" y="188533"/>
                </a:lnTo>
                <a:lnTo>
                  <a:pt x="1135354" y="148500"/>
                </a:lnTo>
                <a:lnTo>
                  <a:pt x="1164435" y="112153"/>
                </a:lnTo>
                <a:lnTo>
                  <a:pt x="1198061" y="80003"/>
                </a:lnTo>
                <a:lnTo>
                  <a:pt x="1235773" y="52558"/>
                </a:lnTo>
                <a:lnTo>
                  <a:pt x="1277110" y="30327"/>
                </a:lnTo>
                <a:lnTo>
                  <a:pt x="1321612" y="13817"/>
                </a:lnTo>
                <a:lnTo>
                  <a:pt x="1368822" y="3539"/>
                </a:lnTo>
                <a:lnTo>
                  <a:pt x="1418278" y="0"/>
                </a:lnTo>
                <a:lnTo>
                  <a:pt x="1465286" y="3111"/>
                </a:lnTo>
                <a:lnTo>
                  <a:pt x="1510300" y="12176"/>
                </a:lnTo>
                <a:lnTo>
                  <a:pt x="1552921" y="26789"/>
                </a:lnTo>
                <a:lnTo>
                  <a:pt x="1592749" y="46546"/>
                </a:lnTo>
                <a:lnTo>
                  <a:pt x="1629385" y="71042"/>
                </a:lnTo>
                <a:lnTo>
                  <a:pt x="1662430" y="99872"/>
                </a:lnTo>
                <a:lnTo>
                  <a:pt x="1691487" y="132632"/>
                </a:lnTo>
                <a:lnTo>
                  <a:pt x="1716155" y="168916"/>
                </a:lnTo>
                <a:lnTo>
                  <a:pt x="1736035" y="208321"/>
                </a:lnTo>
                <a:lnTo>
                  <a:pt x="1750730" y="250441"/>
                </a:lnTo>
                <a:lnTo>
                  <a:pt x="1759839" y="294872"/>
                </a:lnTo>
                <a:lnTo>
                  <a:pt x="1762964" y="341209"/>
                </a:lnTo>
                <a:lnTo>
                  <a:pt x="1759840" y="387545"/>
                </a:lnTo>
                <a:lnTo>
                  <a:pt x="1750740" y="431976"/>
                </a:lnTo>
                <a:lnTo>
                  <a:pt x="1736069" y="474096"/>
                </a:lnTo>
                <a:lnTo>
                  <a:pt x="1716233" y="513501"/>
                </a:lnTo>
                <a:lnTo>
                  <a:pt x="1691641" y="549785"/>
                </a:lnTo>
                <a:lnTo>
                  <a:pt x="1662696" y="582545"/>
                </a:lnTo>
                <a:lnTo>
                  <a:pt x="1629807" y="611375"/>
                </a:lnTo>
                <a:lnTo>
                  <a:pt x="1593379" y="635871"/>
                </a:lnTo>
                <a:lnTo>
                  <a:pt x="1553818" y="655628"/>
                </a:lnTo>
                <a:lnTo>
                  <a:pt x="1511532" y="670241"/>
                </a:lnTo>
                <a:lnTo>
                  <a:pt x="1466925" y="679306"/>
                </a:lnTo>
                <a:lnTo>
                  <a:pt x="1420405" y="682418"/>
                </a:lnTo>
                <a:close/>
              </a:path>
            </a:pathLst>
          </a:custGeom>
          <a:solidFill>
            <a:srgbClr val="42B0F1"/>
          </a:solid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278"/>
            <a:ext cx="18287999" cy="8000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5" dirty="0"/>
              <a:t>Be</a:t>
            </a:r>
            <a:r>
              <a:rPr spc="80" dirty="0"/>
              <a:t> </a:t>
            </a:r>
            <a:r>
              <a:rPr spc="-15" dirty="0"/>
              <a:t>Inspired</a:t>
            </a:r>
          </a:p>
        </p:txBody>
      </p:sp>
      <p:sp>
        <p:nvSpPr>
          <p:cNvPr id="4" name="object 4"/>
          <p:cNvSpPr txBox="1">
            <a:spLocks noGrp="1"/>
          </p:cNvSpPr>
          <p:nvPr>
            <p:ph type="body" idx="1"/>
          </p:nvPr>
        </p:nvSpPr>
        <p:spPr>
          <a:xfrm>
            <a:off x="2630725" y="4119918"/>
            <a:ext cx="13026547" cy="2812052"/>
          </a:xfrm>
          <a:prstGeom prst="rect">
            <a:avLst/>
          </a:prstGeom>
        </p:spPr>
        <p:txBody>
          <a:bodyPr vert="horz" wrap="square" lIns="0" tIns="12700" rIns="0" bIns="0" rtlCol="0">
            <a:spAutoFit/>
          </a:bodyPr>
          <a:lstStyle/>
          <a:p>
            <a:pPr marL="12700" marR="5080" algn="ctr">
              <a:lnSpc>
                <a:spcPct val="109100"/>
              </a:lnSpc>
              <a:spcBef>
                <a:spcPts val="100"/>
              </a:spcBef>
            </a:pPr>
            <a:r>
              <a:rPr dirty="0"/>
              <a:t>IMAGINATION</a:t>
            </a:r>
            <a:r>
              <a:rPr lang="en-US" dirty="0"/>
              <a:t> </a:t>
            </a:r>
            <a:r>
              <a:rPr dirty="0"/>
              <a:t>IS</a:t>
            </a:r>
            <a:r>
              <a:rPr lang="en-US" dirty="0"/>
              <a:t> </a:t>
            </a:r>
            <a:r>
              <a:rPr dirty="0"/>
              <a:t>MORE  IMPORTANT THAN KNOWLEDGE</a:t>
            </a:r>
            <a:r>
              <a:rPr spc="-150" dirty="0"/>
              <a:t>.</a:t>
            </a:r>
          </a:p>
          <a:p>
            <a:pPr algn="ctr">
              <a:lnSpc>
                <a:spcPct val="100000"/>
              </a:lnSpc>
              <a:spcBef>
                <a:spcPts val="3554"/>
              </a:spcBef>
            </a:pPr>
            <a:r>
              <a:rPr sz="3200" b="0" spc="325" dirty="0">
                <a:solidFill>
                  <a:srgbClr val="42B0F1"/>
                </a:solidFill>
                <a:latin typeface="Verdana"/>
                <a:cs typeface="Verdana"/>
              </a:rPr>
              <a:t>ALBERT</a:t>
            </a:r>
            <a:r>
              <a:rPr sz="3200" b="0" spc="395" dirty="0">
                <a:solidFill>
                  <a:srgbClr val="42B0F1"/>
                </a:solidFill>
                <a:latin typeface="Verdana"/>
                <a:cs typeface="Verdana"/>
              </a:rPr>
              <a:t> </a:t>
            </a:r>
            <a:r>
              <a:rPr sz="3200" b="0" spc="225" dirty="0">
                <a:solidFill>
                  <a:srgbClr val="42B0F1"/>
                </a:solidFill>
                <a:latin typeface="Verdana"/>
                <a:cs typeface="Verdana"/>
              </a:rPr>
              <a:t>EINSTEIN</a:t>
            </a:r>
            <a:endParaRPr sz="3200" dirty="0">
              <a:latin typeface="Verdana"/>
              <a:cs typeface="Verdana"/>
            </a:endParaRPr>
          </a:p>
        </p:txBody>
      </p:sp>
      <p:sp>
        <p:nvSpPr>
          <p:cNvPr id="5" name="object 5"/>
          <p:cNvSpPr/>
          <p:nvPr/>
        </p:nvSpPr>
        <p:spPr>
          <a:xfrm>
            <a:off x="0" y="1111356"/>
            <a:ext cx="2883535" cy="682625"/>
          </a:xfrm>
          <a:custGeom>
            <a:avLst/>
            <a:gdLst/>
            <a:ahLst/>
            <a:cxnLst/>
            <a:rect l="l" t="t" r="r" b="b"/>
            <a:pathLst>
              <a:path w="2883535" h="682625">
                <a:moveTo>
                  <a:pt x="2540470" y="682418"/>
                </a:moveTo>
                <a:lnTo>
                  <a:pt x="2490956" y="678936"/>
                </a:lnTo>
                <a:lnTo>
                  <a:pt x="2443600" y="668803"/>
                </a:lnTo>
                <a:lnTo>
                  <a:pt x="2398899" y="652491"/>
                </a:lnTo>
                <a:lnTo>
                  <a:pt x="2357352" y="630469"/>
                </a:lnTo>
                <a:lnTo>
                  <a:pt x="2319456" y="603208"/>
                </a:lnTo>
                <a:lnTo>
                  <a:pt x="2285708" y="571179"/>
                </a:lnTo>
                <a:lnTo>
                  <a:pt x="2256608" y="534852"/>
                </a:lnTo>
                <a:lnTo>
                  <a:pt x="2232652" y="494698"/>
                </a:lnTo>
                <a:lnTo>
                  <a:pt x="2214339" y="451186"/>
                </a:lnTo>
                <a:lnTo>
                  <a:pt x="2202166" y="404788"/>
                </a:lnTo>
                <a:lnTo>
                  <a:pt x="0" y="404788"/>
                </a:lnTo>
                <a:lnTo>
                  <a:pt x="0" y="277629"/>
                </a:lnTo>
                <a:lnTo>
                  <a:pt x="2200039" y="277629"/>
                </a:lnTo>
                <a:lnTo>
                  <a:pt x="2212728" y="231746"/>
                </a:lnTo>
                <a:lnTo>
                  <a:pt x="2231341" y="188533"/>
                </a:lnTo>
                <a:lnTo>
                  <a:pt x="2255418" y="148500"/>
                </a:lnTo>
                <a:lnTo>
                  <a:pt x="2284500" y="112153"/>
                </a:lnTo>
                <a:lnTo>
                  <a:pt x="2318126" y="80003"/>
                </a:lnTo>
                <a:lnTo>
                  <a:pt x="2355837" y="52558"/>
                </a:lnTo>
                <a:lnTo>
                  <a:pt x="2397174" y="30327"/>
                </a:lnTo>
                <a:lnTo>
                  <a:pt x="2441677" y="13817"/>
                </a:lnTo>
                <a:lnTo>
                  <a:pt x="2488886" y="3539"/>
                </a:lnTo>
                <a:lnTo>
                  <a:pt x="2538342" y="0"/>
                </a:lnTo>
                <a:lnTo>
                  <a:pt x="2585351" y="3111"/>
                </a:lnTo>
                <a:lnTo>
                  <a:pt x="2630365" y="12176"/>
                </a:lnTo>
                <a:lnTo>
                  <a:pt x="2672985" y="26789"/>
                </a:lnTo>
                <a:lnTo>
                  <a:pt x="2712813" y="46546"/>
                </a:lnTo>
                <a:lnTo>
                  <a:pt x="2749449" y="71042"/>
                </a:lnTo>
                <a:lnTo>
                  <a:pt x="2782495" y="99872"/>
                </a:lnTo>
                <a:lnTo>
                  <a:pt x="2811551" y="132632"/>
                </a:lnTo>
                <a:lnTo>
                  <a:pt x="2836219" y="168916"/>
                </a:lnTo>
                <a:lnTo>
                  <a:pt x="2856100" y="208321"/>
                </a:lnTo>
                <a:lnTo>
                  <a:pt x="2870794" y="250441"/>
                </a:lnTo>
                <a:lnTo>
                  <a:pt x="2879903" y="294872"/>
                </a:lnTo>
                <a:lnTo>
                  <a:pt x="2883028" y="341209"/>
                </a:lnTo>
                <a:lnTo>
                  <a:pt x="2879904" y="387545"/>
                </a:lnTo>
                <a:lnTo>
                  <a:pt x="2870804" y="431976"/>
                </a:lnTo>
                <a:lnTo>
                  <a:pt x="2856133" y="474096"/>
                </a:lnTo>
                <a:lnTo>
                  <a:pt x="2836298" y="513501"/>
                </a:lnTo>
                <a:lnTo>
                  <a:pt x="2811705" y="549785"/>
                </a:lnTo>
                <a:lnTo>
                  <a:pt x="2782761" y="582545"/>
                </a:lnTo>
                <a:lnTo>
                  <a:pt x="2749871" y="611375"/>
                </a:lnTo>
                <a:lnTo>
                  <a:pt x="2713443" y="635871"/>
                </a:lnTo>
                <a:lnTo>
                  <a:pt x="2673883" y="655628"/>
                </a:lnTo>
                <a:lnTo>
                  <a:pt x="2631596" y="670241"/>
                </a:lnTo>
                <a:lnTo>
                  <a:pt x="2586989" y="679306"/>
                </a:lnTo>
                <a:lnTo>
                  <a:pt x="2540470" y="682418"/>
                </a:lnTo>
                <a:close/>
              </a:path>
            </a:pathLst>
          </a:custGeom>
          <a:solidFill>
            <a:srgbClr val="42B0F1"/>
          </a:solidFill>
        </p:spPr>
        <p:txBody>
          <a:bodyPr wrap="square" lIns="0" tIns="0" rIns="0" bIns="0" rtlCol="0"/>
          <a:lstStyle/>
          <a:p>
            <a:endParaRPr/>
          </a:p>
        </p:txBody>
      </p:sp>
      <p:sp>
        <p:nvSpPr>
          <p:cNvPr id="6" name="object 6"/>
          <p:cNvSpPr/>
          <p:nvPr/>
        </p:nvSpPr>
        <p:spPr>
          <a:xfrm>
            <a:off x="15401954" y="8493137"/>
            <a:ext cx="2886075" cy="682625"/>
          </a:xfrm>
          <a:custGeom>
            <a:avLst/>
            <a:gdLst/>
            <a:ahLst/>
            <a:cxnLst/>
            <a:rect l="l" t="t" r="r" b="b"/>
            <a:pathLst>
              <a:path w="2886075" h="682625">
                <a:moveTo>
                  <a:pt x="342558" y="0"/>
                </a:moveTo>
                <a:lnTo>
                  <a:pt x="392072" y="3482"/>
                </a:lnTo>
                <a:lnTo>
                  <a:pt x="439428" y="13614"/>
                </a:lnTo>
                <a:lnTo>
                  <a:pt x="484128" y="29926"/>
                </a:lnTo>
                <a:lnTo>
                  <a:pt x="525676" y="51948"/>
                </a:lnTo>
                <a:lnTo>
                  <a:pt x="563572" y="79209"/>
                </a:lnTo>
                <a:lnTo>
                  <a:pt x="597320" y="111238"/>
                </a:lnTo>
                <a:lnTo>
                  <a:pt x="626420" y="147565"/>
                </a:lnTo>
                <a:lnTo>
                  <a:pt x="650376" y="187720"/>
                </a:lnTo>
                <a:lnTo>
                  <a:pt x="668689" y="231231"/>
                </a:lnTo>
                <a:lnTo>
                  <a:pt x="680861" y="277629"/>
                </a:lnTo>
                <a:lnTo>
                  <a:pt x="2885832" y="277629"/>
                </a:lnTo>
                <a:lnTo>
                  <a:pt x="2885832" y="404788"/>
                </a:lnTo>
                <a:lnTo>
                  <a:pt x="682989" y="404788"/>
                </a:lnTo>
                <a:lnTo>
                  <a:pt x="670299" y="450671"/>
                </a:lnTo>
                <a:lnTo>
                  <a:pt x="651686" y="493884"/>
                </a:lnTo>
                <a:lnTo>
                  <a:pt x="627609" y="533918"/>
                </a:lnTo>
                <a:lnTo>
                  <a:pt x="598528" y="570264"/>
                </a:lnTo>
                <a:lnTo>
                  <a:pt x="564902" y="602414"/>
                </a:lnTo>
                <a:lnTo>
                  <a:pt x="527191" y="629859"/>
                </a:lnTo>
                <a:lnTo>
                  <a:pt x="485854" y="652090"/>
                </a:lnTo>
                <a:lnTo>
                  <a:pt x="441351" y="668600"/>
                </a:lnTo>
                <a:lnTo>
                  <a:pt x="394142" y="678878"/>
                </a:lnTo>
                <a:lnTo>
                  <a:pt x="344686" y="682418"/>
                </a:lnTo>
                <a:lnTo>
                  <a:pt x="297677" y="679306"/>
                </a:lnTo>
                <a:lnTo>
                  <a:pt x="252663" y="670241"/>
                </a:lnTo>
                <a:lnTo>
                  <a:pt x="210043" y="655628"/>
                </a:lnTo>
                <a:lnTo>
                  <a:pt x="170215" y="635871"/>
                </a:lnTo>
                <a:lnTo>
                  <a:pt x="133579" y="611375"/>
                </a:lnTo>
                <a:lnTo>
                  <a:pt x="100533" y="582545"/>
                </a:lnTo>
                <a:lnTo>
                  <a:pt x="71477" y="549785"/>
                </a:lnTo>
                <a:lnTo>
                  <a:pt x="46809" y="513501"/>
                </a:lnTo>
                <a:lnTo>
                  <a:pt x="26928" y="474096"/>
                </a:lnTo>
                <a:lnTo>
                  <a:pt x="12234" y="431976"/>
                </a:lnTo>
                <a:lnTo>
                  <a:pt x="3125" y="387545"/>
                </a:lnTo>
                <a:lnTo>
                  <a:pt x="0" y="341209"/>
                </a:lnTo>
                <a:lnTo>
                  <a:pt x="3123" y="294872"/>
                </a:lnTo>
                <a:lnTo>
                  <a:pt x="12224" y="250441"/>
                </a:lnTo>
                <a:lnTo>
                  <a:pt x="26895" y="208321"/>
                </a:lnTo>
                <a:lnTo>
                  <a:pt x="46730" y="168916"/>
                </a:lnTo>
                <a:lnTo>
                  <a:pt x="71323" y="132632"/>
                </a:lnTo>
                <a:lnTo>
                  <a:pt x="100267" y="99872"/>
                </a:lnTo>
                <a:lnTo>
                  <a:pt x="133156" y="71042"/>
                </a:lnTo>
                <a:lnTo>
                  <a:pt x="169585" y="46546"/>
                </a:lnTo>
                <a:lnTo>
                  <a:pt x="209145" y="26789"/>
                </a:lnTo>
                <a:lnTo>
                  <a:pt x="251432" y="12176"/>
                </a:lnTo>
                <a:lnTo>
                  <a:pt x="296038" y="3111"/>
                </a:lnTo>
                <a:lnTo>
                  <a:pt x="342558" y="0"/>
                </a:lnTo>
                <a:close/>
              </a:path>
            </a:pathLst>
          </a:custGeom>
          <a:solidFill>
            <a:srgbClr val="42B0F1"/>
          </a:solidFill>
        </p:spPr>
        <p:txBody>
          <a:bodyPr wrap="square" lIns="0" tIns="0" rIns="0" bIns="0" rtlCol="0"/>
          <a:lstStyle/>
          <a:p>
            <a:endParaRPr/>
          </a:p>
        </p:txBody>
      </p:sp>
      <p:sp>
        <p:nvSpPr>
          <p:cNvPr id="7" name="object 7"/>
          <p:cNvSpPr/>
          <p:nvPr/>
        </p:nvSpPr>
        <p:spPr>
          <a:xfrm>
            <a:off x="0" y="9486045"/>
            <a:ext cx="18287999" cy="8000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75720" y="0"/>
            <a:ext cx="6812218" cy="10287000"/>
            <a:chOff x="11475780" y="1"/>
            <a:chExt cx="6812218" cy="10287000"/>
          </a:xfrm>
        </p:grpSpPr>
        <p:sp>
          <p:nvSpPr>
            <p:cNvPr id="3" name="object 3"/>
            <p:cNvSpPr/>
            <p:nvPr/>
          </p:nvSpPr>
          <p:spPr>
            <a:xfrm>
              <a:off x="11475780" y="1"/>
              <a:ext cx="2457449" cy="1028699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576108" y="1"/>
              <a:ext cx="5711890" cy="1028699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207088" y="1"/>
              <a:ext cx="733425" cy="10287000"/>
            </a:xfrm>
            <a:custGeom>
              <a:avLst/>
              <a:gdLst/>
              <a:ahLst/>
              <a:cxnLst/>
              <a:rect l="l" t="t" r="r" b="b"/>
              <a:pathLst>
                <a:path w="733425" h="10287000">
                  <a:moveTo>
                    <a:pt x="0" y="0"/>
                  </a:moveTo>
                  <a:lnTo>
                    <a:pt x="733424" y="0"/>
                  </a:lnTo>
                  <a:lnTo>
                    <a:pt x="733424" y="10286998"/>
                  </a:lnTo>
                  <a:lnTo>
                    <a:pt x="0" y="10286998"/>
                  </a:lnTo>
                  <a:lnTo>
                    <a:pt x="0" y="0"/>
                  </a:lnTo>
                  <a:close/>
                </a:path>
              </a:pathLst>
            </a:custGeom>
            <a:solidFill>
              <a:srgbClr val="42B0F1"/>
            </a:solidFill>
          </p:spPr>
          <p:txBody>
            <a:bodyPr wrap="square" lIns="0" tIns="0" rIns="0" bIns="0" rtlCol="0"/>
            <a:lstStyle/>
            <a:p>
              <a:endParaRPr dirty="0"/>
            </a:p>
          </p:txBody>
        </p:sp>
      </p:grpSp>
      <p:sp>
        <p:nvSpPr>
          <p:cNvPr id="6" name="object 6"/>
          <p:cNvSpPr txBox="1">
            <a:spLocks noGrp="1"/>
          </p:cNvSpPr>
          <p:nvPr>
            <p:ph type="title"/>
          </p:nvPr>
        </p:nvSpPr>
        <p:spPr>
          <a:xfrm>
            <a:off x="1016000" y="2895813"/>
            <a:ext cx="8679180" cy="1028487"/>
          </a:xfrm>
          <a:prstGeom prst="rect">
            <a:avLst/>
          </a:prstGeom>
        </p:spPr>
        <p:txBody>
          <a:bodyPr vert="horz" wrap="square" lIns="0" tIns="12700" rIns="0" bIns="0" rtlCol="0">
            <a:spAutoFit/>
          </a:bodyPr>
          <a:lstStyle/>
          <a:p>
            <a:pPr marL="12700">
              <a:lnSpc>
                <a:spcPct val="100000"/>
              </a:lnSpc>
              <a:spcBef>
                <a:spcPts val="100"/>
              </a:spcBef>
            </a:pPr>
            <a:r>
              <a:rPr lang="en-US" sz="6600" spc="-335" dirty="0">
                <a:solidFill>
                  <a:schemeClr val="bg1">
                    <a:lumMod val="95000"/>
                  </a:schemeClr>
                </a:solidFill>
              </a:rPr>
              <a:t>Problem Statement</a:t>
            </a:r>
            <a:endParaRPr sz="6600" dirty="0">
              <a:solidFill>
                <a:schemeClr val="bg1">
                  <a:lumMod val="95000"/>
                </a:schemeClr>
              </a:solidFill>
            </a:endParaRPr>
          </a:p>
        </p:txBody>
      </p:sp>
      <p:sp>
        <p:nvSpPr>
          <p:cNvPr id="7" name="object 7"/>
          <p:cNvSpPr txBox="1"/>
          <p:nvPr/>
        </p:nvSpPr>
        <p:spPr>
          <a:xfrm>
            <a:off x="1016000" y="4424561"/>
            <a:ext cx="8679180" cy="3157339"/>
          </a:xfrm>
          <a:prstGeom prst="rect">
            <a:avLst/>
          </a:prstGeom>
        </p:spPr>
        <p:txBody>
          <a:bodyPr vert="horz" wrap="square" lIns="0" tIns="12700" rIns="0" bIns="0" rtlCol="0">
            <a:spAutoFit/>
          </a:bodyPr>
          <a:lstStyle/>
          <a:p>
            <a:pPr marL="0" indent="0">
              <a:lnSpc>
                <a:spcPct val="150000"/>
              </a:lnSpc>
              <a:buNone/>
            </a:pPr>
            <a:r>
              <a:rPr lang="en-US" sz="28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The problem we are dealing with is detecting and tracking the person, but the problem arises when a person disappears from one camera and then reappears in the other camera, his previous track would be lost.</a:t>
            </a:r>
          </a:p>
        </p:txBody>
      </p:sp>
      <p:sp>
        <p:nvSpPr>
          <p:cNvPr id="8" name="object 8"/>
          <p:cNvSpPr/>
          <p:nvPr/>
        </p:nvSpPr>
        <p:spPr>
          <a:xfrm>
            <a:off x="0" y="1790700"/>
            <a:ext cx="2096135" cy="682625"/>
          </a:xfrm>
          <a:custGeom>
            <a:avLst/>
            <a:gdLst/>
            <a:ahLst/>
            <a:cxnLst/>
            <a:rect l="l" t="t" r="r" b="b"/>
            <a:pathLst>
              <a:path w="2096135" h="682625">
                <a:moveTo>
                  <a:pt x="1753149" y="682418"/>
                </a:moveTo>
                <a:lnTo>
                  <a:pt x="1703636" y="678936"/>
                </a:lnTo>
                <a:lnTo>
                  <a:pt x="1656280" y="668803"/>
                </a:lnTo>
                <a:lnTo>
                  <a:pt x="1611579" y="652491"/>
                </a:lnTo>
                <a:lnTo>
                  <a:pt x="1570032" y="630469"/>
                </a:lnTo>
                <a:lnTo>
                  <a:pt x="1532135" y="603208"/>
                </a:lnTo>
                <a:lnTo>
                  <a:pt x="1498388" y="571179"/>
                </a:lnTo>
                <a:lnTo>
                  <a:pt x="1469288" y="534852"/>
                </a:lnTo>
                <a:lnTo>
                  <a:pt x="1445332" y="494698"/>
                </a:lnTo>
                <a:lnTo>
                  <a:pt x="1427019" y="451186"/>
                </a:lnTo>
                <a:lnTo>
                  <a:pt x="1414846" y="404788"/>
                </a:lnTo>
                <a:lnTo>
                  <a:pt x="0" y="404788"/>
                </a:lnTo>
                <a:lnTo>
                  <a:pt x="0" y="277629"/>
                </a:lnTo>
                <a:lnTo>
                  <a:pt x="1412719" y="277629"/>
                </a:lnTo>
                <a:lnTo>
                  <a:pt x="1425408" y="231746"/>
                </a:lnTo>
                <a:lnTo>
                  <a:pt x="1444021" y="188533"/>
                </a:lnTo>
                <a:lnTo>
                  <a:pt x="1468098" y="148500"/>
                </a:lnTo>
                <a:lnTo>
                  <a:pt x="1497179" y="112153"/>
                </a:lnTo>
                <a:lnTo>
                  <a:pt x="1530806" y="80003"/>
                </a:lnTo>
                <a:lnTo>
                  <a:pt x="1568517" y="52558"/>
                </a:lnTo>
                <a:lnTo>
                  <a:pt x="1609854" y="30327"/>
                </a:lnTo>
                <a:lnTo>
                  <a:pt x="1654356" y="13817"/>
                </a:lnTo>
                <a:lnTo>
                  <a:pt x="1701566" y="3539"/>
                </a:lnTo>
                <a:lnTo>
                  <a:pt x="1751022" y="0"/>
                </a:lnTo>
                <a:lnTo>
                  <a:pt x="1798030" y="3111"/>
                </a:lnTo>
                <a:lnTo>
                  <a:pt x="1843044" y="12176"/>
                </a:lnTo>
                <a:lnTo>
                  <a:pt x="1885665" y="26789"/>
                </a:lnTo>
                <a:lnTo>
                  <a:pt x="1925493" y="46546"/>
                </a:lnTo>
                <a:lnTo>
                  <a:pt x="1962129" y="71042"/>
                </a:lnTo>
                <a:lnTo>
                  <a:pt x="1995175" y="99872"/>
                </a:lnTo>
                <a:lnTo>
                  <a:pt x="2024231" y="132632"/>
                </a:lnTo>
                <a:lnTo>
                  <a:pt x="2048899" y="168916"/>
                </a:lnTo>
                <a:lnTo>
                  <a:pt x="2068779" y="208321"/>
                </a:lnTo>
                <a:lnTo>
                  <a:pt x="2083474" y="250441"/>
                </a:lnTo>
                <a:lnTo>
                  <a:pt x="2092583" y="294872"/>
                </a:lnTo>
                <a:lnTo>
                  <a:pt x="2095708" y="341209"/>
                </a:lnTo>
                <a:lnTo>
                  <a:pt x="2092584" y="387545"/>
                </a:lnTo>
                <a:lnTo>
                  <a:pt x="2083484" y="431976"/>
                </a:lnTo>
                <a:lnTo>
                  <a:pt x="2068813" y="474096"/>
                </a:lnTo>
                <a:lnTo>
                  <a:pt x="2048978" y="513501"/>
                </a:lnTo>
                <a:lnTo>
                  <a:pt x="2024385" y="549785"/>
                </a:lnTo>
                <a:lnTo>
                  <a:pt x="1995440" y="582545"/>
                </a:lnTo>
                <a:lnTo>
                  <a:pt x="1962551" y="611375"/>
                </a:lnTo>
                <a:lnTo>
                  <a:pt x="1926123" y="635871"/>
                </a:lnTo>
                <a:lnTo>
                  <a:pt x="1886562" y="655628"/>
                </a:lnTo>
                <a:lnTo>
                  <a:pt x="1844276" y="670241"/>
                </a:lnTo>
                <a:lnTo>
                  <a:pt x="1799669" y="679306"/>
                </a:lnTo>
                <a:lnTo>
                  <a:pt x="1753149" y="682418"/>
                </a:lnTo>
                <a:close/>
              </a:path>
            </a:pathLst>
          </a:custGeom>
          <a:solidFill>
            <a:srgbClr val="42B0F1"/>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
            <a:ext cx="18288000" cy="103251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34000" y="1354303"/>
            <a:ext cx="8256800" cy="1028487"/>
          </a:xfrm>
          <a:prstGeom prst="rect">
            <a:avLst/>
          </a:prstGeom>
        </p:spPr>
        <p:txBody>
          <a:bodyPr vert="horz" wrap="square" lIns="0" tIns="12700" rIns="0" bIns="0" rtlCol="0">
            <a:spAutoFit/>
          </a:bodyPr>
          <a:lstStyle/>
          <a:p>
            <a:pPr marL="12700">
              <a:lnSpc>
                <a:spcPct val="100000"/>
              </a:lnSpc>
              <a:spcBef>
                <a:spcPts val="100"/>
              </a:spcBef>
            </a:pPr>
            <a:r>
              <a:rPr lang="en-US" sz="6600" spc="-300" dirty="0">
                <a:solidFill>
                  <a:schemeClr val="bg1">
                    <a:lumMod val="95000"/>
                  </a:schemeClr>
                </a:solidFill>
              </a:rPr>
              <a:t>Proposed Solution</a:t>
            </a:r>
            <a:endParaRPr sz="6600" dirty="0">
              <a:solidFill>
                <a:schemeClr val="bg1">
                  <a:lumMod val="95000"/>
                </a:schemeClr>
              </a:solidFill>
            </a:endParaRPr>
          </a:p>
        </p:txBody>
      </p:sp>
      <p:sp>
        <p:nvSpPr>
          <p:cNvPr id="4" name="object 4"/>
          <p:cNvSpPr txBox="1"/>
          <p:nvPr/>
        </p:nvSpPr>
        <p:spPr>
          <a:xfrm>
            <a:off x="4461756" y="2914281"/>
            <a:ext cx="10001288" cy="6152518"/>
          </a:xfrm>
          <a:prstGeom prst="rect">
            <a:avLst/>
          </a:prstGeom>
        </p:spPr>
        <p:txBody>
          <a:bodyPr vert="horz" wrap="square" lIns="0" tIns="12700" rIns="0" bIns="0" rtlCol="0">
            <a:spAutoFit/>
          </a:bodyPr>
          <a:lstStyle/>
          <a:p>
            <a:pPr algn="ctr">
              <a:lnSpc>
                <a:spcPct val="100000"/>
              </a:lnSpc>
              <a:spcBef>
                <a:spcPts val="100"/>
              </a:spcBef>
            </a:pPr>
            <a:r>
              <a:rPr sz="3600" b="1" spc="-25" dirty="0">
                <a:solidFill>
                  <a:srgbClr val="42B0F1"/>
                </a:solidFill>
                <a:latin typeface="Verdana"/>
                <a:cs typeface="Verdana"/>
              </a:rPr>
              <a:t>A </a:t>
            </a:r>
            <a:r>
              <a:rPr sz="3600" b="1" spc="55" dirty="0">
                <a:solidFill>
                  <a:srgbClr val="42B0F1"/>
                </a:solidFill>
                <a:latin typeface="Verdana"/>
                <a:cs typeface="Verdana"/>
              </a:rPr>
              <a:t>brief</a:t>
            </a:r>
            <a:r>
              <a:rPr sz="3600" b="1" spc="275" dirty="0">
                <a:solidFill>
                  <a:srgbClr val="42B0F1"/>
                </a:solidFill>
                <a:latin typeface="Verdana"/>
                <a:cs typeface="Verdana"/>
              </a:rPr>
              <a:t> </a:t>
            </a:r>
            <a:r>
              <a:rPr sz="3600" b="1" spc="85" dirty="0">
                <a:solidFill>
                  <a:srgbClr val="42B0F1"/>
                </a:solidFill>
                <a:latin typeface="Verdana"/>
                <a:cs typeface="Verdana"/>
              </a:rPr>
              <a:t>outline</a:t>
            </a:r>
            <a:endParaRPr lang="en-US" sz="3600" b="1" spc="85" dirty="0">
              <a:solidFill>
                <a:srgbClr val="42B0F1"/>
              </a:solidFill>
              <a:latin typeface="Verdana"/>
              <a:cs typeface="Verdana"/>
            </a:endParaRPr>
          </a:p>
          <a:p>
            <a:pPr algn="ctr">
              <a:lnSpc>
                <a:spcPct val="100000"/>
              </a:lnSpc>
              <a:spcBef>
                <a:spcPts val="100"/>
              </a:spcBef>
            </a:pPr>
            <a:endParaRPr sz="3600" dirty="0">
              <a:latin typeface="Verdana"/>
              <a:cs typeface="Verdana"/>
            </a:endParaRPr>
          </a:p>
          <a:p>
            <a:pPr marL="457200" indent="-457200">
              <a:lnSpc>
                <a:spcPct val="170000"/>
              </a:lnSpc>
              <a:buFont typeface="Arial" panose="020B0604020202020204" pitchFamily="34" charset="0"/>
              <a:buChar char="•"/>
            </a:pPr>
            <a:r>
              <a:rPr lang="en-US" sz="28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Process of re-identification counters the problem by recognizing the individual in different locations even on large space with multiple non overlapping cameras. </a:t>
            </a:r>
          </a:p>
          <a:p>
            <a:pPr marL="457200" indent="-457200">
              <a:lnSpc>
                <a:spcPct val="170000"/>
              </a:lnSpc>
              <a:buFont typeface="Arial" panose="020B0604020202020204" pitchFamily="34" charset="0"/>
              <a:buChar char="•"/>
            </a:pPr>
            <a:r>
              <a:rPr lang="en-US" sz="2800" dirty="0">
                <a:solidFill>
                  <a:schemeClr val="bg1">
                    <a:lumMod val="95000"/>
                  </a:schemeClr>
                </a:solidFill>
                <a:latin typeface="Verdana" panose="020B0604030504040204" pitchFamily="34" charset="0"/>
                <a:ea typeface="Verdana" panose="020B0604030504040204" pitchFamily="34" charset="0"/>
                <a:cs typeface="Times New Roman" panose="02020603050405020304" pitchFamily="18" charset="0"/>
              </a:rPr>
              <a:t>It detects and re-identifies the person who has previously been seen in network of cameras that come under our system domain.</a:t>
            </a:r>
          </a:p>
        </p:txBody>
      </p:sp>
      <p:sp>
        <p:nvSpPr>
          <p:cNvPr id="5" name="object 5"/>
          <p:cNvSpPr/>
          <p:nvPr/>
        </p:nvSpPr>
        <p:spPr>
          <a:xfrm>
            <a:off x="0" y="689241"/>
            <a:ext cx="18288000" cy="8909050"/>
          </a:xfrm>
          <a:custGeom>
            <a:avLst/>
            <a:gdLst/>
            <a:ahLst/>
            <a:cxnLst/>
            <a:rect l="l" t="t" r="r" b="b"/>
            <a:pathLst>
              <a:path w="18288000" h="8909050">
                <a:moveTo>
                  <a:pt x="2210003" y="8567242"/>
                </a:moveTo>
                <a:lnTo>
                  <a:pt x="2206879" y="8520913"/>
                </a:lnTo>
                <a:lnTo>
                  <a:pt x="2197773" y="8476475"/>
                </a:lnTo>
                <a:lnTo>
                  <a:pt x="2183079" y="8434349"/>
                </a:lnTo>
                <a:lnTo>
                  <a:pt x="2163191" y="8394954"/>
                </a:lnTo>
                <a:lnTo>
                  <a:pt x="2138527" y="8358670"/>
                </a:lnTo>
                <a:lnTo>
                  <a:pt x="2109470" y="8325904"/>
                </a:lnTo>
                <a:lnTo>
                  <a:pt x="2076424" y="8297075"/>
                </a:lnTo>
                <a:lnTo>
                  <a:pt x="2039785" y="8272577"/>
                </a:lnTo>
                <a:lnTo>
                  <a:pt x="1999957" y="8252828"/>
                </a:lnTo>
                <a:lnTo>
                  <a:pt x="1957336" y="8238210"/>
                </a:lnTo>
                <a:lnTo>
                  <a:pt x="1912327" y="8229143"/>
                </a:lnTo>
                <a:lnTo>
                  <a:pt x="1865312" y="8226031"/>
                </a:lnTo>
                <a:lnTo>
                  <a:pt x="1815858" y="8229574"/>
                </a:lnTo>
                <a:lnTo>
                  <a:pt x="1768652" y="8239849"/>
                </a:lnTo>
                <a:lnTo>
                  <a:pt x="1724152" y="8256359"/>
                </a:lnTo>
                <a:lnTo>
                  <a:pt x="1682813" y="8278596"/>
                </a:lnTo>
                <a:lnTo>
                  <a:pt x="1645094" y="8306041"/>
                </a:lnTo>
                <a:lnTo>
                  <a:pt x="1611477" y="8338185"/>
                </a:lnTo>
                <a:lnTo>
                  <a:pt x="1582394" y="8374532"/>
                </a:lnTo>
                <a:lnTo>
                  <a:pt x="1558315" y="8414563"/>
                </a:lnTo>
                <a:lnTo>
                  <a:pt x="1539697" y="8457781"/>
                </a:lnTo>
                <a:lnTo>
                  <a:pt x="1527009" y="8503666"/>
                </a:lnTo>
                <a:lnTo>
                  <a:pt x="0" y="8503666"/>
                </a:lnTo>
                <a:lnTo>
                  <a:pt x="0" y="8630818"/>
                </a:lnTo>
                <a:lnTo>
                  <a:pt x="1529143" y="8630818"/>
                </a:lnTo>
                <a:lnTo>
                  <a:pt x="1541310" y="8677224"/>
                </a:lnTo>
                <a:lnTo>
                  <a:pt x="1559623" y="8720734"/>
                </a:lnTo>
                <a:lnTo>
                  <a:pt x="1583575" y="8760892"/>
                </a:lnTo>
                <a:lnTo>
                  <a:pt x="1612684" y="8797214"/>
                </a:lnTo>
                <a:lnTo>
                  <a:pt x="1646428" y="8829243"/>
                </a:lnTo>
                <a:lnTo>
                  <a:pt x="1684324" y="8856497"/>
                </a:lnTo>
                <a:lnTo>
                  <a:pt x="1725879" y="8878519"/>
                </a:lnTo>
                <a:lnTo>
                  <a:pt x="1770570" y="8894839"/>
                </a:lnTo>
                <a:lnTo>
                  <a:pt x="1817928" y="8904973"/>
                </a:lnTo>
                <a:lnTo>
                  <a:pt x="1867446" y="8908453"/>
                </a:lnTo>
                <a:lnTo>
                  <a:pt x="1913966" y="8905342"/>
                </a:lnTo>
                <a:lnTo>
                  <a:pt x="1958568" y="8896274"/>
                </a:lnTo>
                <a:lnTo>
                  <a:pt x="2000859" y="8881669"/>
                </a:lnTo>
                <a:lnTo>
                  <a:pt x="2040420" y="8861908"/>
                </a:lnTo>
                <a:lnTo>
                  <a:pt x="2076843" y="8837409"/>
                </a:lnTo>
                <a:lnTo>
                  <a:pt x="2109736" y="8808580"/>
                </a:lnTo>
                <a:lnTo>
                  <a:pt x="2138680" y="8775814"/>
                </a:lnTo>
                <a:lnTo>
                  <a:pt x="2163267" y="8739530"/>
                </a:lnTo>
                <a:lnTo>
                  <a:pt x="2183104" y="8700135"/>
                </a:lnTo>
                <a:lnTo>
                  <a:pt x="2197773" y="8658009"/>
                </a:lnTo>
                <a:lnTo>
                  <a:pt x="2206879" y="8613584"/>
                </a:lnTo>
                <a:lnTo>
                  <a:pt x="2210003" y="8567242"/>
                </a:lnTo>
                <a:close/>
              </a:path>
              <a:path w="18288000" h="8909050">
                <a:moveTo>
                  <a:pt x="18287988" y="277622"/>
                </a:moveTo>
                <a:lnTo>
                  <a:pt x="16884066" y="277622"/>
                </a:lnTo>
                <a:lnTo>
                  <a:pt x="16871900" y="231228"/>
                </a:lnTo>
                <a:lnTo>
                  <a:pt x="16853586" y="187718"/>
                </a:lnTo>
                <a:lnTo>
                  <a:pt x="16829621" y="147561"/>
                </a:lnTo>
                <a:lnTo>
                  <a:pt x="16800525" y="111239"/>
                </a:lnTo>
                <a:lnTo>
                  <a:pt x="16766782" y="79209"/>
                </a:lnTo>
                <a:lnTo>
                  <a:pt x="16728885" y="51943"/>
                </a:lnTo>
                <a:lnTo>
                  <a:pt x="16687330" y="29921"/>
                </a:lnTo>
                <a:lnTo>
                  <a:pt x="16642639" y="13614"/>
                </a:lnTo>
                <a:lnTo>
                  <a:pt x="16595281" y="3479"/>
                </a:lnTo>
                <a:lnTo>
                  <a:pt x="16545763" y="0"/>
                </a:lnTo>
                <a:lnTo>
                  <a:pt x="16499243" y="3111"/>
                </a:lnTo>
                <a:lnTo>
                  <a:pt x="16454641" y="12166"/>
                </a:lnTo>
                <a:lnTo>
                  <a:pt x="16412350" y="26784"/>
                </a:lnTo>
                <a:lnTo>
                  <a:pt x="16372789" y="46545"/>
                </a:lnTo>
                <a:lnTo>
                  <a:pt x="16336366" y="71031"/>
                </a:lnTo>
                <a:lnTo>
                  <a:pt x="16303473" y="99872"/>
                </a:lnTo>
                <a:lnTo>
                  <a:pt x="16274530" y="132626"/>
                </a:lnTo>
                <a:lnTo>
                  <a:pt x="16249942" y="168910"/>
                </a:lnTo>
                <a:lnTo>
                  <a:pt x="16230105" y="208318"/>
                </a:lnTo>
                <a:lnTo>
                  <a:pt x="16215436" y="250431"/>
                </a:lnTo>
                <a:lnTo>
                  <a:pt x="16206331" y="294868"/>
                </a:lnTo>
                <a:lnTo>
                  <a:pt x="16203206" y="341198"/>
                </a:lnTo>
                <a:lnTo>
                  <a:pt x="16206331" y="387540"/>
                </a:lnTo>
                <a:lnTo>
                  <a:pt x="16215436" y="431965"/>
                </a:lnTo>
                <a:lnTo>
                  <a:pt x="16230130" y="474091"/>
                </a:lnTo>
                <a:lnTo>
                  <a:pt x="16250019" y="513499"/>
                </a:lnTo>
                <a:lnTo>
                  <a:pt x="16274682" y="549783"/>
                </a:lnTo>
                <a:lnTo>
                  <a:pt x="16303740" y="582536"/>
                </a:lnTo>
                <a:lnTo>
                  <a:pt x="16336785" y="611365"/>
                </a:lnTo>
                <a:lnTo>
                  <a:pt x="16373424" y="635863"/>
                </a:lnTo>
                <a:lnTo>
                  <a:pt x="16413252" y="655624"/>
                </a:lnTo>
                <a:lnTo>
                  <a:pt x="16455873" y="670242"/>
                </a:lnTo>
                <a:lnTo>
                  <a:pt x="16500882" y="679297"/>
                </a:lnTo>
                <a:lnTo>
                  <a:pt x="16547897" y="682409"/>
                </a:lnTo>
                <a:lnTo>
                  <a:pt x="16597351" y="678878"/>
                </a:lnTo>
                <a:lnTo>
                  <a:pt x="16644557" y="668591"/>
                </a:lnTo>
                <a:lnTo>
                  <a:pt x="16689058" y="652081"/>
                </a:lnTo>
                <a:lnTo>
                  <a:pt x="16730396" y="629856"/>
                </a:lnTo>
                <a:lnTo>
                  <a:pt x="16768115" y="602411"/>
                </a:lnTo>
                <a:lnTo>
                  <a:pt x="16801732" y="570255"/>
                </a:lnTo>
                <a:lnTo>
                  <a:pt x="16830815" y="533908"/>
                </a:lnTo>
                <a:lnTo>
                  <a:pt x="16854894" y="493877"/>
                </a:lnTo>
                <a:lnTo>
                  <a:pt x="16873512" y="450672"/>
                </a:lnTo>
                <a:lnTo>
                  <a:pt x="16886200" y="404787"/>
                </a:lnTo>
                <a:lnTo>
                  <a:pt x="18287988" y="404787"/>
                </a:lnTo>
                <a:lnTo>
                  <a:pt x="18287988" y="277622"/>
                </a:lnTo>
                <a:close/>
              </a:path>
            </a:pathLst>
          </a:custGeom>
          <a:solidFill>
            <a:srgbClr val="42B0F1"/>
          </a:solidFill>
        </p:spPr>
        <p:txBody>
          <a:bodyPr wrap="square" lIns="0" tIns="0" rIns="0" bIns="0" rtlCol="0"/>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42760" y="1292860"/>
            <a:ext cx="4511040" cy="1031240"/>
          </a:xfrm>
          <a:prstGeom prst="rect">
            <a:avLst/>
          </a:prstGeom>
        </p:spPr>
        <p:txBody>
          <a:bodyPr vert="horz" wrap="square" lIns="0" tIns="12700" rIns="0" bIns="0" rtlCol="0">
            <a:spAutoFit/>
          </a:bodyPr>
          <a:lstStyle/>
          <a:p>
            <a:pPr marL="12700" algn="ctr">
              <a:lnSpc>
                <a:spcPct val="100000"/>
              </a:lnSpc>
              <a:spcBef>
                <a:spcPts val="100"/>
              </a:spcBef>
            </a:pPr>
            <a:r>
              <a:rPr lang="en-US" sz="6600" spc="-330" dirty="0">
                <a:solidFill>
                  <a:srgbClr val="E7EDF1"/>
                </a:solidFill>
              </a:rPr>
              <a:t>RAVEN</a:t>
            </a:r>
            <a:endParaRPr sz="6600" dirty="0"/>
          </a:p>
        </p:txBody>
      </p:sp>
      <p:sp>
        <p:nvSpPr>
          <p:cNvPr id="13" name="Google Shape;702;p36">
            <a:extLst>
              <a:ext uri="{FF2B5EF4-FFF2-40B4-BE49-F238E27FC236}">
                <a16:creationId xmlns:a16="http://schemas.microsoft.com/office/drawing/2014/main" id="{B155873B-A913-48ED-83C4-54E3018B121C}"/>
              </a:ext>
            </a:extLst>
          </p:cNvPr>
          <p:cNvSpPr txBox="1">
            <a:spLocks/>
          </p:cNvSpPr>
          <p:nvPr/>
        </p:nvSpPr>
        <p:spPr>
          <a:xfrm>
            <a:off x="3884175" y="3664896"/>
            <a:ext cx="3886200" cy="756973"/>
          </a:xfrm>
          <a:prstGeom prst="rect">
            <a:avLst/>
          </a:prstGeom>
        </p:spPr>
        <p:txBody>
          <a:bodyPr spcFirstLastPara="1" wrap="square" lIns="91425" tIns="91425" rIns="91425" bIns="0" anchor="b" anchorCtr="0">
            <a:noAutofit/>
          </a:bodyPr>
          <a:lstStyle>
            <a:lvl1pPr marL="0">
              <a:defRPr sz="5500" b="1" i="0">
                <a:solidFill>
                  <a:srgbClr val="E7EDF1"/>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400" b="0" dirty="0">
                <a:latin typeface="Verdana" panose="020B0604030504040204" pitchFamily="34" charset="0"/>
                <a:ea typeface="Verdana" panose="020B0604030504040204" pitchFamily="34" charset="0"/>
                <a:cs typeface="Times New Roman" panose="02020603050405020304" pitchFamily="18" charset="0"/>
              </a:rPr>
              <a:t>Detects, tracks and re-identifies the person.</a:t>
            </a:r>
          </a:p>
        </p:txBody>
      </p:sp>
      <p:sp>
        <p:nvSpPr>
          <p:cNvPr id="44" name="Google Shape;710;p36">
            <a:extLst>
              <a:ext uri="{FF2B5EF4-FFF2-40B4-BE49-F238E27FC236}">
                <a16:creationId xmlns:a16="http://schemas.microsoft.com/office/drawing/2014/main" id="{A5F1D090-E0A9-459E-B28B-CCF657FEFFA5}"/>
              </a:ext>
            </a:extLst>
          </p:cNvPr>
          <p:cNvSpPr/>
          <p:nvPr/>
        </p:nvSpPr>
        <p:spPr>
          <a:xfrm>
            <a:off x="2817375" y="4762218"/>
            <a:ext cx="1342203" cy="1341077"/>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11;p36">
            <a:extLst>
              <a:ext uri="{FF2B5EF4-FFF2-40B4-BE49-F238E27FC236}">
                <a16:creationId xmlns:a16="http://schemas.microsoft.com/office/drawing/2014/main" id="{1B98482A-89E8-4E45-865E-BA39F9EE13AA}"/>
              </a:ext>
            </a:extLst>
          </p:cNvPr>
          <p:cNvSpPr/>
          <p:nvPr/>
        </p:nvSpPr>
        <p:spPr>
          <a:xfrm>
            <a:off x="5092275" y="4762218"/>
            <a:ext cx="1382700" cy="1341078"/>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12;p36">
            <a:extLst>
              <a:ext uri="{FF2B5EF4-FFF2-40B4-BE49-F238E27FC236}">
                <a16:creationId xmlns:a16="http://schemas.microsoft.com/office/drawing/2014/main" id="{C71B13C4-B216-4EEF-97FC-0BAC66A4568B}"/>
              </a:ext>
            </a:extLst>
          </p:cNvPr>
          <p:cNvSpPr/>
          <p:nvPr/>
        </p:nvSpPr>
        <p:spPr>
          <a:xfrm>
            <a:off x="7236975" y="4793304"/>
            <a:ext cx="1382700" cy="1309992"/>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13;p36">
            <a:extLst>
              <a:ext uri="{FF2B5EF4-FFF2-40B4-BE49-F238E27FC236}">
                <a16:creationId xmlns:a16="http://schemas.microsoft.com/office/drawing/2014/main" id="{1357DA15-2641-4162-8803-3983DBEBA7E1}"/>
              </a:ext>
            </a:extLst>
          </p:cNvPr>
          <p:cNvSpPr/>
          <p:nvPr/>
        </p:nvSpPr>
        <p:spPr>
          <a:xfrm>
            <a:off x="9446775" y="4793304"/>
            <a:ext cx="1354025" cy="1309992"/>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4;p36">
            <a:extLst>
              <a:ext uri="{FF2B5EF4-FFF2-40B4-BE49-F238E27FC236}">
                <a16:creationId xmlns:a16="http://schemas.microsoft.com/office/drawing/2014/main" id="{953DDC42-7D6C-4078-B59A-17AC7FD86442}"/>
              </a:ext>
            </a:extLst>
          </p:cNvPr>
          <p:cNvSpPr/>
          <p:nvPr/>
        </p:nvSpPr>
        <p:spPr>
          <a:xfrm>
            <a:off x="11645474" y="4793304"/>
            <a:ext cx="1348065" cy="1341076"/>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715;p36">
            <a:extLst>
              <a:ext uri="{FF2B5EF4-FFF2-40B4-BE49-F238E27FC236}">
                <a16:creationId xmlns:a16="http://schemas.microsoft.com/office/drawing/2014/main" id="{06EE6526-BD51-4565-93DA-0DA837107DBD}"/>
              </a:ext>
            </a:extLst>
          </p:cNvPr>
          <p:cNvCxnSpPr>
            <a:cxnSpLocks/>
            <a:stCxn id="44" idx="6"/>
            <a:endCxn id="45" idx="2"/>
          </p:cNvCxnSpPr>
          <p:nvPr/>
        </p:nvCxnSpPr>
        <p:spPr>
          <a:xfrm>
            <a:off x="4159578" y="5432757"/>
            <a:ext cx="932697" cy="0"/>
          </a:xfrm>
          <a:prstGeom prst="straightConnector1">
            <a:avLst/>
          </a:prstGeom>
          <a:noFill/>
          <a:ln w="19050" cap="flat" cmpd="sng">
            <a:solidFill>
              <a:srgbClr val="F3F3F3"/>
            </a:solidFill>
            <a:prstDash val="solid"/>
            <a:round/>
            <a:headEnd type="none" w="med" len="med"/>
            <a:tailEnd type="none" w="med" len="med"/>
          </a:ln>
        </p:spPr>
      </p:cxnSp>
      <p:cxnSp>
        <p:nvCxnSpPr>
          <p:cNvPr id="50" name="Google Shape;716;p36">
            <a:extLst>
              <a:ext uri="{FF2B5EF4-FFF2-40B4-BE49-F238E27FC236}">
                <a16:creationId xmlns:a16="http://schemas.microsoft.com/office/drawing/2014/main" id="{83AE420E-08E6-49A7-95C5-35EA13C5E1D3}"/>
              </a:ext>
            </a:extLst>
          </p:cNvPr>
          <p:cNvCxnSpPr>
            <a:cxnSpLocks/>
            <a:stCxn id="45" idx="6"/>
            <a:endCxn id="46" idx="2"/>
          </p:cNvCxnSpPr>
          <p:nvPr/>
        </p:nvCxnSpPr>
        <p:spPr>
          <a:xfrm>
            <a:off x="6474975" y="5432757"/>
            <a:ext cx="762000" cy="15543"/>
          </a:xfrm>
          <a:prstGeom prst="straightConnector1">
            <a:avLst/>
          </a:prstGeom>
          <a:noFill/>
          <a:ln w="19050" cap="flat" cmpd="sng">
            <a:solidFill>
              <a:srgbClr val="F3F3F3"/>
            </a:solidFill>
            <a:prstDash val="solid"/>
            <a:round/>
            <a:headEnd type="none" w="med" len="med"/>
            <a:tailEnd type="none" w="med" len="med"/>
          </a:ln>
        </p:spPr>
      </p:cxnSp>
      <p:cxnSp>
        <p:nvCxnSpPr>
          <p:cNvPr id="51" name="Google Shape;717;p36">
            <a:extLst>
              <a:ext uri="{FF2B5EF4-FFF2-40B4-BE49-F238E27FC236}">
                <a16:creationId xmlns:a16="http://schemas.microsoft.com/office/drawing/2014/main" id="{4C70A38A-B39D-49B7-A915-5CFAD32A4658}"/>
              </a:ext>
            </a:extLst>
          </p:cNvPr>
          <p:cNvCxnSpPr>
            <a:cxnSpLocks/>
            <a:stCxn id="46" idx="6"/>
            <a:endCxn id="47" idx="2"/>
          </p:cNvCxnSpPr>
          <p:nvPr/>
        </p:nvCxnSpPr>
        <p:spPr>
          <a:xfrm>
            <a:off x="8619675" y="5448300"/>
            <a:ext cx="827100" cy="0"/>
          </a:xfrm>
          <a:prstGeom prst="straightConnector1">
            <a:avLst/>
          </a:prstGeom>
          <a:noFill/>
          <a:ln w="19050" cap="flat" cmpd="sng">
            <a:solidFill>
              <a:srgbClr val="F3F3F3"/>
            </a:solidFill>
            <a:prstDash val="solid"/>
            <a:round/>
            <a:headEnd type="none" w="med" len="med"/>
            <a:tailEnd type="none" w="med" len="med"/>
          </a:ln>
        </p:spPr>
      </p:cxnSp>
      <p:cxnSp>
        <p:nvCxnSpPr>
          <p:cNvPr id="52" name="Google Shape;718;p36">
            <a:extLst>
              <a:ext uri="{FF2B5EF4-FFF2-40B4-BE49-F238E27FC236}">
                <a16:creationId xmlns:a16="http://schemas.microsoft.com/office/drawing/2014/main" id="{E1CABE9D-B275-40A1-B8EA-20E736EEB643}"/>
              </a:ext>
            </a:extLst>
          </p:cNvPr>
          <p:cNvCxnSpPr>
            <a:cxnSpLocks/>
            <a:stCxn id="47" idx="6"/>
            <a:endCxn id="48" idx="2"/>
          </p:cNvCxnSpPr>
          <p:nvPr/>
        </p:nvCxnSpPr>
        <p:spPr>
          <a:xfrm>
            <a:off x="10800800" y="5448300"/>
            <a:ext cx="844674" cy="15542"/>
          </a:xfrm>
          <a:prstGeom prst="straightConnector1">
            <a:avLst/>
          </a:prstGeom>
          <a:noFill/>
          <a:ln w="19050" cap="flat" cmpd="sng">
            <a:solidFill>
              <a:srgbClr val="F3F3F3"/>
            </a:solidFill>
            <a:prstDash val="solid"/>
            <a:round/>
            <a:headEnd type="none" w="med" len="med"/>
            <a:tailEnd type="none" w="med" len="med"/>
          </a:ln>
        </p:spPr>
      </p:cxnSp>
      <p:sp>
        <p:nvSpPr>
          <p:cNvPr id="53" name="TextBox 52">
            <a:extLst>
              <a:ext uri="{FF2B5EF4-FFF2-40B4-BE49-F238E27FC236}">
                <a16:creationId xmlns:a16="http://schemas.microsoft.com/office/drawing/2014/main" id="{7EA35BB1-DC82-4D85-99B5-A521EC325A03}"/>
              </a:ext>
            </a:extLst>
          </p:cNvPr>
          <p:cNvSpPr txBox="1"/>
          <p:nvPr/>
        </p:nvSpPr>
        <p:spPr>
          <a:xfrm>
            <a:off x="3198375" y="5137521"/>
            <a:ext cx="591465" cy="584775"/>
          </a:xfrm>
          <a:prstGeom prst="rect">
            <a:avLst/>
          </a:prstGeom>
          <a:noFill/>
        </p:spPr>
        <p:txBody>
          <a:bodyPr wrap="square" rtlCol="1">
            <a:spAutoFit/>
          </a:bodyPr>
          <a:lstStyle/>
          <a:p>
            <a:pPr algn="ctr"/>
            <a:r>
              <a:rPr lang="en-US" sz="3200" b="1" dirty="0">
                <a:solidFill>
                  <a:schemeClr val="bg1">
                    <a:lumMod val="95000"/>
                  </a:schemeClr>
                </a:solidFill>
              </a:rPr>
              <a:t>1</a:t>
            </a:r>
            <a:endParaRPr lang="ur-PK" sz="3200" b="1" dirty="0">
              <a:solidFill>
                <a:schemeClr val="bg1">
                  <a:lumMod val="95000"/>
                </a:schemeClr>
              </a:solidFill>
            </a:endParaRPr>
          </a:p>
        </p:txBody>
      </p:sp>
      <p:sp>
        <p:nvSpPr>
          <p:cNvPr id="54" name="TextBox 53">
            <a:extLst>
              <a:ext uri="{FF2B5EF4-FFF2-40B4-BE49-F238E27FC236}">
                <a16:creationId xmlns:a16="http://schemas.microsoft.com/office/drawing/2014/main" id="{713EE081-AF4D-48C4-BC25-F754CBCEBCAE}"/>
              </a:ext>
            </a:extLst>
          </p:cNvPr>
          <p:cNvSpPr txBox="1"/>
          <p:nvPr/>
        </p:nvSpPr>
        <p:spPr>
          <a:xfrm>
            <a:off x="7414438" y="5188896"/>
            <a:ext cx="1041737" cy="584775"/>
          </a:xfrm>
          <a:prstGeom prst="rect">
            <a:avLst/>
          </a:prstGeom>
          <a:noFill/>
        </p:spPr>
        <p:txBody>
          <a:bodyPr wrap="square" rtlCol="1">
            <a:spAutoFit/>
          </a:bodyPr>
          <a:lstStyle/>
          <a:p>
            <a:pPr algn="ctr"/>
            <a:r>
              <a:rPr lang="en-US" sz="3200" b="1" dirty="0">
                <a:solidFill>
                  <a:schemeClr val="bg1">
                    <a:lumMod val="95000"/>
                  </a:schemeClr>
                </a:solidFill>
              </a:rPr>
              <a:t>3</a:t>
            </a:r>
            <a:endParaRPr lang="ur-PK" sz="3200" b="1" dirty="0">
              <a:solidFill>
                <a:schemeClr val="bg1">
                  <a:lumMod val="95000"/>
                </a:schemeClr>
              </a:solidFill>
            </a:endParaRPr>
          </a:p>
        </p:txBody>
      </p:sp>
      <p:sp>
        <p:nvSpPr>
          <p:cNvPr id="55" name="TextBox 54">
            <a:extLst>
              <a:ext uri="{FF2B5EF4-FFF2-40B4-BE49-F238E27FC236}">
                <a16:creationId xmlns:a16="http://schemas.microsoft.com/office/drawing/2014/main" id="{CAB22794-8B99-4D9A-9D47-0BDAB0B93C59}"/>
              </a:ext>
            </a:extLst>
          </p:cNvPr>
          <p:cNvSpPr txBox="1"/>
          <p:nvPr/>
        </p:nvSpPr>
        <p:spPr>
          <a:xfrm>
            <a:off x="5255775" y="5188896"/>
            <a:ext cx="1041737" cy="584775"/>
          </a:xfrm>
          <a:prstGeom prst="rect">
            <a:avLst/>
          </a:prstGeom>
          <a:noFill/>
        </p:spPr>
        <p:txBody>
          <a:bodyPr wrap="square" rtlCol="1">
            <a:spAutoFit/>
          </a:bodyPr>
          <a:lstStyle/>
          <a:p>
            <a:pPr algn="ctr"/>
            <a:r>
              <a:rPr lang="en-US" sz="3200" b="1" dirty="0">
                <a:solidFill>
                  <a:schemeClr val="bg1">
                    <a:lumMod val="95000"/>
                  </a:schemeClr>
                </a:solidFill>
              </a:rPr>
              <a:t>2</a:t>
            </a:r>
            <a:endParaRPr lang="ur-PK" sz="3200" b="1" dirty="0">
              <a:solidFill>
                <a:schemeClr val="bg1">
                  <a:lumMod val="95000"/>
                </a:schemeClr>
              </a:solidFill>
            </a:endParaRPr>
          </a:p>
        </p:txBody>
      </p:sp>
      <p:sp>
        <p:nvSpPr>
          <p:cNvPr id="56" name="TextBox 55">
            <a:extLst>
              <a:ext uri="{FF2B5EF4-FFF2-40B4-BE49-F238E27FC236}">
                <a16:creationId xmlns:a16="http://schemas.microsoft.com/office/drawing/2014/main" id="{AFD65BD4-02A2-486D-9438-396A348741C8}"/>
              </a:ext>
            </a:extLst>
          </p:cNvPr>
          <p:cNvSpPr txBox="1"/>
          <p:nvPr/>
        </p:nvSpPr>
        <p:spPr>
          <a:xfrm>
            <a:off x="9599175" y="5188896"/>
            <a:ext cx="1041737" cy="584775"/>
          </a:xfrm>
          <a:prstGeom prst="rect">
            <a:avLst/>
          </a:prstGeom>
          <a:noFill/>
        </p:spPr>
        <p:txBody>
          <a:bodyPr wrap="square" rtlCol="1">
            <a:spAutoFit/>
          </a:bodyPr>
          <a:lstStyle/>
          <a:p>
            <a:pPr algn="ctr"/>
            <a:r>
              <a:rPr lang="en-US" sz="3200" b="1" dirty="0">
                <a:solidFill>
                  <a:schemeClr val="bg1">
                    <a:lumMod val="95000"/>
                  </a:schemeClr>
                </a:solidFill>
              </a:rPr>
              <a:t>4</a:t>
            </a:r>
            <a:endParaRPr lang="ur-PK" sz="3200" b="1" dirty="0">
              <a:solidFill>
                <a:schemeClr val="bg1">
                  <a:lumMod val="95000"/>
                </a:schemeClr>
              </a:solidFill>
            </a:endParaRPr>
          </a:p>
        </p:txBody>
      </p:sp>
      <p:sp>
        <p:nvSpPr>
          <p:cNvPr id="57" name="TextBox 56">
            <a:extLst>
              <a:ext uri="{FF2B5EF4-FFF2-40B4-BE49-F238E27FC236}">
                <a16:creationId xmlns:a16="http://schemas.microsoft.com/office/drawing/2014/main" id="{7FE775D6-3BFD-441E-A74B-674A4D454383}"/>
              </a:ext>
            </a:extLst>
          </p:cNvPr>
          <p:cNvSpPr txBox="1"/>
          <p:nvPr/>
        </p:nvSpPr>
        <p:spPr>
          <a:xfrm>
            <a:off x="11885175" y="5188896"/>
            <a:ext cx="930510" cy="584775"/>
          </a:xfrm>
          <a:prstGeom prst="rect">
            <a:avLst/>
          </a:prstGeom>
          <a:noFill/>
        </p:spPr>
        <p:txBody>
          <a:bodyPr wrap="square" rtlCol="1">
            <a:spAutoFit/>
          </a:bodyPr>
          <a:lstStyle/>
          <a:p>
            <a:pPr algn="ctr"/>
            <a:r>
              <a:rPr lang="en-US" sz="3200" b="1" dirty="0">
                <a:solidFill>
                  <a:schemeClr val="bg1">
                    <a:lumMod val="95000"/>
                  </a:schemeClr>
                </a:solidFill>
              </a:rPr>
              <a:t>5</a:t>
            </a:r>
            <a:endParaRPr lang="ur-PK" sz="3200" b="1" dirty="0">
              <a:solidFill>
                <a:schemeClr val="bg1">
                  <a:lumMod val="95000"/>
                </a:schemeClr>
              </a:solidFill>
            </a:endParaRPr>
          </a:p>
        </p:txBody>
      </p:sp>
      <p:sp>
        <p:nvSpPr>
          <p:cNvPr id="73" name="Google Shape;700;p36">
            <a:extLst>
              <a:ext uri="{FF2B5EF4-FFF2-40B4-BE49-F238E27FC236}">
                <a16:creationId xmlns:a16="http://schemas.microsoft.com/office/drawing/2014/main" id="{16AE6B30-31CF-4D0E-8CD0-7D6BD1F5C726}"/>
              </a:ext>
            </a:extLst>
          </p:cNvPr>
          <p:cNvSpPr txBox="1">
            <a:spLocks/>
          </p:cNvSpPr>
          <p:nvPr/>
        </p:nvSpPr>
        <p:spPr>
          <a:xfrm>
            <a:off x="1979175" y="6255696"/>
            <a:ext cx="2971800" cy="990600"/>
          </a:xfrm>
          <a:prstGeom prst="rect">
            <a:avLst/>
          </a:prstGeom>
        </p:spPr>
        <p:txBody>
          <a:bodyPr spcFirstLastPara="1" wrap="square" lIns="91425" tIns="91425" rIns="91425" bIns="0" anchor="t" anchorCtr="0">
            <a:noAutofit/>
          </a:bodyPr>
          <a:lstStyle>
            <a:lvl1pPr marL="0">
              <a:defRPr sz="5500" b="1" i="0">
                <a:solidFill>
                  <a:srgbClr val="E7EDF1"/>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400" b="0" dirty="0">
                <a:latin typeface="Verdana" panose="020B0604030504040204" pitchFamily="34" charset="0"/>
                <a:ea typeface="Verdana" panose="020B0604030504040204" pitchFamily="34" charset="0"/>
                <a:cs typeface="Times New Roman" panose="02020603050405020304" pitchFamily="18" charset="0"/>
              </a:rPr>
              <a:t>A desktop-based application.</a:t>
            </a:r>
          </a:p>
        </p:txBody>
      </p:sp>
      <p:sp>
        <p:nvSpPr>
          <p:cNvPr id="75" name="Google Shape;702;p36">
            <a:extLst>
              <a:ext uri="{FF2B5EF4-FFF2-40B4-BE49-F238E27FC236}">
                <a16:creationId xmlns:a16="http://schemas.microsoft.com/office/drawing/2014/main" id="{73696469-4169-41A5-95B2-899381F90126}"/>
              </a:ext>
            </a:extLst>
          </p:cNvPr>
          <p:cNvSpPr txBox="1">
            <a:spLocks/>
          </p:cNvSpPr>
          <p:nvPr/>
        </p:nvSpPr>
        <p:spPr>
          <a:xfrm>
            <a:off x="6322575" y="6331896"/>
            <a:ext cx="3294735" cy="756972"/>
          </a:xfrm>
          <a:prstGeom prst="rect">
            <a:avLst/>
          </a:prstGeom>
        </p:spPr>
        <p:txBody>
          <a:bodyPr spcFirstLastPara="1" wrap="square" lIns="91425" tIns="91425" rIns="91425" bIns="0" anchor="b" anchorCtr="0">
            <a:noAutofit/>
          </a:bodyPr>
          <a:lstStyle>
            <a:lvl1pPr marL="0">
              <a:defRPr sz="5500" b="1" i="0">
                <a:solidFill>
                  <a:srgbClr val="E7EDF1"/>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400" b="0" dirty="0">
                <a:latin typeface="Verdana" panose="020B0604030504040204" pitchFamily="34" charset="0"/>
                <a:ea typeface="Verdana" panose="020B0604030504040204" pitchFamily="34" charset="0"/>
                <a:cs typeface="Times New Roman" panose="02020603050405020304" pitchFamily="18" charset="0"/>
              </a:rPr>
              <a:t>Save record of that person.</a:t>
            </a:r>
          </a:p>
        </p:txBody>
      </p:sp>
      <p:sp>
        <p:nvSpPr>
          <p:cNvPr id="76" name="Google Shape;702;p36">
            <a:extLst>
              <a:ext uri="{FF2B5EF4-FFF2-40B4-BE49-F238E27FC236}">
                <a16:creationId xmlns:a16="http://schemas.microsoft.com/office/drawing/2014/main" id="{FFE5BDFA-330E-4B8C-92E5-D3BC22698C39}"/>
              </a:ext>
            </a:extLst>
          </p:cNvPr>
          <p:cNvSpPr txBox="1">
            <a:spLocks/>
          </p:cNvSpPr>
          <p:nvPr/>
        </p:nvSpPr>
        <p:spPr>
          <a:xfrm>
            <a:off x="8456175" y="3664896"/>
            <a:ext cx="3294735" cy="756972"/>
          </a:xfrm>
          <a:prstGeom prst="rect">
            <a:avLst/>
          </a:prstGeom>
        </p:spPr>
        <p:txBody>
          <a:bodyPr spcFirstLastPara="1" wrap="square" lIns="91425" tIns="91425" rIns="91425" bIns="0" anchor="b" anchorCtr="0">
            <a:noAutofit/>
          </a:bodyPr>
          <a:lstStyle>
            <a:lvl1pPr marL="0">
              <a:defRPr sz="5500" b="1" i="0">
                <a:solidFill>
                  <a:srgbClr val="E7EDF1"/>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400" b="0" dirty="0">
                <a:latin typeface="Verdana" panose="020B0604030504040204" pitchFamily="34" charset="0"/>
                <a:ea typeface="Verdana" panose="020B0604030504040204" pitchFamily="34" charset="0"/>
                <a:cs typeface="Times New Roman" panose="02020603050405020304" pitchFamily="18" charset="0"/>
              </a:rPr>
              <a:t>Save frames of that person.</a:t>
            </a:r>
          </a:p>
        </p:txBody>
      </p:sp>
      <p:sp>
        <p:nvSpPr>
          <p:cNvPr id="77" name="Google Shape;702;p36">
            <a:extLst>
              <a:ext uri="{FF2B5EF4-FFF2-40B4-BE49-F238E27FC236}">
                <a16:creationId xmlns:a16="http://schemas.microsoft.com/office/drawing/2014/main" id="{ADD53B3D-24B2-472C-A4ED-A644D14B7E2E}"/>
              </a:ext>
            </a:extLst>
          </p:cNvPr>
          <p:cNvSpPr txBox="1">
            <a:spLocks/>
          </p:cNvSpPr>
          <p:nvPr/>
        </p:nvSpPr>
        <p:spPr>
          <a:xfrm>
            <a:off x="10513575" y="6331896"/>
            <a:ext cx="3616036" cy="1097604"/>
          </a:xfrm>
          <a:prstGeom prst="rect">
            <a:avLst/>
          </a:prstGeom>
        </p:spPr>
        <p:txBody>
          <a:bodyPr spcFirstLastPara="1" wrap="square" lIns="91425" tIns="91425" rIns="91425" bIns="0" anchor="b" anchorCtr="0">
            <a:noAutofit/>
          </a:bodyPr>
          <a:lstStyle>
            <a:lvl1pPr marL="0">
              <a:defRPr sz="5500" b="1" i="0">
                <a:solidFill>
                  <a:srgbClr val="E7EDF1"/>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400" b="0" dirty="0">
                <a:latin typeface="Verdana" panose="020B0604030504040204" pitchFamily="34" charset="0"/>
                <a:ea typeface="Verdana" panose="020B0604030504040204" pitchFamily="34" charset="0"/>
                <a:cs typeface="Times New Roman" panose="02020603050405020304" pitchFamily="18" charset="0"/>
              </a:rPr>
              <a:t>View report of previous appearances of person.</a:t>
            </a:r>
          </a:p>
        </p:txBody>
      </p:sp>
      <p:sp>
        <p:nvSpPr>
          <p:cNvPr id="85" name="Google Shape;714;p36">
            <a:extLst>
              <a:ext uri="{FF2B5EF4-FFF2-40B4-BE49-F238E27FC236}">
                <a16:creationId xmlns:a16="http://schemas.microsoft.com/office/drawing/2014/main" id="{1E477778-3276-4DDD-B6D1-638FF49DB9FF}"/>
              </a:ext>
            </a:extLst>
          </p:cNvPr>
          <p:cNvSpPr/>
          <p:nvPr/>
        </p:nvSpPr>
        <p:spPr>
          <a:xfrm>
            <a:off x="13889910" y="4807896"/>
            <a:ext cx="1348065" cy="1341076"/>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TextBox 85">
            <a:extLst>
              <a:ext uri="{FF2B5EF4-FFF2-40B4-BE49-F238E27FC236}">
                <a16:creationId xmlns:a16="http://schemas.microsoft.com/office/drawing/2014/main" id="{F1C459FC-A084-4BAA-BE40-EA8965B58EC8}"/>
              </a:ext>
            </a:extLst>
          </p:cNvPr>
          <p:cNvSpPr txBox="1"/>
          <p:nvPr/>
        </p:nvSpPr>
        <p:spPr>
          <a:xfrm>
            <a:off x="14129611" y="5203488"/>
            <a:ext cx="930510" cy="584775"/>
          </a:xfrm>
          <a:prstGeom prst="rect">
            <a:avLst/>
          </a:prstGeom>
          <a:noFill/>
        </p:spPr>
        <p:txBody>
          <a:bodyPr wrap="square" rtlCol="1">
            <a:spAutoFit/>
          </a:bodyPr>
          <a:lstStyle/>
          <a:p>
            <a:pPr algn="ctr"/>
            <a:r>
              <a:rPr lang="en-US" sz="3200" b="1" dirty="0">
                <a:solidFill>
                  <a:schemeClr val="bg1">
                    <a:lumMod val="95000"/>
                  </a:schemeClr>
                </a:solidFill>
              </a:rPr>
              <a:t>6</a:t>
            </a:r>
            <a:endParaRPr lang="ur-PK" sz="3200" b="1" dirty="0">
              <a:solidFill>
                <a:schemeClr val="bg1">
                  <a:lumMod val="95000"/>
                </a:schemeClr>
              </a:solidFill>
            </a:endParaRPr>
          </a:p>
        </p:txBody>
      </p:sp>
      <p:cxnSp>
        <p:nvCxnSpPr>
          <p:cNvPr id="87" name="Google Shape;718;p36">
            <a:extLst>
              <a:ext uri="{FF2B5EF4-FFF2-40B4-BE49-F238E27FC236}">
                <a16:creationId xmlns:a16="http://schemas.microsoft.com/office/drawing/2014/main" id="{8D3E51AD-1532-462D-9302-20D09B2CFD05}"/>
              </a:ext>
            </a:extLst>
          </p:cNvPr>
          <p:cNvCxnSpPr>
            <a:cxnSpLocks/>
          </p:cNvCxnSpPr>
          <p:nvPr/>
        </p:nvCxnSpPr>
        <p:spPr>
          <a:xfrm>
            <a:off x="13028175" y="5478154"/>
            <a:ext cx="844674" cy="15542"/>
          </a:xfrm>
          <a:prstGeom prst="straightConnector1">
            <a:avLst/>
          </a:prstGeom>
          <a:noFill/>
          <a:ln w="19050" cap="flat" cmpd="sng">
            <a:solidFill>
              <a:srgbClr val="F3F3F3"/>
            </a:solidFill>
            <a:prstDash val="solid"/>
            <a:round/>
            <a:headEnd type="none" w="med" len="med"/>
            <a:tailEnd type="none" w="med" len="med"/>
          </a:ln>
        </p:spPr>
      </p:cxnSp>
      <p:sp>
        <p:nvSpPr>
          <p:cNvPr id="88" name="Google Shape;702;p36">
            <a:extLst>
              <a:ext uri="{FF2B5EF4-FFF2-40B4-BE49-F238E27FC236}">
                <a16:creationId xmlns:a16="http://schemas.microsoft.com/office/drawing/2014/main" id="{52CB6217-C719-405F-BDCB-0671381B8CE2}"/>
              </a:ext>
            </a:extLst>
          </p:cNvPr>
          <p:cNvSpPr txBox="1">
            <a:spLocks/>
          </p:cNvSpPr>
          <p:nvPr/>
        </p:nvSpPr>
        <p:spPr>
          <a:xfrm>
            <a:off x="12875775" y="3741096"/>
            <a:ext cx="3431025" cy="756972"/>
          </a:xfrm>
          <a:prstGeom prst="rect">
            <a:avLst/>
          </a:prstGeom>
        </p:spPr>
        <p:txBody>
          <a:bodyPr spcFirstLastPara="1" wrap="square" lIns="91425" tIns="91425" rIns="91425" bIns="0" anchor="b" anchorCtr="0">
            <a:noAutofit/>
          </a:bodyPr>
          <a:lstStyle>
            <a:lvl1pPr marL="0">
              <a:defRPr sz="5500" b="1" i="0">
                <a:solidFill>
                  <a:srgbClr val="E7EDF1"/>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400" b="0" dirty="0">
                <a:latin typeface="Verdana" panose="020B0604030504040204" pitchFamily="34" charset="0"/>
                <a:ea typeface="Verdana" panose="020B0604030504040204" pitchFamily="34" charset="0"/>
                <a:cs typeface="Times New Roman" panose="02020603050405020304" pitchFamily="18" charset="0"/>
              </a:rPr>
              <a:t>Displaying tracklets on id basis.</a:t>
            </a:r>
          </a:p>
        </p:txBody>
      </p:sp>
      <p:sp>
        <p:nvSpPr>
          <p:cNvPr id="96" name="object 3">
            <a:extLst>
              <a:ext uri="{FF2B5EF4-FFF2-40B4-BE49-F238E27FC236}">
                <a16:creationId xmlns:a16="http://schemas.microsoft.com/office/drawing/2014/main" id="{97BF1E73-D1E0-4C21-9E98-05B16307F403}"/>
              </a:ext>
            </a:extLst>
          </p:cNvPr>
          <p:cNvSpPr/>
          <p:nvPr/>
        </p:nvSpPr>
        <p:spPr>
          <a:xfrm>
            <a:off x="1" y="0"/>
            <a:ext cx="1008628" cy="10286999"/>
          </a:xfrm>
          <a:prstGeom prst="rect">
            <a:avLst/>
          </a:prstGeom>
          <a:blipFill>
            <a:blip r:embed="rId2" cstate="print"/>
            <a:stretch>
              <a:fillRect/>
            </a:stretch>
          </a:blipFill>
        </p:spPr>
        <p:txBody>
          <a:bodyPr wrap="square" lIns="0" tIns="0" rIns="0" bIns="0" rtlCol="0"/>
          <a:lstStyle/>
          <a:p>
            <a:endParaRPr dirty="0"/>
          </a:p>
        </p:txBody>
      </p:sp>
      <p:sp>
        <p:nvSpPr>
          <p:cNvPr id="98" name="object 3">
            <a:extLst>
              <a:ext uri="{FF2B5EF4-FFF2-40B4-BE49-F238E27FC236}">
                <a16:creationId xmlns:a16="http://schemas.microsoft.com/office/drawing/2014/main" id="{11F5C243-C866-4A6C-92ED-B4D011D9C7B8}"/>
              </a:ext>
            </a:extLst>
          </p:cNvPr>
          <p:cNvSpPr/>
          <p:nvPr/>
        </p:nvSpPr>
        <p:spPr>
          <a:xfrm>
            <a:off x="17203171" y="38101"/>
            <a:ext cx="1084829" cy="10286999"/>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fade">
                                      <p:cBhvr>
                                        <p:cTn id="13" dur="500"/>
                                        <p:tgtEl>
                                          <p:spTgt spid="73"/>
                                        </p:tgtEl>
                                      </p:cBhvr>
                                    </p:animEffect>
                                  </p:childTnLst>
                                </p:cTn>
                              </p:par>
                              <p:par>
                                <p:cTn id="14" presetID="10"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fade">
                                      <p:cBhvr>
                                        <p:cTn id="41" dur="500"/>
                                        <p:tgtEl>
                                          <p:spTgt spid="75"/>
                                        </p:tgtEl>
                                      </p:cBhvr>
                                    </p:animEffect>
                                  </p:childTnLst>
                                </p:cTn>
                              </p:par>
                              <p:par>
                                <p:cTn id="42" presetID="10"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fade">
                                      <p:cBhvr>
                                        <p:cTn id="69" dur="500"/>
                                        <p:tgtEl>
                                          <p:spTgt spid="77"/>
                                        </p:tgtEl>
                                      </p:cBhvr>
                                    </p:animEffect>
                                  </p:childTnLst>
                                </p:cTn>
                              </p:par>
                              <p:par>
                                <p:cTn id="70" presetID="10" presetClass="entr" presetSubtype="0" fill="hold" nodeType="withEffect">
                                  <p:stCondLst>
                                    <p:cond delay="0"/>
                                  </p:stCondLst>
                                  <p:childTnLst>
                                    <p:set>
                                      <p:cBhvr>
                                        <p:cTn id="71" dur="1" fill="hold">
                                          <p:stCondLst>
                                            <p:cond delay="0"/>
                                          </p:stCondLst>
                                        </p:cTn>
                                        <p:tgtEl>
                                          <p:spTgt spid="87"/>
                                        </p:tgtEl>
                                        <p:attrNameLst>
                                          <p:attrName>style.visibility</p:attrName>
                                        </p:attrNameLst>
                                      </p:cBhvr>
                                      <p:to>
                                        <p:strVal val="visible"/>
                                      </p:to>
                                    </p:set>
                                    <p:animEffect transition="in" filter="fade">
                                      <p:cBhvr>
                                        <p:cTn id="72" dur="500"/>
                                        <p:tgtEl>
                                          <p:spTgt spid="8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fade">
                                      <p:cBhvr>
                                        <p:cTn id="77" dur="500"/>
                                        <p:tgtEl>
                                          <p:spTgt spid="8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500"/>
                                        <p:tgtEl>
                                          <p:spTgt spid="8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8"/>
                                        </p:tgtEl>
                                        <p:attrNameLst>
                                          <p:attrName>style.visibility</p:attrName>
                                        </p:attrNameLst>
                                      </p:cBhvr>
                                      <p:to>
                                        <p:strVal val="visible"/>
                                      </p:to>
                                    </p:set>
                                    <p:animEffect transition="in" filter="fade">
                                      <p:cBhvr>
                                        <p:cTn id="8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4" grpId="0" animBg="1"/>
      <p:bldP spid="45" grpId="0" animBg="1"/>
      <p:bldP spid="46" grpId="0" animBg="1"/>
      <p:bldP spid="47" grpId="0" animBg="1"/>
      <p:bldP spid="48" grpId="0" animBg="1"/>
      <p:bldP spid="53" grpId="0"/>
      <p:bldP spid="54" grpId="0"/>
      <p:bldP spid="55" grpId="0"/>
      <p:bldP spid="56" grpId="0"/>
      <p:bldP spid="57" grpId="0"/>
      <p:bldP spid="73" grpId="0"/>
      <p:bldP spid="75" grpId="0"/>
      <p:bldP spid="76" grpId="0"/>
      <p:bldP spid="77" grpId="0"/>
      <p:bldP spid="85" grpId="0" animBg="1"/>
      <p:bldP spid="86"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5129879" y="2614280"/>
            <a:ext cx="10262521" cy="1233820"/>
          </a:xfrm>
          <a:prstGeom prst="rect">
            <a:avLst/>
          </a:prstGeom>
        </p:spPr>
        <p:txBody>
          <a:bodyPr spcFirstLastPara="1" wrap="square" lIns="182850" tIns="182850" rIns="182850" bIns="182850" anchor="ctr" anchorCtr="0">
            <a:noAutofit/>
          </a:bodyPr>
          <a:lstStyle/>
          <a:p>
            <a:pPr algn="l"/>
            <a:r>
              <a:rPr lang="en" b="0" dirty="0"/>
              <a:t>To detect, track and re-identify multiple people</a:t>
            </a:r>
            <a:endParaRPr b="0" dirty="0"/>
          </a:p>
        </p:txBody>
      </p:sp>
      <p:sp>
        <p:nvSpPr>
          <p:cNvPr id="184" name="Google Shape;184;p31"/>
          <p:cNvSpPr txBox="1">
            <a:spLocks noGrp="1"/>
          </p:cNvSpPr>
          <p:nvPr>
            <p:ph type="subTitle" idx="3"/>
          </p:nvPr>
        </p:nvSpPr>
        <p:spPr>
          <a:xfrm>
            <a:off x="5105400" y="4807500"/>
            <a:ext cx="10972800" cy="1402800"/>
          </a:xfrm>
          <a:prstGeom prst="rect">
            <a:avLst/>
          </a:prstGeom>
        </p:spPr>
        <p:txBody>
          <a:bodyPr spcFirstLastPara="1" wrap="square" lIns="182850" tIns="182850" rIns="182850" bIns="182850" anchor="ctr" anchorCtr="0">
            <a:noAutofit/>
          </a:bodyPr>
          <a:lstStyle/>
          <a:p>
            <a:pPr algn="l"/>
            <a:r>
              <a:rPr lang="en-US" b="0" dirty="0"/>
              <a:t>To save record and tracklets of person i.e., Appearance time and videos</a:t>
            </a:r>
            <a:endParaRPr b="0" dirty="0"/>
          </a:p>
        </p:txBody>
      </p:sp>
      <p:sp>
        <p:nvSpPr>
          <p:cNvPr id="185" name="Google Shape;185;p31"/>
          <p:cNvSpPr txBox="1">
            <a:spLocks noGrp="1"/>
          </p:cNvSpPr>
          <p:nvPr>
            <p:ph type="subTitle" idx="4"/>
          </p:nvPr>
        </p:nvSpPr>
        <p:spPr>
          <a:xfrm>
            <a:off x="5105400" y="7093500"/>
            <a:ext cx="10017876" cy="1402800"/>
          </a:xfrm>
          <a:prstGeom prst="rect">
            <a:avLst/>
          </a:prstGeom>
        </p:spPr>
        <p:txBody>
          <a:bodyPr spcFirstLastPara="1" wrap="square" lIns="182850" tIns="182850" rIns="182850" bIns="182850" anchor="ctr" anchorCtr="0">
            <a:noAutofit/>
          </a:bodyPr>
          <a:lstStyle/>
          <a:p>
            <a:pPr algn="l"/>
            <a:r>
              <a:rPr lang="en-US" b="0" dirty="0"/>
              <a:t>To build a system with low computational cost</a:t>
            </a:r>
            <a:endParaRPr b="0" dirty="0"/>
          </a:p>
        </p:txBody>
      </p:sp>
      <p:sp>
        <p:nvSpPr>
          <p:cNvPr id="186" name="Google Shape;186;p31"/>
          <p:cNvSpPr txBox="1">
            <a:spLocks noGrp="1"/>
          </p:cNvSpPr>
          <p:nvPr>
            <p:ph type="title"/>
          </p:nvPr>
        </p:nvSpPr>
        <p:spPr>
          <a:xfrm>
            <a:off x="1440200" y="569100"/>
            <a:ext cx="15408000" cy="1145400"/>
          </a:xfrm>
          <a:prstGeom prst="rect">
            <a:avLst/>
          </a:prstGeom>
        </p:spPr>
        <p:txBody>
          <a:bodyPr spcFirstLastPara="1" wrap="square" lIns="182850" tIns="182850" rIns="182850" bIns="182850" anchor="t" anchorCtr="0">
            <a:noAutofit/>
          </a:bodyPr>
          <a:lstStyle/>
          <a:p>
            <a:r>
              <a:rPr lang="en" sz="6600" dirty="0">
                <a:solidFill>
                  <a:schemeClr val="bg1">
                    <a:lumMod val="95000"/>
                  </a:schemeClr>
                </a:solidFill>
              </a:rPr>
              <a:t>Objectives</a:t>
            </a:r>
            <a:endParaRPr sz="6600" dirty="0">
              <a:solidFill>
                <a:schemeClr val="bg1">
                  <a:lumMod val="95000"/>
                </a:schemeClr>
              </a:solidFill>
            </a:endParaRPr>
          </a:p>
        </p:txBody>
      </p:sp>
      <p:cxnSp>
        <p:nvCxnSpPr>
          <p:cNvPr id="258" name="Google Shape;258;p31"/>
          <p:cNvCxnSpPr/>
          <p:nvPr/>
        </p:nvCxnSpPr>
        <p:spPr>
          <a:xfrm>
            <a:off x="4724400" y="2471700"/>
            <a:ext cx="0" cy="1452600"/>
          </a:xfrm>
          <a:prstGeom prst="straightConnector1">
            <a:avLst/>
          </a:prstGeom>
          <a:noFill/>
          <a:ln w="19050" cap="flat" cmpd="sng">
            <a:solidFill>
              <a:srgbClr val="F3F3F3"/>
            </a:solidFill>
            <a:prstDash val="solid"/>
            <a:round/>
            <a:headEnd type="oval" w="med" len="med"/>
            <a:tailEnd type="oval" w="med" len="med"/>
          </a:ln>
        </p:spPr>
      </p:cxnSp>
      <p:cxnSp>
        <p:nvCxnSpPr>
          <p:cNvPr id="353" name="Google Shape;353;p31"/>
          <p:cNvCxnSpPr/>
          <p:nvPr/>
        </p:nvCxnSpPr>
        <p:spPr>
          <a:xfrm>
            <a:off x="4724400" y="4757700"/>
            <a:ext cx="0" cy="1452600"/>
          </a:xfrm>
          <a:prstGeom prst="straightConnector1">
            <a:avLst/>
          </a:prstGeom>
          <a:noFill/>
          <a:ln w="19050" cap="flat" cmpd="sng">
            <a:solidFill>
              <a:srgbClr val="F3F3F3"/>
            </a:solidFill>
            <a:prstDash val="solid"/>
            <a:round/>
            <a:headEnd type="oval" w="med" len="med"/>
            <a:tailEnd type="oval" w="med" len="med"/>
          </a:ln>
        </p:spPr>
      </p:cxnSp>
      <p:cxnSp>
        <p:nvCxnSpPr>
          <p:cNvPr id="354" name="Google Shape;354;p31"/>
          <p:cNvCxnSpPr/>
          <p:nvPr/>
        </p:nvCxnSpPr>
        <p:spPr>
          <a:xfrm>
            <a:off x="4724400" y="7043700"/>
            <a:ext cx="0" cy="1452600"/>
          </a:xfrm>
          <a:prstGeom prst="straightConnector1">
            <a:avLst/>
          </a:prstGeom>
          <a:noFill/>
          <a:ln w="19050" cap="flat" cmpd="sng">
            <a:solidFill>
              <a:srgbClr val="F3F3F3"/>
            </a:solidFill>
            <a:prstDash val="solid"/>
            <a:round/>
            <a:headEnd type="oval" w="med" len="med"/>
            <a:tailEnd type="oval" w="med" len="med"/>
          </a:ln>
        </p:spPr>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7988" y="4854969"/>
            <a:ext cx="1298673" cy="120293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3303" y="7118824"/>
            <a:ext cx="1396121" cy="137747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7926" y="2726602"/>
            <a:ext cx="1121498" cy="1121498"/>
          </a:xfrm>
          <a:prstGeom prst="rect">
            <a:avLst/>
          </a:prstGeom>
        </p:spPr>
      </p:pic>
      <p:sp>
        <p:nvSpPr>
          <p:cNvPr id="443" name="object 3"/>
          <p:cNvSpPr/>
          <p:nvPr/>
        </p:nvSpPr>
        <p:spPr>
          <a:xfrm>
            <a:off x="1" y="0"/>
            <a:ext cx="1790792" cy="10286999"/>
          </a:xfrm>
          <a:prstGeom prst="rect">
            <a:avLst/>
          </a:prstGeom>
          <a:blipFill>
            <a:blip r:embed="rId6" cstate="print"/>
            <a:stretch>
              <a:fillRect/>
            </a:stretch>
          </a:blipFill>
        </p:spPr>
        <p:txBody>
          <a:bodyPr wrap="square" lIns="0" tIns="0" rIns="0" bIns="0" rtlCol="0"/>
          <a:lstStyle/>
          <a:p>
            <a:endParaRPr/>
          </a:p>
        </p:txBody>
      </p:sp>
      <p:sp>
        <p:nvSpPr>
          <p:cNvPr id="444" name="object 3"/>
          <p:cNvSpPr/>
          <p:nvPr/>
        </p:nvSpPr>
        <p:spPr>
          <a:xfrm>
            <a:off x="16590472" y="0"/>
            <a:ext cx="1697528" cy="10286999"/>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4191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58"/>
                                        </p:tgtEl>
                                        <p:attrNameLst>
                                          <p:attrName>style.visibility</p:attrName>
                                        </p:attrNameLst>
                                      </p:cBhvr>
                                      <p:to>
                                        <p:strVal val="visible"/>
                                      </p:to>
                                    </p:set>
                                    <p:animEffect transition="in" filter="fade">
                                      <p:cBhvr>
                                        <p:cTn id="10" dur="500"/>
                                        <p:tgtEl>
                                          <p:spTgt spid="2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2">
                                            <p:txEl>
                                              <p:pRg st="0" end="0"/>
                                            </p:txEl>
                                          </p:spTgt>
                                        </p:tgtEl>
                                        <p:attrNameLst>
                                          <p:attrName>style.visibility</p:attrName>
                                        </p:attrNameLst>
                                      </p:cBhvr>
                                      <p:to>
                                        <p:strVal val="visible"/>
                                      </p:to>
                                    </p:set>
                                    <p:animEffect transition="in" filter="fade">
                                      <p:cBhvr>
                                        <p:cTn id="13" dur="500"/>
                                        <p:tgtEl>
                                          <p:spTgt spid="18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353"/>
                                        </p:tgtEl>
                                        <p:attrNameLst>
                                          <p:attrName>style.visibility</p:attrName>
                                        </p:attrNameLst>
                                      </p:cBhvr>
                                      <p:to>
                                        <p:strVal val="visible"/>
                                      </p:to>
                                    </p:set>
                                    <p:animEffect transition="in" filter="fade">
                                      <p:cBhvr>
                                        <p:cTn id="21" dur="500"/>
                                        <p:tgtEl>
                                          <p:spTgt spid="35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
                                            <p:txEl>
                                              <p:pRg st="0" end="0"/>
                                            </p:txEl>
                                          </p:spTgt>
                                        </p:tgtEl>
                                        <p:attrNameLst>
                                          <p:attrName>style.visibility</p:attrName>
                                        </p:attrNameLst>
                                      </p:cBhvr>
                                      <p:to>
                                        <p:strVal val="visible"/>
                                      </p:to>
                                    </p:set>
                                    <p:animEffect transition="in" filter="fade">
                                      <p:cBhvr>
                                        <p:cTn id="24" dur="500"/>
                                        <p:tgtEl>
                                          <p:spTgt spid="18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54"/>
                                        </p:tgtEl>
                                        <p:attrNameLst>
                                          <p:attrName>style.visibility</p:attrName>
                                        </p:attrNameLst>
                                      </p:cBhvr>
                                      <p:to>
                                        <p:strVal val="visible"/>
                                      </p:to>
                                    </p:set>
                                    <p:animEffect transition="in" filter="fade">
                                      <p:cBhvr>
                                        <p:cTn id="32" dur="500"/>
                                        <p:tgtEl>
                                          <p:spTgt spid="35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5">
                                            <p:txEl>
                                              <p:pRg st="0" end="0"/>
                                            </p:txEl>
                                          </p:spTgt>
                                        </p:tgtEl>
                                        <p:attrNameLst>
                                          <p:attrName>style.visibility</p:attrName>
                                        </p:attrNameLst>
                                      </p:cBhvr>
                                      <p:to>
                                        <p:strVal val="visible"/>
                                      </p:to>
                                    </p:set>
                                    <p:animEffect transition="in" filter="fade">
                                      <p:cBhvr>
                                        <p:cTn id="35" dur="500"/>
                                        <p:tgtEl>
                                          <p:spTgt spid="1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4" grpId="0" build="p"/>
      <p:bldP spid="18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932002" y="1104900"/>
            <a:ext cx="10515449" cy="1028487"/>
          </a:xfrm>
          <a:prstGeom prst="rect">
            <a:avLst/>
          </a:prstGeom>
        </p:spPr>
        <p:txBody>
          <a:bodyPr vert="horz" wrap="square" lIns="0" tIns="12700" rIns="0" bIns="0" rtlCol="0">
            <a:spAutoFit/>
          </a:bodyPr>
          <a:lstStyle/>
          <a:p>
            <a:pPr marL="12700">
              <a:lnSpc>
                <a:spcPct val="100000"/>
              </a:lnSpc>
              <a:spcBef>
                <a:spcPts val="100"/>
              </a:spcBef>
            </a:pPr>
            <a:r>
              <a:rPr lang="en-US" spc="-325" dirty="0">
                <a:solidFill>
                  <a:schemeClr val="bg1">
                    <a:lumMod val="95000"/>
                  </a:schemeClr>
                </a:solidFill>
              </a:rPr>
              <a:t>Working Flow of RAVEN </a:t>
            </a:r>
            <a:endParaRPr spc="-395" dirty="0">
              <a:solidFill>
                <a:schemeClr val="bg1">
                  <a:lumMod val="95000"/>
                </a:schemeClr>
              </a:solidFill>
            </a:endParaRPr>
          </a:p>
        </p:txBody>
      </p:sp>
      <p:graphicFrame>
        <p:nvGraphicFramePr>
          <p:cNvPr id="6" name="Content Placeholder 2">
            <a:extLst>
              <a:ext uri="{FF2B5EF4-FFF2-40B4-BE49-F238E27FC236}">
                <a16:creationId xmlns:a16="http://schemas.microsoft.com/office/drawing/2014/main" id="{EC32FAE2-ACB3-4DA6-9B18-2E2C3D7EAFF0}"/>
              </a:ext>
            </a:extLst>
          </p:cNvPr>
          <p:cNvGraphicFramePr>
            <a:graphicFrameLocks/>
          </p:cNvGraphicFramePr>
          <p:nvPr/>
        </p:nvGraphicFramePr>
        <p:xfrm>
          <a:off x="1828800" y="3543300"/>
          <a:ext cx="15011400" cy="4648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Isosceles Triangle 6"/>
          <p:cNvSpPr/>
          <p:nvPr/>
        </p:nvSpPr>
        <p:spPr>
          <a:xfrm rot="5400000">
            <a:off x="12839699" y="4950463"/>
            <a:ext cx="762002" cy="685799"/>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Isosceles Triangle 7"/>
          <p:cNvSpPr/>
          <p:nvPr/>
        </p:nvSpPr>
        <p:spPr>
          <a:xfrm rot="5400000">
            <a:off x="8763058" y="4876802"/>
            <a:ext cx="762002" cy="685799"/>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Isosceles Triangle 8"/>
          <p:cNvSpPr/>
          <p:nvPr/>
        </p:nvSpPr>
        <p:spPr>
          <a:xfrm rot="5400000">
            <a:off x="4914899" y="4800602"/>
            <a:ext cx="762002" cy="685799"/>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6566" y="1053562"/>
            <a:ext cx="11543233" cy="1028487"/>
          </a:xfrm>
          <a:prstGeom prst="rect">
            <a:avLst/>
          </a:prstGeom>
        </p:spPr>
        <p:txBody>
          <a:bodyPr vert="horz" wrap="square" lIns="0" tIns="12700" rIns="0" bIns="0" rtlCol="0">
            <a:spAutoFit/>
          </a:bodyPr>
          <a:lstStyle/>
          <a:p>
            <a:pPr marL="12700">
              <a:lnSpc>
                <a:spcPct val="100000"/>
              </a:lnSpc>
              <a:spcBef>
                <a:spcPts val="100"/>
              </a:spcBef>
            </a:pPr>
            <a:r>
              <a:rPr lang="en-US" sz="6600" spc="-215" dirty="0">
                <a:solidFill>
                  <a:schemeClr val="bg1">
                    <a:lumMod val="95000"/>
                  </a:schemeClr>
                </a:solidFill>
              </a:rPr>
              <a:t>Tools &amp; Technologies</a:t>
            </a:r>
            <a:endParaRPr sz="6600" dirty="0">
              <a:solidFill>
                <a:schemeClr val="bg1">
                  <a:lumMod val="95000"/>
                </a:schemeClr>
              </a:solidFill>
            </a:endParaRPr>
          </a:p>
        </p:txBody>
      </p:sp>
      <p:sp>
        <p:nvSpPr>
          <p:cNvPr id="3" name="object 3"/>
          <p:cNvSpPr txBox="1"/>
          <p:nvPr/>
        </p:nvSpPr>
        <p:spPr>
          <a:xfrm>
            <a:off x="1675340" y="5872034"/>
            <a:ext cx="3834721" cy="1681742"/>
          </a:xfrm>
          <a:prstGeom prst="rect">
            <a:avLst/>
          </a:prstGeom>
        </p:spPr>
        <p:txBody>
          <a:bodyPr vert="horz" wrap="square" lIns="0" tIns="12700" rIns="0" bIns="0" rtlCol="0">
            <a:spAutoFit/>
          </a:bodyPr>
          <a:lstStyle/>
          <a:p>
            <a:pPr marL="12700">
              <a:lnSpc>
                <a:spcPct val="100000"/>
              </a:lnSpc>
              <a:spcBef>
                <a:spcPts val="100"/>
              </a:spcBef>
            </a:pPr>
            <a:r>
              <a:rPr lang="en-US" sz="3200" spc="340" dirty="0">
                <a:solidFill>
                  <a:srgbClr val="42B0F1"/>
                </a:solidFill>
                <a:latin typeface="Verdana"/>
                <a:cs typeface="Verdana"/>
              </a:rPr>
              <a:t>GOOGLE COLAB</a:t>
            </a:r>
            <a:endParaRPr sz="3200" dirty="0">
              <a:latin typeface="Verdana"/>
              <a:cs typeface="Verdana"/>
            </a:endParaRPr>
          </a:p>
          <a:p>
            <a:pPr marL="12700" marR="5080">
              <a:lnSpc>
                <a:spcPct val="122400"/>
              </a:lnSpc>
              <a:spcBef>
                <a:spcPts val="1960"/>
              </a:spcBef>
            </a:pPr>
            <a:r>
              <a:rPr lang="en-US" sz="2450" spc="75" dirty="0">
                <a:solidFill>
                  <a:srgbClr val="E7EDF1"/>
                </a:solidFill>
                <a:latin typeface="Verdana"/>
                <a:cs typeface="Verdana"/>
              </a:rPr>
              <a:t>For model training and testing purpose</a:t>
            </a:r>
            <a:endParaRPr sz="2000" dirty="0">
              <a:latin typeface="Arial"/>
              <a:cs typeface="Arial"/>
            </a:endParaRPr>
          </a:p>
        </p:txBody>
      </p:sp>
      <p:sp>
        <p:nvSpPr>
          <p:cNvPr id="5" name="object 5"/>
          <p:cNvSpPr txBox="1"/>
          <p:nvPr/>
        </p:nvSpPr>
        <p:spPr>
          <a:xfrm>
            <a:off x="6372232" y="5872034"/>
            <a:ext cx="2847968" cy="2141740"/>
          </a:xfrm>
          <a:prstGeom prst="rect">
            <a:avLst/>
          </a:prstGeom>
        </p:spPr>
        <p:txBody>
          <a:bodyPr vert="horz" wrap="square" lIns="0" tIns="12700" rIns="0" bIns="0" rtlCol="0">
            <a:spAutoFit/>
          </a:bodyPr>
          <a:lstStyle/>
          <a:p>
            <a:pPr marL="12700" algn="ctr">
              <a:lnSpc>
                <a:spcPct val="100000"/>
              </a:lnSpc>
              <a:spcBef>
                <a:spcPts val="100"/>
              </a:spcBef>
            </a:pPr>
            <a:r>
              <a:rPr lang="en-US" sz="3200" spc="335" dirty="0">
                <a:solidFill>
                  <a:srgbClr val="42B0F1"/>
                </a:solidFill>
                <a:latin typeface="Verdana"/>
                <a:cs typeface="Verdana"/>
              </a:rPr>
              <a:t>PYQT5</a:t>
            </a:r>
            <a:endParaRPr sz="3200" dirty="0">
              <a:latin typeface="Verdana"/>
              <a:cs typeface="Verdana"/>
            </a:endParaRPr>
          </a:p>
          <a:p>
            <a:pPr marL="12700" marR="5080">
              <a:lnSpc>
                <a:spcPct val="122400"/>
              </a:lnSpc>
              <a:spcBef>
                <a:spcPts val="1960"/>
              </a:spcBef>
            </a:pPr>
            <a:r>
              <a:rPr lang="en-US" sz="2450" spc="75" dirty="0">
                <a:solidFill>
                  <a:srgbClr val="E7EDF1"/>
                </a:solidFill>
                <a:latin typeface="Verdana"/>
                <a:cs typeface="Verdana"/>
              </a:rPr>
              <a:t>For making interactive UI of application</a:t>
            </a:r>
            <a:endParaRPr sz="2000" dirty="0">
              <a:latin typeface="Arial"/>
              <a:cs typeface="Arial"/>
            </a:endParaRPr>
          </a:p>
        </p:txBody>
      </p:sp>
      <p:sp>
        <p:nvSpPr>
          <p:cNvPr id="7" name="object 7"/>
          <p:cNvSpPr txBox="1"/>
          <p:nvPr/>
        </p:nvSpPr>
        <p:spPr>
          <a:xfrm>
            <a:off x="13421650" y="5872034"/>
            <a:ext cx="3943779" cy="1681742"/>
          </a:xfrm>
          <a:prstGeom prst="rect">
            <a:avLst/>
          </a:prstGeom>
        </p:spPr>
        <p:txBody>
          <a:bodyPr vert="horz" wrap="square" lIns="0" tIns="12700" rIns="0" bIns="0" rtlCol="0">
            <a:spAutoFit/>
          </a:bodyPr>
          <a:lstStyle/>
          <a:p>
            <a:pPr marL="12700" algn="ctr">
              <a:lnSpc>
                <a:spcPct val="100000"/>
              </a:lnSpc>
              <a:spcBef>
                <a:spcPts val="100"/>
              </a:spcBef>
            </a:pPr>
            <a:r>
              <a:rPr lang="en-US" sz="3200" spc="-35" dirty="0">
                <a:solidFill>
                  <a:srgbClr val="42B0F1"/>
                </a:solidFill>
                <a:latin typeface="Verdana"/>
                <a:cs typeface="Verdana"/>
              </a:rPr>
              <a:t>SQLITE</a:t>
            </a:r>
            <a:endParaRPr sz="3200" dirty="0">
              <a:latin typeface="Verdana"/>
              <a:cs typeface="Verdana"/>
            </a:endParaRPr>
          </a:p>
          <a:p>
            <a:pPr marL="12700" marR="38100">
              <a:lnSpc>
                <a:spcPct val="122400"/>
              </a:lnSpc>
              <a:spcBef>
                <a:spcPts val="1960"/>
              </a:spcBef>
            </a:pPr>
            <a:r>
              <a:rPr lang="en-US" sz="2450" spc="75" dirty="0">
                <a:solidFill>
                  <a:srgbClr val="E7EDF1"/>
                </a:solidFill>
                <a:latin typeface="Verdana"/>
                <a:cs typeface="Verdana"/>
              </a:rPr>
              <a:t>For managing database end of the application</a:t>
            </a:r>
            <a:endParaRPr sz="2000" dirty="0">
              <a:latin typeface="Arial"/>
              <a:cs typeface="Arial"/>
            </a:endParaRPr>
          </a:p>
        </p:txBody>
      </p:sp>
      <p:grpSp>
        <p:nvGrpSpPr>
          <p:cNvPr id="9" name="object 9"/>
          <p:cNvGrpSpPr/>
          <p:nvPr/>
        </p:nvGrpSpPr>
        <p:grpSpPr>
          <a:xfrm>
            <a:off x="0" y="0"/>
            <a:ext cx="1375410" cy="10287000"/>
            <a:chOff x="0" y="0"/>
            <a:chExt cx="1375410" cy="10287000"/>
          </a:xfrm>
        </p:grpSpPr>
        <p:sp>
          <p:nvSpPr>
            <p:cNvPr id="10" name="object 10"/>
            <p:cNvSpPr/>
            <p:nvPr/>
          </p:nvSpPr>
          <p:spPr>
            <a:xfrm>
              <a:off x="0" y="0"/>
              <a:ext cx="1375236" cy="1028699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0" y="0"/>
              <a:ext cx="528320" cy="10287000"/>
            </a:xfrm>
            <a:custGeom>
              <a:avLst/>
              <a:gdLst/>
              <a:ahLst/>
              <a:cxnLst/>
              <a:rect l="l" t="t" r="r" b="b"/>
              <a:pathLst>
                <a:path w="528320" h="10287000">
                  <a:moveTo>
                    <a:pt x="527886" y="10286999"/>
                  </a:moveTo>
                  <a:lnTo>
                    <a:pt x="0" y="10286999"/>
                  </a:lnTo>
                  <a:lnTo>
                    <a:pt x="0" y="0"/>
                  </a:lnTo>
                  <a:lnTo>
                    <a:pt x="527886" y="0"/>
                  </a:lnTo>
                  <a:lnTo>
                    <a:pt x="527886" y="10286999"/>
                  </a:lnTo>
                  <a:close/>
                </a:path>
              </a:pathLst>
            </a:custGeom>
            <a:solidFill>
              <a:srgbClr val="42B0F1"/>
            </a:solidFill>
          </p:spPr>
          <p:txBody>
            <a:bodyPr wrap="square" lIns="0" tIns="0" rIns="0" bIns="0" rtlCol="0"/>
            <a:lstStyle/>
            <a:p>
              <a:endParaRPr/>
            </a:p>
          </p:txBody>
        </p:sp>
      </p:gr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1325" y="2735034"/>
            <a:ext cx="3302752" cy="3302752"/>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8496" y="3271986"/>
            <a:ext cx="2563709" cy="2228849"/>
          </a:xfrm>
          <a:prstGeom prst="rect">
            <a:avLst/>
          </a:prstGeom>
        </p:spPr>
      </p:pic>
      <p:pic>
        <p:nvPicPr>
          <p:cNvPr id="16" name="Picture 15"/>
          <p:cNvPicPr>
            <a:picLocks noChangeAspect="1"/>
          </p:cNvPicPr>
          <p:nvPr/>
        </p:nvPicPr>
        <p:blipFill rotWithShape="1">
          <a:blip r:embed="rId5" cstate="print">
            <a:extLst>
              <a:ext uri="{28A0092B-C50C-407E-A947-70E740481C1C}">
                <a14:useLocalDpi xmlns:a14="http://schemas.microsoft.com/office/drawing/2010/main" val="0"/>
              </a:ext>
            </a:extLst>
          </a:blip>
          <a:srcRect b="21788"/>
          <a:stretch/>
        </p:blipFill>
        <p:spPr>
          <a:xfrm>
            <a:off x="9945559" y="3097659"/>
            <a:ext cx="2610392" cy="2403176"/>
          </a:xfrm>
          <a:prstGeom prst="rect">
            <a:avLst/>
          </a:prstGeom>
        </p:spPr>
      </p:pic>
      <p:sp>
        <p:nvSpPr>
          <p:cNvPr id="18" name="object 5"/>
          <p:cNvSpPr txBox="1"/>
          <p:nvPr/>
        </p:nvSpPr>
        <p:spPr>
          <a:xfrm>
            <a:off x="9945559" y="5872034"/>
            <a:ext cx="2964197" cy="2601738"/>
          </a:xfrm>
          <a:prstGeom prst="rect">
            <a:avLst/>
          </a:prstGeom>
        </p:spPr>
        <p:txBody>
          <a:bodyPr vert="horz" wrap="square" lIns="0" tIns="12700" rIns="0" bIns="0" rtlCol="0">
            <a:spAutoFit/>
          </a:bodyPr>
          <a:lstStyle/>
          <a:p>
            <a:pPr marL="12700" algn="ctr">
              <a:lnSpc>
                <a:spcPct val="100000"/>
              </a:lnSpc>
              <a:spcBef>
                <a:spcPts val="100"/>
              </a:spcBef>
            </a:pPr>
            <a:r>
              <a:rPr lang="en-US" sz="3200" spc="335" dirty="0">
                <a:solidFill>
                  <a:srgbClr val="42B0F1"/>
                </a:solidFill>
                <a:latin typeface="Verdana"/>
                <a:cs typeface="Verdana"/>
              </a:rPr>
              <a:t>OPEN-CV</a:t>
            </a:r>
            <a:endParaRPr sz="3200" dirty="0">
              <a:latin typeface="Verdana"/>
              <a:cs typeface="Verdana"/>
            </a:endParaRPr>
          </a:p>
          <a:p>
            <a:pPr marL="12700" marR="5080">
              <a:lnSpc>
                <a:spcPct val="122400"/>
              </a:lnSpc>
              <a:spcBef>
                <a:spcPts val="1960"/>
              </a:spcBef>
            </a:pPr>
            <a:r>
              <a:rPr lang="en-US" sz="2450" spc="75" dirty="0">
                <a:solidFill>
                  <a:srgbClr val="E7EDF1"/>
                </a:solidFill>
                <a:latin typeface="Verdana"/>
                <a:cs typeface="Verdana"/>
              </a:rPr>
              <a:t>For front-end of the application i.e., displaying of videos</a:t>
            </a:r>
            <a:endParaRPr sz="2000" dirty="0">
              <a:latin typeface="Arial"/>
              <a:cs typeface="Arial"/>
            </a:endParaRPr>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70370" y="2976163"/>
            <a:ext cx="3046341" cy="26461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24"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D3C58"/>
          </a:solidFill>
        </p:spPr>
        <p:txBody>
          <a:bodyPr wrap="square" lIns="0" tIns="0" rIns="0" bIns="0" rtlCol="0"/>
          <a:lstStyle/>
          <a:p>
            <a:r>
              <a:rPr lang="en-US" dirty="0" err="1"/>
              <a:t>yy</a:t>
            </a:r>
            <a:endParaRPr dirty="0"/>
          </a:p>
        </p:txBody>
      </p:sp>
      <p:grpSp>
        <p:nvGrpSpPr>
          <p:cNvPr id="9" name="Google Shape;9103;p55">
            <a:extLst>
              <a:ext uri="{FF2B5EF4-FFF2-40B4-BE49-F238E27FC236}">
                <a16:creationId xmlns:a16="http://schemas.microsoft.com/office/drawing/2014/main" id="{A7567A10-2FE2-4BA6-A827-E9F0959B47BA}"/>
              </a:ext>
            </a:extLst>
          </p:cNvPr>
          <p:cNvGrpSpPr/>
          <p:nvPr/>
        </p:nvGrpSpPr>
        <p:grpSpPr>
          <a:xfrm>
            <a:off x="890532" y="2400300"/>
            <a:ext cx="16787867" cy="7239000"/>
            <a:chOff x="238125" y="1188750"/>
            <a:chExt cx="7140450" cy="3335550"/>
          </a:xfrm>
        </p:grpSpPr>
        <p:sp>
          <p:nvSpPr>
            <p:cNvPr id="10" name="Google Shape;9104;p55">
              <a:extLst>
                <a:ext uri="{FF2B5EF4-FFF2-40B4-BE49-F238E27FC236}">
                  <a16:creationId xmlns:a16="http://schemas.microsoft.com/office/drawing/2014/main" id="{F33ADC51-ECEC-46DA-8B38-F3913EDB616F}"/>
                </a:ext>
              </a:extLst>
            </p:cNvPr>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9105;p55">
              <a:extLst>
                <a:ext uri="{FF2B5EF4-FFF2-40B4-BE49-F238E27FC236}">
                  <a16:creationId xmlns:a16="http://schemas.microsoft.com/office/drawing/2014/main" id="{1C940BD0-F224-4090-B4A0-6F3EA6B11E85}"/>
                </a:ext>
              </a:extLst>
            </p:cNvPr>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06;p55">
              <a:extLst>
                <a:ext uri="{FF2B5EF4-FFF2-40B4-BE49-F238E27FC236}">
                  <a16:creationId xmlns:a16="http://schemas.microsoft.com/office/drawing/2014/main" id="{E8607582-E758-4F1C-8C5D-9112639FFDB5}"/>
                </a:ext>
              </a:extLst>
            </p:cNvPr>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07;p55">
              <a:extLst>
                <a:ext uri="{FF2B5EF4-FFF2-40B4-BE49-F238E27FC236}">
                  <a16:creationId xmlns:a16="http://schemas.microsoft.com/office/drawing/2014/main" id="{F394C32F-8307-48D2-A020-355E20FF029F}"/>
                </a:ext>
              </a:extLst>
            </p:cNvPr>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08;p55">
              <a:extLst>
                <a:ext uri="{FF2B5EF4-FFF2-40B4-BE49-F238E27FC236}">
                  <a16:creationId xmlns:a16="http://schemas.microsoft.com/office/drawing/2014/main" id="{DB17FBE5-716D-4270-9480-8FBD39975FDE}"/>
                </a:ext>
              </a:extLst>
            </p:cNvPr>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16C29E55-B7D1-4874-ADD5-5E7A8CA40B8A}"/>
              </a:ext>
            </a:extLst>
          </p:cNvPr>
          <p:cNvSpPr txBox="1"/>
          <p:nvPr/>
        </p:nvSpPr>
        <p:spPr>
          <a:xfrm>
            <a:off x="8154219" y="5654814"/>
            <a:ext cx="2208981" cy="707886"/>
          </a:xfrm>
          <a:prstGeom prst="rect">
            <a:avLst/>
          </a:prstGeom>
          <a:noFill/>
        </p:spPr>
        <p:txBody>
          <a:bodyPr wrap="square" rtlCol="0">
            <a:spAutoFit/>
          </a:bodyPr>
          <a:lstStyle/>
          <a:p>
            <a:pPr algn="ctr"/>
            <a:r>
              <a:rPr lang="en-US" sz="4000" b="1" dirty="0">
                <a:solidFill>
                  <a:schemeClr val="bg1">
                    <a:lumMod val="95000"/>
                  </a:schemeClr>
                </a:solidFill>
                <a:latin typeface="Rajdhani" panose="020B0604020202020204" charset="0"/>
                <a:cs typeface="Rajdhani" panose="020B0604020202020204" charset="0"/>
              </a:rPr>
              <a:t>Dataset</a:t>
            </a:r>
          </a:p>
        </p:txBody>
      </p:sp>
      <p:sp>
        <p:nvSpPr>
          <p:cNvPr id="16" name="TextBox 15">
            <a:extLst>
              <a:ext uri="{FF2B5EF4-FFF2-40B4-BE49-F238E27FC236}">
                <a16:creationId xmlns:a16="http://schemas.microsoft.com/office/drawing/2014/main" id="{4D7C31A9-17CD-4D5A-8E20-FC9B9AAB2655}"/>
              </a:ext>
            </a:extLst>
          </p:cNvPr>
          <p:cNvSpPr txBox="1"/>
          <p:nvPr/>
        </p:nvSpPr>
        <p:spPr>
          <a:xfrm>
            <a:off x="1981200" y="2892129"/>
            <a:ext cx="4119518" cy="2677656"/>
          </a:xfrm>
          <a:prstGeom prst="rect">
            <a:avLst/>
          </a:prstGeom>
          <a:noFill/>
        </p:spPr>
        <p:txBody>
          <a:bodyPr wrap="square" rtlCol="0">
            <a:spAutoFit/>
          </a:bodyPr>
          <a:lstStyle/>
          <a:p>
            <a:pPr algn="ctr"/>
            <a:r>
              <a:rPr lang="en-US" sz="2800" b="1" dirty="0">
                <a:solidFill>
                  <a:srgbClr val="00B0F0"/>
                </a:solidFill>
                <a:latin typeface="Verdana" panose="020B0604030504040204" pitchFamily="34" charset="0"/>
                <a:ea typeface="Verdana" panose="020B0604030504040204" pitchFamily="34" charset="0"/>
                <a:cs typeface="Rajdhani" panose="020B0604020202020204" charset="0"/>
              </a:rPr>
              <a:t>Market1501</a:t>
            </a:r>
          </a:p>
          <a:p>
            <a:pPr algn="ctr"/>
            <a:endParaRPr lang="en-US" sz="2800" b="1"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19,000+ test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12,000+ train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1,000+ query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M-&gt;M = 91.2</a:t>
            </a:r>
            <a:endParaRPr lang="x-none"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p:txBody>
      </p:sp>
      <p:sp>
        <p:nvSpPr>
          <p:cNvPr id="20" name="TextBox 19">
            <a:extLst>
              <a:ext uri="{FF2B5EF4-FFF2-40B4-BE49-F238E27FC236}">
                <a16:creationId xmlns:a16="http://schemas.microsoft.com/office/drawing/2014/main" id="{81261FD3-22A1-4B33-B8F9-8156EA24F41B}"/>
              </a:ext>
            </a:extLst>
          </p:cNvPr>
          <p:cNvSpPr txBox="1"/>
          <p:nvPr/>
        </p:nvSpPr>
        <p:spPr>
          <a:xfrm>
            <a:off x="636175" y="713146"/>
            <a:ext cx="17245067" cy="861774"/>
          </a:xfrm>
          <a:prstGeom prst="rect">
            <a:avLst/>
          </a:prstGeom>
          <a:noFill/>
        </p:spPr>
        <p:txBody>
          <a:bodyPr wrap="square" rtlCol="0">
            <a:spAutoFit/>
          </a:bodyPr>
          <a:lstStyle/>
          <a:p>
            <a:pPr algn="ctr"/>
            <a:r>
              <a:rPr lang="en-US" sz="5000" b="1"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Re-Identification - Dataset</a:t>
            </a:r>
            <a:endParaRPr lang="x-none" sz="5000" b="1"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p:txBody>
      </p:sp>
      <p:sp>
        <p:nvSpPr>
          <p:cNvPr id="25" name="TextBox 24">
            <a:extLst>
              <a:ext uri="{FF2B5EF4-FFF2-40B4-BE49-F238E27FC236}">
                <a16:creationId xmlns:a16="http://schemas.microsoft.com/office/drawing/2014/main" id="{5E4EAAC3-3526-4CFD-AE2B-B9E2237E1C70}"/>
              </a:ext>
            </a:extLst>
          </p:cNvPr>
          <p:cNvSpPr txBox="1"/>
          <p:nvPr/>
        </p:nvSpPr>
        <p:spPr>
          <a:xfrm>
            <a:off x="12115800" y="2857500"/>
            <a:ext cx="4335064" cy="2677656"/>
          </a:xfrm>
          <a:prstGeom prst="rect">
            <a:avLst/>
          </a:prstGeom>
          <a:noFill/>
        </p:spPr>
        <p:txBody>
          <a:bodyPr wrap="square" rtlCol="0">
            <a:spAutoFit/>
          </a:bodyPr>
          <a:lstStyle/>
          <a:p>
            <a:pPr algn="ctr"/>
            <a:r>
              <a:rPr lang="en-US" sz="2800" b="1" dirty="0">
                <a:solidFill>
                  <a:srgbClr val="00B0F0"/>
                </a:solidFill>
                <a:latin typeface="Verdana" panose="020B0604030504040204" pitchFamily="34" charset="0"/>
                <a:ea typeface="Verdana" panose="020B0604030504040204" pitchFamily="34" charset="0"/>
                <a:cs typeface="Rajdhani" panose="020B0604020202020204" charset="0"/>
              </a:rPr>
              <a:t>DukeMTMC-reID</a:t>
            </a:r>
          </a:p>
          <a:p>
            <a:pPr algn="ctr"/>
            <a:endPar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17,000+ test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16,000+ train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2,000+ query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DM-&gt;DM = 82.0</a:t>
            </a:r>
            <a:endParaRPr lang="x-none"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p:txBody>
      </p:sp>
      <p:sp>
        <p:nvSpPr>
          <p:cNvPr id="26" name="TextBox 25">
            <a:extLst>
              <a:ext uri="{FF2B5EF4-FFF2-40B4-BE49-F238E27FC236}">
                <a16:creationId xmlns:a16="http://schemas.microsoft.com/office/drawing/2014/main" id="{19B6C826-A275-4E82-BF1B-7B2F8B996439}"/>
              </a:ext>
            </a:extLst>
          </p:cNvPr>
          <p:cNvSpPr txBox="1"/>
          <p:nvPr/>
        </p:nvSpPr>
        <p:spPr>
          <a:xfrm>
            <a:off x="1752600" y="6591300"/>
            <a:ext cx="4673326" cy="2677656"/>
          </a:xfrm>
          <a:prstGeom prst="rect">
            <a:avLst/>
          </a:prstGeom>
          <a:noFill/>
        </p:spPr>
        <p:txBody>
          <a:bodyPr wrap="square" rtlCol="0">
            <a:spAutoFit/>
          </a:bodyPr>
          <a:lstStyle/>
          <a:p>
            <a:pPr algn="ctr"/>
            <a:r>
              <a:rPr lang="en-US" sz="2800" b="1" dirty="0">
                <a:solidFill>
                  <a:srgbClr val="00B0F0"/>
                </a:solidFill>
                <a:latin typeface="Verdana" panose="020B0604030504040204" pitchFamily="34" charset="0"/>
                <a:ea typeface="Verdana" panose="020B0604030504040204" pitchFamily="34" charset="0"/>
                <a:cs typeface="Rajdhani" panose="020B0604020202020204" charset="0"/>
              </a:rPr>
              <a:t>MSMT17</a:t>
            </a:r>
          </a:p>
          <a:p>
            <a:pPr algn="ctr"/>
            <a:endPar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80,000+ test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1,20,000+ train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4,000+ query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MSMT-&gt;MSMT = 61.4</a:t>
            </a:r>
            <a:endParaRPr lang="x-none"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p:txBody>
      </p:sp>
      <p:sp>
        <p:nvSpPr>
          <p:cNvPr id="27" name="TextBox 26">
            <a:extLst>
              <a:ext uri="{FF2B5EF4-FFF2-40B4-BE49-F238E27FC236}">
                <a16:creationId xmlns:a16="http://schemas.microsoft.com/office/drawing/2014/main" id="{DAC45649-8901-451C-90FF-F9A309356B02}"/>
              </a:ext>
            </a:extLst>
          </p:cNvPr>
          <p:cNvSpPr txBox="1"/>
          <p:nvPr/>
        </p:nvSpPr>
        <p:spPr>
          <a:xfrm>
            <a:off x="12009473" y="6591300"/>
            <a:ext cx="4335064" cy="3108543"/>
          </a:xfrm>
          <a:prstGeom prst="rect">
            <a:avLst/>
          </a:prstGeom>
          <a:noFill/>
        </p:spPr>
        <p:txBody>
          <a:bodyPr wrap="square" rtlCol="0">
            <a:spAutoFit/>
          </a:bodyPr>
          <a:lstStyle/>
          <a:p>
            <a:pPr algn="ctr"/>
            <a:r>
              <a:rPr lang="en-US" sz="2800" b="1" dirty="0">
                <a:solidFill>
                  <a:srgbClr val="00B0F0"/>
                </a:solidFill>
                <a:latin typeface="Verdana" panose="020B0604030504040204" pitchFamily="34" charset="0"/>
                <a:ea typeface="Verdana" panose="020B0604030504040204" pitchFamily="34" charset="0"/>
                <a:cs typeface="Rajdhani" panose="020B0604020202020204" charset="0"/>
              </a:rPr>
              <a:t>Combine Dataset</a:t>
            </a:r>
          </a:p>
          <a:p>
            <a:pPr algn="ctr"/>
            <a:endPar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70,000+ test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111,000+ train images</a:t>
            </a: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5000+ query images</a:t>
            </a:r>
            <a:endParaRPr lang="x-none"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a:p>
            <a:pPr algn="ctr"/>
            <a:r>
              <a:rPr lang="en-US"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rPr>
              <a:t>	M+DM+MSMT -&gt; M = 73.3</a:t>
            </a:r>
            <a:endParaRPr lang="x-none" sz="2800" dirty="0">
              <a:solidFill>
                <a:schemeClr val="bg1">
                  <a:lumMod val="95000"/>
                </a:schemeClr>
              </a:solidFill>
              <a:latin typeface="Verdana" panose="020B0604030504040204" pitchFamily="34" charset="0"/>
              <a:ea typeface="Verdana" panose="020B0604030504040204" pitchFamily="34" charset="0"/>
              <a:cs typeface="Rajdhani" panose="020B0604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7EDF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903</TotalTime>
  <Words>894</Words>
  <Application>Microsoft Office PowerPoint</Application>
  <PresentationFormat>Custom</PresentationFormat>
  <Paragraphs>218</Paragraphs>
  <Slides>22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Fira Sans Extra Condensed Medium</vt:lpstr>
      <vt:lpstr>Josefin Slab</vt:lpstr>
      <vt:lpstr>Rajdhani</vt:lpstr>
      <vt:lpstr>Verdana</vt:lpstr>
      <vt:lpstr>Office Theme</vt:lpstr>
      <vt:lpstr>DEPARTMENT OF COMPUTER SCIENCE</vt:lpstr>
      <vt:lpstr>TABLE OF CONTENTS</vt:lpstr>
      <vt:lpstr>Problem Statement</vt:lpstr>
      <vt:lpstr>Proposed Solution</vt:lpstr>
      <vt:lpstr>RAVEN</vt:lpstr>
      <vt:lpstr>Objectives</vt:lpstr>
      <vt:lpstr>Working Flow of RAVEN </vt:lpstr>
      <vt:lpstr>Tools &amp; Technologies</vt:lpstr>
      <vt:lpstr>PowerPoint Presentation</vt:lpstr>
      <vt:lpstr>YOLO V3</vt:lpstr>
      <vt:lpstr>PowerPoint Presentation</vt:lpstr>
      <vt:lpstr>PowerPoint Presentation</vt:lpstr>
      <vt:lpstr>PowerPoint Presentation</vt:lpstr>
      <vt:lpstr>PowerPoint Presentation</vt:lpstr>
      <vt:lpstr>PowerPoint Presentation</vt:lpstr>
      <vt:lpstr>Challenges we faced</vt:lpstr>
      <vt:lpstr>PIPELINING</vt:lpstr>
      <vt:lpstr>MAKING OUR PROJECT TIME EFFICIENT</vt:lpstr>
      <vt:lpstr>MAKING OUR PROJECT TIME EFFICIENT</vt:lpstr>
      <vt:lpstr>MOBILE BASED APPLICATION</vt:lpstr>
      <vt:lpstr>ADDITIONAL READING</vt:lpstr>
      <vt:lpstr>Be Inspired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Gray Pens Technology Presentation</dc:title>
  <dc:creator>Burhan Sabir</dc:creator>
  <cp:keywords>DAE1hih7AOE,BAEzuyPdhpY</cp:keywords>
  <cp:lastModifiedBy>Muhammad Barak ullah</cp:lastModifiedBy>
  <cp:revision>306</cp:revision>
  <dcterms:created xsi:type="dcterms:W3CDTF">2022-01-15T14:59:50Z</dcterms:created>
  <dcterms:modified xsi:type="dcterms:W3CDTF">2022-01-16T22:30:02Z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2022-01-15T00:00:00Z</vt:filetime>
  </property>
  <property fmtid="{D5CDD505-2E9C-101B-9397-08002B2CF9AE}" pid="3" name="Creator">
    <vt:lpwstr>Canva</vt:lpwstr>
  </property>
  <property fmtid="{D5CDD505-2E9C-101B-9397-08002B2CF9AE}" pid="4" name="LastSaved">
    <vt:filetime>2022-01-15T00:00:00Z</vt:filetime>
  </property>
</Properties>
</file>