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4" r:id="rId9"/>
    <p:sldId id="275" r:id="rId10"/>
    <p:sldId id="280" r:id="rId11"/>
    <p:sldId id="281" r:id="rId12"/>
    <p:sldId id="262" r:id="rId13"/>
    <p:sldId id="276" r:id="rId14"/>
    <p:sldId id="265" r:id="rId15"/>
    <p:sldId id="277" r:id="rId16"/>
    <p:sldId id="266" r:id="rId17"/>
    <p:sldId id="278" r:id="rId18"/>
    <p:sldId id="268" r:id="rId19"/>
    <p:sldId id="285" r:id="rId20"/>
    <p:sldId id="270" r:id="rId21"/>
    <p:sldId id="267" r:id="rId22"/>
    <p:sldId id="279" r:id="rId23"/>
    <p:sldId id="269" r:id="rId24"/>
    <p:sldId id="282" r:id="rId25"/>
    <p:sldId id="283" r:id="rId26"/>
    <p:sldId id="284" r:id="rId27"/>
    <p:sldId id="271" r:id="rId28"/>
    <p:sldId id="286" r:id="rId29"/>
    <p:sldId id="272" r:id="rId30"/>
    <p:sldId id="287" r:id="rId31"/>
    <p:sldId id="289" r:id="rId32"/>
    <p:sldId id="273" r:id="rId33"/>
    <p:sldId id="288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33" autoAdjust="0"/>
    <p:restoredTop sz="94660"/>
  </p:normalViewPr>
  <p:slideViewPr>
    <p:cSldViewPr>
      <p:cViewPr varScale="1">
        <p:scale>
          <a:sx n="73" d="100"/>
          <a:sy n="73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A5D557-CC34-41FB-8B8F-3C10E3D29A5D}" type="datetimeFigureOut">
              <a:rPr lang="tr-TR" smtClean="0"/>
              <a:pPr/>
              <a:t>18.05.2017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BED0A-FFB5-41E9-87D6-1DDBE6EBA3CF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An Interpreted Turkish PL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Saim SUNEL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isim = “Deneme" ;</a:t>
            </a:r>
          </a:p>
          <a:p>
            <a:r>
              <a:rPr lang="tr-TR" dirty="0" smtClean="0"/>
              <a:t>Referans ref </a:t>
            </a:r>
          </a:p>
          <a:p>
            <a:r>
              <a:rPr lang="tr-TR" dirty="0" smtClean="0"/>
              <a:t>ref -&gt; isim</a:t>
            </a:r>
          </a:p>
          <a:p>
            <a:r>
              <a:rPr lang="tr-TR" dirty="0" smtClean="0"/>
              <a:t>ref = "bu bir denemedir" ;</a:t>
            </a:r>
          </a:p>
          <a:p>
            <a:r>
              <a:rPr lang="tr-TR" dirty="0" smtClean="0"/>
              <a:t>göster "referabs ref : " + ref + "\n\n" ;</a:t>
            </a:r>
          </a:p>
          <a:p>
            <a:r>
              <a:rPr lang="tr-TR" dirty="0" smtClean="0"/>
              <a:t>göster "isim : " + isim + "\n\n“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Değişken Grubu Kare 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Tamsayı x , y=25,</a:t>
            </a:r>
          </a:p>
          <a:p>
            <a:r>
              <a:rPr lang="tr-TR" dirty="0" smtClean="0"/>
              <a:t>Karakter isim = "denemelik"  </a:t>
            </a:r>
          </a:p>
          <a:p>
            <a:r>
              <a:rPr lang="tr-TR" dirty="0" smtClean="0"/>
              <a:t>, deneme iç , Bool geldimi = doğru , Referans ref</a:t>
            </a:r>
          </a:p>
          <a:p>
            <a:endParaRPr lang="tr-TR" dirty="0" smtClean="0"/>
          </a:p>
          <a:p>
            <a:r>
              <a:rPr lang="tr-TR" dirty="0" smtClean="0"/>
              <a:t>, Array liste  = { 0 , 1 , "saim" , "deneme" ,{"sp  , "s"}}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Karakter  yazı = "Denemelik" </a:t>
            </a:r>
          </a:p>
          <a:p>
            <a:r>
              <a:rPr lang="tr-TR" dirty="0" smtClean="0"/>
              <a:t>Kare var</a:t>
            </a:r>
          </a:p>
          <a:p>
            <a:r>
              <a:rPr lang="tr-TR" dirty="0" smtClean="0"/>
              <a:t>Kare x</a:t>
            </a:r>
          </a:p>
          <a:p>
            <a:r>
              <a:rPr lang="tr-TR" dirty="0" smtClean="0"/>
              <a:t>var[ "str" ] =  x </a:t>
            </a:r>
          </a:p>
          <a:p>
            <a:endParaRPr lang="tr-TR" dirty="0" smtClean="0"/>
          </a:p>
          <a:p>
            <a:r>
              <a:rPr lang="tr-TR" dirty="0" smtClean="0"/>
              <a:t>göster "den den den : " + var[ "str" ].liste[ 1 ] + "\n\n"</a:t>
            </a:r>
          </a:p>
          <a:p>
            <a:endParaRPr lang="tr-TR" dirty="0" smtClean="0"/>
          </a:p>
          <a:p>
            <a:r>
              <a:rPr lang="tr-TR" dirty="0" smtClean="0"/>
              <a:t>göster "son son : " + var+ "\n\n“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u="sng" dirty="0" smtClean="0"/>
              <a:t>Program Control Structures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Logic expression doğru ise / doğruysa &lt;</a:t>
            </a:r>
          </a:p>
          <a:p>
            <a:r>
              <a:rPr lang="tr-TR" dirty="0" smtClean="0"/>
              <a:t>Codes...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[ veya logic expression doğru ise / doğruysa &lt;</a:t>
            </a:r>
          </a:p>
          <a:p>
            <a:endParaRPr lang="tr-TR" dirty="0" smtClean="0"/>
          </a:p>
          <a:p>
            <a:r>
              <a:rPr lang="tr-TR" dirty="0" smtClean="0"/>
              <a:t>Codes..</a:t>
            </a:r>
          </a:p>
          <a:p>
            <a:r>
              <a:rPr lang="tr-TR" dirty="0" smtClean="0"/>
              <a:t>&gt; ] *</a:t>
            </a:r>
          </a:p>
          <a:p>
            <a:r>
              <a:rPr lang="tr-TR" dirty="0" smtClean="0"/>
              <a:t>[ doğru değilse &lt; </a:t>
            </a:r>
          </a:p>
          <a:p>
            <a:r>
              <a:rPr lang="tr-TR" dirty="0" smtClean="0"/>
              <a:t>Codes...</a:t>
            </a:r>
          </a:p>
          <a:p>
            <a:r>
              <a:rPr lang="tr-TR" dirty="0" smtClean="0"/>
              <a:t>&gt;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Array den = { 12 , 13 }</a:t>
            </a:r>
          </a:p>
          <a:p>
            <a:r>
              <a:rPr lang="tr-TR" dirty="0" smtClean="0"/>
              <a:t>den [ 0 ] == 12 doğru ise &lt;</a:t>
            </a:r>
          </a:p>
          <a:p>
            <a:r>
              <a:rPr lang="tr-TR" dirty="0" smtClean="0"/>
              <a:t>göster "den 0 12 ye eşit"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veya liste [ 10 ] == 36 doğru ise &lt;</a:t>
            </a:r>
          </a:p>
          <a:p>
            <a:r>
              <a:rPr lang="tr-TR" dirty="0" smtClean="0"/>
              <a:t>göster " liste 10 36"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veya liste [ 10 ] == 24 doğru ise &lt;</a:t>
            </a:r>
          </a:p>
          <a:p>
            <a:r>
              <a:rPr lang="tr-TR" dirty="0" smtClean="0"/>
              <a:t>göster " liste 10 24"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doğru değilse &lt;</a:t>
            </a:r>
          </a:p>
          <a:p>
            <a:endParaRPr lang="tr-TR" dirty="0" smtClean="0"/>
          </a:p>
          <a:p>
            <a:r>
              <a:rPr lang="tr-TR" dirty="0" smtClean="0"/>
              <a:t>göster "liste 10 25 değil \n\n" 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liste [ "10" ] , liste [ 11 ] , liste [ 12 ]  = 27 , 36 , "denemelik“</a:t>
            </a:r>
          </a:p>
          <a:p>
            <a:r>
              <a:rPr lang="tr-TR" dirty="0" smtClean="0"/>
              <a:t>liste.ekle( “isim soyisim”)</a:t>
            </a:r>
          </a:p>
          <a:p>
            <a:r>
              <a:rPr lang="tr-TR" dirty="0" smtClean="0"/>
              <a:t>liste.ekle ( 256 )</a:t>
            </a:r>
          </a:p>
          <a:p>
            <a:r>
              <a:rPr lang="tr-TR" dirty="0" smtClean="0"/>
              <a:t>liste.ekle ( 368 )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u="sng" dirty="0" smtClean="0"/>
              <a:t>Program Control Structures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Logic expression doğru olduğu sürece </a:t>
            </a:r>
          </a:p>
          <a:p>
            <a:r>
              <a:rPr lang="tr-TR" dirty="0" smtClean="0"/>
              <a:t>&lt;</a:t>
            </a:r>
          </a:p>
          <a:p>
            <a:endParaRPr lang="tr-TR" dirty="0" smtClean="0"/>
          </a:p>
          <a:p>
            <a:r>
              <a:rPr lang="tr-TR" dirty="0" smtClean="0"/>
              <a:t>Codes..</a:t>
            </a:r>
          </a:p>
          <a:p>
            <a:endParaRPr lang="tr-TR" dirty="0" smtClean="0"/>
          </a:p>
          <a:p>
            <a:r>
              <a:rPr lang="tr-TR" dirty="0" smtClean="0"/>
              <a:t>&gt;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Tamsayı b = 0</a:t>
            </a:r>
          </a:p>
          <a:p>
            <a:endParaRPr lang="tr-TR" dirty="0" smtClean="0"/>
          </a:p>
          <a:p>
            <a:r>
              <a:rPr lang="tr-TR" dirty="0" smtClean="0"/>
              <a:t>b &lt; 10 doğru olduğu sürece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göster b + "\n"</a:t>
            </a:r>
          </a:p>
          <a:p>
            <a:r>
              <a:rPr lang="tr-TR" dirty="0" smtClean="0"/>
              <a:t>b = b + 1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göster "program bitti“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Program Control Structures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Burand itibaren 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Codes...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Logic expressionss doğru olduğu sürece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Tamsayı sayı = 0</a:t>
            </a:r>
          </a:p>
          <a:p>
            <a:r>
              <a:rPr lang="tr-TR" dirty="0" smtClean="0"/>
              <a:t>buradan itibaren</a:t>
            </a:r>
          </a:p>
          <a:p>
            <a:r>
              <a:rPr lang="tr-TR" dirty="0" smtClean="0"/>
              <a:t> &lt;</a:t>
            </a:r>
          </a:p>
          <a:p>
            <a:r>
              <a:rPr lang="tr-TR" dirty="0" smtClean="0"/>
              <a:t>  göster sayı + " saim\n"</a:t>
            </a:r>
          </a:p>
          <a:p>
            <a:r>
              <a:rPr lang="tr-TR" dirty="0" smtClean="0"/>
              <a:t> sayı = sayı + 1</a:t>
            </a:r>
          </a:p>
          <a:p>
            <a:r>
              <a:rPr lang="tr-TR" dirty="0" smtClean="0"/>
              <a:t>  &gt;</a:t>
            </a:r>
          </a:p>
          <a:p>
            <a:r>
              <a:rPr lang="tr-TR" dirty="0" smtClean="0"/>
              <a:t>sayı &gt; 10 doğru olduğu sürece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Program Control Structures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döngü var = value , logic expression doğru sürece , assignment or increment</a:t>
            </a:r>
          </a:p>
          <a:p>
            <a:r>
              <a:rPr lang="tr-TR" dirty="0" smtClean="0"/>
              <a:t>&lt;</a:t>
            </a:r>
          </a:p>
          <a:p>
            <a:endParaRPr lang="tr-TR" dirty="0" smtClean="0"/>
          </a:p>
          <a:p>
            <a:r>
              <a:rPr lang="tr-TR" dirty="0" smtClean="0"/>
              <a:t>Codes...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&gt;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Array liste =  { 1 , 2 , 3 , 4 , 5 , 6 , "deneme" }</a:t>
            </a:r>
          </a:p>
          <a:p>
            <a:r>
              <a:rPr lang="tr-TR" dirty="0" smtClean="0"/>
              <a:t>döngü x = 0 , x &lt; boyut ( liste )  doğru olduğu sürece , x = x + 1 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göster "array eleman : " + liste [ x ] + "\n\n"</a:t>
            </a:r>
          </a:p>
          <a:p>
            <a:r>
              <a:rPr lang="tr-TR" dirty="0" smtClean="0"/>
              <a:t>göster "s : " + x + "\n\n" 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döngü r = 0 ,r &gt; -23 doğru olduğu sürece , r = r+ 2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Turkish PL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/>
              <a:t>Turkish </a:t>
            </a:r>
            <a:r>
              <a:rPr lang="tr-TR" dirty="0" smtClean="0"/>
              <a:t>Syntax</a:t>
            </a:r>
          </a:p>
          <a:p>
            <a:pPr>
              <a:buNone/>
            </a:pPr>
            <a:r>
              <a:rPr lang="tr-TR" dirty="0" smtClean="0"/>
              <a:t> </a:t>
            </a:r>
          </a:p>
          <a:p>
            <a:r>
              <a:rPr lang="tr-TR" dirty="0" smtClean="0"/>
              <a:t>Turkish people</a:t>
            </a:r>
          </a:p>
          <a:p>
            <a:endParaRPr lang="tr-TR" dirty="0" smtClean="0"/>
          </a:p>
          <a:p>
            <a:r>
              <a:rPr lang="tr-TR" dirty="0" smtClean="0"/>
              <a:t>Education 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Loop Control commands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döngüden çık ( break )</a:t>
            </a:r>
          </a:p>
          <a:p>
            <a:r>
              <a:rPr lang="tr-TR" dirty="0" smtClean="0"/>
              <a:t>baştan devam et ( continue )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Tamsayı a = 5</a:t>
            </a:r>
          </a:p>
          <a:p>
            <a:r>
              <a:rPr lang="tr-TR" dirty="0" smtClean="0"/>
              <a:t>a &gt;=0 doğru olduğu sürece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a == 1 doğru ise &lt; baştan devam et &gt;</a:t>
            </a:r>
          </a:p>
          <a:p>
            <a:r>
              <a:rPr lang="tr-TR" dirty="0" smtClean="0"/>
              <a:t>a = a - 1</a:t>
            </a:r>
          </a:p>
          <a:p>
            <a:r>
              <a:rPr lang="tr-TR" dirty="0" smtClean="0"/>
              <a:t>&gt;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Program Control Structures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Seç ( value )</a:t>
            </a:r>
          </a:p>
          <a:p>
            <a:r>
              <a:rPr lang="tr-TR" dirty="0" smtClean="0"/>
              <a:t>&lt;</a:t>
            </a:r>
          </a:p>
          <a:p>
            <a:endParaRPr lang="tr-TR" dirty="0" smtClean="0"/>
          </a:p>
          <a:p>
            <a:r>
              <a:rPr lang="tr-TR" dirty="0" smtClean="0"/>
              <a:t>Value [  ( veya value )* ] ise 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[ hiçbiri değilse : &lt;</a:t>
            </a:r>
          </a:p>
          <a:p>
            <a:r>
              <a:rPr lang="tr-TR" dirty="0" smtClean="0"/>
              <a:t>Codes...</a:t>
            </a:r>
          </a:p>
          <a:p>
            <a:r>
              <a:rPr lang="tr-TR" dirty="0" smtClean="0"/>
              <a:t>&gt;]</a:t>
            </a:r>
          </a:p>
          <a:p>
            <a:endParaRPr lang="tr-TR" dirty="0" smtClean="0"/>
          </a:p>
          <a:p>
            <a:r>
              <a:rPr lang="tr-TR" dirty="0" smtClean="0"/>
              <a:t>&gt;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Karakter x = "Denemedir...3" </a:t>
            </a:r>
          </a:p>
          <a:p>
            <a:endParaRPr lang="tr-TR" dirty="0" smtClean="0"/>
          </a:p>
          <a:p>
            <a:r>
              <a:rPr lang="tr-TR" dirty="0" smtClean="0"/>
              <a:t>seç ( x ) 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"Deneme" ise:</a:t>
            </a:r>
          </a:p>
          <a:p>
            <a:r>
              <a:rPr lang="tr-TR" dirty="0" smtClean="0"/>
              <a:t>göster "x Deneme"</a:t>
            </a:r>
          </a:p>
          <a:p>
            <a:endParaRPr lang="tr-TR" dirty="0" smtClean="0"/>
          </a:p>
          <a:p>
            <a:r>
              <a:rPr lang="tr-TR" dirty="0" smtClean="0"/>
              <a:t>"Denemedir" ise:</a:t>
            </a:r>
          </a:p>
          <a:p>
            <a:r>
              <a:rPr lang="tr-TR" dirty="0" smtClean="0"/>
              <a:t>göster "x Denemedir"</a:t>
            </a:r>
          </a:p>
          <a:p>
            <a:endParaRPr lang="tr-TR" dirty="0" smtClean="0"/>
          </a:p>
          <a:p>
            <a:r>
              <a:rPr lang="tr-TR" dirty="0" smtClean="0"/>
              <a:t>"Denemedir..." veya "Denemedir...2"  ise:</a:t>
            </a:r>
          </a:p>
          <a:p>
            <a:r>
              <a:rPr lang="tr-TR" dirty="0" smtClean="0"/>
              <a:t>göster "x Denemedir...“</a:t>
            </a:r>
          </a:p>
          <a:p>
            <a:endParaRPr lang="tr-TR" dirty="0" smtClean="0"/>
          </a:p>
          <a:p>
            <a:r>
              <a:rPr lang="tr-TR" dirty="0" smtClean="0"/>
              <a:t>hiçbiri değilse:</a:t>
            </a:r>
          </a:p>
          <a:p>
            <a:r>
              <a:rPr lang="tr-TR" dirty="0" smtClean="0"/>
              <a:t>göster "sıradışı bir değer“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kapat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Functions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 function_name ( parameters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Codes ...</a:t>
            </a:r>
          </a:p>
          <a:p>
            <a:r>
              <a:rPr lang="tr-TR" dirty="0" smtClean="0"/>
              <a:t>[ sonuç value ]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tr-TR" dirty="0" smtClean="0"/>
              <a:t>Function call:</a:t>
            </a:r>
          </a:p>
          <a:p>
            <a:r>
              <a:rPr lang="tr-TR" dirty="0" smtClean="0"/>
              <a:t>Function_name ( parameters )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Değişken Grubu deneme</a:t>
            </a:r>
          </a:p>
          <a:p>
            <a:r>
              <a:rPr lang="tr-TR" dirty="0" smtClean="0"/>
              <a:t>&lt; Karakter isim = "Deneme“ &gt;</a:t>
            </a:r>
          </a:p>
          <a:p>
            <a:r>
              <a:rPr lang="tr-TR" dirty="0" smtClean="0"/>
              <a:t>fonksiyon deneme ( Tamsayı sayı , NoktalıSayı deger , Array liste  , Referans x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göster "girilen sayılar : " + sayı + " " + deger + "\n\n" </a:t>
            </a:r>
          </a:p>
          <a:p>
            <a:r>
              <a:rPr lang="tr-TR" dirty="0" smtClean="0"/>
              <a:t>göster "global sayı : " + sayp + "\n\n"</a:t>
            </a:r>
          </a:p>
          <a:p>
            <a:r>
              <a:rPr lang="tr-TR" dirty="0" smtClean="0"/>
              <a:t>göster "Ref x değer : "  + x + "\n\n" </a:t>
            </a:r>
          </a:p>
          <a:p>
            <a:r>
              <a:rPr lang="tr-TR" dirty="0" smtClean="0"/>
              <a:t>x = 17 </a:t>
            </a:r>
          </a:p>
          <a:p>
            <a:r>
              <a:rPr lang="tr-TR" dirty="0" smtClean="0"/>
              <a:t>göster "Ref : " + liste  [ 1 ] .ismi  + "\n\n" </a:t>
            </a:r>
          </a:p>
          <a:p>
            <a:r>
              <a:rPr lang="tr-TR" dirty="0" smtClean="0"/>
              <a:t>liste [ 0 ] = "denemelik" </a:t>
            </a:r>
          </a:p>
          <a:p>
            <a:r>
              <a:rPr lang="tr-TR" dirty="0" smtClean="0"/>
              <a:t>göster "girilen sayılar : " + sayı + " " + liste [ 0 ] + "\n\n" </a:t>
            </a:r>
          </a:p>
          <a:p>
            <a:r>
              <a:rPr lang="tr-TR" dirty="0" smtClean="0"/>
              <a:t>}   deneme h </a:t>
            </a:r>
          </a:p>
          <a:p>
            <a:r>
              <a:rPr lang="tr-TR" dirty="0" smtClean="0"/>
              <a:t>Tamsayı sayp = 15</a:t>
            </a:r>
          </a:p>
          <a:p>
            <a:r>
              <a:rPr lang="tr-TR" dirty="0" smtClean="0"/>
              <a:t>sayp = 1003</a:t>
            </a:r>
          </a:p>
          <a:p>
            <a:r>
              <a:rPr lang="tr-TR" dirty="0" smtClean="0"/>
              <a:t>Array list = { “sp"  , 12 , 3 }</a:t>
            </a:r>
          </a:p>
          <a:p>
            <a:r>
              <a:rPr lang="tr-TR" dirty="0" smtClean="0"/>
              <a:t>deneme (12 , 32.4  , { "dnemee"  , h }   , sayp  ) ;</a:t>
            </a:r>
          </a:p>
          <a:p>
            <a:r>
              <a:rPr lang="tr-TR" dirty="0" smtClean="0"/>
              <a:t>göster  "original : " + list [ 0 ] + "\n\n" </a:t>
            </a:r>
          </a:p>
          <a:p>
            <a:r>
              <a:rPr lang="tr-TR" dirty="0" smtClean="0"/>
              <a:t>göster "Tamam"  ;</a:t>
            </a:r>
          </a:p>
          <a:p>
            <a:r>
              <a:rPr lang="tr-TR" dirty="0" smtClean="0"/>
              <a:t>göster "fonksiyondan sonra sayı : " + sayp + "\n\n" </a:t>
            </a:r>
          </a:p>
          <a:p>
            <a:r>
              <a:rPr lang="tr-TR" dirty="0" smtClean="0"/>
              <a:t>kapat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/* normal matematik fonksiyonları */</a:t>
            </a:r>
          </a:p>
          <a:p>
            <a:r>
              <a:rPr lang="tr-TR" dirty="0" smtClean="0"/>
              <a:t>f ( x  , y ) = x + 5  +y + y*y</a:t>
            </a:r>
          </a:p>
          <a:p>
            <a:r>
              <a:rPr lang="tr-TR" dirty="0" smtClean="0"/>
              <a:t>g ( x , y ) = x^2 + y^2 </a:t>
            </a:r>
          </a:p>
          <a:p>
            <a:pPr>
              <a:buNone/>
            </a:pPr>
            <a:r>
              <a:rPr lang="tr-TR" dirty="0" smtClean="0"/>
              <a:t>   göster "fonksiyon sonucu : " +  f ( 16  , 10 ) </a:t>
            </a:r>
          </a:p>
          <a:p>
            <a:r>
              <a:rPr lang="tr-TR" dirty="0" smtClean="0"/>
              <a:t>göster "sonuç : " + g ( 4 , 3 ) + "\n\n" </a:t>
            </a:r>
          </a:p>
          <a:p>
            <a:r>
              <a:rPr lang="tr-TR" dirty="0" smtClean="0"/>
              <a:t>kapat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fonksiyon faktoriyel ( Tamsayı a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a == 1 doğru ise &lt; sonuç 1 &gt;</a:t>
            </a:r>
          </a:p>
          <a:p>
            <a:endParaRPr lang="tr-TR" dirty="0" smtClean="0"/>
          </a:p>
          <a:p>
            <a:r>
              <a:rPr lang="tr-TR" dirty="0" smtClean="0"/>
              <a:t>sonuç a * faktoriyel ( a -1 ) </a:t>
            </a:r>
          </a:p>
          <a:p>
            <a:endParaRPr lang="tr-TR" dirty="0" smtClean="0"/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tr-TR" dirty="0" smtClean="0"/>
              <a:t>göster “8 fakto : " + faktoriyel ( 8 ) 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Exception Handling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Hata olabilir &lt;</a:t>
            </a:r>
          </a:p>
          <a:p>
            <a:r>
              <a:rPr lang="tr-TR" dirty="0" smtClean="0"/>
              <a:t>Codes...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[hata variable definition  &lt;</a:t>
            </a:r>
          </a:p>
          <a:p>
            <a:endParaRPr lang="tr-TR" dirty="0" smtClean="0"/>
          </a:p>
          <a:p>
            <a:r>
              <a:rPr lang="tr-TR" dirty="0" smtClean="0"/>
              <a:t>&gt;]+</a:t>
            </a:r>
          </a:p>
          <a:p>
            <a:r>
              <a:rPr lang="tr-TR" dirty="0" smtClean="0"/>
              <a:t>hata gönder 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 smtClean="0"/>
              <a:t>/* try catch içinde try catch , hata herhangi bir try da yakalanmazsa javadaki gibi hata mesajı veriyor...  */</a:t>
            </a:r>
          </a:p>
          <a:p>
            <a:r>
              <a:rPr lang="tr-TR" dirty="0" smtClean="0"/>
              <a:t>hata olabilir</a:t>
            </a:r>
          </a:p>
          <a:p>
            <a:r>
              <a:rPr lang="tr-TR" dirty="0" smtClean="0"/>
              <a:t>&lt;hata olabilir&lt;</a:t>
            </a:r>
          </a:p>
          <a:p>
            <a:r>
              <a:rPr lang="tr-TR" dirty="0" smtClean="0"/>
              <a:t>hata gönder "Saim“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hata Karakter var &lt;</a:t>
            </a:r>
          </a:p>
          <a:p>
            <a:r>
              <a:rPr lang="tr-TR" dirty="0" smtClean="0"/>
              <a:t>göster "Hata striing...\n\n"   + var + "\n\n" </a:t>
            </a:r>
          </a:p>
          <a:p>
            <a:r>
              <a:rPr lang="tr-TR" dirty="0" smtClean="0"/>
              <a:t>hata gönder { 12 , 13 , 14 }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hata Tamsayı deneme </a:t>
            </a:r>
          </a:p>
          <a:p>
            <a:r>
              <a:rPr lang="tr-TR" dirty="0" smtClean="0"/>
              <a:t>&lt;</a:t>
            </a:r>
          </a:p>
          <a:p>
            <a:r>
              <a:rPr lang="tr-TR" dirty="0" smtClean="0"/>
              <a:t>göster "Tamsayı hatası..." + deneme &gt;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hata Array liste  &lt;  göster "Gelen hata nesnesi Array ve içindekiler : \n\n"</a:t>
            </a:r>
          </a:p>
          <a:p>
            <a:r>
              <a:rPr lang="tr-TR" dirty="0" smtClean="0"/>
              <a:t>döngü b = 0 , b &lt; boyut (liste ) doğru olduğu sürece , b = b+1</a:t>
            </a:r>
          </a:p>
          <a:p>
            <a:r>
              <a:rPr lang="tr-TR" dirty="0" smtClean="0"/>
              <a:t>&lt;  göster liste [ b ] + "\n“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&gt;</a:t>
            </a:r>
          </a:p>
          <a:p>
            <a:r>
              <a:rPr lang="tr-TR" dirty="0" smtClean="0"/>
              <a:t>göster "Program bitti..." 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Classes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 class_name 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[ özel/genel variable definition ] *</a:t>
            </a:r>
          </a:p>
          <a:p>
            <a:r>
              <a:rPr lang="tr-TR" dirty="0" smtClean="0"/>
              <a:t>[ özel/genel fonksiyon function_name ( parameters)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Codes..</a:t>
            </a:r>
          </a:p>
          <a:p>
            <a:r>
              <a:rPr lang="tr-TR" dirty="0" smtClean="0"/>
              <a:t>} </a:t>
            </a:r>
          </a:p>
          <a:p>
            <a:r>
              <a:rPr lang="tr-TR" dirty="0" smtClean="0"/>
              <a:t>]*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The Language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Easily comprehensible structures ...</a:t>
            </a:r>
          </a:p>
          <a:p>
            <a:r>
              <a:rPr lang="tr-TR" dirty="0" smtClean="0"/>
              <a:t>C like language </a:t>
            </a:r>
          </a:p>
          <a:p>
            <a:r>
              <a:rPr lang="tr-TR" dirty="0" smtClean="0"/>
              <a:t>Pointerless </a:t>
            </a:r>
          </a:p>
          <a:p>
            <a:r>
              <a:rPr lang="tr-TR" dirty="0" smtClean="0"/>
              <a:t>Heteregenous Arrays ...</a:t>
            </a:r>
          </a:p>
          <a:p>
            <a:r>
              <a:rPr lang="tr-TR" dirty="0" smtClean="0"/>
              <a:t>Object Oriented ( ! ) </a:t>
            </a:r>
          </a:p>
          <a:p>
            <a:r>
              <a:rPr lang="tr-TR" dirty="0" smtClean="0"/>
              <a:t>On Desktop</a:t>
            </a:r>
          </a:p>
          <a:p>
            <a:r>
              <a:rPr lang="tr-TR" dirty="0" smtClean="0"/>
              <a:t>On web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Sınıf Denem { </a:t>
            </a:r>
          </a:p>
          <a:p>
            <a:r>
              <a:rPr lang="tr-TR" dirty="0" smtClean="0"/>
              <a:t>özel Tamsayı b  , c </a:t>
            </a:r>
          </a:p>
          <a:p>
            <a:r>
              <a:rPr lang="tr-TR" dirty="0" smtClean="0"/>
              <a:t>genel Karakter deneme = “isminiz"</a:t>
            </a:r>
          </a:p>
          <a:p>
            <a:r>
              <a:rPr lang="tr-TR" dirty="0" smtClean="0"/>
              <a:t>genel NoktalıSayı iki = 25.36</a:t>
            </a:r>
          </a:p>
          <a:p>
            <a:r>
              <a:rPr lang="tr-TR" dirty="0" smtClean="0"/>
              <a:t>genel fonksiyon ekranayaz ( Karakter isim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göster isim + "\n\n" </a:t>
            </a:r>
          </a:p>
          <a:p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  <a:p>
            <a:r>
              <a:rPr lang="tr-TR" dirty="0" smtClean="0"/>
              <a:t>Denem deneme = yeni Denem ( )</a:t>
            </a:r>
          </a:p>
          <a:p>
            <a:r>
              <a:rPr lang="tr-TR" dirty="0" smtClean="0"/>
              <a:t>deneme.ekranayaz (“Deneme” ) 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Sınıf İlk </a:t>
            </a:r>
          </a:p>
          <a:p>
            <a:r>
              <a:rPr lang="tr-TR" dirty="0" smtClean="0"/>
              <a:t> { genel Tamsayı kl</a:t>
            </a:r>
          </a:p>
          <a:p>
            <a:r>
              <a:rPr lang="tr-TR" dirty="0" smtClean="0"/>
              <a:t> özel Tamsayı jk</a:t>
            </a:r>
          </a:p>
          <a:p>
            <a:r>
              <a:rPr lang="tr-TR" dirty="0" smtClean="0"/>
              <a:t> genel fonksiyon deneme ( Tamsayı deneme )</a:t>
            </a:r>
          </a:p>
          <a:p>
            <a:r>
              <a:rPr lang="tr-TR" dirty="0" smtClean="0"/>
              <a:t> {  göster "İlk sınıf göster fonksiyonu" + "\n\n" + deneme +"\n\n“</a:t>
            </a:r>
          </a:p>
          <a:p>
            <a:r>
              <a:rPr lang="tr-TR" dirty="0" smtClean="0"/>
              <a:t>göster "\n\n Sınıfın  kl : "  + kl + "\n\n" </a:t>
            </a:r>
          </a:p>
          <a:p>
            <a:r>
              <a:rPr lang="tr-TR" dirty="0" smtClean="0"/>
              <a:t> kl = 251</a:t>
            </a:r>
          </a:p>
          <a:p>
            <a:r>
              <a:rPr lang="tr-TR" dirty="0" smtClean="0"/>
              <a:t>  jk =157</a:t>
            </a:r>
          </a:p>
          <a:p>
            <a:r>
              <a:rPr lang="tr-TR" dirty="0" smtClean="0"/>
              <a:t> sonuç 369</a:t>
            </a:r>
          </a:p>
          <a:p>
            <a:r>
              <a:rPr lang="tr-TR" dirty="0" smtClean="0"/>
              <a:t> }  genel fonksiyon al ( )</a:t>
            </a:r>
          </a:p>
          <a:p>
            <a:r>
              <a:rPr lang="tr-TR" dirty="0" smtClean="0"/>
              <a:t> { /* deneme implemente edilecek*/</a:t>
            </a:r>
          </a:p>
          <a:p>
            <a:r>
              <a:rPr lang="tr-TR" dirty="0" smtClean="0"/>
              <a:t> sonuç jk</a:t>
            </a:r>
          </a:p>
          <a:p>
            <a:r>
              <a:rPr lang="tr-TR" dirty="0" smtClean="0"/>
              <a:t> }  }  İlk a = yeni İlk () </a:t>
            </a:r>
          </a:p>
          <a:p>
            <a:r>
              <a:rPr lang="tr-TR" dirty="0" smtClean="0"/>
              <a:t>a.kl = 1258</a:t>
            </a:r>
          </a:p>
          <a:p>
            <a:r>
              <a:rPr lang="tr-TR" dirty="0" smtClean="0"/>
              <a:t>göster "a nkta kl : " + a.kl</a:t>
            </a:r>
          </a:p>
          <a:p>
            <a:r>
              <a:rPr lang="tr-TR" dirty="0" smtClean="0"/>
              <a:t>Tamsayı k = a.deneme ( 15 )</a:t>
            </a:r>
          </a:p>
          <a:p>
            <a:r>
              <a:rPr lang="tr-TR" dirty="0" smtClean="0"/>
              <a:t>göster "\n\n" + a.kl + "\n\n“</a:t>
            </a:r>
          </a:p>
          <a:p>
            <a:r>
              <a:rPr lang="tr-TR" dirty="0" smtClean="0"/>
              <a:t>göster “sonuç : " + a.al ()</a:t>
            </a:r>
          </a:p>
          <a:p>
            <a:r>
              <a:rPr lang="tr-TR" dirty="0" smtClean="0"/>
              <a:t>göster a.jk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Type Casting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( Tamsayı ) , ( Karakter ) , ( Bool )  , ( NoktalıSayı )</a:t>
            </a:r>
          </a:p>
          <a:p>
            <a:endParaRPr lang="tr-TR" dirty="0" smtClean="0"/>
          </a:p>
          <a:p>
            <a:r>
              <a:rPr lang="tr-TR" dirty="0" smtClean="0"/>
              <a:t>Tamsayı o = ( Tamsayı ) 25.36 </a:t>
            </a:r>
          </a:p>
          <a:p>
            <a:r>
              <a:rPr lang="tr-TR" dirty="0" smtClean="0"/>
              <a:t>NoktalıSayı l =  ( NoktalıSayı ) “125.36”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Tamsayı a , b </a:t>
            </a:r>
          </a:p>
          <a:p>
            <a:r>
              <a:rPr lang="tr-TR" dirty="0" smtClean="0"/>
              <a:t>a =  ( Tamsayı ) oku ( "Birinci sayıyı giriniz : " ) </a:t>
            </a:r>
          </a:p>
          <a:p>
            <a:r>
              <a:rPr lang="tr-TR" dirty="0" smtClean="0"/>
              <a:t>b = ( Tamsayı ) oku ( "İkinci sayıyı giriniz : " ) </a:t>
            </a:r>
          </a:p>
          <a:p>
            <a:r>
              <a:rPr lang="tr-TR" dirty="0" smtClean="0"/>
              <a:t>göster "Toplam : " + ( a + b ) + "\n\n\n“</a:t>
            </a:r>
          </a:p>
          <a:p>
            <a:r>
              <a:rPr lang="tr-TR" dirty="0" smtClean="0"/>
              <a:t>Karakter isim = oku  ("isminizi girin : " ) </a:t>
            </a:r>
          </a:p>
          <a:p>
            <a:r>
              <a:rPr lang="tr-TR" dirty="0" smtClean="0"/>
              <a:t>göster "isim : " + isim + "\n\n“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u="sng" dirty="0" smtClean="0"/>
              <a:t>Desktop Program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Written In Java</a:t>
            </a:r>
          </a:p>
          <a:p>
            <a:r>
              <a:rPr lang="tr-TR" dirty="0" smtClean="0"/>
              <a:t>Lots of platforms</a:t>
            </a:r>
          </a:p>
          <a:p>
            <a:r>
              <a:rPr lang="tr-TR" dirty="0" smtClean="0"/>
              <a:t>File save load</a:t>
            </a:r>
          </a:p>
          <a:p>
            <a:r>
              <a:rPr lang="tr-TR" dirty="0" smtClean="0"/>
              <a:t>Syntax check</a:t>
            </a:r>
          </a:p>
          <a:p>
            <a:r>
              <a:rPr lang="tr-TR" dirty="0" smtClean="0"/>
              <a:t>Code run </a:t>
            </a:r>
          </a:p>
          <a:p>
            <a:r>
              <a:rPr lang="tr-TR" dirty="0" smtClean="0"/>
              <a:t>Output</a:t>
            </a:r>
          </a:p>
          <a:p>
            <a:r>
              <a:rPr lang="tr-TR" dirty="0" smtClean="0"/>
              <a:t>Documentation</a:t>
            </a:r>
          </a:p>
          <a:p>
            <a:endParaRPr lang="tr-T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928802"/>
            <a:ext cx="4714908" cy="422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WebApp </a:t>
            </a:r>
            <a:r>
              <a:rPr lang="tr-TR" u="sng" dirty="0" smtClean="0"/>
              <a:t>Program</a:t>
            </a:r>
            <a:endParaRPr lang="tr-TR" u="sng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08521"/>
            <a:ext cx="8229600" cy="404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u="sng" dirty="0" smtClean="0"/>
              <a:t>The WebSite Program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Run any device supports browser</a:t>
            </a:r>
          </a:p>
          <a:p>
            <a:r>
              <a:rPr lang="tr-TR" dirty="0" smtClean="0"/>
              <a:t>User upload , download file</a:t>
            </a:r>
          </a:p>
          <a:p>
            <a:r>
              <a:rPr lang="tr-TR" dirty="0" smtClean="0"/>
              <a:t>Store , Load the code on database</a:t>
            </a:r>
          </a:p>
          <a:p>
            <a:r>
              <a:rPr lang="tr-TR" dirty="0" smtClean="0"/>
              <a:t>Language Documentation</a:t>
            </a:r>
          </a:p>
          <a:p>
            <a:r>
              <a:rPr lang="tr-TR" dirty="0" smtClean="0"/>
              <a:t>Language Examples</a:t>
            </a:r>
          </a:p>
          <a:p>
            <a:r>
              <a:rPr lang="tr-TR" dirty="0" smtClean="0"/>
              <a:t>Communicate with the author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Data Types</a:t>
            </a:r>
            <a:endParaRPr lang="tr-TR" u="sng" dirty="0"/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Array</a:t>
            </a:r>
          </a:p>
          <a:p>
            <a:r>
              <a:rPr lang="tr-TR" dirty="0" smtClean="0"/>
              <a:t>Tamsayı</a:t>
            </a:r>
          </a:p>
          <a:p>
            <a:r>
              <a:rPr lang="tr-TR" dirty="0" smtClean="0"/>
              <a:t>NoktalıSayı</a:t>
            </a:r>
          </a:p>
          <a:p>
            <a:r>
              <a:rPr lang="tr-TR" dirty="0" smtClean="0"/>
              <a:t>Karakter</a:t>
            </a:r>
          </a:p>
          <a:p>
            <a:r>
              <a:rPr lang="tr-TR" dirty="0" smtClean="0"/>
              <a:t>Dinamik</a:t>
            </a:r>
          </a:p>
          <a:p>
            <a:r>
              <a:rPr lang="tr-TR" dirty="0" smtClean="0"/>
              <a:t>Bool</a:t>
            </a:r>
          </a:p>
          <a:p>
            <a:r>
              <a:rPr lang="tr-TR" dirty="0" smtClean="0"/>
              <a:t>Değişken Grubu ( struct )</a:t>
            </a:r>
          </a:p>
          <a:p>
            <a:r>
              <a:rPr lang="tr-TR" dirty="0" smtClean="0"/>
              <a:t>Referans</a:t>
            </a:r>
          </a:p>
          <a:p>
            <a:r>
              <a:rPr lang="tr-TR" dirty="0" smtClean="0"/>
              <a:t>Sınıf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Examples</a:t>
            </a:r>
            <a:endParaRPr lang="tr-TR" u="sng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a = “Deneme" , b = “" , deneme = "25"</a:t>
            </a:r>
          </a:p>
          <a:p>
            <a:r>
              <a:rPr lang="tr-TR" dirty="0" smtClean="0"/>
              <a:t>Tamsayı x = 236</a:t>
            </a:r>
          </a:p>
          <a:p>
            <a:r>
              <a:rPr lang="tr-TR" dirty="0" smtClean="0"/>
              <a:t>NoktalıSayı deger = 125.36</a:t>
            </a:r>
          </a:p>
          <a:p>
            <a:r>
              <a:rPr lang="tr-TR" dirty="0" smtClean="0"/>
              <a:t>göster "a nın değeri : " + deneme + "\n"</a:t>
            </a:r>
          </a:p>
          <a:p>
            <a:r>
              <a:rPr lang="tr-TR" dirty="0" smtClean="0"/>
              <a:t>göster  2^3 + 3*4 / 2 +1 + 1 + 75+ "\nDenemelik:\n bu bir denemedir " +  ( karekök ( 39 ) + 3^5 )</a:t>
            </a:r>
          </a:p>
          <a:p>
            <a:r>
              <a:rPr lang="tr-TR" dirty="0" smtClean="0"/>
              <a:t>göster "\n\n\n" + ( x + deger )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Array liste = { { 12 , 45 } , 12 , 45 , 36 ,56 }</a:t>
            </a:r>
          </a:p>
          <a:p>
            <a:r>
              <a:rPr lang="tr-TR" dirty="0" smtClean="0"/>
              <a:t>Array ikinci = liste</a:t>
            </a:r>
          </a:p>
          <a:p>
            <a:r>
              <a:rPr lang="tr-TR" dirty="0" smtClean="0"/>
              <a:t>ikinci [ 0 ] [ 2 ] = 333</a:t>
            </a:r>
          </a:p>
          <a:p>
            <a:r>
              <a:rPr lang="tr-TR" dirty="0" smtClean="0"/>
              <a:t>ikinci [ “ilk indeks" ] = { 1 , 2 , 3 , 4 }</a:t>
            </a:r>
          </a:p>
          <a:p>
            <a:r>
              <a:rPr lang="tr-TR" dirty="0" smtClean="0"/>
              <a:t>ikinci [ "s" ] [ "s" ] = { 3659 , 45 , 123  }</a:t>
            </a:r>
          </a:p>
          <a:p>
            <a:r>
              <a:rPr lang="tr-TR" dirty="0" smtClean="0"/>
              <a:t>ikinci [ "den" ] [ “name" ] = 25 </a:t>
            </a:r>
          </a:p>
          <a:p>
            <a:r>
              <a:rPr lang="tr-TR" dirty="0" smtClean="0"/>
              <a:t>göster "Son hali : "+ ikinci [ "s" ]  ["s" ][2] +"\n"</a:t>
            </a:r>
          </a:p>
          <a:p>
            <a:r>
              <a:rPr lang="tr-TR" dirty="0" smtClean="0"/>
              <a:t>göster "den : " + ikinci [ "den" ] [ “name" ]</a:t>
            </a:r>
          </a:p>
          <a:p>
            <a:r>
              <a:rPr lang="tr-TR" dirty="0" smtClean="0"/>
              <a:t>göster “b : " + ikinci [" ilk indeks "][ 3 ] +"\n\n"</a:t>
            </a:r>
          </a:p>
          <a:p>
            <a:r>
              <a:rPr lang="tr-TR" dirty="0" smtClean="0"/>
              <a:t>göster “a : " + liste [ "0" ][ "2" ] + "\n\n"</a:t>
            </a:r>
          </a:p>
          <a:p>
            <a:r>
              <a:rPr lang="tr-TR" dirty="0" smtClean="0"/>
              <a:t>kapat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1909</TotalTime>
  <Words>1710</Words>
  <Application>Microsoft Office PowerPoint</Application>
  <PresentationFormat>Ekran Gösterisi (4:3)</PresentationFormat>
  <Paragraphs>342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Akış</vt:lpstr>
      <vt:lpstr>An Interpreted Turkish PL</vt:lpstr>
      <vt:lpstr>Turkish PL</vt:lpstr>
      <vt:lpstr>The Language</vt:lpstr>
      <vt:lpstr>Desktop Program</vt:lpstr>
      <vt:lpstr>WebApp Program</vt:lpstr>
      <vt:lpstr>The WebSite Program</vt:lpstr>
      <vt:lpstr>Data Types</vt:lpstr>
      <vt:lpstr>Examples</vt:lpstr>
      <vt:lpstr>Examples</vt:lpstr>
      <vt:lpstr>Examples</vt:lpstr>
      <vt:lpstr>Examples</vt:lpstr>
      <vt:lpstr>Program Control Structures</vt:lpstr>
      <vt:lpstr>Example</vt:lpstr>
      <vt:lpstr>Program Control Structures</vt:lpstr>
      <vt:lpstr>Example</vt:lpstr>
      <vt:lpstr>Program Control Structures</vt:lpstr>
      <vt:lpstr>Example</vt:lpstr>
      <vt:lpstr>Program Control Structures</vt:lpstr>
      <vt:lpstr>Example</vt:lpstr>
      <vt:lpstr>Loop Control commands</vt:lpstr>
      <vt:lpstr>Program Control Structures</vt:lpstr>
      <vt:lpstr>Example</vt:lpstr>
      <vt:lpstr>Functions</vt:lpstr>
      <vt:lpstr>Example</vt:lpstr>
      <vt:lpstr>Example</vt:lpstr>
      <vt:lpstr>Example</vt:lpstr>
      <vt:lpstr>Exception Handling</vt:lpstr>
      <vt:lpstr>Example</vt:lpstr>
      <vt:lpstr>Classes</vt:lpstr>
      <vt:lpstr>Example</vt:lpstr>
      <vt:lpstr>Example</vt:lpstr>
      <vt:lpstr>Type Casting</vt:lpstr>
      <vt:lpstr>Example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Microsoft</dc:creator>
  <cp:lastModifiedBy>Microsoft</cp:lastModifiedBy>
  <cp:revision>107</cp:revision>
  <dcterms:created xsi:type="dcterms:W3CDTF">2017-03-22T16:11:36Z</dcterms:created>
  <dcterms:modified xsi:type="dcterms:W3CDTF">2017-05-18T07:13:53Z</dcterms:modified>
</cp:coreProperties>
</file>