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58" r:id="rId6"/>
    <p:sldId id="271" r:id="rId7"/>
    <p:sldId id="259" r:id="rId8"/>
    <p:sldId id="257" r:id="rId9"/>
    <p:sldId id="260" r:id="rId10"/>
    <p:sldId id="266" r:id="rId11"/>
    <p:sldId id="269" r:id="rId12"/>
    <p:sldId id="261"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4" d="100"/>
          <a:sy n="74" d="100"/>
        </p:scale>
        <p:origin x="576" y="7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8/3/2020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8/3/2020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8/3/2020</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8/3/2020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8/3/2020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8/3/2020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8/3/2020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smtClean="0"/>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8/3/2020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8/3/2020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8/3/2020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8/3/2020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8/3/2020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8/3/2020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8/3/2020</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96214" y="2292094"/>
            <a:ext cx="6542736" cy="2219691"/>
          </a:xfrm>
        </p:spPr>
        <p:txBody>
          <a:bodyPr anchor="ctr"/>
          <a:lstStyle/>
          <a:p>
            <a:r>
              <a:rPr lang="en-US" dirty="0" smtClean="0"/>
              <a:t>Library Management system (</a:t>
            </a:r>
            <a:r>
              <a:rPr lang="en-US" dirty="0" err="1" smtClean="0"/>
              <a:t>Lms</a:t>
            </a:r>
            <a:r>
              <a:rPr lang="en-US" dirty="0" smtClean="0"/>
              <a:t>)</a:t>
            </a:r>
            <a:endParaRPr lang="en-US" dirty="0"/>
          </a:p>
        </p:txBody>
      </p:sp>
      <p:sp>
        <p:nvSpPr>
          <p:cNvPr id="7" name="Subtitle 6"/>
          <p:cNvSpPr>
            <a:spLocks noGrp="1"/>
          </p:cNvSpPr>
          <p:nvPr>
            <p:ph type="subTitle" idx="1"/>
          </p:nvPr>
        </p:nvSpPr>
        <p:spPr/>
        <p:txBody>
          <a:bodyPr/>
          <a:lstStyle/>
          <a:p>
            <a:r>
              <a:rPr lang="en-US" dirty="0" smtClean="0"/>
              <a:t>Semester Project DBMS</a:t>
            </a:r>
            <a:endParaRPr lang="en-US" dirty="0"/>
          </a:p>
        </p:txBody>
      </p:sp>
      <p:sp>
        <p:nvSpPr>
          <p:cNvPr id="8" name="Picture Placeholder 7"/>
          <p:cNvSpPr>
            <a:spLocks noGrp="1"/>
          </p:cNvSpPr>
          <p:nvPr>
            <p:ph type="pic" sz="quarter" idx="13"/>
          </p:nvPr>
        </p:nvSpPr>
        <p:spPr/>
      </p:sp>
      <p:pic>
        <p:nvPicPr>
          <p:cNvPr id="1026" name="Picture 2" descr="Best 500+ Library Pictures [HD] | Download Free Images on Unsplas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1062" y="1310656"/>
            <a:ext cx="5198509" cy="4208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001" y="3010443"/>
            <a:ext cx="6029997" cy="1684150"/>
          </a:xfrm>
        </p:spPr>
        <p:txBody>
          <a:bodyPr/>
          <a:lstStyle/>
          <a:p>
            <a:r>
              <a:rPr lang="en-US" dirty="0" smtClean="0"/>
              <a:t>Demo of Project</a:t>
            </a:r>
            <a:endParaRPr lang="en-US" dirty="0"/>
          </a:p>
        </p:txBody>
      </p:sp>
    </p:spTree>
    <p:extLst>
      <p:ext uri="{BB962C8B-B14F-4D97-AF65-F5344CB8AC3E}">
        <p14:creationId xmlns:p14="http://schemas.microsoft.com/office/powerpoint/2010/main" val="2823778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Group Members</a:t>
            </a:r>
            <a:endParaRPr lang="en-US" sz="4000" dirty="0"/>
          </a:p>
        </p:txBody>
      </p:sp>
      <p:sp>
        <p:nvSpPr>
          <p:cNvPr id="3" name="Content Placeholder 2"/>
          <p:cNvSpPr>
            <a:spLocks noGrp="1"/>
          </p:cNvSpPr>
          <p:nvPr>
            <p:ph idx="1"/>
          </p:nvPr>
        </p:nvSpPr>
        <p:spPr>
          <a:xfrm>
            <a:off x="1233689" y="3029754"/>
            <a:ext cx="9982200" cy="1683913"/>
          </a:xfrm>
        </p:spPr>
        <p:txBody>
          <a:bodyPr>
            <a:normAutofit/>
          </a:bodyPr>
          <a:lstStyle/>
          <a:p>
            <a:r>
              <a:rPr lang="en-US" dirty="0" smtClean="0"/>
              <a:t>Saima Sajjad Soomro</a:t>
            </a:r>
          </a:p>
          <a:p>
            <a:r>
              <a:rPr lang="en-US" dirty="0" err="1" smtClean="0"/>
              <a:t>Waqar</a:t>
            </a:r>
            <a:r>
              <a:rPr lang="en-US" dirty="0" smtClean="0"/>
              <a:t> Rao</a:t>
            </a:r>
            <a:endParaRPr lang="en-US" dirty="0"/>
          </a:p>
        </p:txBody>
      </p:sp>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Problem Statement</a:t>
            </a:r>
            <a:endParaRPr lang="en-US" sz="4000" dirty="0"/>
          </a:p>
        </p:txBody>
      </p:sp>
      <p:sp>
        <p:nvSpPr>
          <p:cNvPr id="3" name="Content Placeholder 2"/>
          <p:cNvSpPr>
            <a:spLocks noGrp="1"/>
          </p:cNvSpPr>
          <p:nvPr>
            <p:ph idx="1"/>
          </p:nvPr>
        </p:nvSpPr>
        <p:spPr>
          <a:xfrm>
            <a:off x="1233689" y="3029754"/>
            <a:ext cx="9982200" cy="1683913"/>
          </a:xfrm>
        </p:spPr>
        <p:txBody>
          <a:bodyPr>
            <a:normAutofit lnSpcReduction="10000"/>
          </a:bodyPr>
          <a:lstStyle/>
          <a:p>
            <a:pPr marL="0" indent="0">
              <a:buNone/>
            </a:pPr>
            <a:r>
              <a:rPr lang="en-US" sz="2400" dirty="0" smtClean="0"/>
              <a:t>In </a:t>
            </a:r>
            <a:r>
              <a:rPr lang="en-US" sz="2400" dirty="0"/>
              <a:t>library it is very difficult for us to manage the records of books that which book is issued to which students. All things will be managed  manually so it is very hectic for us to add , update and delete the records . So to reduce this we make a system for library who manages all these things.</a:t>
            </a:r>
          </a:p>
          <a:p>
            <a:endParaRPr lang="en-US" dirty="0"/>
          </a:p>
        </p:txBody>
      </p:sp>
    </p:spTree>
    <p:extLst>
      <p:ext uri="{BB962C8B-B14F-4D97-AF65-F5344CB8AC3E}">
        <p14:creationId xmlns:p14="http://schemas.microsoft.com/office/powerpoint/2010/main" val="407264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a:t>
            </a:r>
            <a:r>
              <a:rPr lang="en-US" sz="4000" dirty="0" smtClean="0"/>
              <a:t>olution</a:t>
            </a:r>
            <a:endParaRPr lang="en-US" sz="4000" dirty="0"/>
          </a:p>
        </p:txBody>
      </p:sp>
      <p:sp>
        <p:nvSpPr>
          <p:cNvPr id="3" name="Content Placeholder 2"/>
          <p:cNvSpPr>
            <a:spLocks noGrp="1"/>
          </p:cNvSpPr>
          <p:nvPr>
            <p:ph sz="half" idx="1"/>
          </p:nvPr>
        </p:nvSpPr>
        <p:spPr>
          <a:xfrm>
            <a:off x="1104900" y="3132786"/>
            <a:ext cx="9980682" cy="1477851"/>
          </a:xfrm>
        </p:spPr>
        <p:txBody>
          <a:bodyPr>
            <a:normAutofit/>
          </a:bodyPr>
          <a:lstStyle/>
          <a:p>
            <a:pPr marL="0" indent="0">
              <a:buNone/>
            </a:pPr>
            <a:r>
              <a:rPr lang="en-US" sz="2400" dirty="0"/>
              <a:t>We  make a library management system in which we add, </a:t>
            </a:r>
            <a:r>
              <a:rPr lang="en-US" sz="2400" dirty="0" smtClean="0"/>
              <a:t>update, delete, search </a:t>
            </a:r>
            <a:r>
              <a:rPr lang="en-US" sz="2400" dirty="0"/>
              <a:t>and issue the book through  this we get relief from manual work. User can check the information of those student and teacher who issued the book from library.</a:t>
            </a:r>
            <a:endParaRPr lang="en-US" sz="2400" dirty="0"/>
          </a:p>
        </p:txBody>
      </p:sp>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000" dirty="0" smtClean="0"/>
              <a:t>Introduction of Project</a:t>
            </a:r>
            <a:endParaRPr lang="en-US" sz="4000" dirty="0"/>
          </a:p>
        </p:txBody>
      </p:sp>
      <p:sp>
        <p:nvSpPr>
          <p:cNvPr id="14" name="Content Placeholder 13"/>
          <p:cNvSpPr>
            <a:spLocks noGrp="1"/>
          </p:cNvSpPr>
          <p:nvPr>
            <p:ph idx="1"/>
          </p:nvPr>
        </p:nvSpPr>
        <p:spPr/>
        <p:txBody>
          <a:bodyPr>
            <a:normAutofit/>
          </a:bodyPr>
          <a:lstStyle/>
          <a:p>
            <a:r>
              <a:rPr lang="en-US" sz="2400" dirty="0" smtClean="0"/>
              <a:t>In  this project we can add, update, delete </a:t>
            </a:r>
            <a:r>
              <a:rPr lang="en-US" sz="2400" dirty="0"/>
              <a:t>and search the </a:t>
            </a:r>
            <a:r>
              <a:rPr lang="en-US" sz="2400" dirty="0" smtClean="0"/>
              <a:t>records  of books.</a:t>
            </a:r>
            <a:endParaRPr lang="en-US" sz="2400" dirty="0"/>
          </a:p>
          <a:p>
            <a:r>
              <a:rPr lang="en-US" sz="2400" dirty="0"/>
              <a:t>Easy to use and gives fast result.</a:t>
            </a:r>
          </a:p>
          <a:p>
            <a:r>
              <a:rPr lang="en-US" sz="2400" dirty="0"/>
              <a:t>User friendly </a:t>
            </a:r>
            <a:r>
              <a:rPr lang="en-US" sz="2400" dirty="0" smtClean="0"/>
              <a:t>Graphical </a:t>
            </a:r>
            <a:r>
              <a:rPr lang="en-US" sz="2400" dirty="0"/>
              <a:t>User Interface (GUI</a:t>
            </a:r>
            <a:r>
              <a:rPr lang="en-US" sz="2400" dirty="0" smtClean="0"/>
              <a:t>).</a:t>
            </a:r>
            <a:endParaRPr lang="en-US" sz="2400" dirty="0"/>
          </a:p>
          <a:p>
            <a:r>
              <a:rPr lang="en-US" sz="2400" dirty="0"/>
              <a:t>It reduced manual work  and solved the complex problem easily.</a:t>
            </a:r>
          </a:p>
          <a:p>
            <a:r>
              <a:rPr lang="en-US" sz="2400" dirty="0"/>
              <a:t>It is a desktop application we can also use on other </a:t>
            </a:r>
            <a:r>
              <a:rPr lang="en-US" sz="2400" dirty="0" smtClean="0"/>
              <a:t>System as well</a:t>
            </a:r>
            <a:endParaRPr lang="en-US" sz="2400"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Implementation in Java Backend Database MySQL</a:t>
            </a:r>
            <a:endParaRPr lang="en-US" sz="4000" dirty="0"/>
          </a:p>
        </p:txBody>
      </p:sp>
      <p:sp>
        <p:nvSpPr>
          <p:cNvPr id="3" name="Content Placeholder 2"/>
          <p:cNvSpPr>
            <a:spLocks noGrp="1"/>
          </p:cNvSpPr>
          <p:nvPr>
            <p:ph idx="1"/>
          </p:nvPr>
        </p:nvSpPr>
        <p:spPr/>
        <p:txBody>
          <a:bodyPr/>
          <a:lstStyle/>
          <a:p>
            <a:r>
              <a:rPr lang="en-US" sz="2400" dirty="0" smtClean="0"/>
              <a:t>We use MySQL Database for storing of records</a:t>
            </a:r>
          </a:p>
          <a:p>
            <a:r>
              <a:rPr lang="en-US" sz="2400" dirty="0" smtClean="0"/>
              <a:t>It is an open-source relational database management systems</a:t>
            </a:r>
          </a:p>
          <a:p>
            <a:r>
              <a:rPr lang="en-US" sz="2400" dirty="0" smtClean="0"/>
              <a:t>Efficient to use</a:t>
            </a:r>
          </a:p>
          <a:p>
            <a:r>
              <a:rPr lang="en-US" sz="2400" dirty="0" smtClean="0"/>
              <a:t>Front-end Implementation in Java</a:t>
            </a:r>
          </a:p>
          <a:p>
            <a:r>
              <a:rPr lang="en-US" sz="2400" dirty="0" smtClean="0"/>
              <a:t>Use Different Components of Java like </a:t>
            </a:r>
            <a:r>
              <a:rPr lang="en-US" sz="2400" dirty="0" err="1" smtClean="0"/>
              <a:t>jFrames</a:t>
            </a:r>
            <a:r>
              <a:rPr lang="en-US" sz="2400" dirty="0" smtClean="0"/>
              <a:t>, </a:t>
            </a:r>
            <a:r>
              <a:rPr lang="en-US" sz="2400" dirty="0" err="1" smtClean="0"/>
              <a:t>Jbuttons</a:t>
            </a:r>
            <a:r>
              <a:rPr lang="en-US" sz="2400" dirty="0" smtClean="0"/>
              <a:t>, textbox and tables</a:t>
            </a:r>
          </a:p>
          <a:p>
            <a:r>
              <a:rPr lang="en-US" sz="2400" dirty="0" smtClean="0"/>
              <a:t>Use JDBS MySQL drivers for making connection between Java and MySQL database</a:t>
            </a:r>
          </a:p>
          <a:p>
            <a:endParaRPr lang="en-US" dirty="0"/>
          </a:p>
        </p:txBody>
      </p:sp>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ER Diagram</a:t>
            </a:r>
            <a:endParaRPr lang="en-US" sz="4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577" y="1275008"/>
            <a:ext cx="11694017" cy="5582992"/>
          </a:xfrm>
          <a:prstGeom prst="rect">
            <a:avLst/>
          </a:prstGeom>
        </p:spPr>
      </p:pic>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Tables in Database</a:t>
            </a:r>
            <a:endParaRPr lang="en-US" sz="4000" dirty="0"/>
          </a:p>
        </p:txBody>
      </p:sp>
      <p:sp>
        <p:nvSpPr>
          <p:cNvPr id="3" name="Content Placeholder 2"/>
          <p:cNvSpPr>
            <a:spLocks noGrp="1"/>
          </p:cNvSpPr>
          <p:nvPr>
            <p:ph idx="1"/>
          </p:nvPr>
        </p:nvSpPr>
        <p:spPr/>
        <p:txBody>
          <a:bodyPr/>
          <a:lstStyle/>
          <a:p>
            <a:r>
              <a:rPr lang="en-US" sz="2400" dirty="0" smtClean="0"/>
              <a:t>Book(Details of books)</a:t>
            </a:r>
          </a:p>
          <a:p>
            <a:r>
              <a:rPr lang="en-US" sz="2400" dirty="0" err="1" smtClean="0"/>
              <a:t>BookInStock</a:t>
            </a:r>
            <a:r>
              <a:rPr lang="en-US" sz="2400" dirty="0" smtClean="0"/>
              <a:t> (Those books which are available in stock)</a:t>
            </a:r>
          </a:p>
          <a:p>
            <a:r>
              <a:rPr lang="en-US" sz="2400" dirty="0" smtClean="0"/>
              <a:t>Donated(Details of person who donate book in library)</a:t>
            </a:r>
          </a:p>
          <a:p>
            <a:r>
              <a:rPr lang="en-US" sz="2400" dirty="0" smtClean="0"/>
              <a:t>Students(Details of students)</a:t>
            </a:r>
          </a:p>
          <a:p>
            <a:r>
              <a:rPr lang="en-US" sz="2400" dirty="0" smtClean="0"/>
              <a:t>Login(authentication purpose)</a:t>
            </a:r>
          </a:p>
          <a:p>
            <a:r>
              <a:rPr lang="en-US" sz="2400" dirty="0" err="1" smtClean="0"/>
              <a:t>UserDetails</a:t>
            </a:r>
            <a:r>
              <a:rPr lang="en-US" sz="2400" dirty="0" smtClean="0"/>
              <a:t>(When creating accounts)</a:t>
            </a:r>
          </a:p>
          <a:p>
            <a:r>
              <a:rPr lang="en-US" sz="2400" dirty="0" err="1" smtClean="0"/>
              <a:t>IssuedBook</a:t>
            </a:r>
            <a:r>
              <a:rPr lang="en-US" sz="2400" dirty="0" smtClean="0"/>
              <a:t>(Book issue by)</a:t>
            </a:r>
          </a:p>
          <a:p>
            <a:endParaRPr lang="en-US" dirty="0"/>
          </a:p>
        </p:txBody>
      </p:sp>
    </p:spTree>
    <p:extLst>
      <p:ext uri="{BB962C8B-B14F-4D97-AF65-F5344CB8AC3E}">
        <p14:creationId xmlns:p14="http://schemas.microsoft.com/office/powerpoint/2010/main" val="994510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920" y="589214"/>
            <a:ext cx="5102717" cy="1684150"/>
          </a:xfrm>
        </p:spPr>
        <p:txBody>
          <a:bodyPr>
            <a:normAutofit/>
          </a:bodyPr>
          <a:lstStyle/>
          <a:p>
            <a:r>
              <a:rPr lang="en-US" sz="4000" dirty="0">
                <a:solidFill>
                  <a:schemeClr val="tx1"/>
                </a:solidFill>
              </a:rPr>
              <a:t>Conclusion</a:t>
            </a:r>
            <a:endParaRPr lang="en-US" sz="4000" dirty="0">
              <a:solidFill>
                <a:schemeClr val="tx1"/>
              </a:solidFill>
            </a:endParaRPr>
          </a:p>
        </p:txBody>
      </p:sp>
      <p:sp>
        <p:nvSpPr>
          <p:cNvPr id="3" name="Text Placeholder 2"/>
          <p:cNvSpPr>
            <a:spLocks noGrp="1"/>
          </p:cNvSpPr>
          <p:nvPr>
            <p:ph type="body" idx="1"/>
          </p:nvPr>
        </p:nvSpPr>
        <p:spPr>
          <a:xfrm>
            <a:off x="1104899" y="3425780"/>
            <a:ext cx="10071099" cy="1739926"/>
          </a:xfrm>
        </p:spPr>
        <p:txBody>
          <a:bodyPr>
            <a:normAutofit/>
          </a:bodyPr>
          <a:lstStyle/>
          <a:p>
            <a:r>
              <a:rPr lang="en-US" sz="2400" dirty="0" smtClean="0"/>
              <a:t>We use all the concepts which we learned in this Course like </a:t>
            </a:r>
          </a:p>
          <a:p>
            <a:pPr marL="800100" lvl="1" indent="-342900">
              <a:buFont typeface="Arial" panose="020B0604020202020204" pitchFamily="34" charset="0"/>
              <a:buChar char="•"/>
            </a:pPr>
            <a:r>
              <a:rPr lang="en-US" sz="2400" dirty="0">
                <a:solidFill>
                  <a:schemeClr val="bg1"/>
                </a:solidFill>
              </a:rPr>
              <a:t>Creating tables</a:t>
            </a:r>
          </a:p>
          <a:p>
            <a:pPr marL="800100" lvl="1" indent="-342900">
              <a:buFont typeface="Arial" panose="020B0604020202020204" pitchFamily="34" charset="0"/>
              <a:buChar char="•"/>
            </a:pPr>
            <a:r>
              <a:rPr lang="en-US" sz="2400" dirty="0">
                <a:solidFill>
                  <a:schemeClr val="bg1"/>
                </a:solidFill>
              </a:rPr>
              <a:t>Conceptual schemas</a:t>
            </a:r>
          </a:p>
          <a:p>
            <a:pPr marL="800100" lvl="1" indent="-342900">
              <a:buFont typeface="Arial" panose="020B0604020202020204" pitchFamily="34" charset="0"/>
              <a:buChar char="•"/>
            </a:pPr>
            <a:r>
              <a:rPr lang="en-US" sz="2400" dirty="0">
                <a:solidFill>
                  <a:schemeClr val="bg1"/>
                </a:solidFill>
              </a:rPr>
              <a:t>Writing queries </a:t>
            </a:r>
            <a:r>
              <a:rPr lang="en-US" sz="2400" dirty="0" err="1">
                <a:solidFill>
                  <a:schemeClr val="bg1"/>
                </a:solidFill>
              </a:rPr>
              <a:t>etc</a:t>
            </a:r>
            <a:endParaRPr lang="en-US" sz="2400" dirty="0">
              <a:solidFill>
                <a:schemeClr val="bg1"/>
              </a:solidFill>
            </a:endParaRPr>
          </a:p>
          <a:p>
            <a:endParaRPr lang="en-US" dirty="0" smtClean="0"/>
          </a:p>
          <a:p>
            <a:endParaRPr lang="en-US" dirty="0"/>
          </a:p>
        </p:txBody>
      </p:sp>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149</TotalTime>
  <Words>339</Words>
  <Application>Microsoft Office PowerPoint</Application>
  <PresentationFormat>Widescreen</PresentationFormat>
  <Paragraphs>40</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Euphemia</vt:lpstr>
      <vt:lpstr>Plantagenet Cherokee</vt:lpstr>
      <vt:lpstr>Wingdings</vt:lpstr>
      <vt:lpstr>Academic Literature 16x9</vt:lpstr>
      <vt:lpstr>Library Management system (Lms)</vt:lpstr>
      <vt:lpstr>Group Members</vt:lpstr>
      <vt:lpstr>Problem Statement</vt:lpstr>
      <vt:lpstr>Solution</vt:lpstr>
      <vt:lpstr>Introduction of Project</vt:lpstr>
      <vt:lpstr>Implementation in Java Backend Database MySQL</vt:lpstr>
      <vt:lpstr>ER Diagram</vt:lpstr>
      <vt:lpstr>Tables in Database</vt:lpstr>
      <vt:lpstr>Conclusion</vt:lpstr>
      <vt:lpstr>Demo of Project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 (Lms)</dc:title>
  <dc:creator>H T</dc:creator>
  <cp:lastModifiedBy>H T</cp:lastModifiedBy>
  <cp:revision>9</cp:revision>
  <dcterms:created xsi:type="dcterms:W3CDTF">2020-08-03T12:38:00Z</dcterms:created>
  <dcterms:modified xsi:type="dcterms:W3CDTF">2020-08-03T15:07:57Z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