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60" r:id="rId4"/>
    <p:sldId id="261" r:id="rId5"/>
    <p:sldId id="264" r:id="rId6"/>
    <p:sldId id="265" r:id="rId7"/>
    <p:sldId id="266" r:id="rId8"/>
    <p:sldId id="259" r:id="rId9"/>
    <p:sldId id="258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>
        <p:scale>
          <a:sx n="75" d="100"/>
          <a:sy n="75" d="100"/>
        </p:scale>
        <p:origin x="132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7F51-D2F9-4106-87B9-0E8FBA2B1B50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E1F3-57EB-4D2B-9D3C-3D482877A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8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7F51-D2F9-4106-87B9-0E8FBA2B1B50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E1F3-57EB-4D2B-9D3C-3D482877A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6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7F51-D2F9-4106-87B9-0E8FBA2B1B50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E1F3-57EB-4D2B-9D3C-3D482877AD5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357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7F51-D2F9-4106-87B9-0E8FBA2B1B50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E1F3-57EB-4D2B-9D3C-3D482877A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87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7F51-D2F9-4106-87B9-0E8FBA2B1B50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E1F3-57EB-4D2B-9D3C-3D482877AD5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8619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7F51-D2F9-4106-87B9-0E8FBA2B1B50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E1F3-57EB-4D2B-9D3C-3D482877A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32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7F51-D2F9-4106-87B9-0E8FBA2B1B50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E1F3-57EB-4D2B-9D3C-3D482877A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19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7F51-D2F9-4106-87B9-0E8FBA2B1B50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E1F3-57EB-4D2B-9D3C-3D482877A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08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7F51-D2F9-4106-87B9-0E8FBA2B1B50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E1F3-57EB-4D2B-9D3C-3D482877A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1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7F51-D2F9-4106-87B9-0E8FBA2B1B50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E1F3-57EB-4D2B-9D3C-3D482877A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4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7F51-D2F9-4106-87B9-0E8FBA2B1B50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E1F3-57EB-4D2B-9D3C-3D482877A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5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7F51-D2F9-4106-87B9-0E8FBA2B1B50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E1F3-57EB-4D2B-9D3C-3D482877A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06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7F51-D2F9-4106-87B9-0E8FBA2B1B50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E1F3-57EB-4D2B-9D3C-3D482877A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2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7F51-D2F9-4106-87B9-0E8FBA2B1B50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E1F3-57EB-4D2B-9D3C-3D482877A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78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7F51-D2F9-4106-87B9-0E8FBA2B1B50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E1F3-57EB-4D2B-9D3C-3D482877A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68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7F51-D2F9-4106-87B9-0E8FBA2B1B50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E1F3-57EB-4D2B-9D3C-3D482877A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9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17F51-D2F9-4106-87B9-0E8FBA2B1B50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F6E1F3-57EB-4D2B-9D3C-3D482877A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7492" y="1392534"/>
            <a:ext cx="851830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/>
              <a:t>Use Case 7-Remittance </a:t>
            </a:r>
            <a:r>
              <a:rPr lang="en-US" sz="4000" b="1" dirty="0"/>
              <a:t>Management</a:t>
            </a:r>
            <a:endParaRPr 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6493" y="351135"/>
            <a:ext cx="928030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INTEGRATED BANKING SYSTEM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0363" y="3348335"/>
            <a:ext cx="3455690" cy="31085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members-</a:t>
            </a:r>
          </a:p>
          <a:p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1.Shivani </a:t>
            </a:r>
            <a:r>
              <a:rPr lang="en-US" sz="28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Dasgupta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2.Saima Rashid</a:t>
            </a:r>
          </a:p>
          <a:p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3.Srujan </a:t>
            </a:r>
            <a:r>
              <a:rPr lang="en-US" sz="28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Sudam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</a:t>
            </a:r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Ayush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Raj</a:t>
            </a:r>
          </a:p>
          <a:p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5.Rugved </a:t>
            </a:r>
            <a:r>
              <a:rPr lang="en-US" sz="28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Choudhary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854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90800" y="2133601"/>
            <a:ext cx="515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Thank You.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02906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5500" y="1841500"/>
            <a:ext cx="8763000" cy="305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/>
              </a:rPr>
              <a:t>Consumer can</a:t>
            </a: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/>
              </a:rPr>
              <a:t>Add/modify his/her accounts in other banks</a:t>
            </a: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/>
              </a:rPr>
              <a:t>Add/delete his/her credit cards from  other banks</a:t>
            </a: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/>
              </a:rPr>
              <a:t>Add/modify bank accounts of other people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/>
              </a:rPr>
              <a:t>Consumer can create an auto payment of any utility bill (IBS recognized Service Providers) of a constant amount at a specific date (like 1200 rupees for ACT internet on 5</a:t>
            </a:r>
            <a:r>
              <a:rPr lang="en-US" sz="2000" baseline="30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/>
              </a:rPr>
              <a:t>th</a:t>
            </a: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/>
              </a:rPr>
              <a:t> of every month).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/>
              </a:rPr>
              <a:t>Bank representative shall approve and activate the added accounts or cards in the remittance section.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9667" y="279400"/>
            <a:ext cx="69914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 EXPECTATIONS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118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57412"/>
            <a:ext cx="1800225" cy="25431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37400" y="1192212"/>
            <a:ext cx="2463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Add/Delete</a:t>
            </a:r>
          </a:p>
          <a:p>
            <a:pPr algn="ctr"/>
            <a:r>
              <a:rPr lang="en-US" dirty="0" smtClean="0"/>
              <a:t>the credit card details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137400" y="2768599"/>
            <a:ext cx="2463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Add/Modify</a:t>
            </a:r>
          </a:p>
          <a:p>
            <a:pPr algn="ctr"/>
            <a:r>
              <a:rPr lang="en-US" dirty="0" smtClean="0"/>
              <a:t>the beneficiaries’ details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251700" y="4344986"/>
            <a:ext cx="2463800" cy="1155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Add/Delete</a:t>
            </a:r>
          </a:p>
          <a:p>
            <a:pPr algn="ctr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err="1" smtClean="0"/>
              <a:t>Autopayment</a:t>
            </a:r>
            <a:r>
              <a:rPr lang="en-US" dirty="0" smtClean="0"/>
              <a:t> details for given service providers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12559" y="2908298"/>
            <a:ext cx="2463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146300" y="3428999"/>
            <a:ext cx="762000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684309" y="3079748"/>
            <a:ext cx="1345141" cy="523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729254">
            <a:off x="5278375" y="4282290"/>
            <a:ext cx="1786181" cy="761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9925831">
            <a:off x="5170425" y="1763734"/>
            <a:ext cx="1786181" cy="761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1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5" y="2208212"/>
            <a:ext cx="2038350" cy="22383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81487" y="2508027"/>
            <a:ext cx="1473200" cy="1154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51700" y="2108200"/>
            <a:ext cx="2273300" cy="168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Approve/Disapprove Credit Card and Beneficiary Requests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784475" y="284276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180423" y="284276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0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1301"/>
            <a:ext cx="8596668" cy="453006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IN" b="1" dirty="0"/>
              <a:t>User </a:t>
            </a:r>
            <a:r>
              <a:rPr lang="en-IN" b="1" dirty="0" smtClean="0"/>
              <a:t>can </a:t>
            </a:r>
            <a:r>
              <a:rPr lang="en-IN" b="1" dirty="0"/>
              <a:t>access the remittance </a:t>
            </a:r>
            <a:r>
              <a:rPr lang="en-IN" b="1" dirty="0" smtClean="0"/>
              <a:t>facilities.</a:t>
            </a:r>
          </a:p>
          <a:p>
            <a:pPr marL="0" lvl="0" indent="0">
              <a:buNone/>
            </a:pPr>
            <a:endParaRPr lang="en-IN" dirty="0" smtClean="0"/>
          </a:p>
          <a:p>
            <a:pPr lvl="0"/>
            <a:r>
              <a:rPr lang="en-IN" dirty="0"/>
              <a:t>A</a:t>
            </a:r>
            <a:r>
              <a:rPr lang="en-IN" dirty="0" smtClean="0"/>
              <a:t>uto </a:t>
            </a:r>
            <a:r>
              <a:rPr lang="en-IN" dirty="0"/>
              <a:t>payment </a:t>
            </a:r>
            <a:endParaRPr lang="en-IN" dirty="0" smtClean="0"/>
          </a:p>
          <a:p>
            <a:pPr lvl="0"/>
            <a:r>
              <a:rPr lang="en-IN" dirty="0" smtClean="0"/>
              <a:t>Beneficiary</a:t>
            </a:r>
          </a:p>
          <a:p>
            <a:pPr lvl="0"/>
            <a:r>
              <a:rPr lang="en-IN" dirty="0" smtClean="0"/>
              <a:t>Credit card</a:t>
            </a:r>
            <a:endParaRPr lang="en-IN" dirty="0"/>
          </a:p>
          <a:p>
            <a:pPr lvl="0"/>
            <a:r>
              <a:rPr lang="en-IN" dirty="0"/>
              <a:t>S</a:t>
            </a:r>
            <a:r>
              <a:rPr lang="en-IN" dirty="0" smtClean="0"/>
              <a:t>cope </a:t>
            </a:r>
            <a:r>
              <a:rPr lang="en-IN" dirty="0"/>
              <a:t>for the bank representative to login, see the requests and approve or deny them</a:t>
            </a:r>
            <a:r>
              <a:rPr lang="en-IN" dirty="0" smtClean="0"/>
              <a:t>.</a:t>
            </a:r>
            <a:endParaRPr lang="en-US" dirty="0"/>
          </a:p>
          <a:p>
            <a:pPr lvl="0"/>
            <a:r>
              <a:rPr lang="en-IN" dirty="0" smtClean="0"/>
              <a:t>Format validation.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4501"/>
            <a:ext cx="8596668" cy="2387599"/>
          </a:xfrm>
        </p:spPr>
        <p:txBody>
          <a:bodyPr/>
          <a:lstStyle/>
          <a:p>
            <a:pPr lvl="0"/>
            <a:r>
              <a:rPr lang="en-IN" dirty="0" smtClean="0"/>
              <a:t>Addition to IBS Service Providers </a:t>
            </a:r>
            <a:r>
              <a:rPr lang="en-IN" dirty="0"/>
              <a:t>list.</a:t>
            </a:r>
            <a:endParaRPr lang="en-US" dirty="0"/>
          </a:p>
          <a:p>
            <a:pPr lvl="0"/>
            <a:r>
              <a:rPr lang="en-IN" dirty="0" smtClean="0"/>
              <a:t>Multiple accounts’ auto payment. </a:t>
            </a:r>
            <a:endParaRPr lang="en-US" dirty="0"/>
          </a:p>
          <a:p>
            <a:pPr lvl="0"/>
            <a:r>
              <a:rPr lang="en-IN" dirty="0"/>
              <a:t>Validating the login details.</a:t>
            </a:r>
            <a:endParaRPr lang="en-US" dirty="0"/>
          </a:p>
          <a:p>
            <a:pPr lvl="0"/>
            <a:r>
              <a:rPr lang="en-IN" dirty="0"/>
              <a:t>Logic behind bank </a:t>
            </a:r>
            <a:r>
              <a:rPr lang="en-IN" dirty="0" smtClean="0"/>
              <a:t>representative’s.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7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Assumptions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Assumptions</a:t>
            </a:r>
            <a:endParaRPr lang="en-US" dirty="0"/>
          </a:p>
          <a:p>
            <a:pPr lvl="0"/>
            <a:r>
              <a:rPr lang="en-IN" dirty="0"/>
              <a:t>User is already logged in.</a:t>
            </a:r>
            <a:endParaRPr lang="en-US" dirty="0"/>
          </a:p>
          <a:p>
            <a:pPr lvl="0"/>
            <a:r>
              <a:rPr lang="en-IN" dirty="0"/>
              <a:t>No modification can be made by the bank representative in the user details.</a:t>
            </a:r>
            <a:endParaRPr lang="en-US" dirty="0"/>
          </a:p>
          <a:p>
            <a:pPr lvl="0"/>
            <a:r>
              <a:rPr lang="en-IN" dirty="0"/>
              <a:t>Bank representative’s approval </a:t>
            </a:r>
            <a:r>
              <a:rPr lang="en-IN" dirty="0" smtClean="0"/>
              <a:t>not </a:t>
            </a:r>
            <a:r>
              <a:rPr lang="en-IN" dirty="0"/>
              <a:t>required for auto payment.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00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306934"/>
            <a:ext cx="92456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ENTITY-RELATIONSHIP DIAGRAM</a:t>
            </a:r>
            <a:endParaRPr lang="en-US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7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381000"/>
            <a:ext cx="9036622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33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253</TotalTime>
  <Words>219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Mangal</vt:lpstr>
      <vt:lpstr>Trebuchet MS</vt:lpstr>
      <vt:lpstr>Wingdings 3</vt:lpstr>
      <vt:lpstr>Facet</vt:lpstr>
      <vt:lpstr>PowerPoint Presentation</vt:lpstr>
      <vt:lpstr>PowerPoint Presentation</vt:lpstr>
      <vt:lpstr>CUSTOMER</vt:lpstr>
      <vt:lpstr>PowerPoint Presentation</vt:lpstr>
      <vt:lpstr>IN SCOPE</vt:lpstr>
      <vt:lpstr>OUT SCOPE</vt:lpstr>
      <vt:lpstr>Assumptions 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Sinha, Shreya</dc:creator>
  <cp:lastModifiedBy>Sinha, Shreya</cp:lastModifiedBy>
  <cp:revision>13</cp:revision>
  <dcterms:created xsi:type="dcterms:W3CDTF">2019-10-22T06:50:08Z</dcterms:created>
  <dcterms:modified xsi:type="dcterms:W3CDTF">2019-10-22T11:03:13Z</dcterms:modified>
</cp:coreProperties>
</file>