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D19E2-DD50-47AA-BF86-DCF52AED9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154436-92E8-451A-805A-DD89B1626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D0CA34-0DC4-40D7-B048-735D07A8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ED8016-02ED-4B87-A5A8-C0030F0A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4B571-CB1C-499F-ACFE-3731DE66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EDD1D-F804-49B4-A9CA-07A7B261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5C9CDF-D8DF-4983-987B-3569172B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7BA5C-AAF9-474F-AE23-A46C4DD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40E7C-4346-4A5C-8601-C1FC3B23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16E4C-5CCA-4F77-80AE-FB2AFD8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3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64AA04-4274-46E4-9FF7-708722AA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7D6C33-3DB7-4A9D-8FDA-51699FB9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E4448-BEB4-413B-A276-06E99F8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9039B-6CD3-4A7A-9A5D-9AF255DF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DA972-9856-45B7-AECE-5C2C168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80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74821-1564-48E7-BC8C-CD678D1B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4689-5B16-42AE-A43E-F9C6D563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46F08-9A75-4AFC-8650-4EB830C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B31D27-6945-47C9-8FEA-D873856A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553BAF-9BB0-4BF6-B138-BB0262A5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4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AF4B4-7075-4340-8510-DE0F12DF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C1DC87-163E-4CCE-B682-8011ADDC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F4DF2-9B44-4BC9-A139-A9362603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73E48C-D000-4528-BF90-187B2E7A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70E01-AD29-44A5-B4FC-434B4F8A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9FAEF-A67C-4574-AA35-360C7AFF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FDAED-6D57-4447-A731-7C224FCF6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864A82-20B4-43F2-8027-5A9609D6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22DEA4-4CCF-42EA-89DE-1853338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7FA73A-A374-4AFC-91E2-2AE2916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BB04E8-E3D4-4345-A75D-8039D03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1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94E91-23D1-46CC-AA14-E2048F32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0F4B51-2613-4059-8981-406AEA98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4C0BEA-79F0-4C94-9AFA-411A9B25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E72EF0-238A-4AF2-8BC7-FE56EFB8D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C6CB1B-0EB1-4DD5-84BD-D54256B5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2BEA13-6715-4C95-BE09-2DC2C042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F49D0A-D7C6-4109-B288-D91D9C1D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033B5B-2667-4E89-A8AD-9714D2E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0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B222F-0F1F-4E3B-B4E8-094BD3A0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9F16AD-4042-4274-A98A-63B515C3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8EA72-7930-4DEA-96E9-F625414E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DDE908-F5A2-4FFD-8B17-2B1DD950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7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B363B7-AC1B-495E-B187-465D4244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0D4D6F-956C-4301-B3B0-535759A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5487D1-6102-49B4-84B9-6F4BF24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9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7748C-C6E2-4CBE-98F1-0AEEC40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40F8-5C72-4AE6-A5C9-701E8C4A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D3F78-774E-4F24-BA7F-484CDA7F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5A57B7-B907-45D7-A270-142A94B6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F131DE-51BB-4CAA-9B0E-3BC3E4B9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DAE8C9-EC9D-4D61-A637-59A2C311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4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05D5E-5B97-4362-BA87-84AD44BF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4276C3-41C5-4FA8-8FD5-8547C7716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3EF6EF-11E8-46A4-80CE-8DFDF52B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2DF87C-9C18-48B1-B87D-92E2FBFE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627F96-5138-42B2-89FD-8EBBA799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2FB528-6B0E-42A9-B012-BAACCFC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281881-07A9-4B1C-AAB5-43ABD237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C22A4D-5E14-468E-B3A3-36FE742F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E06923-B6D9-4E56-B12B-CAC8EEAC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065E-9FFB-49E0-8326-A9750137FBBD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66A9BB-B5E1-406D-9086-2C47D71EA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542FFF-A5E7-4494-9168-E31783B7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1B40-DB5F-420E-BE7E-1F59500138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896F916-2EA0-4C7C-8083-72E65AA1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63040"/>
              </p:ext>
            </p:extLst>
          </p:nvPr>
        </p:nvGraphicFramePr>
        <p:xfrm>
          <a:off x="5632450" y="466282"/>
          <a:ext cx="1181100" cy="22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Utente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Indirizzo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Data_di_nascita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Telefono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00E24669-1449-4EC4-9E64-8B8461D7F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83787"/>
              </p:ext>
            </p:extLst>
          </p:nvPr>
        </p:nvGraphicFramePr>
        <p:xfrm>
          <a:off x="1952477" y="794146"/>
          <a:ext cx="1238250" cy="2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Libro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Lingua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Titolo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Data_pubblicazione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Luogo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id_autore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id_categoria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Id_utente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79109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id_scaffale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94923"/>
                  </a:ext>
                </a:extLst>
              </a:tr>
            </a:tbl>
          </a:graphicData>
        </a:graphic>
      </p:graphicFrame>
      <p:graphicFrame>
        <p:nvGraphicFramePr>
          <p:cNvPr id="11" name="Tabella 4">
            <a:extLst>
              <a:ext uri="{FF2B5EF4-FFF2-40B4-BE49-F238E27FC236}">
                <a16:creationId xmlns:a16="http://schemas.microsoft.com/office/drawing/2014/main" id="{0EFDCD8D-CA7F-46B3-A3A5-0896EE8A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42926"/>
              </p:ext>
            </p:extLst>
          </p:nvPr>
        </p:nvGraphicFramePr>
        <p:xfrm>
          <a:off x="1856494" y="3725252"/>
          <a:ext cx="1181100" cy="65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Scaffale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Numero_piani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</a:tbl>
          </a:graphicData>
        </a:graphic>
      </p:graphicFrame>
      <p:graphicFrame>
        <p:nvGraphicFramePr>
          <p:cNvPr id="12" name="Tabella 4">
            <a:extLst>
              <a:ext uri="{FF2B5EF4-FFF2-40B4-BE49-F238E27FC236}">
                <a16:creationId xmlns:a16="http://schemas.microsoft.com/office/drawing/2014/main" id="{A48DBCB3-D8E9-47AA-9124-C79378D4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04549"/>
              </p:ext>
            </p:extLst>
          </p:nvPr>
        </p:nvGraphicFramePr>
        <p:xfrm>
          <a:off x="9255273" y="3517040"/>
          <a:ext cx="1270000" cy="65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</a:tbl>
          </a:graphicData>
        </a:graphic>
      </p:graphicFrame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8FDD2F7C-AC98-44E0-B880-B84C7A53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99526"/>
              </p:ext>
            </p:extLst>
          </p:nvPr>
        </p:nvGraphicFramePr>
        <p:xfrm>
          <a:off x="9299723" y="1550144"/>
          <a:ext cx="1181100" cy="10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Prestito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Data_inizio_prestito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Data_fine_prestito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id_utente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F62F9F-CAC5-4714-B95C-D733815D46D5}"/>
              </a:ext>
            </a:extLst>
          </p:cNvPr>
          <p:cNvSpPr txBox="1"/>
          <p:nvPr/>
        </p:nvSpPr>
        <p:spPr>
          <a:xfrm>
            <a:off x="7605823" y="347330"/>
            <a:ext cx="386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Biancoenero Regular" panose="020B0503020000020003" pitchFamily="34" charset="0"/>
              </a:rPr>
              <a:t>Homework 2 – Data mindset</a:t>
            </a:r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68545FC8-1099-47B8-A625-820AB5D8C4B0}"/>
              </a:ext>
            </a:extLst>
          </p:cNvPr>
          <p:cNvCxnSpPr>
            <a:cxnSpLocks/>
          </p:cNvCxnSpPr>
          <p:nvPr/>
        </p:nvCxnSpPr>
        <p:spPr>
          <a:xfrm flipV="1">
            <a:off x="3190727" y="794146"/>
            <a:ext cx="2397273" cy="188419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54BFD5EC-EBEF-4FDA-A457-209F0496D442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>
            <a:off x="1486813" y="3350507"/>
            <a:ext cx="1072428" cy="333066"/>
          </a:xfrm>
          <a:prstGeom prst="bentConnector4">
            <a:avLst>
              <a:gd name="adj1" fmla="val 34708"/>
              <a:gd name="adj2" fmla="val 16863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0B07836F-2758-41BB-AD50-FC35E7D0EB24}"/>
              </a:ext>
            </a:extLst>
          </p:cNvPr>
          <p:cNvCxnSpPr>
            <a:cxnSpLocks/>
          </p:cNvCxnSpPr>
          <p:nvPr/>
        </p:nvCxnSpPr>
        <p:spPr>
          <a:xfrm rot="10800000">
            <a:off x="6858000" y="794147"/>
            <a:ext cx="2400004" cy="170548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EB9D68AF-2A68-4A12-95CE-8229E59F90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90727" y="2472877"/>
            <a:ext cx="6064546" cy="1372165"/>
          </a:xfrm>
          <a:prstGeom prst="bentConnector3">
            <a:avLst>
              <a:gd name="adj1" fmla="val 272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FC1AC030-E3EE-31B2-5BD5-FC962214F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6056"/>
              </p:ext>
            </p:extLst>
          </p:nvPr>
        </p:nvGraphicFramePr>
        <p:xfrm>
          <a:off x="7899252" y="4631044"/>
          <a:ext cx="1181100" cy="180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Autore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Indirizzo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26090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Data_di_nascita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</a:tbl>
          </a:graphicData>
        </a:graphic>
      </p:graphicFrame>
      <p:cxnSp>
        <p:nvCxnSpPr>
          <p:cNvPr id="71" name="Connettore a gomito 44">
            <a:extLst>
              <a:ext uri="{FF2B5EF4-FFF2-40B4-BE49-F238E27FC236}">
                <a16:creationId xmlns:a16="http://schemas.microsoft.com/office/drawing/2014/main" id="{FB4B3210-02AD-3274-EAEC-2F4956B302C2}"/>
              </a:ext>
            </a:extLst>
          </p:cNvPr>
          <p:cNvCxnSpPr>
            <a:cxnSpLocks/>
          </p:cNvCxnSpPr>
          <p:nvPr/>
        </p:nvCxnSpPr>
        <p:spPr>
          <a:xfrm>
            <a:off x="3190727" y="2211219"/>
            <a:ext cx="4705794" cy="2782812"/>
          </a:xfrm>
          <a:prstGeom prst="bentConnector3">
            <a:avLst>
              <a:gd name="adj1" fmla="val 4065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69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Biancoenero Regular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Piscopo</dc:creator>
  <cp:lastModifiedBy>Simone Bellardita</cp:lastModifiedBy>
  <cp:revision>12</cp:revision>
  <dcterms:created xsi:type="dcterms:W3CDTF">2022-09-26T16:37:01Z</dcterms:created>
  <dcterms:modified xsi:type="dcterms:W3CDTF">2022-09-28T07:16:03Z</dcterms:modified>
</cp:coreProperties>
</file>