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21" d="100"/>
          <a:sy n="121" d="100"/>
        </p:scale>
        <p:origin x="-102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26D63-083E-4742-BC86-CEB96B05FCD2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24DB4-33B8-4645-8BD6-D41A94242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662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https://modernize.com/solar/panel-cost-calculator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https://moreenergy.org/wind-solar-dominate-energy-future/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https://infographicworld.com/solar-energy-harnessed/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https://www.solarsmiths.com/blog/knowledge/introduction-to-solar-power-system/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https://scitechdaily.com/science-made-simple-what-is-atmospheric-radiation/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http://synergyfiles.com/2016/05/solar-radiation/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https://circuitdigest.com/tutorial/solar-radiation-measurement-methods-using-pyrheliometer-and-pyranometer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https://www.researchgate.net/figure/Estimation-of-daily-solar-radiation-on-the-solar-dish-South-facing-Tilted-30-during_fig4_305811492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https://ar.inspiredpencil.com/pictures-2023/solar-system-model-mechanical-schematic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https://electricalacademia.com/renewable-energy/concentrated-solar-power-csp-technologies/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https://homescape.solar/blog/solar-energy-benefits/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mak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Solar Energy System, Solar Radiation, Availability, Measurement And Estimation, Solar Thermal Conver</a:t>
            </a:r>
            <a:endParaRPr lang="en-US" sz="3000" dirty="0"/>
          </a:p>
        </p:txBody>
      </p:sp>
      <p:sp>
        <p:nvSpPr>
          <p:cNvPr id="3" name="Text 1">
            <a:hlinkClick r:id="rId3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modernize.com/wp-content/uploads/2015/10/solar-panel-cost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of Solar Energy Systems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initial cost of installing solar energy systems can be high.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Solar energy production is intermittent and depends on weather conditions.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with existing power grids and storage of excess energy are challenges that need to be addressed.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dn.statcdn.com/Infographic/images/normal/23455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Outlook of Solar Energy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cost of solar energy systems has been steadily decreasing, making it more accessible.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Advances in energy storage technologies will enable better utilization of solar energy.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Continued research and development will lead to more efficient solar energy systems.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nfographicworld.com/wp-content/uploads/2015/02/solarenergy2_full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Solar energy systems harness the power of solar radiation to generate electricity or heat.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Solar radiation is available everywhere but varies in intensity.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Measurement and estimation of solar radiation are crucial for the design and optimization of solar energy systems.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olarsmiths.com/wp-content/uploads/2020/01/Hybrid-solar-power-syste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Solar Energy System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Solar energy system harnesses the power of the sun to generate electricity or heat.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is a renewable and clean source of energy.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Solar energy systems can be classified into two types: photovoltaic (PV) and solar thermal.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scitechdaily.com/images/Earths-Radiation-Budge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Solar Radiation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Solar radiation refers to the electromagnetic energy emitted by the sun.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includes visible light, infrared, and ultraviolet rays.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Solar radiation is the primary source of energy for solar energy systems.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1.wp.com/synergyfiles.com/wp-content/uploads/2016/05/Solar_radiation_spectrum.jpg?fit=786%2C5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Availability of Solar Radiation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Solar radiation is available everywhere on Earth, although the intensity varies depending on geographical location and time of the day.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Areas closer to the equator receive more solar radiation compared to polar regions.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Cloud cover, atmospheric conditions, and seasonal variations also affect the availability of solar radiation.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ircuitdigest.com/sites/default/files/inlineimages/u2/Pyranometer-Internal-Struc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Measurement of Solar Radiation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Solar radiation is measured using instruments called pyranometers.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Pyranometers measure the total amount of solar radiation reaching a specific surface area over a given time period.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unit of measurement for solar radiation is watts per square meter (W/m²).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researchgate.net/publication/305811492/figure/fig4/AS:391311355072532@1470307305991/Estimation-of-daily-solar-radiation-on-the-solar-dish-South-facing-Tilted-30-dur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Estimation of Solar Radiation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Solar radiation can be estimated using satellite data and models.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Solar irradiance models utilize factors such as latitude, longitude, elevation, and atmospheric data to estimate solar radiation.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estimates help in designing and optimizing solar energy systems.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e-education.psu.edu/eme812/sites/www.e-education.psu.edu.eme812/files/Solar_thermal_conversion_carto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Solar Thermal Conversion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Solar thermal conversion refers to the process of converting solar radiation into heat energy.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Solar thermal collectors, such as flat plate collectors and evacuated tube collectors, absorb solar radiation and transfer it to a fluid.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heated fluid can be used for various applications like water heating, space heating, and industrial processes.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electricalacademia.com/wp-content/uploads/2018/07/csp-tow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Solar Thermal Power Plants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Solar thermal power plants generate electricity by using concentrated solar power (CSP) technology.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CSP systems use mirrors or lenses to concentrate solar radiation onto a receiver, which heats a fluid to produce steam.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steam drives a turbine connected to a generator, producing electricity.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homescape.solar/wp-content/uploads/2022/10/Top-7-Benefits-of-Solar-Ener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of Solar Energy Systems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Solar energy systems reduce reliance on fossil fuels and mitigate greenhouse gas emissions.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contribute to energy independence and security.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Solar energy is inexhaustible and abundant, making it a long-term sustainable solution.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634</Words>
  <Application>Microsoft Office PowerPoint</Application>
  <PresentationFormat>On-screen Show (16:9)</PresentationFormat>
  <Paragraphs>91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Energy System, Solar Radiation, Availability, Measurement And Estimation, Solar Thermal Conver</dc:title>
  <dc:subject>Solar Energy System, Solar Radiation, Availability, Measurement And Estimation, Solar Thermal Conver</dc:subject>
  <dc:creator>SlideMake.com</dc:creator>
  <cp:lastModifiedBy>TKRCET</cp:lastModifiedBy>
  <cp:revision>2</cp:revision>
  <dcterms:created xsi:type="dcterms:W3CDTF">2024-01-30T11:43:59Z</dcterms:created>
  <dcterms:modified xsi:type="dcterms:W3CDTF">2024-01-30T12:02:06Z</dcterms:modified>
</cp:coreProperties>
</file>