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-10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5118B-BB40-49E8-A5AC-B04EC4DE4976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CB4A8-8905-49D6-B730-9D8F78391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1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https://maptionnaire.com/blog-list/types-of-community-engagement-in-urban-planning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https://nuclearsafety.gc.ca/eng/acts-and-regulations/regulatory-framework/index.cfm?pedisable=true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https://www.greenrhinoenergy.com/renewable/wind/wind_flicker.php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https://www.windustry.org/community_wind_toolbox_15_turbine_selection_and_purchase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https://www.windfarmbop.com/how-to-measure-wind-resource/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https://www.researchgate.net/publication/261878061_Smart_Grid_Integration_Power_System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https://www.kmsindia.in/economic-feasibility-studies-services-in-ahmedabad/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https://www.pinterest.de/pin/241505598756360823/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https://www.youtube.com/watch?v=NNBFpkNrhbY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https://www.wind-energie.de/themen/politische-arbeit/weiterbetrieb-und-repowering/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https://www.treehugger.com/what-is-wind-energy-5097217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http://bukunit.wordpress.com/science-components/wind-power/wind-energy-diagram/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https://www.researchgate.net/figure/Components-in-a-wind-energy-conversion-systems-26-Components-in-a-wind-energy_fig2_348045157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https://www.asrmeta.com/wind-energy-from-wind-turbine-components-and-efficiency/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https://www.wisegeek.com/what-are-the-different-techniques-for-wind-speed-measurement.htm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https://www.researchgate.net/figure/Wind-farm-selection-criteria_fig4_341464098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https://naads.or.ug/site-selection-and-land-preparation/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https://www.pinterest.com/pin/218283913177849763/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https://www.kbic-nsn.gov/lv-distribution-network-planning-and-design/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Wind Energy: Wind Energy Conversion, Potential, Wind Energy Potential Measurement, Site Selection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s.squarespace-cdn.com/content/v1/5bb9f9cae666692d8fd495ac/1668079903904-3RG5GNINAROPSMV0M7RC/types%2Bof%2Bcommunity%2Bengage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Site Selection - Community Engagement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Engaging with local communities is crucial for successful wind energy projects.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Public consultation and involvement help address concerns and gain support.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Community benefits, such as job creation and revenue sharing, can enhance acceptance of wind projects.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Site Selection - Regulatory Framework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and complying with local, regional, and national regulations is essential.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Permits, licenses, and environmental impact assessments may be required.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Planning authorities and regulatory bodies should be consulted during site selection.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greenrhinoenergy.com/renewable/wind/images/shadow_flicker_hours_per_ye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Site Selection - Noise and Shadow Flicker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Noise and shadow flicker from wind turbines can impact nearby residents.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Minimum setback distances should be considered to mitigate noise and shadow flicker effects.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Noise studies and shadow flicker modeling help evaluate potential impacts during site selection.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windustry.org/sites/windustry.org/files/u2/C15VAWT_cop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Site Selection - Wind Turbine Accessibility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Accessibility for wind turbine transportation and maintenance is important during site selection.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Road networks and suitable terrain for crane access should be considered.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Existing infrastructure, such as ports or rail lines, can facilitate turbine transportation.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windfarmbop.com/wp-content/uploads/2017/10/Anemome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Site Selection - Wind Resource Assessment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Detailed wind resource assessments are conducted to determine the long-term wind potential.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from meteorological masts, remote sensing devices, and wind models are analyzed.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Wind rose diagrams and wind speed frequency distributions are used to assess wind characteristics.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1.rgstatic.net/publication/261878061_Smart_Grid_Integration_Power_System/links/00b49535d11cc4bf0c000000/large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Site Selection - Grid Integration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Grid integration studies evaluate the impact of connecting wind farms to the electrical grid.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Grid stability, capacity, and power quality considerations are assessed.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Upgrades or reinforcements to the grid may be required for efficient integration.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kmsindia.in/wp-content/uploads/2020/11/Economic-Feasibility-Studies-Infograph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Site Selection - Economic Viability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Economic viability assessments consider factors such as turbine costs, installation expenses, and maintenance.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Financial incentives, such as feed-in tariffs or tax credits, can enhance economic viability.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Long-term power purchase agreements ensure a stable revenue stream for wind energy projects.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ee/84/51/ee8451bda81a0a1d7e3011d1ff9154f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Site Selection - Offshore Wind Potential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Offshore wind potential is often higher due to stronger and more consistent winds.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Offshore wind farms can be located near coastal areas or in deeper waters using floating platforms.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Site-specific conditions, such as seabed stability and marine life considerations, are important for offshore site selection.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NNBFpkNrhbY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Site Selection - Micrositing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Micrositing involves optimizing the placement of individual wind turbines within a wind farm.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Factors such as wake effects, wind shear, and turbulence are considered.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Micrositing aims to maximize energy production and minimize interference between turbines.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wind-energie.de/fileadmin/_processed_/c/b/csm_bwe-infografik-repowering-170330-web_9bdbeeac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Site Selection - Repowering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Repowering involves replacing older wind turbines with newer, more efficient models.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Existing wind farm sites with suitable wind resources are considered for repowering.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Repowering can increase energy production and extend the operational life of a wind farm.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treehugger.com/thmb/GKIvklbuyfZjtOkLPD3a-rjmuWo=/768x0/filters:no_upscale():max_bytes(150000):strip_icc()/what-is-wind-energy-5097217_FINAL-da49f875cad641c5a611d9a21941f09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Wind energy is the conversion of wind into useful forms of energy.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a renewable and clean source of power.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Wind turbines are used to convert wind energy into electricity.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bukunit.files.wordpress.com/2012/04/winddiagram_lg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Wind energy offers a renewable and sustainable solution for power generation.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site selection is critical for maximizing wind energy potential.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Consideration of various factors, including wind resource, environmental impact, and community engagement, ensures successful wind energy projects.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Wind Energy Conversion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Wind turbines are the most common method of converting wind energy.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kinetic energy of the wind is converted into mechanical energy by the turbine blades.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mechanical energy is then converted into electrical energy by a generator.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srmeta.com/wp-content/uploads/2021/06/Wind-turbine-and-its-components-1024x76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Wind Energy Potential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potential for wind energy varies based on geographical location.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Factors such as wind speed, direction, and stability determine the potential.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Areas with consistent and strong winds have higher energy potential.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s.wisegeek.com/silver-anemome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Wind Energy Potential Measurement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Anemometers are used to measure wind speed, which is a key factor in determining wind energy potential.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Wind vanes are used to measure wind direction.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collected by these instruments is used to analyze wind energy potential.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Site Selection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Site selection is crucial for maximizing wind energy potential.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Areas with high average wind speeds are preferred for wind farm installations.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Topographical features, such as hills and valleys, can affect wind flow and should be considered during site selection.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naads.or.ug/wp-content/uploads/2020/10/land-1024x42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Site Selection - Land Availability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Sufficient land availability is necessary for wind farm installations.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Large open spaces, such as agricultural or rural areas, are often suitable for wind farms.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Land ownership and leasing agreements are important considerations during site selection.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45/86/fb/4586fbaefbee97bb3a7adb019814eb8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Site Selection - Environmental Impact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Environmental impact assessments are conducted to evaluate potential effects on wildlife, habitats, and ecosystems.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Sensitive areas, such as migratory bird routes or protected habitats, should be avoided.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Mitigation measures, such as proper turbine placement and design, can minimize environmental impacts.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3.amazonaws.com/zapnito/uploads/aececc4099bd47aaf8257684e3a4e4c1/fig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Site Selection - Grid Connection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Proximity to existing electrical infrastructure is important for connecting wind farms to the grid.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Transmission lines and substations need to be in place or planned for efficient power distribution.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Grid connection costs and feasibility should be considered during site selection.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Microsoft Office PowerPoint</Application>
  <PresentationFormat>On-screen Show (16:9)</PresentationFormat>
  <Paragraphs>155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Energy: Wind Energy Conversion, Potential, Wind Energy Potential Measurement, Site Selection</dc:title>
  <dc:subject>Wind Energy: Wind Energy Conversion, Potential, Wind Energy Potential Measurement, Site Selection</dc:subject>
  <dc:creator>SlideMake.com</dc:creator>
  <cp:lastModifiedBy>TKRCET</cp:lastModifiedBy>
  <cp:revision>2</cp:revision>
  <dcterms:created xsi:type="dcterms:W3CDTF">2024-01-30T11:48:48Z</dcterms:created>
  <dcterms:modified xsi:type="dcterms:W3CDTF">2024-01-30T12:04:55Z</dcterms:modified>
</cp:coreProperties>
</file>