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98" r:id="rId3"/>
    <p:sldId id="399" r:id="rId4"/>
    <p:sldId id="400" r:id="rId5"/>
    <p:sldId id="401" r:id="rId6"/>
    <p:sldId id="39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BB03237-5355-C3CF-87D7-43DA5589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48" y="1213982"/>
            <a:ext cx="6249725" cy="146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FD7C7B3-3779-E43E-A2E4-8FD0AD12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786" y="1235793"/>
            <a:ext cx="6257677" cy="235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CD20C7E-AF96-F549-8E1A-A1C9E8A2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statement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072" y="1194960"/>
            <a:ext cx="6396465" cy="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996" y="1832914"/>
            <a:ext cx="6155856" cy="17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1300F49-D31A-21E4-CE0F-BF8DE136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statement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846" y="1086981"/>
            <a:ext cx="5687198" cy="40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063" y="1724881"/>
            <a:ext cx="6042936" cy="175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ame 4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01E126B-426F-FD3E-6E47-5CBAE52A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01652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8BCF1B1-167D-7895-0FB1-19E204FA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13</Words>
  <Application>Microsoft Office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Simple Light</vt:lpstr>
      <vt:lpstr>While loop in Python</vt:lpstr>
      <vt:lpstr>While loops</vt:lpstr>
      <vt:lpstr>Example</vt:lpstr>
      <vt:lpstr>Break statement</vt:lpstr>
      <vt:lpstr>Continue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2023-03-17T13:27:10Z</dcterms:modified>
</cp:coreProperties>
</file>