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39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BA4B50A-9BD9-5AAB-A9C4-C940D6DC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299" y="1174529"/>
            <a:ext cx="5446843" cy="1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3340C2-33A6-0A89-B355-0688C7F1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090" y="1259895"/>
            <a:ext cx="5736148" cy="123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50" y="1271905"/>
            <a:ext cx="6273579" cy="77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Dictionary using For Loop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299" y="1272043"/>
            <a:ext cx="6472362" cy="218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338" y="1275881"/>
            <a:ext cx="5926611" cy="13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71" y="1197914"/>
            <a:ext cx="542643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access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94" y="1136208"/>
            <a:ext cx="6655242" cy="170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for loop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78" y="1110367"/>
            <a:ext cx="6224867" cy="13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66" y="1208599"/>
            <a:ext cx="5343276" cy="310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B7F66B7-8783-B22A-3157-C46CBB4B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list using for loop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55" y="1166578"/>
            <a:ext cx="6278004" cy="171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D268B7-C04D-0034-CF1C-1EE49E7C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string using for 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1" y="1180437"/>
            <a:ext cx="6025636" cy="132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D8CF0AC-8085-4D61-1C41-7D24DED4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 with for loop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15" y="1093083"/>
            <a:ext cx="6481092" cy="151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E4F3CE7-5AE6-A2C0-AAE9-4284F9F6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function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299" y="1234578"/>
            <a:ext cx="6981245" cy="156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A9D9778-414E-6447-1D2F-0E02FB80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50" y="1199515"/>
            <a:ext cx="5864599" cy="127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0CC6C28-FA00-5A73-8170-1724CCD8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798" y="1194269"/>
            <a:ext cx="6567631" cy="106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5EF47E3-FFE7-8A22-FC44-B74CB310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475" y="1233998"/>
            <a:ext cx="6443559" cy="101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09604"/>
            <a:ext cx="373711" cy="3737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6F2AFA-14A1-CD12-F313-5632945A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42</Words>
  <Application>Microsoft Office PowerPoint</Application>
  <PresentationFormat>On-screen Show (16:9)</PresentationFormat>
  <Paragraphs>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Simple Light</vt:lpstr>
      <vt:lpstr>For Loop in Python</vt:lpstr>
      <vt:lpstr>For loop</vt:lpstr>
      <vt:lpstr>Accessing list using for loop</vt:lpstr>
      <vt:lpstr>Accessing string using for loop</vt:lpstr>
      <vt:lpstr>Enumerate with for loop</vt:lpstr>
      <vt:lpstr>Range function</vt:lpstr>
      <vt:lpstr>Example</vt:lpstr>
      <vt:lpstr>Example </vt:lpstr>
      <vt:lpstr>Example </vt:lpstr>
      <vt:lpstr>Example </vt:lpstr>
      <vt:lpstr>Example </vt:lpstr>
      <vt:lpstr>Example </vt:lpstr>
      <vt:lpstr>Accessing Dictionary using For Loop</vt:lpstr>
      <vt:lpstr>Example </vt:lpstr>
      <vt:lpstr>Example </vt:lpstr>
      <vt:lpstr>Parallel access</vt:lpstr>
      <vt:lpstr>Using for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2023-03-17T13:27:43Z</dcterms:modified>
</cp:coreProperties>
</file>