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29" r:id="rId3"/>
    <p:sldId id="398" r:id="rId4"/>
    <p:sldId id="399" r:id="rId5"/>
    <p:sldId id="400" r:id="rId6"/>
    <p:sldId id="401" r:id="rId7"/>
    <p:sldId id="402" r:id="rId8"/>
    <p:sldId id="397" r:id="rId9"/>
    <p:sldId id="396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Generator Expressions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F829980-51AA-7FFF-EAFB-B6B01CDE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B5F97-C0A1-644E-A0BC-4880A965BD94}"/>
              </a:ext>
            </a:extLst>
          </p:cNvPr>
          <p:cNvSpPr/>
          <p:nvPr/>
        </p:nvSpPr>
        <p:spPr>
          <a:xfrm>
            <a:off x="342100" y="1217679"/>
            <a:ext cx="788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discuss Generator Expressions in python</a:t>
            </a:r>
            <a:endParaRPr lang="en-US" sz="12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3FE44C9-31ED-CA6F-9149-74BFE37B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4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958" y="1185103"/>
            <a:ext cx="5891917" cy="122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A87DDF0-B518-A6EE-6770-D6F5B87B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7910" y="1298051"/>
            <a:ext cx="640842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4282A60-4DE4-DA73-24DF-60197869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959" y="1120388"/>
            <a:ext cx="6647290" cy="173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7087B19-32FD-ED24-96E8-54629F41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299" y="943278"/>
            <a:ext cx="6742706" cy="128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7398" y="2629977"/>
            <a:ext cx="6825367" cy="83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BFFC6EA-4D9A-23ED-9037-060092E8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202" y="1072929"/>
            <a:ext cx="6917635" cy="69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2119" y="2055854"/>
            <a:ext cx="6751062" cy="79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203C77A-43FB-A7BE-B01F-3C9EA0D6B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963DB-1A81-A14F-862F-B86F989E7E56}"/>
              </a:ext>
            </a:extLst>
          </p:cNvPr>
          <p:cNvSpPr/>
          <p:nvPr/>
        </p:nvSpPr>
        <p:spPr>
          <a:xfrm>
            <a:off x="342100" y="1217679"/>
            <a:ext cx="6934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You have learnt Generator Expressions in python.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DE9CC2F-5573-F4DA-8C57-07F474653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66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2F35ED0-FF60-D514-1C5D-EB600FDCE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28</Words>
  <Application>Microsoft Office PowerPoint</Application>
  <PresentationFormat>On-screen Show (16:9)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Simple Light</vt:lpstr>
      <vt:lpstr>Generator Expressions in Python</vt:lpstr>
      <vt:lpstr>Agenda</vt:lpstr>
      <vt:lpstr>Generator Expressions</vt:lpstr>
      <vt:lpstr>Syntax</vt:lpstr>
      <vt:lpstr>Example</vt:lpstr>
      <vt:lpstr>Comments</vt:lpstr>
      <vt:lpstr>Comments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142</cp:revision>
  <dcterms:modified xsi:type="dcterms:W3CDTF">2023-03-17T13:28:33Z</dcterms:modified>
</cp:coreProperties>
</file>