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29" r:id="rId3"/>
    <p:sldId id="398" r:id="rId4"/>
    <p:sldId id="399" r:id="rId5"/>
    <p:sldId id="400" r:id="rId6"/>
    <p:sldId id="401" r:id="rId7"/>
    <p:sldId id="402" r:id="rId8"/>
    <p:sldId id="397" r:id="rId9"/>
    <p:sldId id="39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Comprehensions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96C5A1E-E994-5C96-F32D-741ADE87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B5F97-C0A1-644E-A0BC-4880A965BD94}"/>
              </a:ext>
            </a:extLst>
          </p:cNvPr>
          <p:cNvSpPr/>
          <p:nvPr/>
        </p:nvSpPr>
        <p:spPr>
          <a:xfrm>
            <a:off x="342100" y="1217679"/>
            <a:ext cx="7887500" cy="46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discuss comprehensions in python</a:t>
            </a:r>
            <a:endParaRPr lang="en-US" sz="12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3C6B6F-FCF1-4E24-FD84-CB124D9F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688" y="1172624"/>
            <a:ext cx="7365052" cy="170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8384654-D76D-F5C0-9EA1-43FBDFE2C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429" y="1316438"/>
            <a:ext cx="6288429" cy="77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C2B528C-E4A0-CEB2-07F8-9B70974E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707" y="1208295"/>
            <a:ext cx="6427857" cy="80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633CA0E-15F1-D34C-22C3-480372FF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056" y="1051532"/>
            <a:ext cx="6353092" cy="130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72EF89F-7A74-DF7C-DD06-5ACA1DE9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396" y="1181707"/>
            <a:ext cx="6822219" cy="121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82E7EDE-D5F9-43FB-79D9-262028AD7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963DB-1A81-A14F-862F-B86F989E7E56}"/>
              </a:ext>
            </a:extLst>
          </p:cNvPr>
          <p:cNvSpPr/>
          <p:nvPr/>
        </p:nvSpPr>
        <p:spPr>
          <a:xfrm>
            <a:off x="342100" y="1217679"/>
            <a:ext cx="6934734" cy="46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You have learnt comprehensions in python.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B2409D7-FDDF-D29A-FC86-A5B06DAC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602404B-0827-E5DE-A3EC-3116E1AE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25</Words>
  <Application>Microsoft Office PowerPoint</Application>
  <PresentationFormat>On-screen Show (16:9)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Simple Light</vt:lpstr>
      <vt:lpstr>Comprehensions in Python</vt:lpstr>
      <vt:lpstr>Agenda</vt:lpstr>
      <vt:lpstr>Comprehensions</vt:lpstr>
      <vt:lpstr>Example</vt:lpstr>
      <vt:lpstr>Example</vt:lpstr>
      <vt:lpstr>Dictionary comprehension</vt:lpstr>
      <vt:lpstr>Example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141</cp:revision>
  <dcterms:modified xsi:type="dcterms:W3CDTF">2023-03-17T13:29:03Z</dcterms:modified>
</cp:coreProperties>
</file>